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00D38-08C3-41D6-93C9-8E24B6E8E97B}" v="87" dt="2022-09-11T01:22:10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MILO ZUÑIGA PACHECO" userId="S::juanzunigacp@unimagdalena.edu.co::ddc1a4eb-ed1d-460f-965d-6edfc250deff" providerId="AD" clId="Web-{8F057750-035D-4428-B81D-7D456AE76920}"/>
    <pc:docChg chg="addSld modSld addMainMaster delMainMaster">
      <pc:chgData name="JUAN CAMILO ZUÑIGA PACHECO" userId="S::juanzunigacp@unimagdalena.edu.co::ddc1a4eb-ed1d-460f-965d-6edfc250deff" providerId="AD" clId="Web-{8F057750-035D-4428-B81D-7D456AE76920}" dt="2022-09-04T16:33:59.391" v="67" actId="20577"/>
      <pc:docMkLst>
        <pc:docMk/>
      </pc:docMkLst>
      <pc:sldChg chg="addSp modSp mod setBg modClrScheme chgLayout">
        <pc:chgData name="JUAN CAMILO ZUÑIGA PACHECO" userId="S::juanzunigacp@unimagdalena.edu.co::ddc1a4eb-ed1d-460f-965d-6edfc250deff" providerId="AD" clId="Web-{8F057750-035D-4428-B81D-7D456AE76920}" dt="2022-09-04T16:30:47.260" v="51" actId="20577"/>
        <pc:sldMkLst>
          <pc:docMk/>
          <pc:sldMk cId="2406273178" sldId="256"/>
        </pc:sldMkLst>
        <pc:spChg chg="mod">
          <ac:chgData name="JUAN CAMILO ZUÑIGA PACHECO" userId="S::juanzunigacp@unimagdalena.edu.co::ddc1a4eb-ed1d-460f-965d-6edfc250deff" providerId="AD" clId="Web-{8F057750-035D-4428-B81D-7D456AE76920}" dt="2022-09-04T16:30:42.525" v="42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JUAN CAMILO ZUÑIGA PACHECO" userId="S::juanzunigacp@unimagdalena.edu.co::ddc1a4eb-ed1d-460f-965d-6edfc250deff" providerId="AD" clId="Web-{8F057750-035D-4428-B81D-7D456AE76920}" dt="2022-09-04T16:30:47.260" v="51" actId="20577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JUAN CAMILO ZUÑIGA PACHECO" userId="S::juanzunigacp@unimagdalena.edu.co::ddc1a4eb-ed1d-460f-965d-6edfc250deff" providerId="AD" clId="Web-{8F057750-035D-4428-B81D-7D456AE76920}" dt="2022-09-04T16:30:22.352" v="0"/>
          <ac:spMkLst>
            <pc:docMk/>
            <pc:sldMk cId="2406273178" sldId="256"/>
            <ac:spMk id="9" creationId="{D4906370-1564-49FA-A802-58546B3922DC}"/>
          </ac:spMkLst>
        </pc:spChg>
        <pc:spChg chg="add">
          <ac:chgData name="JUAN CAMILO ZUÑIGA PACHECO" userId="S::juanzunigacp@unimagdalena.edu.co::ddc1a4eb-ed1d-460f-965d-6edfc250deff" providerId="AD" clId="Web-{8F057750-035D-4428-B81D-7D456AE76920}" dt="2022-09-04T16:30:22.352" v="0"/>
          <ac:spMkLst>
            <pc:docMk/>
            <pc:sldMk cId="2406273178" sldId="256"/>
            <ac:spMk id="11" creationId="{EF640709-BDFD-453B-B75D-6212E7A870BA}"/>
          </ac:spMkLst>
        </pc:spChg>
        <pc:spChg chg="add">
          <ac:chgData name="JUAN CAMILO ZUÑIGA PACHECO" userId="S::juanzunigacp@unimagdalena.edu.co::ddc1a4eb-ed1d-460f-965d-6edfc250deff" providerId="AD" clId="Web-{8F057750-035D-4428-B81D-7D456AE76920}" dt="2022-09-04T16:30:22.352" v="0"/>
          <ac:spMkLst>
            <pc:docMk/>
            <pc:sldMk cId="2406273178" sldId="256"/>
            <ac:spMk id="13" creationId="{B4019478-3FDC-438C-8848-1D7DA864AFC4}"/>
          </ac:spMkLst>
        </pc:spChg>
        <pc:spChg chg="add">
          <ac:chgData name="JUAN CAMILO ZUÑIGA PACHECO" userId="S::juanzunigacp@unimagdalena.edu.co::ddc1a4eb-ed1d-460f-965d-6edfc250deff" providerId="AD" clId="Web-{8F057750-035D-4428-B81D-7D456AE76920}" dt="2022-09-04T16:30:22.352" v="0"/>
          <ac:spMkLst>
            <pc:docMk/>
            <pc:sldMk cId="2406273178" sldId="256"/>
            <ac:spMk id="15" creationId="{FE406479-1D57-4209-B128-3C81746247C6}"/>
          </ac:spMkLst>
        </pc:spChg>
        <pc:picChg chg="add">
          <ac:chgData name="JUAN CAMILO ZUÑIGA PACHECO" userId="S::juanzunigacp@unimagdalena.edu.co::ddc1a4eb-ed1d-460f-965d-6edfc250deff" providerId="AD" clId="Web-{8F057750-035D-4428-B81D-7D456AE76920}" dt="2022-09-04T16:30:22.352" v="0"/>
          <ac:picMkLst>
            <pc:docMk/>
            <pc:sldMk cId="2406273178" sldId="256"/>
            <ac:picMk id="4" creationId="{6A6E6D75-3F4B-F093-814D-F6FA5F1768C9}"/>
          </ac:picMkLst>
        </pc:picChg>
      </pc:sldChg>
      <pc:sldChg chg="addSp modSp new mod setBg">
        <pc:chgData name="JUAN CAMILO ZUÑIGA PACHECO" userId="S::juanzunigacp@unimagdalena.edu.co::ddc1a4eb-ed1d-460f-965d-6edfc250deff" providerId="AD" clId="Web-{8F057750-035D-4428-B81D-7D456AE76920}" dt="2022-09-04T16:33:59.391" v="67" actId="20577"/>
        <pc:sldMkLst>
          <pc:docMk/>
          <pc:sldMk cId="1222457725" sldId="257"/>
        </pc:sldMkLst>
        <pc:spChg chg="mod">
          <ac:chgData name="JUAN CAMILO ZUÑIGA PACHECO" userId="S::juanzunigacp@unimagdalena.edu.co::ddc1a4eb-ed1d-460f-965d-6edfc250deff" providerId="AD" clId="Web-{8F057750-035D-4428-B81D-7D456AE76920}" dt="2022-09-04T16:33:41.219" v="65"/>
          <ac:spMkLst>
            <pc:docMk/>
            <pc:sldMk cId="1222457725" sldId="257"/>
            <ac:spMk id="2" creationId="{89D13CAE-8578-54DB-0A64-7E705615CBF1}"/>
          </ac:spMkLst>
        </pc:spChg>
        <pc:spChg chg="mod">
          <ac:chgData name="JUAN CAMILO ZUÑIGA PACHECO" userId="S::juanzunigacp@unimagdalena.edu.co::ddc1a4eb-ed1d-460f-965d-6edfc250deff" providerId="AD" clId="Web-{8F057750-035D-4428-B81D-7D456AE76920}" dt="2022-09-04T16:33:59.391" v="67" actId="20577"/>
          <ac:spMkLst>
            <pc:docMk/>
            <pc:sldMk cId="1222457725" sldId="257"/>
            <ac:spMk id="3" creationId="{D56C758E-43B1-928B-34C4-976182983F05}"/>
          </ac:spMkLst>
        </pc:spChg>
        <pc:spChg chg="add">
          <ac:chgData name="JUAN CAMILO ZUÑIGA PACHECO" userId="S::juanzunigacp@unimagdalena.edu.co::ddc1a4eb-ed1d-460f-965d-6edfc250deff" providerId="AD" clId="Web-{8F057750-035D-4428-B81D-7D456AE76920}" dt="2022-09-04T16:33:41.219" v="65"/>
          <ac:spMkLst>
            <pc:docMk/>
            <pc:sldMk cId="1222457725" sldId="257"/>
            <ac:spMk id="8" creationId="{F837543A-6020-4505-A233-C9DB4BF74011}"/>
          </ac:spMkLst>
        </pc:spChg>
        <pc:spChg chg="add">
          <ac:chgData name="JUAN CAMILO ZUÑIGA PACHECO" userId="S::juanzunigacp@unimagdalena.edu.co::ddc1a4eb-ed1d-460f-965d-6edfc250deff" providerId="AD" clId="Web-{8F057750-035D-4428-B81D-7D456AE76920}" dt="2022-09-04T16:33:41.219" v="65"/>
          <ac:spMkLst>
            <pc:docMk/>
            <pc:sldMk cId="1222457725" sldId="257"/>
            <ac:spMk id="10" creationId="{35B16301-FB18-48BA-A6DD-C37CAF6F9A18}"/>
          </ac:spMkLst>
        </pc:spChg>
        <pc:spChg chg="add">
          <ac:chgData name="JUAN CAMILO ZUÑIGA PACHECO" userId="S::juanzunigacp@unimagdalena.edu.co::ddc1a4eb-ed1d-460f-965d-6edfc250deff" providerId="AD" clId="Web-{8F057750-035D-4428-B81D-7D456AE76920}" dt="2022-09-04T16:33:41.219" v="65"/>
          <ac:spMkLst>
            <pc:docMk/>
            <pc:sldMk cId="1222457725" sldId="257"/>
            <ac:spMk id="12" creationId="{C3C0D90E-074A-4F52-9B11-B52BEF4BCBE5}"/>
          </ac:spMkLst>
        </pc:spChg>
        <pc:spChg chg="add">
          <ac:chgData name="JUAN CAMILO ZUÑIGA PACHECO" userId="S::juanzunigacp@unimagdalena.edu.co::ddc1a4eb-ed1d-460f-965d-6edfc250deff" providerId="AD" clId="Web-{8F057750-035D-4428-B81D-7D456AE76920}" dt="2022-09-04T16:33:41.219" v="65"/>
          <ac:spMkLst>
            <pc:docMk/>
            <pc:sldMk cId="1222457725" sldId="257"/>
            <ac:spMk id="14" creationId="{CABBD4C1-E6F8-46F6-8152-A8A97490BF4D}"/>
          </ac:spMkLst>
        </pc:spChg>
        <pc:spChg chg="add">
          <ac:chgData name="JUAN CAMILO ZUÑIGA PACHECO" userId="S::juanzunigacp@unimagdalena.edu.co::ddc1a4eb-ed1d-460f-965d-6edfc250deff" providerId="AD" clId="Web-{8F057750-035D-4428-B81D-7D456AE76920}" dt="2022-09-04T16:33:41.219" v="65"/>
          <ac:spMkLst>
            <pc:docMk/>
            <pc:sldMk cId="1222457725" sldId="257"/>
            <ac:spMk id="16" creationId="{83BA5EF5-1FE9-4BF9-83BB-269BCDDF6156}"/>
          </ac:spMkLst>
        </pc:spChg>
        <pc:spChg chg="add">
          <ac:chgData name="JUAN CAMILO ZUÑIGA PACHECO" userId="S::juanzunigacp@unimagdalena.edu.co::ddc1a4eb-ed1d-460f-965d-6edfc250deff" providerId="AD" clId="Web-{8F057750-035D-4428-B81D-7D456AE76920}" dt="2022-09-04T16:33:41.219" v="65"/>
          <ac:spMkLst>
            <pc:docMk/>
            <pc:sldMk cId="1222457725" sldId="257"/>
            <ac:spMk id="20" creationId="{88853921-7BC9-4BDE-ACAB-133C683C82D6}"/>
          </ac:spMkLst>
        </pc:spChg>
        <pc:spChg chg="add">
          <ac:chgData name="JUAN CAMILO ZUÑIGA PACHECO" userId="S::juanzunigacp@unimagdalena.edu.co::ddc1a4eb-ed1d-460f-965d-6edfc250deff" providerId="AD" clId="Web-{8F057750-035D-4428-B81D-7D456AE76920}" dt="2022-09-04T16:33:41.219" v="65"/>
          <ac:spMkLst>
            <pc:docMk/>
            <pc:sldMk cId="1222457725" sldId="257"/>
            <ac:spMk id="22" creationId="{09192968-3AE7-4470-A61C-97294BB92731}"/>
          </ac:spMkLst>
        </pc:spChg>
        <pc:spChg chg="add">
          <ac:chgData name="JUAN CAMILO ZUÑIGA PACHECO" userId="S::juanzunigacp@unimagdalena.edu.co::ddc1a4eb-ed1d-460f-965d-6edfc250deff" providerId="AD" clId="Web-{8F057750-035D-4428-B81D-7D456AE76920}" dt="2022-09-04T16:33:41.219" v="65"/>
          <ac:spMkLst>
            <pc:docMk/>
            <pc:sldMk cId="1222457725" sldId="257"/>
            <ac:spMk id="24" creationId="{3AB72E55-43E4-4356-BFE8-E2102CB0B505}"/>
          </ac:spMkLst>
        </pc:spChg>
        <pc:cxnChg chg="add">
          <ac:chgData name="JUAN CAMILO ZUÑIGA PACHECO" userId="S::juanzunigacp@unimagdalena.edu.co::ddc1a4eb-ed1d-460f-965d-6edfc250deff" providerId="AD" clId="Web-{8F057750-035D-4428-B81D-7D456AE76920}" dt="2022-09-04T16:33:41.219" v="65"/>
          <ac:cxnSpMkLst>
            <pc:docMk/>
            <pc:sldMk cId="1222457725" sldId="257"/>
            <ac:cxnSpMk id="18" creationId="{4B3BCACB-5880-460B-9606-8C433A9AF99D}"/>
          </ac:cxnSpMkLst>
        </pc:cxnChg>
      </pc:sldChg>
      <pc:sldMasterChg chg="del delSldLayout">
        <pc:chgData name="JUAN CAMILO ZUÑIGA PACHECO" userId="S::juanzunigacp@unimagdalena.edu.co::ddc1a4eb-ed1d-460f-965d-6edfc250deff" providerId="AD" clId="Web-{8F057750-035D-4428-B81D-7D456AE76920}" dt="2022-09-04T16:30:22.352" v="0"/>
        <pc:sldMasterMkLst>
          <pc:docMk/>
          <pc:sldMasterMk cId="2933118997" sldId="2147483648"/>
        </pc:sldMasterMkLst>
        <pc:sldLayoutChg chg="del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">
        <pc:chgData name="JUAN CAMILO ZUÑIGA PACHECO" userId="S::juanzunigacp@unimagdalena.edu.co::ddc1a4eb-ed1d-460f-965d-6edfc250deff" providerId="AD" clId="Web-{8F057750-035D-4428-B81D-7D456AE76920}" dt="2022-09-04T16:30:22.352" v="0"/>
        <pc:sldMasterMkLst>
          <pc:docMk/>
          <pc:sldMasterMk cId="3851818298" sldId="2147483686"/>
        </pc:sldMasterMkLst>
        <pc:sldLayoutChg chg="add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3851818298" sldId="2147483686"/>
            <pc:sldLayoutMk cId="1979634976" sldId="2147483675"/>
          </pc:sldLayoutMkLst>
        </pc:sldLayoutChg>
        <pc:sldLayoutChg chg="add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3851818298" sldId="2147483686"/>
            <pc:sldLayoutMk cId="2997169926" sldId="2147483676"/>
          </pc:sldLayoutMkLst>
        </pc:sldLayoutChg>
        <pc:sldLayoutChg chg="add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3851818298" sldId="2147483686"/>
            <pc:sldLayoutMk cId="3762929179" sldId="2147483677"/>
          </pc:sldLayoutMkLst>
        </pc:sldLayoutChg>
        <pc:sldLayoutChg chg="add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3851818298" sldId="2147483686"/>
            <pc:sldLayoutMk cId="2486387031" sldId="2147483678"/>
          </pc:sldLayoutMkLst>
        </pc:sldLayoutChg>
        <pc:sldLayoutChg chg="add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3851818298" sldId="2147483686"/>
            <pc:sldLayoutMk cId="170448238" sldId="2147483679"/>
          </pc:sldLayoutMkLst>
        </pc:sldLayoutChg>
        <pc:sldLayoutChg chg="add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3851818298" sldId="2147483686"/>
            <pc:sldLayoutMk cId="2446359499" sldId="2147483680"/>
          </pc:sldLayoutMkLst>
        </pc:sldLayoutChg>
        <pc:sldLayoutChg chg="add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3851818298" sldId="2147483686"/>
            <pc:sldLayoutMk cId="2357837116" sldId="2147483681"/>
          </pc:sldLayoutMkLst>
        </pc:sldLayoutChg>
        <pc:sldLayoutChg chg="add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3851818298" sldId="2147483686"/>
            <pc:sldLayoutMk cId="22778739" sldId="2147483682"/>
          </pc:sldLayoutMkLst>
        </pc:sldLayoutChg>
        <pc:sldLayoutChg chg="add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3851818298" sldId="2147483686"/>
            <pc:sldLayoutMk cId="769303898" sldId="2147483683"/>
          </pc:sldLayoutMkLst>
        </pc:sldLayoutChg>
        <pc:sldLayoutChg chg="add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3851818298" sldId="2147483686"/>
            <pc:sldLayoutMk cId="2432402239" sldId="2147483684"/>
          </pc:sldLayoutMkLst>
        </pc:sldLayoutChg>
        <pc:sldLayoutChg chg="add">
          <pc:chgData name="JUAN CAMILO ZUÑIGA PACHECO" userId="S::juanzunigacp@unimagdalena.edu.co::ddc1a4eb-ed1d-460f-965d-6edfc250deff" providerId="AD" clId="Web-{8F057750-035D-4428-B81D-7D456AE76920}" dt="2022-09-04T16:30:22.352" v="0"/>
          <pc:sldLayoutMkLst>
            <pc:docMk/>
            <pc:sldMasterMk cId="3851818298" sldId="2147483686"/>
            <pc:sldLayoutMk cId="2548178963" sldId="2147483685"/>
          </pc:sldLayoutMkLst>
        </pc:sldLayoutChg>
      </pc:sldMasterChg>
    </pc:docChg>
  </pc:docChgLst>
  <pc:docChgLst>
    <pc:chgData name="JUAN CAMILO ZUÑIGA PACHECO" userId="ddc1a4eb-ed1d-460f-965d-6edfc250deff" providerId="ADAL" clId="{13E00D38-08C3-41D6-93C9-8E24B6E8E97B}"/>
    <pc:docChg chg="undo custSel addSld delSld modSld sldOrd">
      <pc:chgData name="JUAN CAMILO ZUÑIGA PACHECO" userId="ddc1a4eb-ed1d-460f-965d-6edfc250deff" providerId="ADAL" clId="{13E00D38-08C3-41D6-93C9-8E24B6E8E97B}" dt="2022-09-11T02:02:28.823" v="4589" actId="26606"/>
      <pc:docMkLst>
        <pc:docMk/>
      </pc:docMkLst>
      <pc:sldChg chg="delSp modSp mod setBg delDesignElem">
        <pc:chgData name="JUAN CAMILO ZUÑIGA PACHECO" userId="ddc1a4eb-ed1d-460f-965d-6edfc250deff" providerId="ADAL" clId="{13E00D38-08C3-41D6-93C9-8E24B6E8E97B}" dt="2022-09-11T01:00:01.638" v="994" actId="26606"/>
        <pc:sldMkLst>
          <pc:docMk/>
          <pc:sldMk cId="2406273178" sldId="256"/>
        </pc:sldMkLst>
        <pc:spChg chg="mod">
          <ac:chgData name="JUAN CAMILO ZUÑIGA PACHECO" userId="ddc1a4eb-ed1d-460f-965d-6edfc250deff" providerId="ADAL" clId="{13E00D38-08C3-41D6-93C9-8E24B6E8E97B}" dt="2022-09-11T01:00:01.638" v="994" actId="2660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JUAN CAMILO ZUÑIGA PACHECO" userId="ddc1a4eb-ed1d-460f-965d-6edfc250deff" providerId="ADAL" clId="{13E00D38-08C3-41D6-93C9-8E24B6E8E97B}" dt="2022-09-11T01:00:01.638" v="994" actId="26606"/>
          <ac:spMkLst>
            <pc:docMk/>
            <pc:sldMk cId="2406273178" sldId="256"/>
            <ac:spMk id="3" creationId="{00000000-0000-0000-0000-000000000000}"/>
          </ac:spMkLst>
        </pc:spChg>
        <pc:spChg chg="del">
          <ac:chgData name="JUAN CAMILO ZUÑIGA PACHECO" userId="ddc1a4eb-ed1d-460f-965d-6edfc250deff" providerId="ADAL" clId="{13E00D38-08C3-41D6-93C9-8E24B6E8E97B}" dt="2022-09-11T00:59:56.113" v="992"/>
          <ac:spMkLst>
            <pc:docMk/>
            <pc:sldMk cId="2406273178" sldId="256"/>
            <ac:spMk id="9" creationId="{D4906370-1564-49FA-A802-58546B3922DC}"/>
          </ac:spMkLst>
        </pc:spChg>
        <pc:spChg chg="del">
          <ac:chgData name="JUAN CAMILO ZUÑIGA PACHECO" userId="ddc1a4eb-ed1d-460f-965d-6edfc250deff" providerId="ADAL" clId="{13E00D38-08C3-41D6-93C9-8E24B6E8E97B}" dt="2022-09-11T00:59:56.113" v="992"/>
          <ac:spMkLst>
            <pc:docMk/>
            <pc:sldMk cId="2406273178" sldId="256"/>
            <ac:spMk id="11" creationId="{EF640709-BDFD-453B-B75D-6212E7A870BA}"/>
          </ac:spMkLst>
        </pc:spChg>
        <pc:spChg chg="del">
          <ac:chgData name="JUAN CAMILO ZUÑIGA PACHECO" userId="ddc1a4eb-ed1d-460f-965d-6edfc250deff" providerId="ADAL" clId="{13E00D38-08C3-41D6-93C9-8E24B6E8E97B}" dt="2022-09-11T00:59:56.113" v="992"/>
          <ac:spMkLst>
            <pc:docMk/>
            <pc:sldMk cId="2406273178" sldId="256"/>
            <ac:spMk id="13" creationId="{B4019478-3FDC-438C-8848-1D7DA864AFC4}"/>
          </ac:spMkLst>
        </pc:spChg>
        <pc:spChg chg="del">
          <ac:chgData name="JUAN CAMILO ZUÑIGA PACHECO" userId="ddc1a4eb-ed1d-460f-965d-6edfc250deff" providerId="ADAL" clId="{13E00D38-08C3-41D6-93C9-8E24B6E8E97B}" dt="2022-09-11T00:59:56.113" v="992"/>
          <ac:spMkLst>
            <pc:docMk/>
            <pc:sldMk cId="2406273178" sldId="256"/>
            <ac:spMk id="15" creationId="{FE406479-1D57-4209-B128-3C81746247C6}"/>
          </ac:spMkLst>
        </pc:spChg>
        <pc:picChg chg="mod ord">
          <ac:chgData name="JUAN CAMILO ZUÑIGA PACHECO" userId="ddc1a4eb-ed1d-460f-965d-6edfc250deff" providerId="ADAL" clId="{13E00D38-08C3-41D6-93C9-8E24B6E8E97B}" dt="2022-09-11T01:00:01.638" v="994" actId="26606"/>
          <ac:picMkLst>
            <pc:docMk/>
            <pc:sldMk cId="2406273178" sldId="256"/>
            <ac:picMk id="4" creationId="{6A6E6D75-3F4B-F093-814D-F6FA5F1768C9}"/>
          </ac:picMkLst>
        </pc:picChg>
      </pc:sldChg>
      <pc:sldChg chg="addSp delSp modSp mod setBg delDesignElem">
        <pc:chgData name="JUAN CAMILO ZUÑIGA PACHECO" userId="ddc1a4eb-ed1d-460f-965d-6edfc250deff" providerId="ADAL" clId="{13E00D38-08C3-41D6-93C9-8E24B6E8E97B}" dt="2022-09-11T01:22:16.983" v="1561" actId="2711"/>
        <pc:sldMkLst>
          <pc:docMk/>
          <pc:sldMk cId="1222457725" sldId="257"/>
        </pc:sldMkLst>
        <pc:spChg chg="mod">
          <ac:chgData name="JUAN CAMILO ZUÑIGA PACHECO" userId="ddc1a4eb-ed1d-460f-965d-6edfc250deff" providerId="ADAL" clId="{13E00D38-08C3-41D6-93C9-8E24B6E8E97B}" dt="2022-09-11T01:02:07.791" v="1013" actId="26606"/>
          <ac:spMkLst>
            <pc:docMk/>
            <pc:sldMk cId="1222457725" sldId="257"/>
            <ac:spMk id="2" creationId="{89D13CAE-8578-54DB-0A64-7E705615CBF1}"/>
          </ac:spMkLst>
        </pc:spChg>
        <pc:spChg chg="mod">
          <ac:chgData name="JUAN CAMILO ZUÑIGA PACHECO" userId="ddc1a4eb-ed1d-460f-965d-6edfc250deff" providerId="ADAL" clId="{13E00D38-08C3-41D6-93C9-8E24B6E8E97B}" dt="2022-09-11T01:22:16.983" v="1561" actId="2711"/>
          <ac:spMkLst>
            <pc:docMk/>
            <pc:sldMk cId="1222457725" sldId="257"/>
            <ac:spMk id="3" creationId="{D56C758E-43B1-928B-34C4-976182983F05}"/>
          </ac:spMkLst>
        </pc:spChg>
        <pc:spChg chg="add del">
          <ac:chgData name="JUAN CAMILO ZUÑIGA PACHECO" userId="ddc1a4eb-ed1d-460f-965d-6edfc250deff" providerId="ADAL" clId="{13E00D38-08C3-41D6-93C9-8E24B6E8E97B}" dt="2022-09-11T01:01:20.826" v="1004" actId="26606"/>
          <ac:spMkLst>
            <pc:docMk/>
            <pc:sldMk cId="1222457725" sldId="257"/>
            <ac:spMk id="5" creationId="{F00DA2F2-A105-4C8A-9115-73802E6FC34F}"/>
          </ac:spMkLst>
        </pc:spChg>
        <pc:spChg chg="add del">
          <ac:chgData name="JUAN CAMILO ZUÑIGA PACHECO" userId="ddc1a4eb-ed1d-460f-965d-6edfc250deff" providerId="ADAL" clId="{13E00D38-08C3-41D6-93C9-8E24B6E8E97B}" dt="2022-09-11T01:01:20.826" v="1004" actId="26606"/>
          <ac:spMkLst>
            <pc:docMk/>
            <pc:sldMk cId="1222457725" sldId="257"/>
            <ac:spMk id="6" creationId="{61B5CBDF-A2C6-4862-A096-2D7D9D287350}"/>
          </ac:spMkLst>
        </pc:spChg>
        <pc:spChg chg="del">
          <ac:chgData name="JUAN CAMILO ZUÑIGA PACHECO" userId="ddc1a4eb-ed1d-460f-965d-6edfc250deff" providerId="ADAL" clId="{13E00D38-08C3-41D6-93C9-8E24B6E8E97B}" dt="2022-09-11T00:52:18.712" v="322" actId="26606"/>
          <ac:spMkLst>
            <pc:docMk/>
            <pc:sldMk cId="1222457725" sldId="257"/>
            <ac:spMk id="8" creationId="{F837543A-6020-4505-A233-C9DB4BF74011}"/>
          </ac:spMkLst>
        </pc:spChg>
        <pc:spChg chg="add del">
          <ac:chgData name="JUAN CAMILO ZUÑIGA PACHECO" userId="ddc1a4eb-ed1d-460f-965d-6edfc250deff" providerId="ADAL" clId="{13E00D38-08C3-41D6-93C9-8E24B6E8E97B}" dt="2022-09-11T01:01:20.826" v="1004" actId="26606"/>
          <ac:spMkLst>
            <pc:docMk/>
            <pc:sldMk cId="1222457725" sldId="257"/>
            <ac:spMk id="9" creationId="{14C7473D-9E4B-4DB8-9EB0-359033F37AAB}"/>
          </ac:spMkLst>
        </pc:spChg>
        <pc:spChg chg="del">
          <ac:chgData name="JUAN CAMILO ZUÑIGA PACHECO" userId="ddc1a4eb-ed1d-460f-965d-6edfc250deff" providerId="ADAL" clId="{13E00D38-08C3-41D6-93C9-8E24B6E8E97B}" dt="2022-09-11T00:52:18.712" v="322" actId="26606"/>
          <ac:spMkLst>
            <pc:docMk/>
            <pc:sldMk cId="1222457725" sldId="257"/>
            <ac:spMk id="10" creationId="{35B16301-FB18-48BA-A6DD-C37CAF6F9A18}"/>
          </ac:spMkLst>
        </pc:spChg>
        <pc:spChg chg="add del">
          <ac:chgData name="JUAN CAMILO ZUÑIGA PACHECO" userId="ddc1a4eb-ed1d-460f-965d-6edfc250deff" providerId="ADAL" clId="{13E00D38-08C3-41D6-93C9-8E24B6E8E97B}" dt="2022-09-11T01:02:07.791" v="1013" actId="26606"/>
          <ac:spMkLst>
            <pc:docMk/>
            <pc:sldMk cId="1222457725" sldId="257"/>
            <ac:spMk id="11" creationId="{5BBD3ED2-B0E6-45A2-ABD5-ECF31BC37C2E}"/>
          </ac:spMkLst>
        </pc:spChg>
        <pc:spChg chg="del">
          <ac:chgData name="JUAN CAMILO ZUÑIGA PACHECO" userId="ddc1a4eb-ed1d-460f-965d-6edfc250deff" providerId="ADAL" clId="{13E00D38-08C3-41D6-93C9-8E24B6E8E97B}" dt="2022-09-11T00:52:18.712" v="322" actId="26606"/>
          <ac:spMkLst>
            <pc:docMk/>
            <pc:sldMk cId="1222457725" sldId="257"/>
            <ac:spMk id="12" creationId="{C3C0D90E-074A-4F52-9B11-B52BEF4BCBE5}"/>
          </ac:spMkLst>
        </pc:spChg>
        <pc:spChg chg="add del">
          <ac:chgData name="JUAN CAMILO ZUÑIGA PACHECO" userId="ddc1a4eb-ed1d-460f-965d-6edfc250deff" providerId="ADAL" clId="{13E00D38-08C3-41D6-93C9-8E24B6E8E97B}" dt="2022-09-11T01:02:07.791" v="1013" actId="26606"/>
          <ac:spMkLst>
            <pc:docMk/>
            <pc:sldMk cId="1222457725" sldId="257"/>
            <ac:spMk id="13" creationId="{F2D2D1E8-4ABF-4B6B-B39D-40B080B61E49}"/>
          </ac:spMkLst>
        </pc:spChg>
        <pc:spChg chg="del">
          <ac:chgData name="JUAN CAMILO ZUÑIGA PACHECO" userId="ddc1a4eb-ed1d-460f-965d-6edfc250deff" providerId="ADAL" clId="{13E00D38-08C3-41D6-93C9-8E24B6E8E97B}" dt="2022-09-11T00:52:18.712" v="322" actId="26606"/>
          <ac:spMkLst>
            <pc:docMk/>
            <pc:sldMk cId="1222457725" sldId="257"/>
            <ac:spMk id="14" creationId="{CABBD4C1-E6F8-46F6-8152-A8A97490BF4D}"/>
          </ac:spMkLst>
        </pc:spChg>
        <pc:spChg chg="add del">
          <ac:chgData name="JUAN CAMILO ZUÑIGA PACHECO" userId="ddc1a4eb-ed1d-460f-965d-6edfc250deff" providerId="ADAL" clId="{13E00D38-08C3-41D6-93C9-8E24B6E8E97B}" dt="2022-09-11T01:02:07.791" v="1013" actId="26606"/>
          <ac:spMkLst>
            <pc:docMk/>
            <pc:sldMk cId="1222457725" sldId="257"/>
            <ac:spMk id="15" creationId="{BC7AB4B5-66A5-48D1-BD88-C60A16ED971B}"/>
          </ac:spMkLst>
        </pc:spChg>
        <pc:spChg chg="del">
          <ac:chgData name="JUAN CAMILO ZUÑIGA PACHECO" userId="ddc1a4eb-ed1d-460f-965d-6edfc250deff" providerId="ADAL" clId="{13E00D38-08C3-41D6-93C9-8E24B6E8E97B}" dt="2022-09-11T00:52:18.712" v="322" actId="26606"/>
          <ac:spMkLst>
            <pc:docMk/>
            <pc:sldMk cId="1222457725" sldId="257"/>
            <ac:spMk id="16" creationId="{83BA5EF5-1FE9-4BF9-83BB-269BCDDF6156}"/>
          </ac:spMkLst>
        </pc:spChg>
        <pc:spChg chg="add">
          <ac:chgData name="JUAN CAMILO ZUÑIGA PACHECO" userId="ddc1a4eb-ed1d-460f-965d-6edfc250deff" providerId="ADAL" clId="{13E00D38-08C3-41D6-93C9-8E24B6E8E97B}" dt="2022-09-11T01:02:07.791" v="1013" actId="26606"/>
          <ac:spMkLst>
            <pc:docMk/>
            <pc:sldMk cId="1222457725" sldId="257"/>
            <ac:spMk id="17" creationId="{375136A9-49F9-4DA0-A741-F065B0FA091D}"/>
          </ac:spMkLst>
        </pc:spChg>
        <pc:spChg chg="add">
          <ac:chgData name="JUAN CAMILO ZUÑIGA PACHECO" userId="ddc1a4eb-ed1d-460f-965d-6edfc250deff" providerId="ADAL" clId="{13E00D38-08C3-41D6-93C9-8E24B6E8E97B}" dt="2022-09-11T01:02:07.791" v="1013" actId="26606"/>
          <ac:spMkLst>
            <pc:docMk/>
            <pc:sldMk cId="1222457725" sldId="257"/>
            <ac:spMk id="19" creationId="{B912F6C7-0423-4B6F-AECE-710C848918FD}"/>
          </ac:spMkLst>
        </pc:spChg>
        <pc:spChg chg="del">
          <ac:chgData name="JUAN CAMILO ZUÑIGA PACHECO" userId="ddc1a4eb-ed1d-460f-965d-6edfc250deff" providerId="ADAL" clId="{13E00D38-08C3-41D6-93C9-8E24B6E8E97B}" dt="2022-09-11T00:52:18.712" v="322" actId="26606"/>
          <ac:spMkLst>
            <pc:docMk/>
            <pc:sldMk cId="1222457725" sldId="257"/>
            <ac:spMk id="20" creationId="{88853921-7BC9-4BDE-ACAB-133C683C82D6}"/>
          </ac:spMkLst>
        </pc:spChg>
        <pc:spChg chg="del">
          <ac:chgData name="JUAN CAMILO ZUÑIGA PACHECO" userId="ddc1a4eb-ed1d-460f-965d-6edfc250deff" providerId="ADAL" clId="{13E00D38-08C3-41D6-93C9-8E24B6E8E97B}" dt="2022-09-11T00:52:18.712" v="322" actId="26606"/>
          <ac:spMkLst>
            <pc:docMk/>
            <pc:sldMk cId="1222457725" sldId="257"/>
            <ac:spMk id="22" creationId="{09192968-3AE7-4470-A61C-97294BB92731}"/>
          </ac:spMkLst>
        </pc:spChg>
        <pc:spChg chg="del">
          <ac:chgData name="JUAN CAMILO ZUÑIGA PACHECO" userId="ddc1a4eb-ed1d-460f-965d-6edfc250deff" providerId="ADAL" clId="{13E00D38-08C3-41D6-93C9-8E24B6E8E97B}" dt="2022-09-11T00:52:18.712" v="322" actId="26606"/>
          <ac:spMkLst>
            <pc:docMk/>
            <pc:sldMk cId="1222457725" sldId="257"/>
            <ac:spMk id="24" creationId="{3AB72E55-43E4-4356-BFE8-E2102CB0B505}"/>
          </ac:spMkLst>
        </pc:spChg>
        <pc:spChg chg="add del">
          <ac:chgData name="JUAN CAMILO ZUÑIGA PACHECO" userId="ddc1a4eb-ed1d-460f-965d-6edfc250deff" providerId="ADAL" clId="{13E00D38-08C3-41D6-93C9-8E24B6E8E97B}" dt="2022-09-11T00:59:56.113" v="992"/>
          <ac:spMkLst>
            <pc:docMk/>
            <pc:sldMk cId="1222457725" sldId="257"/>
            <ac:spMk id="30" creationId="{442D2C40-7ED8-45E4-9E7D-C3407F9CAB7A}"/>
          </ac:spMkLst>
        </pc:spChg>
        <pc:spChg chg="add del">
          <ac:chgData name="JUAN CAMILO ZUÑIGA PACHECO" userId="ddc1a4eb-ed1d-460f-965d-6edfc250deff" providerId="ADAL" clId="{13E00D38-08C3-41D6-93C9-8E24B6E8E97B}" dt="2022-09-11T00:59:56.113" v="992"/>
          <ac:spMkLst>
            <pc:docMk/>
            <pc:sldMk cId="1222457725" sldId="257"/>
            <ac:spMk id="32" creationId="{081E4A58-353D-44AE-B2FC-2A74E2E400F7}"/>
          </ac:spMkLst>
        </pc:spChg>
        <pc:picChg chg="add del">
          <ac:chgData name="JUAN CAMILO ZUÑIGA PACHECO" userId="ddc1a4eb-ed1d-460f-965d-6edfc250deff" providerId="ADAL" clId="{13E00D38-08C3-41D6-93C9-8E24B6E8E97B}" dt="2022-09-11T01:01:09.458" v="1002" actId="21"/>
          <ac:picMkLst>
            <pc:docMk/>
            <pc:sldMk cId="1222457725" sldId="257"/>
            <ac:picMk id="7" creationId="{757FA968-E966-848A-E573-416A7D231350}"/>
          </ac:picMkLst>
        </pc:picChg>
        <pc:picChg chg="add del mod ord">
          <ac:chgData name="JUAN CAMILO ZUÑIGA PACHECO" userId="ddc1a4eb-ed1d-460f-965d-6edfc250deff" providerId="ADAL" clId="{13E00D38-08C3-41D6-93C9-8E24B6E8E97B}" dt="2022-09-11T01:00:45.685" v="1000" actId="21"/>
          <ac:picMkLst>
            <pc:docMk/>
            <pc:sldMk cId="1222457725" sldId="257"/>
            <ac:picMk id="26" creationId="{C611D1F0-1A03-B8FA-8636-AB356AD90BF9}"/>
          </ac:picMkLst>
        </pc:picChg>
        <pc:cxnChg chg="del">
          <ac:chgData name="JUAN CAMILO ZUÑIGA PACHECO" userId="ddc1a4eb-ed1d-460f-965d-6edfc250deff" providerId="ADAL" clId="{13E00D38-08C3-41D6-93C9-8E24B6E8E97B}" dt="2022-09-11T00:52:18.712" v="322" actId="26606"/>
          <ac:cxnSpMkLst>
            <pc:docMk/>
            <pc:sldMk cId="1222457725" sldId="257"/>
            <ac:cxnSpMk id="18" creationId="{4B3BCACB-5880-460B-9606-8C433A9AF99D}"/>
          </ac:cxnSpMkLst>
        </pc:cxnChg>
        <pc:cxnChg chg="add">
          <ac:chgData name="JUAN CAMILO ZUÑIGA PACHECO" userId="ddc1a4eb-ed1d-460f-965d-6edfc250deff" providerId="ADAL" clId="{13E00D38-08C3-41D6-93C9-8E24B6E8E97B}" dt="2022-09-11T01:02:07.791" v="1013" actId="26606"/>
          <ac:cxnSpMkLst>
            <pc:docMk/>
            <pc:sldMk cId="1222457725" sldId="257"/>
            <ac:cxnSpMk id="21" creationId="{A7208205-03EE-4EC8-9C34-59270C1880D8}"/>
          </ac:cxnSpMkLst>
        </pc:cxnChg>
      </pc:sldChg>
      <pc:sldChg chg="addSp delSp modSp new del mod modClrScheme chgLayout">
        <pc:chgData name="JUAN CAMILO ZUÑIGA PACHECO" userId="ddc1a4eb-ed1d-460f-965d-6edfc250deff" providerId="ADAL" clId="{13E00D38-08C3-41D6-93C9-8E24B6E8E97B}" dt="2022-09-11T00:36:17.323" v="71" actId="2696"/>
        <pc:sldMkLst>
          <pc:docMk/>
          <pc:sldMk cId="1360775302" sldId="258"/>
        </pc:sldMkLst>
        <pc:spChg chg="del mod ord">
          <ac:chgData name="JUAN CAMILO ZUÑIGA PACHECO" userId="ddc1a4eb-ed1d-460f-965d-6edfc250deff" providerId="ADAL" clId="{13E00D38-08C3-41D6-93C9-8E24B6E8E97B}" dt="2022-09-11T00:34:45.805" v="32" actId="700"/>
          <ac:spMkLst>
            <pc:docMk/>
            <pc:sldMk cId="1360775302" sldId="258"/>
            <ac:spMk id="2" creationId="{FA5CC0DA-D4FB-3DA6-D958-3A86A5453475}"/>
          </ac:spMkLst>
        </pc:spChg>
        <pc:spChg chg="del mod ord">
          <ac:chgData name="JUAN CAMILO ZUÑIGA PACHECO" userId="ddc1a4eb-ed1d-460f-965d-6edfc250deff" providerId="ADAL" clId="{13E00D38-08C3-41D6-93C9-8E24B6E8E97B}" dt="2022-09-11T00:34:45.805" v="32" actId="700"/>
          <ac:spMkLst>
            <pc:docMk/>
            <pc:sldMk cId="1360775302" sldId="258"/>
            <ac:spMk id="3" creationId="{8B0ACA62-1C8B-FF7B-802F-395850189F24}"/>
          </ac:spMkLst>
        </pc:spChg>
        <pc:spChg chg="add mod ord">
          <ac:chgData name="JUAN CAMILO ZUÑIGA PACHECO" userId="ddc1a4eb-ed1d-460f-965d-6edfc250deff" providerId="ADAL" clId="{13E00D38-08C3-41D6-93C9-8E24B6E8E97B}" dt="2022-09-11T00:35:44.540" v="70" actId="700"/>
          <ac:spMkLst>
            <pc:docMk/>
            <pc:sldMk cId="1360775302" sldId="258"/>
            <ac:spMk id="4" creationId="{248EC379-7120-9629-035F-9A4E542B9A7D}"/>
          </ac:spMkLst>
        </pc:spChg>
        <pc:spChg chg="add del mod ord">
          <ac:chgData name="JUAN CAMILO ZUÑIGA PACHECO" userId="ddc1a4eb-ed1d-460f-965d-6edfc250deff" providerId="ADAL" clId="{13E00D38-08C3-41D6-93C9-8E24B6E8E97B}" dt="2022-09-11T00:35:21.175" v="43" actId="21"/>
          <ac:spMkLst>
            <pc:docMk/>
            <pc:sldMk cId="1360775302" sldId="258"/>
            <ac:spMk id="5" creationId="{C9E7E9B5-C60C-11BD-2E64-9E8E245ADF98}"/>
          </ac:spMkLst>
        </pc:spChg>
        <pc:spChg chg="add del mod ord">
          <ac:chgData name="JUAN CAMILO ZUÑIGA PACHECO" userId="ddc1a4eb-ed1d-460f-965d-6edfc250deff" providerId="ADAL" clId="{13E00D38-08C3-41D6-93C9-8E24B6E8E97B}" dt="2022-09-11T00:35:44.540" v="70" actId="700"/>
          <ac:spMkLst>
            <pc:docMk/>
            <pc:sldMk cId="1360775302" sldId="258"/>
            <ac:spMk id="6" creationId="{5D1FD738-7401-D378-36D1-21FF084D4D41}"/>
          </ac:spMkLst>
        </pc:spChg>
        <pc:spChg chg="add mod ord">
          <ac:chgData name="JUAN CAMILO ZUÑIGA PACHECO" userId="ddc1a4eb-ed1d-460f-965d-6edfc250deff" providerId="ADAL" clId="{13E00D38-08C3-41D6-93C9-8E24B6E8E97B}" dt="2022-09-11T00:35:44.540" v="70" actId="700"/>
          <ac:spMkLst>
            <pc:docMk/>
            <pc:sldMk cId="1360775302" sldId="258"/>
            <ac:spMk id="7" creationId="{ADB733A9-AA98-8496-1317-B5CECF9D25A9}"/>
          </ac:spMkLst>
        </pc:spChg>
      </pc:sldChg>
      <pc:sldChg chg="addSp delSp modSp add mod setBg addAnim setClrOvrMap delDesignElem">
        <pc:chgData name="JUAN CAMILO ZUÑIGA PACHECO" userId="ddc1a4eb-ed1d-460f-965d-6edfc250deff" providerId="ADAL" clId="{13E00D38-08C3-41D6-93C9-8E24B6E8E97B}" dt="2022-09-11T01:22:23.579" v="1562" actId="790"/>
        <pc:sldMkLst>
          <pc:docMk/>
          <pc:sldMk cId="4193301220" sldId="258"/>
        </pc:sldMkLst>
        <pc:spChg chg="mod">
          <ac:chgData name="JUAN CAMILO ZUÑIGA PACHECO" userId="ddc1a4eb-ed1d-460f-965d-6edfc250deff" providerId="ADAL" clId="{13E00D38-08C3-41D6-93C9-8E24B6E8E97B}" dt="2022-09-11T01:02:11.459" v="1014" actId="26606"/>
          <ac:spMkLst>
            <pc:docMk/>
            <pc:sldMk cId="4193301220" sldId="258"/>
            <ac:spMk id="2" creationId="{89D13CAE-8578-54DB-0A64-7E705615CBF1}"/>
          </ac:spMkLst>
        </pc:spChg>
        <pc:spChg chg="mod">
          <ac:chgData name="JUAN CAMILO ZUÑIGA PACHECO" userId="ddc1a4eb-ed1d-460f-965d-6edfc250deff" providerId="ADAL" clId="{13E00D38-08C3-41D6-93C9-8E24B6E8E97B}" dt="2022-09-11T01:22:23.579" v="1562" actId="790"/>
          <ac:spMkLst>
            <pc:docMk/>
            <pc:sldMk cId="4193301220" sldId="258"/>
            <ac:spMk id="3" creationId="{D56C758E-43B1-928B-34C4-976182983F05}"/>
          </ac:spMkLst>
        </pc:spChg>
        <pc:spChg chg="add del">
          <ac:chgData name="JUAN CAMILO ZUÑIGA PACHECO" userId="ddc1a4eb-ed1d-460f-965d-6edfc250deff" providerId="ADAL" clId="{13E00D38-08C3-41D6-93C9-8E24B6E8E97B}" dt="2022-09-11T01:02:11.459" v="1014" actId="26606"/>
          <ac:spMkLst>
            <pc:docMk/>
            <pc:sldMk cId="4193301220" sldId="258"/>
            <ac:spMk id="6" creationId="{F00DA2F2-A105-4C8A-9115-73802E6FC34F}"/>
          </ac:spMkLst>
        </pc:spChg>
        <pc:spChg chg="add del">
          <ac:chgData name="JUAN CAMILO ZUÑIGA PACHECO" userId="ddc1a4eb-ed1d-460f-965d-6edfc250deff" providerId="ADAL" clId="{13E00D38-08C3-41D6-93C9-8E24B6E8E97B}" dt="2022-09-11T01:02:11.459" v="1014" actId="26606"/>
          <ac:spMkLst>
            <pc:docMk/>
            <pc:sldMk cId="4193301220" sldId="258"/>
            <ac:spMk id="7" creationId="{61B5CBDF-A2C6-4862-A096-2D7D9D287350}"/>
          </ac:spMkLst>
        </pc:spChg>
        <pc:spChg chg="del">
          <ac:chgData name="JUAN CAMILO ZUÑIGA PACHECO" userId="ddc1a4eb-ed1d-460f-965d-6edfc250deff" providerId="ADAL" clId="{13E00D38-08C3-41D6-93C9-8E24B6E8E97B}" dt="2022-09-11T00:36:21.204" v="73"/>
          <ac:spMkLst>
            <pc:docMk/>
            <pc:sldMk cId="4193301220" sldId="258"/>
            <ac:spMk id="8" creationId="{F837543A-6020-4505-A233-C9DB4BF74011}"/>
          </ac:spMkLst>
        </pc:spChg>
        <pc:spChg chg="add del">
          <ac:chgData name="JUAN CAMILO ZUÑIGA PACHECO" userId="ddc1a4eb-ed1d-460f-965d-6edfc250deff" providerId="ADAL" clId="{13E00D38-08C3-41D6-93C9-8E24B6E8E97B}" dt="2022-09-11T00:59:56.113" v="992"/>
          <ac:spMkLst>
            <pc:docMk/>
            <pc:sldMk cId="4193301220" sldId="258"/>
            <ac:spMk id="9" creationId="{8A7BA06D-B3FF-4E91-8639-B4569AE3AA23}"/>
          </ac:spMkLst>
        </pc:spChg>
        <pc:spChg chg="del">
          <ac:chgData name="JUAN CAMILO ZUÑIGA PACHECO" userId="ddc1a4eb-ed1d-460f-965d-6edfc250deff" providerId="ADAL" clId="{13E00D38-08C3-41D6-93C9-8E24B6E8E97B}" dt="2022-09-11T00:36:21.204" v="73"/>
          <ac:spMkLst>
            <pc:docMk/>
            <pc:sldMk cId="4193301220" sldId="258"/>
            <ac:spMk id="10" creationId="{35B16301-FB18-48BA-A6DD-C37CAF6F9A18}"/>
          </ac:spMkLst>
        </pc:spChg>
        <pc:spChg chg="add del">
          <ac:chgData name="JUAN CAMILO ZUÑIGA PACHECO" userId="ddc1a4eb-ed1d-460f-965d-6edfc250deff" providerId="ADAL" clId="{13E00D38-08C3-41D6-93C9-8E24B6E8E97B}" dt="2022-09-11T00:59:56.113" v="992"/>
          <ac:spMkLst>
            <pc:docMk/>
            <pc:sldMk cId="4193301220" sldId="258"/>
            <ac:spMk id="11" creationId="{2B30C86D-5A07-48BC-9C9D-6F9A2DB1E9E1}"/>
          </ac:spMkLst>
        </pc:spChg>
        <pc:spChg chg="del">
          <ac:chgData name="JUAN CAMILO ZUÑIGA PACHECO" userId="ddc1a4eb-ed1d-460f-965d-6edfc250deff" providerId="ADAL" clId="{13E00D38-08C3-41D6-93C9-8E24B6E8E97B}" dt="2022-09-11T00:36:21.204" v="73"/>
          <ac:spMkLst>
            <pc:docMk/>
            <pc:sldMk cId="4193301220" sldId="258"/>
            <ac:spMk id="12" creationId="{C3C0D90E-074A-4F52-9B11-B52BEF4BCBE5}"/>
          </ac:spMkLst>
        </pc:spChg>
        <pc:spChg chg="add del">
          <ac:chgData name="JUAN CAMILO ZUÑIGA PACHECO" userId="ddc1a4eb-ed1d-460f-965d-6edfc250deff" providerId="ADAL" clId="{13E00D38-08C3-41D6-93C9-8E24B6E8E97B}" dt="2022-09-11T00:59:56.113" v="992"/>
          <ac:spMkLst>
            <pc:docMk/>
            <pc:sldMk cId="4193301220" sldId="258"/>
            <ac:spMk id="13" creationId="{0671A8AE-40A1-4631-A6B8-581AFF065482}"/>
          </ac:spMkLst>
        </pc:spChg>
        <pc:spChg chg="del">
          <ac:chgData name="JUAN CAMILO ZUÑIGA PACHECO" userId="ddc1a4eb-ed1d-460f-965d-6edfc250deff" providerId="ADAL" clId="{13E00D38-08C3-41D6-93C9-8E24B6E8E97B}" dt="2022-09-11T00:36:21.204" v="73"/>
          <ac:spMkLst>
            <pc:docMk/>
            <pc:sldMk cId="4193301220" sldId="258"/>
            <ac:spMk id="14" creationId="{CABBD4C1-E6F8-46F6-8152-A8A97490BF4D}"/>
          </ac:spMkLst>
        </pc:spChg>
        <pc:spChg chg="add del">
          <ac:chgData name="JUAN CAMILO ZUÑIGA PACHECO" userId="ddc1a4eb-ed1d-460f-965d-6edfc250deff" providerId="ADAL" clId="{13E00D38-08C3-41D6-93C9-8E24B6E8E97B}" dt="2022-09-11T00:59:56.113" v="992"/>
          <ac:spMkLst>
            <pc:docMk/>
            <pc:sldMk cId="4193301220" sldId="258"/>
            <ac:spMk id="15" creationId="{A44CD100-6267-4E62-AA64-2182A3A6A1C0}"/>
          </ac:spMkLst>
        </pc:spChg>
        <pc:spChg chg="del">
          <ac:chgData name="JUAN CAMILO ZUÑIGA PACHECO" userId="ddc1a4eb-ed1d-460f-965d-6edfc250deff" providerId="ADAL" clId="{13E00D38-08C3-41D6-93C9-8E24B6E8E97B}" dt="2022-09-11T00:36:21.204" v="73"/>
          <ac:spMkLst>
            <pc:docMk/>
            <pc:sldMk cId="4193301220" sldId="258"/>
            <ac:spMk id="16" creationId="{83BA5EF5-1FE9-4BF9-83BB-269BCDDF6156}"/>
          </ac:spMkLst>
        </pc:spChg>
        <pc:spChg chg="add del">
          <ac:chgData name="JUAN CAMILO ZUÑIGA PACHECO" userId="ddc1a4eb-ed1d-460f-965d-6edfc250deff" providerId="ADAL" clId="{13E00D38-08C3-41D6-93C9-8E24B6E8E97B}" dt="2022-09-11T01:02:11.459" v="1014" actId="26606"/>
          <ac:spMkLst>
            <pc:docMk/>
            <pc:sldMk cId="4193301220" sldId="258"/>
            <ac:spMk id="17" creationId="{14C7473D-9E4B-4DB8-9EB0-359033F37AAB}"/>
          </ac:spMkLst>
        </pc:spChg>
        <pc:spChg chg="add">
          <ac:chgData name="JUAN CAMILO ZUÑIGA PACHECO" userId="ddc1a4eb-ed1d-460f-965d-6edfc250deff" providerId="ADAL" clId="{13E00D38-08C3-41D6-93C9-8E24B6E8E97B}" dt="2022-09-11T01:02:11.459" v="1014" actId="26606"/>
          <ac:spMkLst>
            <pc:docMk/>
            <pc:sldMk cId="4193301220" sldId="258"/>
            <ac:spMk id="19" creationId="{375136A9-49F9-4DA0-A741-F065B0FA091D}"/>
          </ac:spMkLst>
        </pc:spChg>
        <pc:spChg chg="del">
          <ac:chgData name="JUAN CAMILO ZUÑIGA PACHECO" userId="ddc1a4eb-ed1d-460f-965d-6edfc250deff" providerId="ADAL" clId="{13E00D38-08C3-41D6-93C9-8E24B6E8E97B}" dt="2022-09-11T00:36:21.204" v="73"/>
          <ac:spMkLst>
            <pc:docMk/>
            <pc:sldMk cId="4193301220" sldId="258"/>
            <ac:spMk id="20" creationId="{88853921-7BC9-4BDE-ACAB-133C683C82D6}"/>
          </ac:spMkLst>
        </pc:spChg>
        <pc:spChg chg="add">
          <ac:chgData name="JUAN CAMILO ZUÑIGA PACHECO" userId="ddc1a4eb-ed1d-460f-965d-6edfc250deff" providerId="ADAL" clId="{13E00D38-08C3-41D6-93C9-8E24B6E8E97B}" dt="2022-09-11T01:02:11.459" v="1014" actId="26606"/>
          <ac:spMkLst>
            <pc:docMk/>
            <pc:sldMk cId="4193301220" sldId="258"/>
            <ac:spMk id="21" creationId="{B912F6C7-0423-4B6F-AECE-710C848918FD}"/>
          </ac:spMkLst>
        </pc:spChg>
        <pc:spChg chg="del">
          <ac:chgData name="JUAN CAMILO ZUÑIGA PACHECO" userId="ddc1a4eb-ed1d-460f-965d-6edfc250deff" providerId="ADAL" clId="{13E00D38-08C3-41D6-93C9-8E24B6E8E97B}" dt="2022-09-11T00:36:21.204" v="73"/>
          <ac:spMkLst>
            <pc:docMk/>
            <pc:sldMk cId="4193301220" sldId="258"/>
            <ac:spMk id="22" creationId="{09192968-3AE7-4470-A61C-97294BB92731}"/>
          </ac:spMkLst>
        </pc:spChg>
        <pc:spChg chg="del">
          <ac:chgData name="JUAN CAMILO ZUÑIGA PACHECO" userId="ddc1a4eb-ed1d-460f-965d-6edfc250deff" providerId="ADAL" clId="{13E00D38-08C3-41D6-93C9-8E24B6E8E97B}" dt="2022-09-11T00:36:21.204" v="73"/>
          <ac:spMkLst>
            <pc:docMk/>
            <pc:sldMk cId="4193301220" sldId="258"/>
            <ac:spMk id="24" creationId="{3AB72E55-43E4-4356-BFE8-E2102CB0B505}"/>
          </ac:spMkLst>
        </pc:spChg>
        <pc:picChg chg="add del mod ord">
          <ac:chgData name="JUAN CAMILO ZUÑIGA PACHECO" userId="ddc1a4eb-ed1d-460f-965d-6edfc250deff" providerId="ADAL" clId="{13E00D38-08C3-41D6-93C9-8E24B6E8E97B}" dt="2022-09-11T01:01:44.851" v="1010" actId="21"/>
          <ac:picMkLst>
            <pc:docMk/>
            <pc:sldMk cId="4193301220" sldId="258"/>
            <ac:picMk id="5" creationId="{6BCFD862-EC45-80D3-B9BA-ED0A63FD57A5}"/>
          </ac:picMkLst>
        </pc:picChg>
        <pc:cxnChg chg="del">
          <ac:chgData name="JUAN CAMILO ZUÑIGA PACHECO" userId="ddc1a4eb-ed1d-460f-965d-6edfc250deff" providerId="ADAL" clId="{13E00D38-08C3-41D6-93C9-8E24B6E8E97B}" dt="2022-09-11T00:36:21.204" v="73"/>
          <ac:cxnSpMkLst>
            <pc:docMk/>
            <pc:sldMk cId="4193301220" sldId="258"/>
            <ac:cxnSpMk id="18" creationId="{4B3BCACB-5880-460B-9606-8C433A9AF99D}"/>
          </ac:cxnSpMkLst>
        </pc:cxnChg>
        <pc:cxnChg chg="add">
          <ac:chgData name="JUAN CAMILO ZUÑIGA PACHECO" userId="ddc1a4eb-ed1d-460f-965d-6edfc250deff" providerId="ADAL" clId="{13E00D38-08C3-41D6-93C9-8E24B6E8E97B}" dt="2022-09-11T01:02:11.459" v="1014" actId="26606"/>
          <ac:cxnSpMkLst>
            <pc:docMk/>
            <pc:sldMk cId="4193301220" sldId="258"/>
            <ac:cxnSpMk id="26" creationId="{A7208205-03EE-4EC8-9C34-59270C1880D8}"/>
          </ac:cxnSpMkLst>
        </pc:cxnChg>
      </pc:sldChg>
      <pc:sldChg chg="addSp delSp modSp new mod ord setBg delDesignElem">
        <pc:chgData name="JUAN CAMILO ZUÑIGA PACHECO" userId="ddc1a4eb-ed1d-460f-965d-6edfc250deff" providerId="ADAL" clId="{13E00D38-08C3-41D6-93C9-8E24B6E8E97B}" dt="2022-09-11T01:22:10.809" v="1560" actId="2711"/>
        <pc:sldMkLst>
          <pc:docMk/>
          <pc:sldMk cId="3366604827" sldId="259"/>
        </pc:sldMkLst>
        <pc:spChg chg="mod">
          <ac:chgData name="JUAN CAMILO ZUÑIGA PACHECO" userId="ddc1a4eb-ed1d-460f-965d-6edfc250deff" providerId="ADAL" clId="{13E00D38-08C3-41D6-93C9-8E24B6E8E97B}" dt="2022-09-11T01:02:01.632" v="1012" actId="26606"/>
          <ac:spMkLst>
            <pc:docMk/>
            <pc:sldMk cId="3366604827" sldId="259"/>
            <ac:spMk id="2" creationId="{5EFF6994-01A4-CE93-9EBE-CF4B33033591}"/>
          </ac:spMkLst>
        </pc:spChg>
        <pc:spChg chg="del mod">
          <ac:chgData name="JUAN CAMILO ZUÑIGA PACHECO" userId="ddc1a4eb-ed1d-460f-965d-6edfc250deff" providerId="ADAL" clId="{13E00D38-08C3-41D6-93C9-8E24B6E8E97B}" dt="2022-09-11T00:57:57.872" v="905" actId="26606"/>
          <ac:spMkLst>
            <pc:docMk/>
            <pc:sldMk cId="3366604827" sldId="259"/>
            <ac:spMk id="3" creationId="{0326D6D6-A3A7-EFB8-328A-3E429C1ECFA3}"/>
          </ac:spMkLst>
        </pc:spChg>
        <pc:spChg chg="add del">
          <ac:chgData name="JUAN CAMILO ZUÑIGA PACHECO" userId="ddc1a4eb-ed1d-460f-965d-6edfc250deff" providerId="ADAL" clId="{13E00D38-08C3-41D6-93C9-8E24B6E8E97B}" dt="2022-09-11T00:57:21.471" v="902" actId="26606"/>
          <ac:spMkLst>
            <pc:docMk/>
            <pc:sldMk cId="3366604827" sldId="259"/>
            <ac:spMk id="8" creationId="{004A8AE1-9605-41DC-920F-A4B8E8F2391D}"/>
          </ac:spMkLst>
        </pc:spChg>
        <pc:spChg chg="add del">
          <ac:chgData name="JUAN CAMILO ZUÑIGA PACHECO" userId="ddc1a4eb-ed1d-460f-965d-6edfc250deff" providerId="ADAL" clId="{13E00D38-08C3-41D6-93C9-8E24B6E8E97B}" dt="2022-09-11T00:57:21.471" v="902" actId="26606"/>
          <ac:spMkLst>
            <pc:docMk/>
            <pc:sldMk cId="3366604827" sldId="259"/>
            <ac:spMk id="10" creationId="{5B7778FC-632E-4DCA-A7CB-0D7731CCF970}"/>
          </ac:spMkLst>
        </pc:spChg>
        <pc:spChg chg="add del">
          <ac:chgData name="JUAN CAMILO ZUÑIGA PACHECO" userId="ddc1a4eb-ed1d-460f-965d-6edfc250deff" providerId="ADAL" clId="{13E00D38-08C3-41D6-93C9-8E24B6E8E97B}" dt="2022-09-11T00:57:21.471" v="902" actId="26606"/>
          <ac:spMkLst>
            <pc:docMk/>
            <pc:sldMk cId="3366604827" sldId="259"/>
            <ac:spMk id="12" creationId="{B10BB131-AC8E-4A8E-A5D1-36260F720C3B}"/>
          </ac:spMkLst>
        </pc:spChg>
        <pc:spChg chg="add del">
          <ac:chgData name="JUAN CAMILO ZUÑIGA PACHECO" userId="ddc1a4eb-ed1d-460f-965d-6edfc250deff" providerId="ADAL" clId="{13E00D38-08C3-41D6-93C9-8E24B6E8E97B}" dt="2022-09-11T00:57:21.471" v="902" actId="26606"/>
          <ac:spMkLst>
            <pc:docMk/>
            <pc:sldMk cId="3366604827" sldId="259"/>
            <ac:spMk id="14" creationId="{FA23A907-97FB-4A8F-880A-DD77401C4296}"/>
          </ac:spMkLst>
        </pc:spChg>
        <pc:spChg chg="add del">
          <ac:chgData name="JUAN CAMILO ZUÑIGA PACHECO" userId="ddc1a4eb-ed1d-460f-965d-6edfc250deff" providerId="ADAL" clId="{13E00D38-08C3-41D6-93C9-8E24B6E8E97B}" dt="2022-09-11T00:57:57.872" v="905" actId="26606"/>
          <ac:spMkLst>
            <pc:docMk/>
            <pc:sldMk cId="3366604827" sldId="259"/>
            <ac:spMk id="19" creationId="{C2554CA6-288E-4202-BC52-2E5A8F0C0AED}"/>
          </ac:spMkLst>
        </pc:spChg>
        <pc:spChg chg="add del">
          <ac:chgData name="JUAN CAMILO ZUÑIGA PACHECO" userId="ddc1a4eb-ed1d-460f-965d-6edfc250deff" providerId="ADAL" clId="{13E00D38-08C3-41D6-93C9-8E24B6E8E97B}" dt="2022-09-11T00:57:57.872" v="905" actId="26606"/>
          <ac:spMkLst>
            <pc:docMk/>
            <pc:sldMk cId="3366604827" sldId="259"/>
            <ac:spMk id="21" creationId="{B10BB131-AC8E-4A8E-A5D1-36260F720C3B}"/>
          </ac:spMkLst>
        </pc:spChg>
        <pc:spChg chg="add del">
          <ac:chgData name="JUAN CAMILO ZUÑIGA PACHECO" userId="ddc1a4eb-ed1d-460f-965d-6edfc250deff" providerId="ADAL" clId="{13E00D38-08C3-41D6-93C9-8E24B6E8E97B}" dt="2022-09-11T00:57:57.872" v="905" actId="26606"/>
          <ac:spMkLst>
            <pc:docMk/>
            <pc:sldMk cId="3366604827" sldId="259"/>
            <ac:spMk id="23" creationId="{5B7778FC-632E-4DCA-A7CB-0D7731CCF970}"/>
          </ac:spMkLst>
        </pc:spChg>
        <pc:spChg chg="add del">
          <ac:chgData name="JUAN CAMILO ZUÑIGA PACHECO" userId="ddc1a4eb-ed1d-460f-965d-6edfc250deff" providerId="ADAL" clId="{13E00D38-08C3-41D6-93C9-8E24B6E8E97B}" dt="2022-09-11T00:57:57.872" v="905" actId="26606"/>
          <ac:spMkLst>
            <pc:docMk/>
            <pc:sldMk cId="3366604827" sldId="259"/>
            <ac:spMk id="25" creationId="{FA23A907-97FB-4A8F-880A-DD77401C4296}"/>
          </ac:spMkLst>
        </pc:spChg>
        <pc:spChg chg="add del">
          <ac:chgData name="JUAN CAMILO ZUÑIGA PACHECO" userId="ddc1a4eb-ed1d-460f-965d-6edfc250deff" providerId="ADAL" clId="{13E00D38-08C3-41D6-93C9-8E24B6E8E97B}" dt="2022-09-11T00:59:18.701" v="987" actId="26606"/>
          <ac:spMkLst>
            <pc:docMk/>
            <pc:sldMk cId="3366604827" sldId="259"/>
            <ac:spMk id="31" creationId="{AE5A632B-B15A-489E-8337-BC0F40DBC21F}"/>
          </ac:spMkLst>
        </pc:spChg>
        <pc:spChg chg="add del">
          <ac:chgData name="JUAN CAMILO ZUÑIGA PACHECO" userId="ddc1a4eb-ed1d-460f-965d-6edfc250deff" providerId="ADAL" clId="{13E00D38-08C3-41D6-93C9-8E24B6E8E97B}" dt="2022-09-11T01:02:01.632" v="1012" actId="26606"/>
          <ac:spMkLst>
            <pc:docMk/>
            <pc:sldMk cId="3366604827" sldId="259"/>
            <ac:spMk id="32" creationId="{7E475056-B0EB-44BE-8568-61ABEFB2E99D}"/>
          </ac:spMkLst>
        </pc:spChg>
        <pc:spChg chg="add del">
          <ac:chgData name="JUAN CAMILO ZUÑIGA PACHECO" userId="ddc1a4eb-ed1d-460f-965d-6edfc250deff" providerId="ADAL" clId="{13E00D38-08C3-41D6-93C9-8E24B6E8E97B}" dt="2022-09-11T00:59:18.701" v="987" actId="26606"/>
          <ac:spMkLst>
            <pc:docMk/>
            <pc:sldMk cId="3366604827" sldId="259"/>
            <ac:spMk id="33" creationId="{6E895C8D-1379-40B8-8B1B-B6F5AEAF0A6C}"/>
          </ac:spMkLst>
        </pc:spChg>
        <pc:spChg chg="add del">
          <ac:chgData name="JUAN CAMILO ZUÑIGA PACHECO" userId="ddc1a4eb-ed1d-460f-965d-6edfc250deff" providerId="ADAL" clId="{13E00D38-08C3-41D6-93C9-8E24B6E8E97B}" dt="2022-09-11T00:59:18.701" v="987" actId="26606"/>
          <ac:spMkLst>
            <pc:docMk/>
            <pc:sldMk cId="3366604827" sldId="259"/>
            <ac:spMk id="35" creationId="{651547D7-AD18-407B-A5F4-F8225B5DCFCC}"/>
          </ac:spMkLst>
        </pc:spChg>
        <pc:spChg chg="add del">
          <ac:chgData name="JUAN CAMILO ZUÑIGA PACHECO" userId="ddc1a4eb-ed1d-460f-965d-6edfc250deff" providerId="ADAL" clId="{13E00D38-08C3-41D6-93C9-8E24B6E8E97B}" dt="2022-09-11T01:02:01.632" v="1012" actId="26606"/>
          <ac:spMkLst>
            <pc:docMk/>
            <pc:sldMk cId="3366604827" sldId="259"/>
            <ac:spMk id="36" creationId="{E82ABBDC-7A44-4AE8-A04F-B5495481B9F2}"/>
          </ac:spMkLst>
        </pc:spChg>
        <pc:spChg chg="add del">
          <ac:chgData name="JUAN CAMILO ZUÑIGA PACHECO" userId="ddc1a4eb-ed1d-460f-965d-6edfc250deff" providerId="ADAL" clId="{13E00D38-08C3-41D6-93C9-8E24B6E8E97B}" dt="2022-09-11T00:59:18.636" v="986" actId="26606"/>
          <ac:spMkLst>
            <pc:docMk/>
            <pc:sldMk cId="3366604827" sldId="259"/>
            <ac:spMk id="40" creationId="{AE2B703B-46F9-481A-A605-82E2A828C4FA}"/>
          </ac:spMkLst>
        </pc:spChg>
        <pc:spChg chg="add">
          <ac:chgData name="JUAN CAMILO ZUÑIGA PACHECO" userId="ddc1a4eb-ed1d-460f-965d-6edfc250deff" providerId="ADAL" clId="{13E00D38-08C3-41D6-93C9-8E24B6E8E97B}" dt="2022-09-11T01:02:01.632" v="1012" actId="26606"/>
          <ac:spMkLst>
            <pc:docMk/>
            <pc:sldMk cId="3366604827" sldId="259"/>
            <ac:spMk id="41" creationId="{D0672142-94D6-400E-B188-309B101D8BEB}"/>
          </ac:spMkLst>
        </pc:spChg>
        <pc:spChg chg="add del">
          <ac:chgData name="JUAN CAMILO ZUÑIGA PACHECO" userId="ddc1a4eb-ed1d-460f-965d-6edfc250deff" providerId="ADAL" clId="{13E00D38-08C3-41D6-93C9-8E24B6E8E97B}" dt="2022-09-11T00:59:18.636" v="986" actId="26606"/>
          <ac:spMkLst>
            <pc:docMk/>
            <pc:sldMk cId="3366604827" sldId="259"/>
            <ac:spMk id="42" creationId="{F13BE4D7-0C3D-4906-B230-A1C5B4665CCF}"/>
          </ac:spMkLst>
        </pc:spChg>
        <pc:spChg chg="add">
          <ac:chgData name="JUAN CAMILO ZUÑIGA PACHECO" userId="ddc1a4eb-ed1d-460f-965d-6edfc250deff" providerId="ADAL" clId="{13E00D38-08C3-41D6-93C9-8E24B6E8E97B}" dt="2022-09-11T01:02:01.632" v="1012" actId="26606"/>
          <ac:spMkLst>
            <pc:docMk/>
            <pc:sldMk cId="3366604827" sldId="259"/>
            <ac:spMk id="43" creationId="{C127259A-B804-4AD2-9BC6-66F7BB218575}"/>
          </ac:spMkLst>
        </pc:spChg>
        <pc:spChg chg="add del">
          <ac:chgData name="JUAN CAMILO ZUÑIGA PACHECO" userId="ddc1a4eb-ed1d-460f-965d-6edfc250deff" providerId="ADAL" clId="{13E00D38-08C3-41D6-93C9-8E24B6E8E97B}" dt="2022-09-11T00:59:56.113" v="992"/>
          <ac:spMkLst>
            <pc:docMk/>
            <pc:sldMk cId="3366604827" sldId="259"/>
            <ac:spMk id="44" creationId="{AE5A632B-B15A-489E-8337-BC0F40DBC21F}"/>
          </ac:spMkLst>
        </pc:spChg>
        <pc:spChg chg="add del">
          <ac:chgData name="JUAN CAMILO ZUÑIGA PACHECO" userId="ddc1a4eb-ed1d-460f-965d-6edfc250deff" providerId="ADAL" clId="{13E00D38-08C3-41D6-93C9-8E24B6E8E97B}" dt="2022-09-11T00:59:56.113" v="992"/>
          <ac:spMkLst>
            <pc:docMk/>
            <pc:sldMk cId="3366604827" sldId="259"/>
            <ac:spMk id="45" creationId="{6E895C8D-1379-40B8-8B1B-B6F5AEAF0A6C}"/>
          </ac:spMkLst>
        </pc:spChg>
        <pc:graphicFrameChg chg="add mod modGraphic">
          <ac:chgData name="JUAN CAMILO ZUÑIGA PACHECO" userId="ddc1a4eb-ed1d-460f-965d-6edfc250deff" providerId="ADAL" clId="{13E00D38-08C3-41D6-93C9-8E24B6E8E97B}" dt="2022-09-11T01:22:10.809" v="1560" actId="2711"/>
          <ac:graphicFrameMkLst>
            <pc:docMk/>
            <pc:sldMk cId="3366604827" sldId="259"/>
            <ac:graphicFrameMk id="27" creationId="{064231F9-4FE8-53C1-1CA8-65C7748503E5}"/>
          </ac:graphicFrameMkLst>
        </pc:graphicFrameChg>
        <pc:cxnChg chg="add del">
          <ac:chgData name="JUAN CAMILO ZUÑIGA PACHECO" userId="ddc1a4eb-ed1d-460f-965d-6edfc250deff" providerId="ADAL" clId="{13E00D38-08C3-41D6-93C9-8E24B6E8E97B}" dt="2022-09-11T01:02:01.632" v="1012" actId="26606"/>
          <ac:cxnSpMkLst>
            <pc:docMk/>
            <pc:sldMk cId="3366604827" sldId="259"/>
            <ac:cxnSpMk id="34" creationId="{F2C8E2EC-73A4-48C2-B4D7-D7726BD908EE}"/>
          </ac:cxnSpMkLst>
        </pc:cxnChg>
        <pc:cxnChg chg="add">
          <ac:chgData name="JUAN CAMILO ZUÑIGA PACHECO" userId="ddc1a4eb-ed1d-460f-965d-6edfc250deff" providerId="ADAL" clId="{13E00D38-08C3-41D6-93C9-8E24B6E8E97B}" dt="2022-09-11T01:02:01.632" v="1012" actId="26606"/>
          <ac:cxnSpMkLst>
            <pc:docMk/>
            <pc:sldMk cId="3366604827" sldId="259"/>
            <ac:cxnSpMk id="38" creationId="{39B4E8A7-8505-4752-9B81-C739116CE02E}"/>
          </ac:cxnSpMkLst>
        </pc:cxnChg>
      </pc:sldChg>
      <pc:sldChg chg="new del">
        <pc:chgData name="JUAN CAMILO ZUÑIGA PACHECO" userId="ddc1a4eb-ed1d-460f-965d-6edfc250deff" providerId="ADAL" clId="{13E00D38-08C3-41D6-93C9-8E24B6E8E97B}" dt="2022-09-11T01:07:57.003" v="1016" actId="2696"/>
        <pc:sldMkLst>
          <pc:docMk/>
          <pc:sldMk cId="2463570003" sldId="260"/>
        </pc:sldMkLst>
      </pc:sldChg>
      <pc:sldChg chg="addSp modSp new mod setBg">
        <pc:chgData name="JUAN CAMILO ZUÑIGA PACHECO" userId="ddc1a4eb-ed1d-460f-965d-6edfc250deff" providerId="ADAL" clId="{13E00D38-08C3-41D6-93C9-8E24B6E8E97B}" dt="2022-09-11T01:15:08.300" v="1147" actId="26606"/>
        <pc:sldMkLst>
          <pc:docMk/>
          <pc:sldMk cId="3000028099" sldId="260"/>
        </pc:sldMkLst>
        <pc:spChg chg="mod">
          <ac:chgData name="JUAN CAMILO ZUÑIGA PACHECO" userId="ddc1a4eb-ed1d-460f-965d-6edfc250deff" providerId="ADAL" clId="{13E00D38-08C3-41D6-93C9-8E24B6E8E97B}" dt="2022-09-11T01:15:08.300" v="1147" actId="26606"/>
          <ac:spMkLst>
            <pc:docMk/>
            <pc:sldMk cId="3000028099" sldId="260"/>
            <ac:spMk id="2" creationId="{F9733729-1C9A-E57C-0BF5-16D13217D10A}"/>
          </ac:spMkLst>
        </pc:spChg>
        <pc:spChg chg="mod">
          <ac:chgData name="JUAN CAMILO ZUÑIGA PACHECO" userId="ddc1a4eb-ed1d-460f-965d-6edfc250deff" providerId="ADAL" clId="{13E00D38-08C3-41D6-93C9-8E24B6E8E97B}" dt="2022-09-11T01:15:08.300" v="1147" actId="26606"/>
          <ac:spMkLst>
            <pc:docMk/>
            <pc:sldMk cId="3000028099" sldId="260"/>
            <ac:spMk id="3" creationId="{0A0B9E55-A3E0-3138-E4BB-A5C07B9F2E0F}"/>
          </ac:spMkLst>
        </pc:spChg>
        <pc:spChg chg="add">
          <ac:chgData name="JUAN CAMILO ZUÑIGA PACHECO" userId="ddc1a4eb-ed1d-460f-965d-6edfc250deff" providerId="ADAL" clId="{13E00D38-08C3-41D6-93C9-8E24B6E8E97B}" dt="2022-09-11T01:15:08.300" v="1147" actId="26606"/>
          <ac:spMkLst>
            <pc:docMk/>
            <pc:sldMk cId="3000028099" sldId="260"/>
            <ac:spMk id="8" creationId="{375136A9-49F9-4DA0-A741-F065B0FA091D}"/>
          </ac:spMkLst>
        </pc:spChg>
        <pc:spChg chg="add">
          <ac:chgData name="JUAN CAMILO ZUÑIGA PACHECO" userId="ddc1a4eb-ed1d-460f-965d-6edfc250deff" providerId="ADAL" clId="{13E00D38-08C3-41D6-93C9-8E24B6E8E97B}" dt="2022-09-11T01:15:08.300" v="1147" actId="26606"/>
          <ac:spMkLst>
            <pc:docMk/>
            <pc:sldMk cId="3000028099" sldId="260"/>
            <ac:spMk id="10" creationId="{B912F6C7-0423-4B6F-AECE-710C848918FD}"/>
          </ac:spMkLst>
        </pc:spChg>
        <pc:cxnChg chg="add">
          <ac:chgData name="JUAN CAMILO ZUÑIGA PACHECO" userId="ddc1a4eb-ed1d-460f-965d-6edfc250deff" providerId="ADAL" clId="{13E00D38-08C3-41D6-93C9-8E24B6E8E97B}" dt="2022-09-11T01:15:08.300" v="1147" actId="26606"/>
          <ac:cxnSpMkLst>
            <pc:docMk/>
            <pc:sldMk cId="3000028099" sldId="260"/>
            <ac:cxnSpMk id="12" creationId="{A7208205-03EE-4EC8-9C34-59270C1880D8}"/>
          </ac:cxnSpMkLst>
        </pc:cxnChg>
      </pc:sldChg>
      <pc:sldChg chg="addSp delSp modSp new mod setBg">
        <pc:chgData name="JUAN CAMILO ZUÑIGA PACHECO" userId="ddc1a4eb-ed1d-460f-965d-6edfc250deff" providerId="ADAL" clId="{13E00D38-08C3-41D6-93C9-8E24B6E8E97B}" dt="2022-09-11T01:27:47.443" v="1742" actId="26606"/>
        <pc:sldMkLst>
          <pc:docMk/>
          <pc:sldMk cId="3157390778" sldId="261"/>
        </pc:sldMkLst>
        <pc:spChg chg="mod">
          <ac:chgData name="JUAN CAMILO ZUÑIGA PACHECO" userId="ddc1a4eb-ed1d-460f-965d-6edfc250deff" providerId="ADAL" clId="{13E00D38-08C3-41D6-93C9-8E24B6E8E97B}" dt="2022-09-11T01:27:47.443" v="1742" actId="26606"/>
          <ac:spMkLst>
            <pc:docMk/>
            <pc:sldMk cId="3157390778" sldId="261"/>
            <ac:spMk id="2" creationId="{DC00F92E-85F6-42CD-EE59-90B727F5859C}"/>
          </ac:spMkLst>
        </pc:spChg>
        <pc:spChg chg="mod">
          <ac:chgData name="JUAN CAMILO ZUÑIGA PACHECO" userId="ddc1a4eb-ed1d-460f-965d-6edfc250deff" providerId="ADAL" clId="{13E00D38-08C3-41D6-93C9-8E24B6E8E97B}" dt="2022-09-11T01:27:47.443" v="1742" actId="26606"/>
          <ac:spMkLst>
            <pc:docMk/>
            <pc:sldMk cId="3157390778" sldId="261"/>
            <ac:spMk id="3" creationId="{FB9985B4-934D-F035-581A-6D03041222D7}"/>
          </ac:spMkLst>
        </pc:spChg>
        <pc:spChg chg="add del">
          <ac:chgData name="JUAN CAMILO ZUÑIGA PACHECO" userId="ddc1a4eb-ed1d-460f-965d-6edfc250deff" providerId="ADAL" clId="{13E00D38-08C3-41D6-93C9-8E24B6E8E97B}" dt="2022-09-11T01:27:47.390" v="1741" actId="26606"/>
          <ac:spMkLst>
            <pc:docMk/>
            <pc:sldMk cId="3157390778" sldId="261"/>
            <ac:spMk id="8" creationId="{375136A9-49F9-4DA0-A741-F065B0FA091D}"/>
          </ac:spMkLst>
        </pc:spChg>
        <pc:spChg chg="add del">
          <ac:chgData name="JUAN CAMILO ZUÑIGA PACHECO" userId="ddc1a4eb-ed1d-460f-965d-6edfc250deff" providerId="ADAL" clId="{13E00D38-08C3-41D6-93C9-8E24B6E8E97B}" dt="2022-09-11T01:27:47.390" v="1741" actId="26606"/>
          <ac:spMkLst>
            <pc:docMk/>
            <pc:sldMk cId="3157390778" sldId="261"/>
            <ac:spMk id="10" creationId="{B912F6C7-0423-4B6F-AECE-710C848918FD}"/>
          </ac:spMkLst>
        </pc:spChg>
        <pc:picChg chg="add">
          <ac:chgData name="JUAN CAMILO ZUÑIGA PACHECO" userId="ddc1a4eb-ed1d-460f-965d-6edfc250deff" providerId="ADAL" clId="{13E00D38-08C3-41D6-93C9-8E24B6E8E97B}" dt="2022-09-11T01:27:47.443" v="1742" actId="26606"/>
          <ac:picMkLst>
            <pc:docMk/>
            <pc:sldMk cId="3157390778" sldId="261"/>
            <ac:picMk id="5" creationId="{11355AD3-D952-87F1-F74B-EF4C366E84A2}"/>
          </ac:picMkLst>
        </pc:picChg>
        <pc:cxnChg chg="add del">
          <ac:chgData name="JUAN CAMILO ZUÑIGA PACHECO" userId="ddc1a4eb-ed1d-460f-965d-6edfc250deff" providerId="ADAL" clId="{13E00D38-08C3-41D6-93C9-8E24B6E8E97B}" dt="2022-09-11T01:27:47.390" v="1741" actId="26606"/>
          <ac:cxnSpMkLst>
            <pc:docMk/>
            <pc:sldMk cId="3157390778" sldId="261"/>
            <ac:cxnSpMk id="12" creationId="{A7208205-03EE-4EC8-9C34-59270C1880D8}"/>
          </ac:cxnSpMkLst>
        </pc:cxnChg>
      </pc:sldChg>
      <pc:sldChg chg="addSp delSp modSp new mod setBg">
        <pc:chgData name="JUAN CAMILO ZUÑIGA PACHECO" userId="ddc1a4eb-ed1d-460f-965d-6edfc250deff" providerId="ADAL" clId="{13E00D38-08C3-41D6-93C9-8E24B6E8E97B}" dt="2022-09-11T01:31:29.584" v="2169" actId="26606"/>
        <pc:sldMkLst>
          <pc:docMk/>
          <pc:sldMk cId="1348487099" sldId="262"/>
        </pc:sldMkLst>
        <pc:spChg chg="mod">
          <ac:chgData name="JUAN CAMILO ZUÑIGA PACHECO" userId="ddc1a4eb-ed1d-460f-965d-6edfc250deff" providerId="ADAL" clId="{13E00D38-08C3-41D6-93C9-8E24B6E8E97B}" dt="2022-09-11T01:31:29.584" v="2169" actId="26606"/>
          <ac:spMkLst>
            <pc:docMk/>
            <pc:sldMk cId="1348487099" sldId="262"/>
            <ac:spMk id="2" creationId="{D1A4D3B5-F711-E2E2-10BA-8DA99FD0431A}"/>
          </ac:spMkLst>
        </pc:spChg>
        <pc:spChg chg="mod">
          <ac:chgData name="JUAN CAMILO ZUÑIGA PACHECO" userId="ddc1a4eb-ed1d-460f-965d-6edfc250deff" providerId="ADAL" clId="{13E00D38-08C3-41D6-93C9-8E24B6E8E97B}" dt="2022-09-11T01:31:29.584" v="2169" actId="26606"/>
          <ac:spMkLst>
            <pc:docMk/>
            <pc:sldMk cId="1348487099" sldId="262"/>
            <ac:spMk id="3" creationId="{4E2E131B-AC66-9567-31DC-16784CC664C2}"/>
          </ac:spMkLst>
        </pc:spChg>
        <pc:spChg chg="add">
          <ac:chgData name="JUAN CAMILO ZUÑIGA PACHECO" userId="ddc1a4eb-ed1d-460f-965d-6edfc250deff" providerId="ADAL" clId="{13E00D38-08C3-41D6-93C9-8E24B6E8E97B}" dt="2022-09-11T01:31:29.584" v="2169" actId="26606"/>
          <ac:spMkLst>
            <pc:docMk/>
            <pc:sldMk cId="1348487099" sldId="262"/>
            <ac:spMk id="8" creationId="{375136A9-49F9-4DA0-A741-F065B0FA091D}"/>
          </ac:spMkLst>
        </pc:spChg>
        <pc:spChg chg="add">
          <ac:chgData name="JUAN CAMILO ZUÑIGA PACHECO" userId="ddc1a4eb-ed1d-460f-965d-6edfc250deff" providerId="ADAL" clId="{13E00D38-08C3-41D6-93C9-8E24B6E8E97B}" dt="2022-09-11T01:31:29.584" v="2169" actId="26606"/>
          <ac:spMkLst>
            <pc:docMk/>
            <pc:sldMk cId="1348487099" sldId="262"/>
            <ac:spMk id="10" creationId="{B912F6C7-0423-4B6F-AECE-710C848918FD}"/>
          </ac:spMkLst>
        </pc:spChg>
        <pc:picChg chg="add del">
          <ac:chgData name="JUAN CAMILO ZUÑIGA PACHECO" userId="ddc1a4eb-ed1d-460f-965d-6edfc250deff" providerId="ADAL" clId="{13E00D38-08C3-41D6-93C9-8E24B6E8E97B}" dt="2022-09-11T01:31:22.895" v="2166" actId="26606"/>
          <ac:picMkLst>
            <pc:docMk/>
            <pc:sldMk cId="1348487099" sldId="262"/>
            <ac:picMk id="5" creationId="{39B6FFDB-AE13-71FE-1745-7F7ED6ADD0DC}"/>
          </ac:picMkLst>
        </pc:picChg>
        <pc:picChg chg="add del">
          <ac:chgData name="JUAN CAMILO ZUÑIGA PACHECO" userId="ddc1a4eb-ed1d-460f-965d-6edfc250deff" providerId="ADAL" clId="{13E00D38-08C3-41D6-93C9-8E24B6E8E97B}" dt="2022-09-11T01:31:29.530" v="2168" actId="26606"/>
          <ac:picMkLst>
            <pc:docMk/>
            <pc:sldMk cId="1348487099" sldId="262"/>
            <ac:picMk id="7" creationId="{B962F211-16EA-4361-56DC-CA6C4C13E2F0}"/>
          </ac:picMkLst>
        </pc:picChg>
        <pc:cxnChg chg="add">
          <ac:chgData name="JUAN CAMILO ZUÑIGA PACHECO" userId="ddc1a4eb-ed1d-460f-965d-6edfc250deff" providerId="ADAL" clId="{13E00D38-08C3-41D6-93C9-8E24B6E8E97B}" dt="2022-09-11T01:31:29.584" v="2169" actId="26606"/>
          <ac:cxnSpMkLst>
            <pc:docMk/>
            <pc:sldMk cId="1348487099" sldId="262"/>
            <ac:cxnSpMk id="12" creationId="{A7208205-03EE-4EC8-9C34-59270C1880D8}"/>
          </ac:cxnSpMkLst>
        </pc:cxnChg>
      </pc:sldChg>
      <pc:sldChg chg="addSp modSp new mod setBg">
        <pc:chgData name="JUAN CAMILO ZUÑIGA PACHECO" userId="ddc1a4eb-ed1d-460f-965d-6edfc250deff" providerId="ADAL" clId="{13E00D38-08C3-41D6-93C9-8E24B6E8E97B}" dt="2022-09-11T01:36:07.055" v="2396" actId="26606"/>
        <pc:sldMkLst>
          <pc:docMk/>
          <pc:sldMk cId="692271068" sldId="263"/>
        </pc:sldMkLst>
        <pc:spChg chg="mod">
          <ac:chgData name="JUAN CAMILO ZUÑIGA PACHECO" userId="ddc1a4eb-ed1d-460f-965d-6edfc250deff" providerId="ADAL" clId="{13E00D38-08C3-41D6-93C9-8E24B6E8E97B}" dt="2022-09-11T01:36:07.055" v="2396" actId="26606"/>
          <ac:spMkLst>
            <pc:docMk/>
            <pc:sldMk cId="692271068" sldId="263"/>
            <ac:spMk id="2" creationId="{405A0685-EE87-1B18-0B90-A003F255FEFD}"/>
          </ac:spMkLst>
        </pc:spChg>
        <pc:spChg chg="mod">
          <ac:chgData name="JUAN CAMILO ZUÑIGA PACHECO" userId="ddc1a4eb-ed1d-460f-965d-6edfc250deff" providerId="ADAL" clId="{13E00D38-08C3-41D6-93C9-8E24B6E8E97B}" dt="2022-09-11T01:36:07.055" v="2396" actId="26606"/>
          <ac:spMkLst>
            <pc:docMk/>
            <pc:sldMk cId="692271068" sldId="263"/>
            <ac:spMk id="3" creationId="{95E24508-15C8-1B18-04BA-7F18579756D4}"/>
          </ac:spMkLst>
        </pc:spChg>
        <pc:spChg chg="add">
          <ac:chgData name="JUAN CAMILO ZUÑIGA PACHECO" userId="ddc1a4eb-ed1d-460f-965d-6edfc250deff" providerId="ADAL" clId="{13E00D38-08C3-41D6-93C9-8E24B6E8E97B}" dt="2022-09-11T01:36:07.055" v="2396" actId="26606"/>
          <ac:spMkLst>
            <pc:docMk/>
            <pc:sldMk cId="692271068" sldId="263"/>
            <ac:spMk id="8" creationId="{375136A9-49F9-4DA0-A741-F065B0FA091D}"/>
          </ac:spMkLst>
        </pc:spChg>
        <pc:spChg chg="add">
          <ac:chgData name="JUAN CAMILO ZUÑIGA PACHECO" userId="ddc1a4eb-ed1d-460f-965d-6edfc250deff" providerId="ADAL" clId="{13E00D38-08C3-41D6-93C9-8E24B6E8E97B}" dt="2022-09-11T01:36:07.055" v="2396" actId="26606"/>
          <ac:spMkLst>
            <pc:docMk/>
            <pc:sldMk cId="692271068" sldId="263"/>
            <ac:spMk id="10" creationId="{B912F6C7-0423-4B6F-AECE-710C848918FD}"/>
          </ac:spMkLst>
        </pc:spChg>
        <pc:cxnChg chg="add">
          <ac:chgData name="JUAN CAMILO ZUÑIGA PACHECO" userId="ddc1a4eb-ed1d-460f-965d-6edfc250deff" providerId="ADAL" clId="{13E00D38-08C3-41D6-93C9-8E24B6E8E97B}" dt="2022-09-11T01:36:07.055" v="2396" actId="26606"/>
          <ac:cxnSpMkLst>
            <pc:docMk/>
            <pc:sldMk cId="692271068" sldId="263"/>
            <ac:cxnSpMk id="12" creationId="{A7208205-03EE-4EC8-9C34-59270C1880D8}"/>
          </ac:cxnSpMkLst>
        </pc:cxnChg>
      </pc:sldChg>
      <pc:sldChg chg="addSp modSp new mod setBg">
        <pc:chgData name="JUAN CAMILO ZUÑIGA PACHECO" userId="ddc1a4eb-ed1d-460f-965d-6edfc250deff" providerId="ADAL" clId="{13E00D38-08C3-41D6-93C9-8E24B6E8E97B}" dt="2022-09-11T01:45:44.315" v="2917" actId="26606"/>
        <pc:sldMkLst>
          <pc:docMk/>
          <pc:sldMk cId="2301783159" sldId="264"/>
        </pc:sldMkLst>
        <pc:spChg chg="mod">
          <ac:chgData name="JUAN CAMILO ZUÑIGA PACHECO" userId="ddc1a4eb-ed1d-460f-965d-6edfc250deff" providerId="ADAL" clId="{13E00D38-08C3-41D6-93C9-8E24B6E8E97B}" dt="2022-09-11T01:45:44.315" v="2917" actId="26606"/>
          <ac:spMkLst>
            <pc:docMk/>
            <pc:sldMk cId="2301783159" sldId="264"/>
            <ac:spMk id="2" creationId="{4BDF9515-FBC1-36E9-7FEC-D5F3BD0E0DDB}"/>
          </ac:spMkLst>
        </pc:spChg>
        <pc:spChg chg="mod">
          <ac:chgData name="JUAN CAMILO ZUÑIGA PACHECO" userId="ddc1a4eb-ed1d-460f-965d-6edfc250deff" providerId="ADAL" clId="{13E00D38-08C3-41D6-93C9-8E24B6E8E97B}" dt="2022-09-11T01:45:44.315" v="2917" actId="26606"/>
          <ac:spMkLst>
            <pc:docMk/>
            <pc:sldMk cId="2301783159" sldId="264"/>
            <ac:spMk id="3" creationId="{14585C62-E089-E89C-4B3B-6AC6552EB1BA}"/>
          </ac:spMkLst>
        </pc:spChg>
        <pc:spChg chg="add">
          <ac:chgData name="JUAN CAMILO ZUÑIGA PACHECO" userId="ddc1a4eb-ed1d-460f-965d-6edfc250deff" providerId="ADAL" clId="{13E00D38-08C3-41D6-93C9-8E24B6E8E97B}" dt="2022-09-11T01:45:44.315" v="2917" actId="26606"/>
          <ac:spMkLst>
            <pc:docMk/>
            <pc:sldMk cId="2301783159" sldId="264"/>
            <ac:spMk id="8" creationId="{375136A9-49F9-4DA0-A741-F065B0FA091D}"/>
          </ac:spMkLst>
        </pc:spChg>
        <pc:spChg chg="add">
          <ac:chgData name="JUAN CAMILO ZUÑIGA PACHECO" userId="ddc1a4eb-ed1d-460f-965d-6edfc250deff" providerId="ADAL" clId="{13E00D38-08C3-41D6-93C9-8E24B6E8E97B}" dt="2022-09-11T01:45:44.315" v="2917" actId="26606"/>
          <ac:spMkLst>
            <pc:docMk/>
            <pc:sldMk cId="2301783159" sldId="264"/>
            <ac:spMk id="10" creationId="{B912F6C7-0423-4B6F-AECE-710C848918FD}"/>
          </ac:spMkLst>
        </pc:spChg>
        <pc:cxnChg chg="add">
          <ac:chgData name="JUAN CAMILO ZUÑIGA PACHECO" userId="ddc1a4eb-ed1d-460f-965d-6edfc250deff" providerId="ADAL" clId="{13E00D38-08C3-41D6-93C9-8E24B6E8E97B}" dt="2022-09-11T01:45:44.315" v="2917" actId="26606"/>
          <ac:cxnSpMkLst>
            <pc:docMk/>
            <pc:sldMk cId="2301783159" sldId="264"/>
            <ac:cxnSpMk id="12" creationId="{A7208205-03EE-4EC8-9C34-59270C1880D8}"/>
          </ac:cxnSpMkLst>
        </pc:cxnChg>
      </pc:sldChg>
      <pc:sldChg chg="addSp modSp new mod setBg">
        <pc:chgData name="JUAN CAMILO ZUÑIGA PACHECO" userId="ddc1a4eb-ed1d-460f-965d-6edfc250deff" providerId="ADAL" clId="{13E00D38-08C3-41D6-93C9-8E24B6E8E97B}" dt="2022-09-11T01:47:59.776" v="3240" actId="26606"/>
        <pc:sldMkLst>
          <pc:docMk/>
          <pc:sldMk cId="2233738442" sldId="265"/>
        </pc:sldMkLst>
        <pc:spChg chg="mod">
          <ac:chgData name="JUAN CAMILO ZUÑIGA PACHECO" userId="ddc1a4eb-ed1d-460f-965d-6edfc250deff" providerId="ADAL" clId="{13E00D38-08C3-41D6-93C9-8E24B6E8E97B}" dt="2022-09-11T01:47:59.776" v="3240" actId="26606"/>
          <ac:spMkLst>
            <pc:docMk/>
            <pc:sldMk cId="2233738442" sldId="265"/>
            <ac:spMk id="2" creationId="{D7508994-1E56-774E-FA79-1A7AEC60B730}"/>
          </ac:spMkLst>
        </pc:spChg>
        <pc:spChg chg="mod">
          <ac:chgData name="JUAN CAMILO ZUÑIGA PACHECO" userId="ddc1a4eb-ed1d-460f-965d-6edfc250deff" providerId="ADAL" clId="{13E00D38-08C3-41D6-93C9-8E24B6E8E97B}" dt="2022-09-11T01:47:59.776" v="3240" actId="26606"/>
          <ac:spMkLst>
            <pc:docMk/>
            <pc:sldMk cId="2233738442" sldId="265"/>
            <ac:spMk id="3" creationId="{7FFF9AF6-9F47-3B24-D661-25806292AEF4}"/>
          </ac:spMkLst>
        </pc:spChg>
        <pc:spChg chg="add">
          <ac:chgData name="JUAN CAMILO ZUÑIGA PACHECO" userId="ddc1a4eb-ed1d-460f-965d-6edfc250deff" providerId="ADAL" clId="{13E00D38-08C3-41D6-93C9-8E24B6E8E97B}" dt="2022-09-11T01:47:59.776" v="3240" actId="26606"/>
          <ac:spMkLst>
            <pc:docMk/>
            <pc:sldMk cId="2233738442" sldId="265"/>
            <ac:spMk id="8" creationId="{375136A9-49F9-4DA0-A741-F065B0FA091D}"/>
          </ac:spMkLst>
        </pc:spChg>
        <pc:spChg chg="add">
          <ac:chgData name="JUAN CAMILO ZUÑIGA PACHECO" userId="ddc1a4eb-ed1d-460f-965d-6edfc250deff" providerId="ADAL" clId="{13E00D38-08C3-41D6-93C9-8E24B6E8E97B}" dt="2022-09-11T01:47:59.776" v="3240" actId="26606"/>
          <ac:spMkLst>
            <pc:docMk/>
            <pc:sldMk cId="2233738442" sldId="265"/>
            <ac:spMk id="10" creationId="{B912F6C7-0423-4B6F-AECE-710C848918FD}"/>
          </ac:spMkLst>
        </pc:spChg>
        <pc:cxnChg chg="add">
          <ac:chgData name="JUAN CAMILO ZUÑIGA PACHECO" userId="ddc1a4eb-ed1d-460f-965d-6edfc250deff" providerId="ADAL" clId="{13E00D38-08C3-41D6-93C9-8E24B6E8E97B}" dt="2022-09-11T01:47:59.776" v="3240" actId="26606"/>
          <ac:cxnSpMkLst>
            <pc:docMk/>
            <pc:sldMk cId="2233738442" sldId="265"/>
            <ac:cxnSpMk id="12" creationId="{A7208205-03EE-4EC8-9C34-59270C1880D8}"/>
          </ac:cxnSpMkLst>
        </pc:cxnChg>
      </pc:sldChg>
      <pc:sldChg chg="addSp modSp new mod setBg">
        <pc:chgData name="JUAN CAMILO ZUÑIGA PACHECO" userId="ddc1a4eb-ed1d-460f-965d-6edfc250deff" providerId="ADAL" clId="{13E00D38-08C3-41D6-93C9-8E24B6E8E97B}" dt="2022-09-11T01:53:24.163" v="3566" actId="26606"/>
        <pc:sldMkLst>
          <pc:docMk/>
          <pc:sldMk cId="1173630337" sldId="266"/>
        </pc:sldMkLst>
        <pc:spChg chg="mod">
          <ac:chgData name="JUAN CAMILO ZUÑIGA PACHECO" userId="ddc1a4eb-ed1d-460f-965d-6edfc250deff" providerId="ADAL" clId="{13E00D38-08C3-41D6-93C9-8E24B6E8E97B}" dt="2022-09-11T01:53:24.163" v="3566" actId="26606"/>
          <ac:spMkLst>
            <pc:docMk/>
            <pc:sldMk cId="1173630337" sldId="266"/>
            <ac:spMk id="2" creationId="{62FF554C-CE57-AFC2-244A-C1600E06F3B1}"/>
          </ac:spMkLst>
        </pc:spChg>
        <pc:spChg chg="mod">
          <ac:chgData name="JUAN CAMILO ZUÑIGA PACHECO" userId="ddc1a4eb-ed1d-460f-965d-6edfc250deff" providerId="ADAL" clId="{13E00D38-08C3-41D6-93C9-8E24B6E8E97B}" dt="2022-09-11T01:53:24.163" v="3566" actId="26606"/>
          <ac:spMkLst>
            <pc:docMk/>
            <pc:sldMk cId="1173630337" sldId="266"/>
            <ac:spMk id="3" creationId="{7D0BF6EF-E440-DB13-2C83-F8BF95BFD621}"/>
          </ac:spMkLst>
        </pc:spChg>
        <pc:spChg chg="add">
          <ac:chgData name="JUAN CAMILO ZUÑIGA PACHECO" userId="ddc1a4eb-ed1d-460f-965d-6edfc250deff" providerId="ADAL" clId="{13E00D38-08C3-41D6-93C9-8E24B6E8E97B}" dt="2022-09-11T01:53:24.163" v="3566" actId="26606"/>
          <ac:spMkLst>
            <pc:docMk/>
            <pc:sldMk cId="1173630337" sldId="266"/>
            <ac:spMk id="8" creationId="{375136A9-49F9-4DA0-A741-F065B0FA091D}"/>
          </ac:spMkLst>
        </pc:spChg>
        <pc:spChg chg="add">
          <ac:chgData name="JUAN CAMILO ZUÑIGA PACHECO" userId="ddc1a4eb-ed1d-460f-965d-6edfc250deff" providerId="ADAL" clId="{13E00D38-08C3-41D6-93C9-8E24B6E8E97B}" dt="2022-09-11T01:53:24.163" v="3566" actId="26606"/>
          <ac:spMkLst>
            <pc:docMk/>
            <pc:sldMk cId="1173630337" sldId="266"/>
            <ac:spMk id="10" creationId="{B912F6C7-0423-4B6F-AECE-710C848918FD}"/>
          </ac:spMkLst>
        </pc:spChg>
        <pc:cxnChg chg="add">
          <ac:chgData name="JUAN CAMILO ZUÑIGA PACHECO" userId="ddc1a4eb-ed1d-460f-965d-6edfc250deff" providerId="ADAL" clId="{13E00D38-08C3-41D6-93C9-8E24B6E8E97B}" dt="2022-09-11T01:53:24.163" v="3566" actId="26606"/>
          <ac:cxnSpMkLst>
            <pc:docMk/>
            <pc:sldMk cId="1173630337" sldId="266"/>
            <ac:cxnSpMk id="12" creationId="{A7208205-03EE-4EC8-9C34-59270C1880D8}"/>
          </ac:cxnSpMkLst>
        </pc:cxnChg>
      </pc:sldChg>
      <pc:sldChg chg="modSp new mod">
        <pc:chgData name="JUAN CAMILO ZUÑIGA PACHECO" userId="ddc1a4eb-ed1d-460f-965d-6edfc250deff" providerId="ADAL" clId="{13E00D38-08C3-41D6-93C9-8E24B6E8E97B}" dt="2022-09-11T01:57:09.001" v="4120" actId="20577"/>
        <pc:sldMkLst>
          <pc:docMk/>
          <pc:sldMk cId="3718106943" sldId="267"/>
        </pc:sldMkLst>
        <pc:spChg chg="mod">
          <ac:chgData name="JUAN CAMILO ZUÑIGA PACHECO" userId="ddc1a4eb-ed1d-460f-965d-6edfc250deff" providerId="ADAL" clId="{13E00D38-08C3-41D6-93C9-8E24B6E8E97B}" dt="2022-09-11T01:55:08.929" v="3695" actId="20577"/>
          <ac:spMkLst>
            <pc:docMk/>
            <pc:sldMk cId="3718106943" sldId="267"/>
            <ac:spMk id="2" creationId="{D85073AF-C22A-4112-237D-2F648D522E64}"/>
          </ac:spMkLst>
        </pc:spChg>
        <pc:spChg chg="mod">
          <ac:chgData name="JUAN CAMILO ZUÑIGA PACHECO" userId="ddc1a4eb-ed1d-460f-965d-6edfc250deff" providerId="ADAL" clId="{13E00D38-08C3-41D6-93C9-8E24B6E8E97B}" dt="2022-09-11T01:57:09.001" v="4120" actId="20577"/>
          <ac:spMkLst>
            <pc:docMk/>
            <pc:sldMk cId="3718106943" sldId="267"/>
            <ac:spMk id="3" creationId="{745FFF71-B1E0-8EF6-5FA3-DF4905516328}"/>
          </ac:spMkLst>
        </pc:spChg>
      </pc:sldChg>
      <pc:sldChg chg="addSp modSp new mod setBg">
        <pc:chgData name="JUAN CAMILO ZUÑIGA PACHECO" userId="ddc1a4eb-ed1d-460f-965d-6edfc250deff" providerId="ADAL" clId="{13E00D38-08C3-41D6-93C9-8E24B6E8E97B}" dt="2022-09-11T02:02:28.823" v="4589" actId="26606"/>
        <pc:sldMkLst>
          <pc:docMk/>
          <pc:sldMk cId="3454840419" sldId="268"/>
        </pc:sldMkLst>
        <pc:spChg chg="mod">
          <ac:chgData name="JUAN CAMILO ZUÑIGA PACHECO" userId="ddc1a4eb-ed1d-460f-965d-6edfc250deff" providerId="ADAL" clId="{13E00D38-08C3-41D6-93C9-8E24B6E8E97B}" dt="2022-09-11T02:02:28.823" v="4589" actId="26606"/>
          <ac:spMkLst>
            <pc:docMk/>
            <pc:sldMk cId="3454840419" sldId="268"/>
            <ac:spMk id="2" creationId="{333AD792-AF72-79AB-AD60-06D9CC5F1603}"/>
          </ac:spMkLst>
        </pc:spChg>
        <pc:spChg chg="mod">
          <ac:chgData name="JUAN CAMILO ZUÑIGA PACHECO" userId="ddc1a4eb-ed1d-460f-965d-6edfc250deff" providerId="ADAL" clId="{13E00D38-08C3-41D6-93C9-8E24B6E8E97B}" dt="2022-09-11T02:02:28.823" v="4589" actId="26606"/>
          <ac:spMkLst>
            <pc:docMk/>
            <pc:sldMk cId="3454840419" sldId="268"/>
            <ac:spMk id="3" creationId="{B88F2965-B767-FAF7-3172-F6D2E4033220}"/>
          </ac:spMkLst>
        </pc:spChg>
        <pc:spChg chg="add">
          <ac:chgData name="JUAN CAMILO ZUÑIGA PACHECO" userId="ddc1a4eb-ed1d-460f-965d-6edfc250deff" providerId="ADAL" clId="{13E00D38-08C3-41D6-93C9-8E24B6E8E97B}" dt="2022-09-11T02:02:28.823" v="4589" actId="26606"/>
          <ac:spMkLst>
            <pc:docMk/>
            <pc:sldMk cId="3454840419" sldId="268"/>
            <ac:spMk id="8" creationId="{375136A9-49F9-4DA0-A741-F065B0FA091D}"/>
          </ac:spMkLst>
        </pc:spChg>
        <pc:spChg chg="add">
          <ac:chgData name="JUAN CAMILO ZUÑIGA PACHECO" userId="ddc1a4eb-ed1d-460f-965d-6edfc250deff" providerId="ADAL" clId="{13E00D38-08C3-41D6-93C9-8E24B6E8E97B}" dt="2022-09-11T02:02:28.823" v="4589" actId="26606"/>
          <ac:spMkLst>
            <pc:docMk/>
            <pc:sldMk cId="3454840419" sldId="268"/>
            <ac:spMk id="10" creationId="{B912F6C7-0423-4B6F-AECE-710C848918FD}"/>
          </ac:spMkLst>
        </pc:spChg>
        <pc:cxnChg chg="add">
          <ac:chgData name="JUAN CAMILO ZUÑIGA PACHECO" userId="ddc1a4eb-ed1d-460f-965d-6edfc250deff" providerId="ADAL" clId="{13E00D38-08C3-41D6-93C9-8E24B6E8E97B}" dt="2022-09-11T02:02:28.823" v="4589" actId="26606"/>
          <ac:cxnSpMkLst>
            <pc:docMk/>
            <pc:sldMk cId="3454840419" sldId="268"/>
            <ac:cxnSpMk id="12" creationId="{A7208205-03EE-4EC8-9C34-59270C1880D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D9FD2-5D58-47A6-992E-EA477816D8B2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49488E-4472-4CBE-B7D0-D2A71705C31E}">
      <dgm:prSet/>
      <dgm:spPr/>
      <dgm:t>
        <a:bodyPr/>
        <a:lstStyle/>
        <a:p>
          <a:r>
            <a:rPr lang="es-419" dirty="0">
              <a:latin typeface="+mn-lt"/>
              <a:cs typeface="Calibri Light" panose="020F0302020204030204" pitchFamily="34" charset="0"/>
            </a:rPr>
            <a:t>En matemáticas, lógica o ciencias de la computación, un algoritmo es un conjunto de instrucciones o reglas definidas y no-ambiguas, ordenadas y finitas que permite, típicamente, solucionar un problema, realizar un computo, procesar datos y llevar a cabo otras tareas.</a:t>
          </a:r>
          <a:endParaRPr lang="en-US" dirty="0">
            <a:latin typeface="+mn-lt"/>
            <a:cs typeface="Calibri Light" panose="020F0302020204030204" pitchFamily="34" charset="0"/>
          </a:endParaRPr>
        </a:p>
      </dgm:t>
    </dgm:pt>
    <dgm:pt modelId="{1855B401-C1DC-4DE8-913B-11E7B6943757}" type="parTrans" cxnId="{D4D33108-C44C-4547-9D02-A33A8AE66C06}">
      <dgm:prSet/>
      <dgm:spPr/>
      <dgm:t>
        <a:bodyPr/>
        <a:lstStyle/>
        <a:p>
          <a:endParaRPr lang="en-US"/>
        </a:p>
      </dgm:t>
    </dgm:pt>
    <dgm:pt modelId="{BA051ED7-8A7B-4757-B0D0-BE8661AECC71}" type="sibTrans" cxnId="{D4D33108-C44C-4547-9D02-A33A8AE66C06}">
      <dgm:prSet/>
      <dgm:spPr/>
      <dgm:t>
        <a:bodyPr/>
        <a:lstStyle/>
        <a:p>
          <a:endParaRPr lang="en-US"/>
        </a:p>
      </dgm:t>
    </dgm:pt>
    <dgm:pt modelId="{CA960810-13D0-41F4-B561-F87E725C07D8}">
      <dgm:prSet/>
      <dgm:spPr/>
      <dgm:t>
        <a:bodyPr/>
        <a:lstStyle/>
        <a:p>
          <a:r>
            <a:rPr lang="es-419" dirty="0">
              <a:latin typeface="+mn-lt"/>
              <a:cs typeface="Calibri Light" panose="020F0302020204030204" pitchFamily="34" charset="0"/>
            </a:rPr>
            <a:t>Las principales características de los algoritmos es que son precisos, ordenados y finitos (Es decir posee un inicio y un final definido).</a:t>
          </a:r>
          <a:endParaRPr lang="en-US" dirty="0">
            <a:latin typeface="+mn-lt"/>
            <a:cs typeface="Calibri Light" panose="020F0302020204030204" pitchFamily="34" charset="0"/>
          </a:endParaRPr>
        </a:p>
      </dgm:t>
    </dgm:pt>
    <dgm:pt modelId="{A2081CE7-6713-4411-AFB2-F2AABAE24462}" type="parTrans" cxnId="{36275266-85B6-4B6D-B109-20E55FC0B954}">
      <dgm:prSet/>
      <dgm:spPr/>
      <dgm:t>
        <a:bodyPr/>
        <a:lstStyle/>
        <a:p>
          <a:endParaRPr lang="en-US"/>
        </a:p>
      </dgm:t>
    </dgm:pt>
    <dgm:pt modelId="{0EA020D0-86F0-4274-BF0E-D81CF2705B6E}" type="sibTrans" cxnId="{36275266-85B6-4B6D-B109-20E55FC0B954}">
      <dgm:prSet/>
      <dgm:spPr/>
      <dgm:t>
        <a:bodyPr/>
        <a:lstStyle/>
        <a:p>
          <a:endParaRPr lang="en-US"/>
        </a:p>
      </dgm:t>
    </dgm:pt>
    <dgm:pt modelId="{9FA8AF4F-756E-4800-93C5-7F6F6B35F377}" type="pres">
      <dgm:prSet presAssocID="{B27D9FD2-5D58-47A6-992E-EA477816D8B2}" presName="diagram" presStyleCnt="0">
        <dgm:presLayoutVars>
          <dgm:dir/>
          <dgm:resizeHandles val="exact"/>
        </dgm:presLayoutVars>
      </dgm:prSet>
      <dgm:spPr/>
    </dgm:pt>
    <dgm:pt modelId="{9B5AA72F-2059-4E6D-8A3E-F077E5FE04D7}" type="pres">
      <dgm:prSet presAssocID="{2649488E-4472-4CBE-B7D0-D2A71705C31E}" presName="node" presStyleLbl="node1" presStyleIdx="0" presStyleCnt="2">
        <dgm:presLayoutVars>
          <dgm:bulletEnabled val="1"/>
        </dgm:presLayoutVars>
      </dgm:prSet>
      <dgm:spPr/>
    </dgm:pt>
    <dgm:pt modelId="{BD248733-D9FB-44F1-A7DD-2C9C600B593E}" type="pres">
      <dgm:prSet presAssocID="{BA051ED7-8A7B-4757-B0D0-BE8661AECC71}" presName="sibTrans" presStyleCnt="0"/>
      <dgm:spPr/>
    </dgm:pt>
    <dgm:pt modelId="{31AE8F7C-BC8A-4D22-B457-AE83E388D288}" type="pres">
      <dgm:prSet presAssocID="{CA960810-13D0-41F4-B561-F87E725C07D8}" presName="node" presStyleLbl="node1" presStyleIdx="1" presStyleCnt="2">
        <dgm:presLayoutVars>
          <dgm:bulletEnabled val="1"/>
        </dgm:presLayoutVars>
      </dgm:prSet>
      <dgm:spPr/>
    </dgm:pt>
  </dgm:ptLst>
  <dgm:cxnLst>
    <dgm:cxn modelId="{D4D33108-C44C-4547-9D02-A33A8AE66C06}" srcId="{B27D9FD2-5D58-47A6-992E-EA477816D8B2}" destId="{2649488E-4472-4CBE-B7D0-D2A71705C31E}" srcOrd="0" destOrd="0" parTransId="{1855B401-C1DC-4DE8-913B-11E7B6943757}" sibTransId="{BA051ED7-8A7B-4757-B0D0-BE8661AECC71}"/>
    <dgm:cxn modelId="{6E3EC53B-1E6D-410A-999B-7E3501E68C9D}" type="presOf" srcId="{B27D9FD2-5D58-47A6-992E-EA477816D8B2}" destId="{9FA8AF4F-756E-4800-93C5-7F6F6B35F377}" srcOrd="0" destOrd="0" presId="urn:microsoft.com/office/officeart/2005/8/layout/default"/>
    <dgm:cxn modelId="{36275266-85B6-4B6D-B109-20E55FC0B954}" srcId="{B27D9FD2-5D58-47A6-992E-EA477816D8B2}" destId="{CA960810-13D0-41F4-B561-F87E725C07D8}" srcOrd="1" destOrd="0" parTransId="{A2081CE7-6713-4411-AFB2-F2AABAE24462}" sibTransId="{0EA020D0-86F0-4274-BF0E-D81CF2705B6E}"/>
    <dgm:cxn modelId="{B76C474A-5216-4D17-AF87-C2A69D08984F}" type="presOf" srcId="{CA960810-13D0-41F4-B561-F87E725C07D8}" destId="{31AE8F7C-BC8A-4D22-B457-AE83E388D288}" srcOrd="0" destOrd="0" presId="urn:microsoft.com/office/officeart/2005/8/layout/default"/>
    <dgm:cxn modelId="{C1223274-1231-428C-B04E-436E6FA9E7FA}" type="presOf" srcId="{2649488E-4472-4CBE-B7D0-D2A71705C31E}" destId="{9B5AA72F-2059-4E6D-8A3E-F077E5FE04D7}" srcOrd="0" destOrd="0" presId="urn:microsoft.com/office/officeart/2005/8/layout/default"/>
    <dgm:cxn modelId="{EA188210-F934-4AF5-A41E-23F5784B4A94}" type="presParOf" srcId="{9FA8AF4F-756E-4800-93C5-7F6F6B35F377}" destId="{9B5AA72F-2059-4E6D-8A3E-F077E5FE04D7}" srcOrd="0" destOrd="0" presId="urn:microsoft.com/office/officeart/2005/8/layout/default"/>
    <dgm:cxn modelId="{A3669B94-6C45-4D4C-9606-F283592D1E4E}" type="presParOf" srcId="{9FA8AF4F-756E-4800-93C5-7F6F6B35F377}" destId="{BD248733-D9FB-44F1-A7DD-2C9C600B593E}" srcOrd="1" destOrd="0" presId="urn:microsoft.com/office/officeart/2005/8/layout/default"/>
    <dgm:cxn modelId="{E10D5A66-9D43-4464-A492-4FACD30D83AC}" type="presParOf" srcId="{9FA8AF4F-756E-4800-93C5-7F6F6B35F377}" destId="{31AE8F7C-BC8A-4D22-B457-AE83E388D28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AA72F-2059-4E6D-8A3E-F077E5FE04D7}">
      <dsp:nvSpPr>
        <dsp:cNvPr id="0" name=""/>
        <dsp:cNvSpPr/>
      </dsp:nvSpPr>
      <dsp:spPr>
        <a:xfrm>
          <a:off x="981721" y="3175"/>
          <a:ext cx="4280549" cy="25683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900" kern="1200" dirty="0">
              <a:latin typeface="+mn-lt"/>
              <a:cs typeface="Calibri Light" panose="020F0302020204030204" pitchFamily="34" charset="0"/>
            </a:rPr>
            <a:t>En matemáticas, lógica o ciencias de la computación, un algoritmo es un conjunto de instrucciones o reglas definidas y no-ambiguas, ordenadas y finitas que permite, típicamente, solucionar un problema, realizar un computo, procesar datos y llevar a cabo otras tareas.</a:t>
          </a:r>
          <a:endParaRPr lang="en-US" sz="1900" kern="1200" dirty="0">
            <a:latin typeface="+mn-lt"/>
            <a:cs typeface="Calibri Light" panose="020F0302020204030204" pitchFamily="34" charset="0"/>
          </a:endParaRPr>
        </a:p>
      </dsp:txBody>
      <dsp:txXfrm>
        <a:off x="981721" y="3175"/>
        <a:ext cx="4280549" cy="2568329"/>
      </dsp:txXfrm>
    </dsp:sp>
    <dsp:sp modelId="{31AE8F7C-BC8A-4D22-B457-AE83E388D288}">
      <dsp:nvSpPr>
        <dsp:cNvPr id="0" name=""/>
        <dsp:cNvSpPr/>
      </dsp:nvSpPr>
      <dsp:spPr>
        <a:xfrm>
          <a:off x="981721" y="2999559"/>
          <a:ext cx="4280549" cy="25683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900" kern="1200" dirty="0">
              <a:latin typeface="+mn-lt"/>
              <a:cs typeface="Calibri Light" panose="020F0302020204030204" pitchFamily="34" charset="0"/>
            </a:rPr>
            <a:t>Las principales características de los algoritmos es que son precisos, ordenados y finitos (Es decir posee un inicio y un final definido).</a:t>
          </a:r>
          <a:endParaRPr lang="en-US" sz="1900" kern="1200" dirty="0">
            <a:latin typeface="+mn-lt"/>
            <a:cs typeface="Calibri Light" panose="020F0302020204030204" pitchFamily="34" charset="0"/>
          </a:endParaRPr>
        </a:p>
      </dsp:txBody>
      <dsp:txXfrm>
        <a:off x="981721" y="2999559"/>
        <a:ext cx="4280549" cy="256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7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7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98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38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5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6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81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2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1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7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6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95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s-ES" dirty="0"/>
              <a:t>CONCEPTOS BASICOS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err="1"/>
              <a:t>Daiki</a:t>
            </a:r>
            <a:r>
              <a:rPr lang="es-ES" dirty="0"/>
              <a:t> Magno</a:t>
            </a:r>
          </a:p>
        </p:txBody>
      </p:sp>
      <p:pic>
        <p:nvPicPr>
          <p:cNvPr id="4" name="Picture 3" descr="La Vía Galáctica">
            <a:extLst>
              <a:ext uri="{FF2B5EF4-FFF2-40B4-BE49-F238E27FC236}">
                <a16:creationId xmlns:a16="http://schemas.microsoft.com/office/drawing/2014/main" id="{6A6E6D75-3F4B-F093-814D-F6FA5F176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86" b="29598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08994-1E56-774E-FA79-1A7AEC60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s-CO" sz="3400"/>
              <a:t>Condicional “SI” o “IF”</a:t>
            </a:r>
            <a:endParaRPr lang="es-419" sz="3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F9AF6-9F47-3B24-D661-25806292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La sintaxis de una condicional es simple, por ejemplo.</a:t>
            </a:r>
          </a:p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Teniendo la variable edad = 21, seria</a:t>
            </a:r>
          </a:p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Si edad == 21:</a:t>
            </a:r>
          </a:p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	hacer esto</a:t>
            </a:r>
          </a:p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O también se podría.</a:t>
            </a:r>
          </a:p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Si edad != 21:</a:t>
            </a:r>
          </a:p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	hacer esto</a:t>
            </a:r>
          </a:p>
        </p:txBody>
      </p:sp>
    </p:spTree>
    <p:extLst>
      <p:ext uri="{BB962C8B-B14F-4D97-AF65-F5344CB8AC3E}">
        <p14:creationId xmlns:p14="http://schemas.microsoft.com/office/powerpoint/2010/main" val="223373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F554C-CE57-AFC2-244A-C1600E06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s-CO" sz="2800"/>
              <a:t>Condicionales “SI NO” o “ELSE”</a:t>
            </a:r>
            <a:endParaRPr lang="es-419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BF6EF-E440-DB13-2C83-F8BF95BF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Este tipo de condicionales son el complemento perfecto para las condicionales if, pues como se imaginaran completan una sentencia.</a:t>
            </a:r>
          </a:p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Siguiendo con el ejemplo anterior.</a:t>
            </a:r>
          </a:p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Si edad == 21:</a:t>
            </a:r>
          </a:p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	has esto</a:t>
            </a:r>
          </a:p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Si no:</a:t>
            </a:r>
          </a:p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	has esto otro</a:t>
            </a:r>
            <a:endParaRPr lang="es-41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3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073AF-C22A-4112-237D-2F648D52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Profundizando en </a:t>
            </a:r>
            <a:r>
              <a:rPr lang="es-CO" dirty="0" err="1"/>
              <a:t>if</a:t>
            </a:r>
            <a:r>
              <a:rPr lang="es-CO" dirty="0"/>
              <a:t> and </a:t>
            </a:r>
            <a:r>
              <a:rPr lang="es-CO" dirty="0" err="1"/>
              <a:t>else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5FFF71-B1E0-8EF6-5FA3-DF490551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/>
              <a:t>Algo a tener en cuenta es que la condicional </a:t>
            </a:r>
            <a:r>
              <a:rPr lang="es-CO" dirty="0" err="1"/>
              <a:t>else</a:t>
            </a:r>
            <a:r>
              <a:rPr lang="es-CO" dirty="0"/>
              <a:t> solo toma en cuenta el ultimo </a:t>
            </a:r>
            <a:r>
              <a:rPr lang="es-CO" dirty="0" err="1"/>
              <a:t>if</a:t>
            </a:r>
            <a:r>
              <a:rPr lang="es-CO" dirty="0"/>
              <a:t> que encuentre en su mismo bloque de código, es decir.</a:t>
            </a:r>
          </a:p>
          <a:p>
            <a:pPr marL="0" indent="0">
              <a:buNone/>
            </a:pPr>
            <a:r>
              <a:rPr lang="es-CO" dirty="0"/>
              <a:t>Si(esto es verdadero)</a:t>
            </a:r>
            <a:r>
              <a:rPr lang="es-419" dirty="0"/>
              <a:t>:</a:t>
            </a:r>
          </a:p>
          <a:p>
            <a:pPr marL="0" indent="0">
              <a:buNone/>
            </a:pPr>
            <a:r>
              <a:rPr lang="es-419" dirty="0"/>
              <a:t>	si(esto es verdadero):</a:t>
            </a:r>
          </a:p>
          <a:p>
            <a:pPr marL="0" indent="0">
              <a:buNone/>
            </a:pPr>
            <a:r>
              <a:rPr lang="es-419" dirty="0"/>
              <a:t>		has esto</a:t>
            </a:r>
          </a:p>
          <a:p>
            <a:pPr marL="0" indent="0">
              <a:buNone/>
            </a:pPr>
            <a:r>
              <a:rPr lang="es-419" dirty="0"/>
              <a:t>	si(esto otro es verdadero):</a:t>
            </a:r>
          </a:p>
          <a:p>
            <a:pPr marL="0" indent="0">
              <a:buNone/>
            </a:pPr>
            <a:r>
              <a:rPr lang="es-419" dirty="0"/>
              <a:t>		has esto otro</a:t>
            </a:r>
          </a:p>
          <a:p>
            <a:pPr marL="0" indent="0">
              <a:buNone/>
            </a:pPr>
            <a:r>
              <a:rPr lang="es-419" dirty="0"/>
              <a:t>Si no:</a:t>
            </a:r>
          </a:p>
          <a:p>
            <a:pPr marL="0" indent="0">
              <a:buNone/>
            </a:pPr>
            <a:r>
              <a:rPr lang="es-419" dirty="0"/>
              <a:t>	has esto ultimo</a:t>
            </a:r>
          </a:p>
        </p:txBody>
      </p:sp>
    </p:spTree>
    <p:extLst>
      <p:ext uri="{BB962C8B-B14F-4D97-AF65-F5344CB8AC3E}">
        <p14:creationId xmlns:p14="http://schemas.microsoft.com/office/powerpoint/2010/main" val="371810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F6994-01A4-CE93-9EBE-CF4B3303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s-419" sz="3600"/>
              <a:t>QUE ES UN ALGORTIMO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Connector 44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7" name="Marcador de contenido 2">
            <a:extLst>
              <a:ext uri="{FF2B5EF4-FFF2-40B4-BE49-F238E27FC236}">
                <a16:creationId xmlns:a16="http://schemas.microsoft.com/office/drawing/2014/main" id="{064231F9-4FE8-53C1-1CA8-65C774850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411367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66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3CAE-8578-54DB-0A64-7E705615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QUE ES UNA VARIABLE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3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758E-43B1-928B-34C4-97618298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O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ea typeface="+mn-lt"/>
                <a:cs typeface="Calibri Light" panose="020F0302020204030204" pitchFamily="34" charset="0"/>
              </a:rPr>
              <a:t>Una variable refiere, en una primer instancia, a cosas que son susceptibles de ser modificadas (de variar), de cambiar en función de algún motivo determinado o indeterminado.</a:t>
            </a:r>
            <a:endParaRPr lang="es-CO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5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3CAE-8578-54DB-0A64-7E705615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 ES UNA CONSTANTE 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758E-43B1-928B-34C4-97618298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general,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contante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es</a:t>
            </a:r>
            <a:r>
              <a:rPr lang="en-US" dirty="0">
                <a:solidFill>
                  <a:schemeClr val="tx1"/>
                </a:solidFill>
              </a:rPr>
              <a:t> un valor de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permanente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ya</a:t>
            </a:r>
            <a:r>
              <a:rPr lang="en-US" dirty="0">
                <a:solidFill>
                  <a:schemeClr val="tx1"/>
                </a:solidFill>
              </a:rPr>
              <a:t> que no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modificarse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33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33729-1C9A-E57C-0BF5-16D13217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s-419" sz="2200">
                <a:latin typeface="Tw Cen MT" panose="020B0602020104020603" pitchFamily="34" charset="0"/>
              </a:rPr>
              <a:t>Tipos de variables/constantes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0B9E55-A3E0-3138-E4BB-A5C07B9F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s-419">
                <a:solidFill>
                  <a:schemeClr val="tx1"/>
                </a:solidFill>
                <a:latin typeface="Tw Cen MT" panose="020B0602020104020603" pitchFamily="34" charset="0"/>
              </a:rPr>
              <a:t>Numéricas</a:t>
            </a:r>
          </a:p>
          <a:p>
            <a:r>
              <a:rPr lang="es-419">
                <a:solidFill>
                  <a:schemeClr val="tx1"/>
                </a:solidFill>
                <a:latin typeface="Tw Cen MT" panose="020B0602020104020603" pitchFamily="34" charset="0"/>
              </a:rPr>
              <a:t>Caracteres</a:t>
            </a:r>
          </a:p>
          <a:p>
            <a:r>
              <a:rPr lang="es-419">
                <a:solidFill>
                  <a:schemeClr val="tx1"/>
                </a:solidFill>
                <a:latin typeface="Tw Cen MT" panose="020B0602020104020603" pitchFamily="34" charset="0"/>
              </a:rPr>
              <a:t>booleanas</a:t>
            </a:r>
          </a:p>
        </p:txBody>
      </p:sp>
    </p:spTree>
    <p:extLst>
      <p:ext uri="{BB962C8B-B14F-4D97-AF65-F5344CB8AC3E}">
        <p14:creationId xmlns:p14="http://schemas.microsoft.com/office/powerpoint/2010/main" val="300002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úmeros de plástico de juguete">
            <a:extLst>
              <a:ext uri="{FF2B5EF4-FFF2-40B4-BE49-F238E27FC236}">
                <a16:creationId xmlns:a16="http://schemas.microsoft.com/office/drawing/2014/main" id="{11355AD3-D952-87F1-F74B-EF4C366E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9380" b="63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00F92E-85F6-42CD-EE59-90B727F5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s-419">
                <a:latin typeface="Tw Cen MT" panose="020B0602020104020603" pitchFamily="34" charset="0"/>
              </a:rPr>
              <a:t>NUMERICAS</a:t>
            </a:r>
            <a:endParaRPr lang="es-419" dirty="0"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985B4-934D-F035-581A-6D030412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/>
              <a:t>Una variable numérica es aquella que representa números. </a:t>
            </a:r>
          </a:p>
          <a:p>
            <a:pPr marL="0" indent="0">
              <a:buNone/>
            </a:pPr>
            <a:r>
              <a:rPr lang="es-419"/>
              <a:t>En programación tenemos los siguientes tipos de variables numéricas.</a:t>
            </a:r>
          </a:p>
          <a:p>
            <a:r>
              <a:rPr lang="es-419"/>
              <a:t>INT (Integer) </a:t>
            </a:r>
            <a:r>
              <a:rPr lang="es-ES"/>
              <a:t>=&gt; Las variables de tipo entero o int son aquellas que almacenan un numero positivo o negativo, pero este no debe ser decimal.</a:t>
            </a:r>
            <a:endParaRPr lang="es-419"/>
          </a:p>
          <a:p>
            <a:r>
              <a:rPr lang="es-419"/>
              <a:t>FLOAT =&gt; Las variables de coma flotante pueden almacenar un valor que contenga coma decimal. Los números con coma flotante pueden tener parte entera y fraccionaria.</a:t>
            </a:r>
          </a:p>
        </p:txBody>
      </p:sp>
    </p:spTree>
    <p:extLst>
      <p:ext uri="{BB962C8B-B14F-4D97-AF65-F5344CB8AC3E}">
        <p14:creationId xmlns:p14="http://schemas.microsoft.com/office/powerpoint/2010/main" val="315739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4D3B5-F711-E2E2-10BA-8DA99FD0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s-CO" sz="4000"/>
              <a:t>Carácter</a:t>
            </a:r>
            <a:endParaRPr lang="es-419" sz="4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E131B-AC66-9567-31DC-16784CC6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Así mismo las variables de tipo carácter se divide en dos tipos.</a:t>
            </a:r>
          </a:p>
          <a:p>
            <a:r>
              <a:rPr lang="es-419">
                <a:solidFill>
                  <a:schemeClr val="tx1"/>
                </a:solidFill>
              </a:rPr>
              <a:t>Carácter =) Así como dice su nombre es un carácter único, por ejemplo “A”.</a:t>
            </a:r>
          </a:p>
          <a:p>
            <a:r>
              <a:rPr lang="es-419">
                <a:solidFill>
                  <a:schemeClr val="tx1"/>
                </a:solidFill>
              </a:rPr>
              <a:t>Cadena de caracteres, string o str =) Simplemente es una palabra u oración, se representa como un vector de caracteres.</a:t>
            </a:r>
          </a:p>
        </p:txBody>
      </p:sp>
    </p:spTree>
    <p:extLst>
      <p:ext uri="{BB962C8B-B14F-4D97-AF65-F5344CB8AC3E}">
        <p14:creationId xmlns:p14="http://schemas.microsoft.com/office/powerpoint/2010/main" val="134848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A0685-EE87-1B18-0B90-A003F255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s-CO" sz="4000"/>
              <a:t>booleano</a:t>
            </a:r>
            <a:endParaRPr lang="es-419" sz="4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E24508-15C8-1B18-04BA-7F185797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Las variables de tipo booleano recogen dos tipos de valores, verdadero o falso.</a:t>
            </a:r>
          </a:p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 siguiendo la regla de los sistemas lógicos, donde algo no puede ser verdadero y falso al mismo tiempo.</a:t>
            </a:r>
            <a:endParaRPr lang="es-41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7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F9515-FBC1-36E9-7FEC-D5F3BD0E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s-CO" sz="2800"/>
              <a:t>Condicionales</a:t>
            </a:r>
            <a:endParaRPr lang="es-419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85C62-E089-E89C-4B3B-6AC6552E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Las condicionales son estructuras que permiten elegir entre una acción u otra, haciendo uso de los booleanos, pues al realizar la comparación las condicionales devuelven verdadero o falso.</a:t>
            </a:r>
          </a:p>
          <a:p>
            <a:pPr marL="0" indent="0">
              <a:buNone/>
            </a:pPr>
            <a:r>
              <a:rPr lang="es-CO">
                <a:solidFill>
                  <a:schemeClr val="tx1"/>
                </a:solidFill>
              </a:rPr>
              <a:t>Existen las condicionales si y solo si, si no, los switch que son las condicionales según.</a:t>
            </a:r>
          </a:p>
        </p:txBody>
      </p:sp>
    </p:spTree>
    <p:extLst>
      <p:ext uri="{BB962C8B-B14F-4D97-AF65-F5344CB8AC3E}">
        <p14:creationId xmlns:p14="http://schemas.microsoft.com/office/powerpoint/2010/main" val="2301783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81</TotalTime>
  <Words>537</Words>
  <Application>Microsoft Office PowerPoint</Application>
  <PresentationFormat>Panorámica</PresentationFormat>
  <Paragraphs>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Tw Cen MT</vt:lpstr>
      <vt:lpstr>Malla</vt:lpstr>
      <vt:lpstr>CONCEPTOS BASICOS</vt:lpstr>
      <vt:lpstr>QUE ES UN ALGORTIMO</vt:lpstr>
      <vt:lpstr>QUE ES UNA VARIABLE</vt:lpstr>
      <vt:lpstr>QUE ES UNA CONSTANTE </vt:lpstr>
      <vt:lpstr>Tipos de variables/constantes</vt:lpstr>
      <vt:lpstr>NUMERICAS</vt:lpstr>
      <vt:lpstr>Carácter</vt:lpstr>
      <vt:lpstr>booleano</vt:lpstr>
      <vt:lpstr>Condicionales</vt:lpstr>
      <vt:lpstr>Condicional “SI” o “IF”</vt:lpstr>
      <vt:lpstr>Condicionales “SI NO” o “ELSE”</vt:lpstr>
      <vt:lpstr>Profundizando en if and 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Juan Camilo Zuñiga Pacheco</cp:lastModifiedBy>
  <cp:revision>16</cp:revision>
  <dcterms:created xsi:type="dcterms:W3CDTF">2022-09-04T16:30:02Z</dcterms:created>
  <dcterms:modified xsi:type="dcterms:W3CDTF">2022-09-28T17:54:24Z</dcterms:modified>
</cp:coreProperties>
</file>