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4"/>
  </p:sldMasterIdLst>
  <p:notesMasterIdLst>
    <p:notesMasterId r:id="rId9"/>
  </p:notesMasterIdLst>
  <p:sldIdLst>
    <p:sldId id="3136" r:id="rId5"/>
    <p:sldId id="3137" r:id="rId6"/>
    <p:sldId id="3138" r:id="rId7"/>
    <p:sldId id="3139" r:id="rId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CC"/>
    <a:srgbClr val="FFFF99"/>
    <a:srgbClr val="EA8B00"/>
    <a:srgbClr val="F29000"/>
    <a:srgbClr val="5B9BD5"/>
    <a:srgbClr val="FF0066"/>
    <a:srgbClr val="FF0000"/>
    <a:srgbClr val="E6E6E6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666FC-0326-415F-B1A4-1B770B8060B4}" v="13" dt="2022-09-02T04:57:03.744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島一好 / Oshima，Kazuyoshi" userId="9a25da4d-40a3-443d-84ab-466aba9a48e1" providerId="ADAL" clId="{9075DBB7-2B0B-45CE-A07D-A497AA1A5D11}"/>
    <pc:docChg chg="undo custSel addSld delSld modSld">
      <pc:chgData name="大島一好 / Oshima，Kazuyoshi" userId="9a25da4d-40a3-443d-84ab-466aba9a48e1" providerId="ADAL" clId="{9075DBB7-2B0B-45CE-A07D-A497AA1A5D11}" dt="2021-01-21T02:49:56.303" v="1133" actId="20577"/>
      <pc:docMkLst>
        <pc:docMk/>
      </pc:docMkLst>
      <pc:sldChg chg="addSp modSp mod">
        <pc:chgData name="大島一好 / Oshima，Kazuyoshi" userId="9a25da4d-40a3-443d-84ab-466aba9a48e1" providerId="ADAL" clId="{9075DBB7-2B0B-45CE-A07D-A497AA1A5D11}" dt="2021-01-21T02:49:56.303" v="1133" actId="20577"/>
        <pc:sldMkLst>
          <pc:docMk/>
          <pc:sldMk cId="923846831" sldId="3124"/>
        </pc:sldMkLst>
        <pc:spChg chg="add mod">
          <ac:chgData name="大島一好 / Oshima，Kazuyoshi" userId="9a25da4d-40a3-443d-84ab-466aba9a48e1" providerId="ADAL" clId="{9075DBB7-2B0B-45CE-A07D-A497AA1A5D11}" dt="2021-01-21T02:48:56.926" v="1128" actId="20577"/>
          <ac:spMkLst>
            <pc:docMk/>
            <pc:sldMk cId="923846831" sldId="3124"/>
            <ac:spMk id="2" creationId="{DAA2C585-C63A-41E1-93AB-9E1276420BBE}"/>
          </ac:spMkLst>
        </pc:spChg>
        <pc:spChg chg="mod">
          <ac:chgData name="大島一好 / Oshima，Kazuyoshi" userId="9a25da4d-40a3-443d-84ab-466aba9a48e1" providerId="ADAL" clId="{9075DBB7-2B0B-45CE-A07D-A497AA1A5D11}" dt="2021-01-21T02:49:42.684" v="1131" actId="20577"/>
          <ac:spMkLst>
            <pc:docMk/>
            <pc:sldMk cId="923846831" sldId="3124"/>
            <ac:spMk id="28" creationId="{6007EBAC-1176-4C47-B22E-05EEDB6575EF}"/>
          </ac:spMkLst>
        </pc:spChg>
        <pc:spChg chg="mod">
          <ac:chgData name="大島一好 / Oshima，Kazuyoshi" userId="9a25da4d-40a3-443d-84ab-466aba9a48e1" providerId="ADAL" clId="{9075DBB7-2B0B-45CE-A07D-A497AA1A5D11}" dt="2021-01-21T02:49:56.303" v="1133" actId="20577"/>
          <ac:spMkLst>
            <pc:docMk/>
            <pc:sldMk cId="923846831" sldId="3124"/>
            <ac:spMk id="31" creationId="{7689BA1A-AA6A-4914-80E2-A5455BA0190C}"/>
          </ac:spMkLst>
        </pc:spChg>
        <pc:spChg chg="mod">
          <ac:chgData name="大島一好 / Oshima，Kazuyoshi" userId="9a25da4d-40a3-443d-84ab-466aba9a48e1" providerId="ADAL" clId="{9075DBB7-2B0B-45CE-A07D-A497AA1A5D11}" dt="2021-01-21T02:47:57.387" v="1062" actId="6549"/>
          <ac:spMkLst>
            <pc:docMk/>
            <pc:sldMk cId="923846831" sldId="3124"/>
            <ac:spMk id="34" creationId="{AA9B01E8-51CE-455B-8FB9-4040F0DE1F2C}"/>
          </ac:spMkLst>
        </pc:spChg>
        <pc:spChg chg="mod">
          <ac:chgData name="大島一好 / Oshima，Kazuyoshi" userId="9a25da4d-40a3-443d-84ab-466aba9a48e1" providerId="ADAL" clId="{9075DBB7-2B0B-45CE-A07D-A497AA1A5D11}" dt="2021-01-21T02:49:34.248" v="1129" actId="6549"/>
          <ac:spMkLst>
            <pc:docMk/>
            <pc:sldMk cId="923846831" sldId="3124"/>
            <ac:spMk id="52" creationId="{BA86B680-BE4E-49CD-8370-EA539AA5392B}"/>
          </ac:spMkLst>
        </pc:spChg>
        <pc:spChg chg="mod">
          <ac:chgData name="大島一好 / Oshima，Kazuyoshi" userId="9a25da4d-40a3-443d-84ab-466aba9a48e1" providerId="ADAL" clId="{9075DBB7-2B0B-45CE-A07D-A497AA1A5D11}" dt="2021-01-21T02:48:05.490" v="1083"/>
          <ac:spMkLst>
            <pc:docMk/>
            <pc:sldMk cId="923846831" sldId="3124"/>
            <ac:spMk id="64" creationId="{584EA0F7-E8B6-413F-85A4-6E81136C9E8C}"/>
          </ac:spMkLst>
        </pc:spChg>
        <pc:spChg chg="mod">
          <ac:chgData name="大島一好 / Oshima，Kazuyoshi" userId="9a25da4d-40a3-443d-84ab-466aba9a48e1" providerId="ADAL" clId="{9075DBB7-2B0B-45CE-A07D-A497AA1A5D11}" dt="2021-01-21T02:34:28.937" v="348" actId="113"/>
          <ac:spMkLst>
            <pc:docMk/>
            <pc:sldMk cId="923846831" sldId="3124"/>
            <ac:spMk id="71" creationId="{A929C3A7-D813-4ABE-97DA-6A04560FB205}"/>
          </ac:spMkLst>
        </pc:spChg>
      </pc:sldChg>
      <pc:sldChg chg="modSp mod">
        <pc:chgData name="大島一好 / Oshima，Kazuyoshi" userId="9a25da4d-40a3-443d-84ab-466aba9a48e1" providerId="ADAL" clId="{9075DBB7-2B0B-45CE-A07D-A497AA1A5D11}" dt="2021-01-21T02:43:05.429" v="833" actId="6549"/>
        <pc:sldMkLst>
          <pc:docMk/>
          <pc:sldMk cId="1124002972" sldId="3133"/>
        </pc:sldMkLst>
        <pc:spChg chg="mod">
          <ac:chgData name="大島一好 / Oshima，Kazuyoshi" userId="9a25da4d-40a3-443d-84ab-466aba9a48e1" providerId="ADAL" clId="{9075DBB7-2B0B-45CE-A07D-A497AA1A5D11}" dt="2021-01-21T02:38:07.975" v="370"/>
          <ac:spMkLst>
            <pc:docMk/>
            <pc:sldMk cId="1124002972" sldId="3133"/>
            <ac:spMk id="15" creationId="{0691A687-335D-4F4F-8402-3CCA128B2A11}"/>
          </ac:spMkLst>
        </pc:spChg>
        <pc:spChg chg="mod">
          <ac:chgData name="大島一好 / Oshima，Kazuyoshi" userId="9a25da4d-40a3-443d-84ab-466aba9a48e1" providerId="ADAL" clId="{9075DBB7-2B0B-45CE-A07D-A497AA1A5D11}" dt="2021-01-21T02:43:05.429" v="833" actId="6549"/>
          <ac:spMkLst>
            <pc:docMk/>
            <pc:sldMk cId="1124002972" sldId="3133"/>
            <ac:spMk id="17" creationId="{1A687CF5-E260-4022-923D-82990B88A5CF}"/>
          </ac:spMkLst>
        </pc:spChg>
      </pc:sldChg>
      <pc:sldChg chg="new del">
        <pc:chgData name="大島一好 / Oshima，Kazuyoshi" userId="9a25da4d-40a3-443d-84ab-466aba9a48e1" providerId="ADAL" clId="{9075DBB7-2B0B-45CE-A07D-A497AA1A5D11}" dt="2021-01-21T02:43:11.968" v="834" actId="47"/>
        <pc:sldMkLst>
          <pc:docMk/>
          <pc:sldMk cId="819305246" sldId="3134"/>
        </pc:sldMkLst>
      </pc:sldChg>
    </pc:docChg>
  </pc:docChgLst>
  <pc:docChgLst>
    <pc:chgData name="大島一好 / Oshima，Kazuyoshi" userId="9a25da4d-40a3-443d-84ab-466aba9a48e1" providerId="ADAL" clId="{18FFD85E-3A90-4F6D-8EB3-0F28BEF574E0}"/>
    <pc:docChg chg="custSel addSld delSld modSld">
      <pc:chgData name="大島一好 / Oshima，Kazuyoshi" userId="9a25da4d-40a3-443d-84ab-466aba9a48e1" providerId="ADAL" clId="{18FFD85E-3A90-4F6D-8EB3-0F28BEF574E0}" dt="2021-01-20T01:35:53.105" v="792"/>
      <pc:docMkLst>
        <pc:docMk/>
      </pc:docMkLst>
      <pc:sldChg chg="modSp mod">
        <pc:chgData name="大島一好 / Oshima，Kazuyoshi" userId="9a25da4d-40a3-443d-84ab-466aba9a48e1" providerId="ADAL" clId="{18FFD85E-3A90-4F6D-8EB3-0F28BEF574E0}" dt="2021-01-20T01:28:40.319" v="84"/>
        <pc:sldMkLst>
          <pc:docMk/>
          <pc:sldMk cId="1090959477" sldId="3121"/>
        </pc:sldMkLst>
        <pc:spChg chg="mod">
          <ac:chgData name="大島一好 / Oshima，Kazuyoshi" userId="9a25da4d-40a3-443d-84ab-466aba9a48e1" providerId="ADAL" clId="{18FFD85E-3A90-4F6D-8EB3-0F28BEF574E0}" dt="2021-01-20T01:27:21.468" v="1" actId="20577"/>
          <ac:spMkLst>
            <pc:docMk/>
            <pc:sldMk cId="1090959477" sldId="3121"/>
            <ac:spMk id="6" creationId="{EDAF8D57-9593-4CC9-B2A9-47327DF25C04}"/>
          </ac:spMkLst>
        </pc:spChg>
        <pc:spChg chg="mod">
          <ac:chgData name="大島一好 / Oshima，Kazuyoshi" userId="9a25da4d-40a3-443d-84ab-466aba9a48e1" providerId="ADAL" clId="{18FFD85E-3A90-4F6D-8EB3-0F28BEF574E0}" dt="2021-01-20T01:28:40.319" v="84"/>
          <ac:spMkLst>
            <pc:docMk/>
            <pc:sldMk cId="1090959477" sldId="3121"/>
            <ac:spMk id="7" creationId="{21DD6E99-D8D2-4BB7-888B-385A179479B5}"/>
          </ac:spMkLst>
        </pc:spChg>
      </pc:sldChg>
      <pc:sldChg chg="modSp mod">
        <pc:chgData name="大島一好 / Oshima，Kazuyoshi" userId="9a25da4d-40a3-443d-84ab-466aba9a48e1" providerId="ADAL" clId="{18FFD85E-3A90-4F6D-8EB3-0F28BEF574E0}" dt="2021-01-20T01:28:25.235" v="23" actId="20577"/>
        <pc:sldMkLst>
          <pc:docMk/>
          <pc:sldMk cId="923846831" sldId="3124"/>
        </pc:sldMkLst>
        <pc:spChg chg="mod">
          <ac:chgData name="大島一好 / Oshima，Kazuyoshi" userId="9a25da4d-40a3-443d-84ab-466aba9a48e1" providerId="ADAL" clId="{18FFD85E-3A90-4F6D-8EB3-0F28BEF574E0}" dt="2021-01-20T01:28:04.278" v="8" actId="20577"/>
          <ac:spMkLst>
            <pc:docMk/>
            <pc:sldMk cId="923846831" sldId="3124"/>
            <ac:spMk id="5" creationId="{C90ADFD8-F5A8-4588-B92E-FF15997EE471}"/>
          </ac:spMkLst>
        </pc:spChg>
        <pc:spChg chg="mod">
          <ac:chgData name="大島一好 / Oshima，Kazuyoshi" userId="9a25da4d-40a3-443d-84ab-466aba9a48e1" providerId="ADAL" clId="{18FFD85E-3A90-4F6D-8EB3-0F28BEF574E0}" dt="2021-01-20T01:28:25.235" v="23" actId="20577"/>
          <ac:spMkLst>
            <pc:docMk/>
            <pc:sldMk cId="923846831" sldId="3124"/>
            <ac:spMk id="6" creationId="{BD018FFA-F839-4A38-89B3-62772AC89BFB}"/>
          </ac:spMkLst>
        </pc:spChg>
      </pc:sldChg>
      <pc:sldChg chg="del">
        <pc:chgData name="大島一好 / Oshima，Kazuyoshi" userId="9a25da4d-40a3-443d-84ab-466aba9a48e1" providerId="ADAL" clId="{18FFD85E-3A90-4F6D-8EB3-0F28BEF574E0}" dt="2021-01-20T01:27:47.123" v="3" actId="47"/>
        <pc:sldMkLst>
          <pc:docMk/>
          <pc:sldMk cId="4122506135" sldId="3127"/>
        </pc:sldMkLst>
      </pc:sldChg>
      <pc:sldChg chg="addSp delSp modSp mod">
        <pc:chgData name="大島一好 / Oshima，Kazuyoshi" userId="9a25da4d-40a3-443d-84ab-466aba9a48e1" providerId="ADAL" clId="{18FFD85E-3A90-4F6D-8EB3-0F28BEF574E0}" dt="2021-01-20T01:35:53.105" v="792"/>
        <pc:sldMkLst>
          <pc:docMk/>
          <pc:sldMk cId="1124002972" sldId="3133"/>
        </pc:sldMkLst>
        <pc:spChg chg="add mod">
          <ac:chgData name="大島一好 / Oshima，Kazuyoshi" userId="9a25da4d-40a3-443d-84ab-466aba9a48e1" providerId="ADAL" clId="{18FFD85E-3A90-4F6D-8EB3-0F28BEF574E0}" dt="2021-01-20T01:35:53.105" v="792"/>
          <ac:spMkLst>
            <pc:docMk/>
            <pc:sldMk cId="1124002972" sldId="3133"/>
            <ac:spMk id="17" creationId="{1A687CF5-E260-4022-923D-82990B88A5CF}"/>
          </ac:spMkLst>
        </pc:spChg>
        <pc:spChg chg="mod">
          <ac:chgData name="大島一好 / Oshima，Kazuyoshi" userId="9a25da4d-40a3-443d-84ab-466aba9a48e1" providerId="ADAL" clId="{18FFD85E-3A90-4F6D-8EB3-0F28BEF574E0}" dt="2021-01-20T01:29:03.225" v="137" actId="6549"/>
          <ac:spMkLst>
            <pc:docMk/>
            <pc:sldMk cId="1124002972" sldId="3133"/>
            <ac:spMk id="73" creationId="{DAC0F6CE-69C4-44DC-83F1-D9FF8B231B69}"/>
          </ac:spMkLst>
        </pc:spChg>
        <pc:spChg chg="del">
          <ac:chgData name="大島一好 / Oshima，Kazuyoshi" userId="9a25da4d-40a3-443d-84ab-466aba9a48e1" providerId="ADAL" clId="{18FFD85E-3A90-4F6D-8EB3-0F28BEF574E0}" dt="2021-01-20T01:28:50.142" v="85" actId="478"/>
          <ac:spMkLst>
            <pc:docMk/>
            <pc:sldMk cId="1124002972" sldId="3133"/>
            <ac:spMk id="74" creationId="{B4840527-B04D-487A-AE30-9EC00261046F}"/>
          </ac:spMkLst>
        </pc:spChg>
        <pc:spChg chg="mod">
          <ac:chgData name="大島一好 / Oshima，Kazuyoshi" userId="9a25da4d-40a3-443d-84ab-466aba9a48e1" providerId="ADAL" clId="{18FFD85E-3A90-4F6D-8EB3-0F28BEF574E0}" dt="2021-01-20T01:31:33.674" v="141" actId="20577"/>
          <ac:spMkLst>
            <pc:docMk/>
            <pc:sldMk cId="1124002972" sldId="3133"/>
            <ac:spMk id="108" creationId="{040D2062-FF03-41DA-B8D8-E1FDDCBB7013}"/>
          </ac:spMkLst>
        </pc:spChg>
        <pc:grpChg chg="del">
          <ac:chgData name="大島一好 / Oshima，Kazuyoshi" userId="9a25da4d-40a3-443d-84ab-466aba9a48e1" providerId="ADAL" clId="{18FFD85E-3A90-4F6D-8EB3-0F28BEF574E0}" dt="2021-01-20T01:29:08.102" v="138" actId="478"/>
          <ac:grpSpMkLst>
            <pc:docMk/>
            <pc:sldMk cId="1124002972" sldId="3133"/>
            <ac:grpSpMk id="5" creationId="{1B83219F-CE5E-4DE3-A02B-C25F06623360}"/>
          </ac:grpSpMkLst>
        </pc:grpChg>
      </pc:sldChg>
      <pc:sldChg chg="add del">
        <pc:chgData name="大島一好 / Oshima，Kazuyoshi" userId="9a25da4d-40a3-443d-84ab-466aba9a48e1" providerId="ADAL" clId="{18FFD85E-3A90-4F6D-8EB3-0F28BEF574E0}" dt="2021-01-20T01:34:51.373" v="562" actId="47"/>
        <pc:sldMkLst>
          <pc:docMk/>
          <pc:sldMk cId="3134611972" sldId="3134"/>
        </pc:sldMkLst>
      </pc:sldChg>
      <pc:sldChg chg="del">
        <pc:chgData name="大島一好 / Oshima，Kazuyoshi" userId="9a25da4d-40a3-443d-84ab-466aba9a48e1" providerId="ADAL" clId="{18FFD85E-3A90-4F6D-8EB3-0F28BEF574E0}" dt="2021-01-20T01:27:24.550" v="2" actId="47"/>
        <pc:sldMkLst>
          <pc:docMk/>
          <pc:sldMk cId="1582498047" sldId="3142"/>
        </pc:sldMkLst>
      </pc:sldChg>
    </pc:docChg>
  </pc:docChgLst>
  <pc:docChgLst>
    <pc:chgData name="大島一好 / Oshima，Kazuyoshi" userId="9a25da4d-40a3-443d-84ab-466aba9a48e1" providerId="ADAL" clId="{40B7C468-6B91-4374-A923-67E68D32269C}"/>
    <pc:docChg chg="modSld">
      <pc:chgData name="大島一好 / Oshima，Kazuyoshi" userId="9a25da4d-40a3-443d-84ab-466aba9a48e1" providerId="ADAL" clId="{40B7C468-6B91-4374-A923-67E68D32269C}" dt="2021-01-25T21:38:47.852" v="5" actId="14100"/>
      <pc:docMkLst>
        <pc:docMk/>
      </pc:docMkLst>
      <pc:sldChg chg="modSp mod">
        <pc:chgData name="大島一好 / Oshima，Kazuyoshi" userId="9a25da4d-40a3-443d-84ab-466aba9a48e1" providerId="ADAL" clId="{40B7C468-6B91-4374-A923-67E68D32269C}" dt="2021-01-25T21:38:47.852" v="5" actId="14100"/>
        <pc:sldMkLst>
          <pc:docMk/>
          <pc:sldMk cId="923846831" sldId="3124"/>
        </pc:sldMkLst>
        <pc:spChg chg="mod">
          <ac:chgData name="大島一好 / Oshima，Kazuyoshi" userId="9a25da4d-40a3-443d-84ab-466aba9a48e1" providerId="ADAL" clId="{40B7C468-6B91-4374-A923-67E68D32269C}" dt="2021-01-25T21:37:48.407" v="0" actId="1582"/>
          <ac:spMkLst>
            <pc:docMk/>
            <pc:sldMk cId="923846831" sldId="3124"/>
            <ac:spMk id="15" creationId="{C43C0E52-240C-4171-8973-F40F88403B1A}"/>
          </ac:spMkLst>
        </pc:spChg>
        <pc:spChg chg="mod">
          <ac:chgData name="大島一好 / Oshima，Kazuyoshi" userId="9a25da4d-40a3-443d-84ab-466aba9a48e1" providerId="ADAL" clId="{40B7C468-6B91-4374-A923-67E68D32269C}" dt="2021-01-25T21:37:53.640" v="1" actId="113"/>
          <ac:spMkLst>
            <pc:docMk/>
            <pc:sldMk cId="923846831" sldId="3124"/>
            <ac:spMk id="66" creationId="{4F703EE9-657A-42C0-9E42-4F165987B530}"/>
          </ac:spMkLst>
        </pc:spChg>
        <pc:spChg chg="mod">
          <ac:chgData name="大島一好 / Oshima，Kazuyoshi" userId="9a25da4d-40a3-443d-84ab-466aba9a48e1" providerId="ADAL" clId="{40B7C468-6B91-4374-A923-67E68D32269C}" dt="2021-01-25T21:38:47.852" v="5" actId="14100"/>
          <ac:spMkLst>
            <pc:docMk/>
            <pc:sldMk cId="923846831" sldId="3124"/>
            <ac:spMk id="71" creationId="{A929C3A7-D813-4ABE-97DA-6A04560FB205}"/>
          </ac:spMkLst>
        </pc:spChg>
      </pc:sldChg>
    </pc:docChg>
  </pc:docChgLst>
  <pc:docChgLst>
    <pc:chgData name="石川瑞稀 / Ishikawa，Mizuki" userId="0f47e3fb-0cf9-41ef-a164-054c35b50f4c" providerId="ADAL" clId="{BE9BAF2C-353C-4FF1-B62D-0768DB2E555E}"/>
    <pc:docChg chg="custSel modMainMaster">
      <pc:chgData name="石川瑞稀 / Ishikawa，Mizuki" userId="0f47e3fb-0cf9-41ef-a164-054c35b50f4c" providerId="ADAL" clId="{BE9BAF2C-353C-4FF1-B62D-0768DB2E555E}" dt="2021-01-21T07:37:43.818" v="6"/>
      <pc:docMkLst>
        <pc:docMk/>
      </pc:docMkLst>
      <pc:sldMasterChg chg="modSldLayout">
        <pc:chgData name="石川瑞稀 / Ishikawa，Mizuki" userId="0f47e3fb-0cf9-41ef-a164-054c35b50f4c" providerId="ADAL" clId="{BE9BAF2C-353C-4FF1-B62D-0768DB2E555E}" dt="2021-01-21T07:37:43.818" v="6"/>
        <pc:sldMasterMkLst>
          <pc:docMk/>
          <pc:sldMasterMk cId="3023400825" sldId="2147483809"/>
        </pc:sldMasterMkLst>
        <pc:sldLayoutChg chg="addSp delSp modSp mod">
          <pc:chgData name="石川瑞稀 / Ishikawa，Mizuki" userId="0f47e3fb-0cf9-41ef-a164-054c35b50f4c" providerId="ADAL" clId="{BE9BAF2C-353C-4FF1-B62D-0768DB2E555E}" dt="2021-01-21T07:37:39.709" v="4"/>
          <pc:sldLayoutMkLst>
            <pc:docMk/>
            <pc:sldMasterMk cId="3023400825" sldId="2147483809"/>
            <pc:sldLayoutMk cId="1005620392" sldId="2147483664"/>
          </pc:sldLayoutMkLst>
          <pc:spChg chg="del">
            <ac:chgData name="石川瑞稀 / Ishikawa，Mizuki" userId="0f47e3fb-0cf9-41ef-a164-054c35b50f4c" providerId="ADAL" clId="{BE9BAF2C-353C-4FF1-B62D-0768DB2E555E}" dt="2021-01-21T07:37:38.865" v="3" actId="478"/>
            <ac:spMkLst>
              <pc:docMk/>
              <pc:sldMasterMk cId="3023400825" sldId="2147483809"/>
              <pc:sldLayoutMk cId="1005620392" sldId="2147483664"/>
              <ac:spMk id="2" creationId="{BC6975CA-FDB1-479F-B60B-72B3AE338010}"/>
            </ac:spMkLst>
          </pc:spChg>
          <pc:spChg chg="add mod">
            <ac:chgData name="石川瑞稀 / Ishikawa，Mizuki" userId="0f47e3fb-0cf9-41ef-a164-054c35b50f4c" providerId="ADAL" clId="{BE9BAF2C-353C-4FF1-B62D-0768DB2E555E}" dt="2021-01-21T07:37:39.709" v="4"/>
            <ac:spMkLst>
              <pc:docMk/>
              <pc:sldMasterMk cId="3023400825" sldId="2147483809"/>
              <pc:sldLayoutMk cId="1005620392" sldId="2147483664"/>
              <ac:spMk id="4" creationId="{D72F8125-63E8-4634-9D22-562B09CF6017}"/>
            </ac:spMkLst>
          </pc:spChg>
        </pc:sldLayoutChg>
        <pc:sldLayoutChg chg="addSp delSp modSp mod">
          <pc:chgData name="石川瑞稀 / Ishikawa，Mizuki" userId="0f47e3fb-0cf9-41ef-a164-054c35b50f4c" providerId="ADAL" clId="{BE9BAF2C-353C-4FF1-B62D-0768DB2E555E}" dt="2021-01-21T07:37:43.818" v="6"/>
          <pc:sldLayoutMkLst>
            <pc:docMk/>
            <pc:sldMasterMk cId="3023400825" sldId="2147483809"/>
            <pc:sldLayoutMk cId="2617308582" sldId="2147483665"/>
          </pc:sldLayoutMkLst>
          <pc:spChg chg="del">
            <ac:chgData name="石川瑞稀 / Ishikawa，Mizuki" userId="0f47e3fb-0cf9-41ef-a164-054c35b50f4c" providerId="ADAL" clId="{BE9BAF2C-353C-4FF1-B62D-0768DB2E555E}" dt="2021-01-21T07:37:43.396" v="5" actId="478"/>
            <ac:spMkLst>
              <pc:docMk/>
              <pc:sldMasterMk cId="3023400825" sldId="2147483809"/>
              <pc:sldLayoutMk cId="2617308582" sldId="2147483665"/>
              <ac:spMk id="2" creationId="{B5247A42-EA72-4EBA-A180-335AC8BD53BF}"/>
            </ac:spMkLst>
          </pc:spChg>
          <pc:spChg chg="add mod">
            <ac:chgData name="石川瑞稀 / Ishikawa，Mizuki" userId="0f47e3fb-0cf9-41ef-a164-054c35b50f4c" providerId="ADAL" clId="{BE9BAF2C-353C-4FF1-B62D-0768DB2E555E}" dt="2021-01-21T07:37:43.818" v="6"/>
            <ac:spMkLst>
              <pc:docMk/>
              <pc:sldMasterMk cId="3023400825" sldId="2147483809"/>
              <pc:sldLayoutMk cId="2617308582" sldId="2147483665"/>
              <ac:spMk id="6" creationId="{33E5B362-38B9-4561-A479-5A894A0A4FD6}"/>
            </ac:spMkLst>
          </pc:spChg>
        </pc:sldLayoutChg>
        <pc:sldLayoutChg chg="addSp delSp modSp mod">
          <pc:chgData name="石川瑞稀 / Ishikawa，Mizuki" userId="0f47e3fb-0cf9-41ef-a164-054c35b50f4c" providerId="ADAL" clId="{BE9BAF2C-353C-4FF1-B62D-0768DB2E555E}" dt="2021-01-21T07:37:34.303" v="2"/>
          <pc:sldLayoutMkLst>
            <pc:docMk/>
            <pc:sldMasterMk cId="3023400825" sldId="2147483809"/>
            <pc:sldLayoutMk cId="3349544243" sldId="2147483827"/>
          </pc:sldLayoutMkLst>
          <pc:spChg chg="del">
            <ac:chgData name="石川瑞稀 / Ishikawa，Mizuki" userId="0f47e3fb-0cf9-41ef-a164-054c35b50f4c" providerId="ADAL" clId="{BE9BAF2C-353C-4FF1-B62D-0768DB2E555E}" dt="2021-01-21T07:37:10.235" v="0" actId="478"/>
            <ac:spMkLst>
              <pc:docMk/>
              <pc:sldMasterMk cId="3023400825" sldId="2147483809"/>
              <pc:sldLayoutMk cId="3349544243" sldId="2147483827"/>
              <ac:spMk id="2" creationId="{43C2A668-3A43-4F5E-8E6C-981114DA181E}"/>
            </ac:spMkLst>
          </pc:spChg>
          <pc:spChg chg="add mod">
            <ac:chgData name="石川瑞稀 / Ishikawa，Mizuki" userId="0f47e3fb-0cf9-41ef-a164-054c35b50f4c" providerId="ADAL" clId="{BE9BAF2C-353C-4FF1-B62D-0768DB2E555E}" dt="2021-01-21T07:37:34.303" v="2"/>
            <ac:spMkLst>
              <pc:docMk/>
              <pc:sldMasterMk cId="3023400825" sldId="2147483809"/>
              <pc:sldLayoutMk cId="3349544243" sldId="2147483827"/>
              <ac:spMk id="8" creationId="{937C2E96-E79A-4035-BE5A-DCEC7526D1D8}"/>
            </ac:spMkLst>
          </pc:spChg>
          <pc:graphicFrameChg chg="del mod">
            <ac:chgData name="石川瑞稀 / Ishikawa，Mizuki" userId="0f47e3fb-0cf9-41ef-a164-054c35b50f4c" providerId="ADAL" clId="{BE9BAF2C-353C-4FF1-B62D-0768DB2E555E}" dt="2021-01-21T07:37:23.615" v="1"/>
            <ac:graphicFrameMkLst>
              <pc:docMk/>
              <pc:sldMasterMk cId="3023400825" sldId="2147483809"/>
              <pc:sldLayoutMk cId="3349544243" sldId="2147483827"/>
              <ac:graphicFrameMk id="4" creationId="{73F1781B-7134-4759-97AC-05F2E4AFF378}"/>
            </ac:graphicFrameMkLst>
          </pc:graphicFrameChg>
        </pc:sldLayoutChg>
      </pc:sldMasterChg>
    </pc:docChg>
  </pc:docChgLst>
  <pc:docChgLst>
    <pc:chgData name="西川享宏 / NISHIKAWA，YUKIHIRO" userId="19efa48e-0e79-425e-a2bf-836a53139d02" providerId="ADAL" clId="{D384D9E7-28FE-4988-B8D6-46982DF2D106}"/>
    <pc:docChg chg="custSel modSld">
      <pc:chgData name="西川享宏 / NISHIKAWA，YUKIHIRO" userId="19efa48e-0e79-425e-a2bf-836a53139d02" providerId="ADAL" clId="{D384D9E7-28FE-4988-B8D6-46982DF2D106}" dt="2022-01-13T23:47:18.371" v="32" actId="6549"/>
      <pc:docMkLst>
        <pc:docMk/>
      </pc:docMkLst>
      <pc:sldChg chg="modSp mod">
        <pc:chgData name="西川享宏 / NISHIKAWA，YUKIHIRO" userId="19efa48e-0e79-425e-a2bf-836a53139d02" providerId="ADAL" clId="{D384D9E7-28FE-4988-B8D6-46982DF2D106}" dt="2022-01-13T23:47:18.371" v="32" actId="6549"/>
        <pc:sldMkLst>
          <pc:docMk/>
          <pc:sldMk cId="2026013395" sldId="3137"/>
        </pc:sldMkLst>
        <pc:spChg chg="mod">
          <ac:chgData name="西川享宏 / NISHIKAWA，YUKIHIRO" userId="19efa48e-0e79-425e-a2bf-836a53139d02" providerId="ADAL" clId="{D384D9E7-28FE-4988-B8D6-46982DF2D106}" dt="2022-01-13T23:47:18.371" v="32" actId="6549"/>
          <ac:spMkLst>
            <pc:docMk/>
            <pc:sldMk cId="2026013395" sldId="3137"/>
            <ac:spMk id="41" creationId="{26513097-09FC-4CA5-80A9-E0B988FA510A}"/>
          </ac:spMkLst>
        </pc:spChg>
      </pc:sldChg>
      <pc:sldChg chg="delSp modSp mod">
        <pc:chgData name="西川享宏 / NISHIKAWA，YUKIHIRO" userId="19efa48e-0e79-425e-a2bf-836a53139d02" providerId="ADAL" clId="{D384D9E7-28FE-4988-B8D6-46982DF2D106}" dt="2022-01-13T12:04:48.636" v="20" actId="20577"/>
        <pc:sldMkLst>
          <pc:docMk/>
          <pc:sldMk cId="3580601614" sldId="3138"/>
        </pc:sldMkLst>
        <pc:spChg chg="del">
          <ac:chgData name="西川享宏 / NISHIKAWA，YUKIHIRO" userId="19efa48e-0e79-425e-a2bf-836a53139d02" providerId="ADAL" clId="{D384D9E7-28FE-4988-B8D6-46982DF2D106}" dt="2022-01-13T08:27:40.907" v="0" actId="478"/>
          <ac:spMkLst>
            <pc:docMk/>
            <pc:sldMk cId="3580601614" sldId="3138"/>
            <ac:spMk id="19" creationId="{6A78DA57-2661-4F54-85DF-8406F810D041}"/>
          </ac:spMkLst>
        </pc:spChg>
        <pc:spChg chg="del">
          <ac:chgData name="西川享宏 / NISHIKAWA，YUKIHIRO" userId="19efa48e-0e79-425e-a2bf-836a53139d02" providerId="ADAL" clId="{D384D9E7-28FE-4988-B8D6-46982DF2D106}" dt="2022-01-13T08:27:40.907" v="0" actId="478"/>
          <ac:spMkLst>
            <pc:docMk/>
            <pc:sldMk cId="3580601614" sldId="3138"/>
            <ac:spMk id="22" creationId="{D5CC1870-6EA9-4CB7-ADB9-5BC87371FE3A}"/>
          </ac:spMkLst>
        </pc:spChg>
        <pc:spChg chg="del">
          <ac:chgData name="西川享宏 / NISHIKAWA，YUKIHIRO" userId="19efa48e-0e79-425e-a2bf-836a53139d02" providerId="ADAL" clId="{D384D9E7-28FE-4988-B8D6-46982DF2D106}" dt="2022-01-13T08:27:40.907" v="0" actId="478"/>
          <ac:spMkLst>
            <pc:docMk/>
            <pc:sldMk cId="3580601614" sldId="3138"/>
            <ac:spMk id="25" creationId="{CA3B98AB-9B22-4096-B610-BEC5D94274EC}"/>
          </ac:spMkLst>
        </pc:spChg>
        <pc:spChg chg="del">
          <ac:chgData name="西川享宏 / NISHIKAWA，YUKIHIRO" userId="19efa48e-0e79-425e-a2bf-836a53139d02" providerId="ADAL" clId="{D384D9E7-28FE-4988-B8D6-46982DF2D106}" dt="2022-01-13T08:27:40.907" v="0" actId="478"/>
          <ac:spMkLst>
            <pc:docMk/>
            <pc:sldMk cId="3580601614" sldId="3138"/>
            <ac:spMk id="27" creationId="{1EC2A38E-0F27-49D2-B6D4-1C6EB61DC843}"/>
          </ac:spMkLst>
        </pc:spChg>
        <pc:spChg chg="del">
          <ac:chgData name="西川享宏 / NISHIKAWA，YUKIHIRO" userId="19efa48e-0e79-425e-a2bf-836a53139d02" providerId="ADAL" clId="{D384D9E7-28FE-4988-B8D6-46982DF2D106}" dt="2022-01-13T08:27:40.907" v="0" actId="478"/>
          <ac:spMkLst>
            <pc:docMk/>
            <pc:sldMk cId="3580601614" sldId="3138"/>
            <ac:spMk id="29" creationId="{2D8CAD29-3192-4C25-BC1A-460D31ACBC88}"/>
          </ac:spMkLst>
        </pc:spChg>
        <pc:graphicFrameChg chg="modGraphic">
          <ac:chgData name="西川享宏 / NISHIKAWA，YUKIHIRO" userId="19efa48e-0e79-425e-a2bf-836a53139d02" providerId="ADAL" clId="{D384D9E7-28FE-4988-B8D6-46982DF2D106}" dt="2022-01-13T12:04:48.636" v="20" actId="20577"/>
          <ac:graphicFrameMkLst>
            <pc:docMk/>
            <pc:sldMk cId="3580601614" sldId="3138"/>
            <ac:graphicFrameMk id="5" creationId="{C5612F2E-BFE0-4E45-863F-410675759C76}"/>
          </ac:graphicFrameMkLst>
        </pc:graphicFrameChg>
        <pc:cxnChg chg="del">
          <ac:chgData name="西川享宏 / NISHIKAWA，YUKIHIRO" userId="19efa48e-0e79-425e-a2bf-836a53139d02" providerId="ADAL" clId="{D384D9E7-28FE-4988-B8D6-46982DF2D106}" dt="2022-01-13T08:27:40.907" v="0" actId="478"/>
          <ac:cxnSpMkLst>
            <pc:docMk/>
            <pc:sldMk cId="3580601614" sldId="3138"/>
            <ac:cxnSpMk id="32" creationId="{2B5349BF-0D31-4B3F-8ACB-1337662D29B6}"/>
          </ac:cxnSpMkLst>
        </pc:cxnChg>
      </pc:sldChg>
      <pc:sldChg chg="modSp mod">
        <pc:chgData name="西川享宏 / NISHIKAWA，YUKIHIRO" userId="19efa48e-0e79-425e-a2bf-836a53139d02" providerId="ADAL" clId="{D384D9E7-28FE-4988-B8D6-46982DF2D106}" dt="2022-01-13T12:04:54.572" v="31" actId="20577"/>
        <pc:sldMkLst>
          <pc:docMk/>
          <pc:sldMk cId="186260711" sldId="3139"/>
        </pc:sldMkLst>
        <pc:graphicFrameChg chg="modGraphic">
          <ac:chgData name="西川享宏 / NISHIKAWA，YUKIHIRO" userId="19efa48e-0e79-425e-a2bf-836a53139d02" providerId="ADAL" clId="{D384D9E7-28FE-4988-B8D6-46982DF2D106}" dt="2022-01-13T12:04:54.572" v="31" actId="20577"/>
          <ac:graphicFrameMkLst>
            <pc:docMk/>
            <pc:sldMk cId="186260711" sldId="3139"/>
            <ac:graphicFrameMk id="14" creationId="{C717E374-377B-45D6-871A-7EED3D6E8F2F}"/>
          </ac:graphicFrameMkLst>
        </pc:graphicFrameChg>
      </pc:sldChg>
    </pc:docChg>
  </pc:docChgLst>
  <pc:docChgLst>
    <pc:chgData name="西川享宏 / NISHIKAWA，YUKIHIRO" userId="19efa48e-0e79-425e-a2bf-836a53139d02" providerId="ADAL" clId="{566F69F9-5E12-444E-80F3-1D282219976A}"/>
    <pc:docChg chg="undo custSel addSld delSld modSld modMainMaster">
      <pc:chgData name="西川享宏 / NISHIKAWA，YUKIHIRO" userId="19efa48e-0e79-425e-a2bf-836a53139d02" providerId="ADAL" clId="{566F69F9-5E12-444E-80F3-1D282219976A}" dt="2022-01-13T08:26:15.940" v="1579" actId="478"/>
      <pc:docMkLst>
        <pc:docMk/>
      </pc:docMkLst>
      <pc:sldChg chg="del">
        <pc:chgData name="西川享宏 / NISHIKAWA，YUKIHIRO" userId="19efa48e-0e79-425e-a2bf-836a53139d02" providerId="ADAL" clId="{566F69F9-5E12-444E-80F3-1D282219976A}" dt="2022-01-06T12:09:26.772" v="660" actId="2696"/>
        <pc:sldMkLst>
          <pc:docMk/>
          <pc:sldMk cId="203350281" sldId="3135"/>
        </pc:sldMkLst>
      </pc:sldChg>
      <pc:sldChg chg="addSp delSp modSp mod">
        <pc:chgData name="西川享宏 / NISHIKAWA，YUKIHIRO" userId="19efa48e-0e79-425e-a2bf-836a53139d02" providerId="ADAL" clId="{566F69F9-5E12-444E-80F3-1D282219976A}" dt="2022-01-07T09:34:05.223" v="1479" actId="478"/>
        <pc:sldMkLst>
          <pc:docMk/>
          <pc:sldMk cId="107919612" sldId="3136"/>
        </pc:sldMkLst>
        <pc:spChg chg="mod">
          <ac:chgData name="西川享宏 / NISHIKAWA，YUKIHIRO" userId="19efa48e-0e79-425e-a2bf-836a53139d02" providerId="ADAL" clId="{566F69F9-5E12-444E-80F3-1D282219976A}" dt="2022-01-07T09:33:59.192" v="1478" actId="20577"/>
          <ac:spMkLst>
            <pc:docMk/>
            <pc:sldMk cId="107919612" sldId="3136"/>
            <ac:spMk id="2" creationId="{DC133B70-D0A5-4DC7-AA1D-47515B7DD344}"/>
          </ac:spMkLst>
        </pc:spChg>
        <pc:spChg chg="add mod">
          <ac:chgData name="西川享宏 / NISHIKAWA，YUKIHIRO" userId="19efa48e-0e79-425e-a2bf-836a53139d02" providerId="ADAL" clId="{566F69F9-5E12-444E-80F3-1D282219976A}" dt="2021-12-28T03:33:28.561" v="429" actId="20577"/>
          <ac:spMkLst>
            <pc:docMk/>
            <pc:sldMk cId="107919612" sldId="3136"/>
            <ac:spMk id="5" creationId="{AA91CB00-0F2C-4FB9-BBE5-91871FADA3EE}"/>
          </ac:spMkLst>
        </pc:spChg>
        <pc:spChg chg="add mod">
          <ac:chgData name="西川享宏 / NISHIKAWA，YUKIHIRO" userId="19efa48e-0e79-425e-a2bf-836a53139d02" providerId="ADAL" clId="{566F69F9-5E12-444E-80F3-1D282219976A}" dt="2021-12-28T03:35:20.116" v="456"/>
          <ac:spMkLst>
            <pc:docMk/>
            <pc:sldMk cId="107919612" sldId="3136"/>
            <ac:spMk id="6" creationId="{B9A26D8D-B6D1-4ADB-A7BC-2F5B4F55182F}"/>
          </ac:spMkLst>
        </pc:spChg>
        <pc:spChg chg="add del mod">
          <ac:chgData name="西川享宏 / NISHIKAWA，YUKIHIRO" userId="19efa48e-0e79-425e-a2bf-836a53139d02" providerId="ADAL" clId="{566F69F9-5E12-444E-80F3-1D282219976A}" dt="2022-01-07T09:34:05.223" v="1479" actId="478"/>
          <ac:spMkLst>
            <pc:docMk/>
            <pc:sldMk cId="107919612" sldId="3136"/>
            <ac:spMk id="7" creationId="{AA033DCA-8650-45E6-A953-EADAE7E75278}"/>
          </ac:spMkLst>
        </pc:spChg>
        <pc:spChg chg="mod">
          <ac:chgData name="西川享宏 / NISHIKAWA，YUKIHIRO" userId="19efa48e-0e79-425e-a2bf-836a53139d02" providerId="ADAL" clId="{566F69F9-5E12-444E-80F3-1D282219976A}" dt="2021-12-28T03:39:02.543" v="458" actId="20577"/>
          <ac:spMkLst>
            <pc:docMk/>
            <pc:sldMk cId="107919612" sldId="3136"/>
            <ac:spMk id="37" creationId="{1A03ED2C-CBE6-4E2D-8945-108A725233E9}"/>
          </ac:spMkLst>
        </pc:spChg>
        <pc:spChg chg="del">
          <ac:chgData name="西川享宏 / NISHIKAWA，YUKIHIRO" userId="19efa48e-0e79-425e-a2bf-836a53139d02" providerId="ADAL" clId="{566F69F9-5E12-444E-80F3-1D282219976A}" dt="2021-12-27T09:08:45.949" v="415" actId="478"/>
          <ac:spMkLst>
            <pc:docMk/>
            <pc:sldMk cId="107919612" sldId="3136"/>
            <ac:spMk id="39" creationId="{6219D442-A348-42D8-8640-206499BD5393}"/>
          </ac:spMkLst>
        </pc:spChg>
      </pc:sldChg>
      <pc:sldChg chg="addSp delSp modSp add mod">
        <pc:chgData name="西川享宏 / NISHIKAWA，YUKIHIRO" userId="19efa48e-0e79-425e-a2bf-836a53139d02" providerId="ADAL" clId="{566F69F9-5E12-444E-80F3-1D282219976A}" dt="2022-01-12T07:49:25.258" v="1486" actId="478"/>
        <pc:sldMkLst>
          <pc:docMk/>
          <pc:sldMk cId="2026013395" sldId="3137"/>
        </pc:sldMkLst>
        <pc:spChg chg="mod">
          <ac:chgData name="西川享宏 / NISHIKAWA，YUKIHIRO" userId="19efa48e-0e79-425e-a2bf-836a53139d02" providerId="ADAL" clId="{566F69F9-5E12-444E-80F3-1D282219976A}" dt="2021-12-28T03:34:25.034" v="442"/>
          <ac:spMkLst>
            <pc:docMk/>
            <pc:sldMk cId="2026013395" sldId="3137"/>
            <ac:spMk id="2" creationId="{DC133B70-D0A5-4DC7-AA1D-47515B7DD344}"/>
          </ac:spMkLst>
        </pc:spChg>
        <pc:spChg chg="del mod">
          <ac:chgData name="西川享宏 / NISHIKAWA，YUKIHIRO" userId="19efa48e-0e79-425e-a2bf-836a53139d02" providerId="ADAL" clId="{566F69F9-5E12-444E-80F3-1D282219976A}" dt="2021-12-27T08:33:03.033" v="20" actId="478"/>
          <ac:spMkLst>
            <pc:docMk/>
            <pc:sldMk cId="2026013395" sldId="3137"/>
            <ac:spMk id="3" creationId="{5AF8F6A8-0159-4E1E-8E36-E7B80E84D945}"/>
          </ac:spMkLst>
        </pc:spChg>
        <pc:spChg chg="add del mod">
          <ac:chgData name="西川享宏 / NISHIKAWA，YUKIHIRO" userId="19efa48e-0e79-425e-a2bf-836a53139d02" providerId="ADAL" clId="{566F69F9-5E12-444E-80F3-1D282219976A}" dt="2022-01-12T07:49:25.258" v="1486" actId="478"/>
          <ac:spMkLst>
            <pc:docMk/>
            <pc:sldMk cId="2026013395" sldId="3137"/>
            <ac:spMk id="4" creationId="{789C90F5-1F04-46B3-97A5-F5F070B1DD64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9" creationId="{A447C6A0-CB26-464B-801A-6BBA490FC669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21" creationId="{4FBE54FE-28FE-44E2-B764-08EDF2EB5618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22" creationId="{2564AF01-9105-48C9-A131-DB429404D8A8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24" creationId="{D2C60017-70DE-4407-8218-A9EB195208A9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26" creationId="{8E85425C-7C1E-4914-B686-DAE4E42198B6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27" creationId="{C42FAED0-ADF1-45F6-8AEF-DB48267847D5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28" creationId="{7EF57BC4-6268-4A51-A470-08110CD1DD59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29" creationId="{5878D909-C74F-4580-8147-0C2BF7AE9929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30" creationId="{3562F80F-6FF7-4EEA-A0AC-E751D06AA4B8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31" creationId="{9549F81D-F1CA-48B6-95AC-B5AAD8DC0F50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32" creationId="{6BA0F667-D8AD-4869-A49C-E4952689C980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34" creationId="{E4DC77DC-804E-4FC3-A54E-DC187E25AFB2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35" creationId="{9F49FC80-160F-4FA0-8CF6-C4E7A4149BBD}"/>
          </ac:spMkLst>
        </pc:spChg>
        <pc:spChg chg="del">
          <ac:chgData name="西川享宏 / NISHIKAWA，YUKIHIRO" userId="19efa48e-0e79-425e-a2bf-836a53139d02" providerId="ADAL" clId="{566F69F9-5E12-444E-80F3-1D282219976A}" dt="2021-12-27T08:32:50.088" v="16" actId="478"/>
          <ac:spMkLst>
            <pc:docMk/>
            <pc:sldMk cId="2026013395" sldId="3137"/>
            <ac:spMk id="36" creationId="{A4628BD9-0DB5-4DCD-9383-B03323DFC822}"/>
          </ac:spMkLst>
        </pc:spChg>
        <pc:spChg chg="del">
          <ac:chgData name="西川享宏 / NISHIKAWA，YUKIHIRO" userId="19efa48e-0e79-425e-a2bf-836a53139d02" providerId="ADAL" clId="{566F69F9-5E12-444E-80F3-1D282219976A}" dt="2021-12-27T08:32:43.338" v="13" actId="478"/>
          <ac:spMkLst>
            <pc:docMk/>
            <pc:sldMk cId="2026013395" sldId="3137"/>
            <ac:spMk id="40" creationId="{E1ADAA91-7B60-4874-A53D-A27FCF2727C6}"/>
          </ac:spMkLst>
        </pc:spChg>
        <pc:spChg chg="add mod">
          <ac:chgData name="西川享宏 / NISHIKAWA，YUKIHIRO" userId="19efa48e-0e79-425e-a2bf-836a53139d02" providerId="ADAL" clId="{566F69F9-5E12-444E-80F3-1D282219976A}" dt="2022-01-06T13:49:40.390" v="1257" actId="20577"/>
          <ac:spMkLst>
            <pc:docMk/>
            <pc:sldMk cId="2026013395" sldId="3137"/>
            <ac:spMk id="41" creationId="{26513097-09FC-4CA5-80A9-E0B988FA510A}"/>
          </ac:spMkLst>
        </pc:spChg>
        <pc:spChg chg="del">
          <ac:chgData name="西川享宏 / NISHIKAWA，YUKIHIRO" userId="19efa48e-0e79-425e-a2bf-836a53139d02" providerId="ADAL" clId="{566F69F9-5E12-444E-80F3-1D282219976A}" dt="2021-12-27T08:32:51.249" v="17" actId="478"/>
          <ac:spMkLst>
            <pc:docMk/>
            <pc:sldMk cId="2026013395" sldId="3137"/>
            <ac:spMk id="44" creationId="{FE6DC190-2AFA-4A4C-909C-9C52BFFD4528}"/>
          </ac:spMkLst>
        </pc:spChg>
        <pc:grpChg chg="del">
          <ac:chgData name="西川享宏 / NISHIKAWA，YUKIHIRO" userId="19efa48e-0e79-425e-a2bf-836a53139d02" providerId="ADAL" clId="{566F69F9-5E12-444E-80F3-1D282219976A}" dt="2021-12-27T08:32:50.088" v="16" actId="478"/>
          <ac:grpSpMkLst>
            <pc:docMk/>
            <pc:sldMk cId="2026013395" sldId="3137"/>
            <ac:grpSpMk id="10" creationId="{BB7C9FB7-EE68-4F5E-9614-5CBE6FCC566D}"/>
          </ac:grpSpMkLst>
        </pc:grpChg>
        <pc:picChg chg="del">
          <ac:chgData name="西川享宏 / NISHIKAWA，YUKIHIRO" userId="19efa48e-0e79-425e-a2bf-836a53139d02" providerId="ADAL" clId="{566F69F9-5E12-444E-80F3-1D282219976A}" dt="2021-12-27T08:32:42.444" v="12" actId="478"/>
          <ac:picMkLst>
            <pc:docMk/>
            <pc:sldMk cId="2026013395" sldId="3137"/>
            <ac:picMk id="39" creationId="{AC304615-D952-40A0-86D0-45BB32306259}"/>
          </ac:picMkLst>
        </pc:picChg>
        <pc:cxnChg chg="del">
          <ac:chgData name="西川享宏 / NISHIKAWA，YUKIHIRO" userId="19efa48e-0e79-425e-a2bf-836a53139d02" providerId="ADAL" clId="{566F69F9-5E12-444E-80F3-1D282219976A}" dt="2021-12-27T08:32:50.088" v="16" actId="478"/>
          <ac:cxnSpMkLst>
            <pc:docMk/>
            <pc:sldMk cId="2026013395" sldId="3137"/>
            <ac:cxnSpMk id="4" creationId="{74DB3A35-F703-447F-8DB3-0111FE737329}"/>
          </ac:cxnSpMkLst>
        </pc:cxnChg>
        <pc:cxnChg chg="del">
          <ac:chgData name="西川享宏 / NISHIKAWA，YUKIHIRO" userId="19efa48e-0e79-425e-a2bf-836a53139d02" providerId="ADAL" clId="{566F69F9-5E12-444E-80F3-1D282219976A}" dt="2021-12-27T08:32:50.088" v="16" actId="478"/>
          <ac:cxnSpMkLst>
            <pc:docMk/>
            <pc:sldMk cId="2026013395" sldId="3137"/>
            <ac:cxnSpMk id="5" creationId="{2DF694A6-BF97-4F92-80EF-6CE290E2F4E4}"/>
          </ac:cxnSpMkLst>
        </pc:cxnChg>
        <pc:cxnChg chg="del">
          <ac:chgData name="西川享宏 / NISHIKAWA，YUKIHIRO" userId="19efa48e-0e79-425e-a2bf-836a53139d02" providerId="ADAL" clId="{566F69F9-5E12-444E-80F3-1D282219976A}" dt="2021-12-27T08:32:50.088" v="16" actId="478"/>
          <ac:cxnSpMkLst>
            <pc:docMk/>
            <pc:sldMk cId="2026013395" sldId="3137"/>
            <ac:cxnSpMk id="6" creationId="{D787A5E1-D471-481E-BF6F-2362C2FEDC02}"/>
          </ac:cxnSpMkLst>
        </pc:cxnChg>
        <pc:cxnChg chg="del">
          <ac:chgData name="西川享宏 / NISHIKAWA，YUKIHIRO" userId="19efa48e-0e79-425e-a2bf-836a53139d02" providerId="ADAL" clId="{566F69F9-5E12-444E-80F3-1D282219976A}" dt="2021-12-27T08:32:50.088" v="16" actId="478"/>
          <ac:cxnSpMkLst>
            <pc:docMk/>
            <pc:sldMk cId="2026013395" sldId="3137"/>
            <ac:cxnSpMk id="7" creationId="{A3F13FD4-AAD4-4DC4-8B6F-B89CCB46F289}"/>
          </ac:cxnSpMkLst>
        </pc:cxnChg>
        <pc:cxnChg chg="del">
          <ac:chgData name="西川享宏 / NISHIKAWA，YUKIHIRO" userId="19efa48e-0e79-425e-a2bf-836a53139d02" providerId="ADAL" clId="{566F69F9-5E12-444E-80F3-1D282219976A}" dt="2021-12-27T08:32:50.088" v="16" actId="478"/>
          <ac:cxnSpMkLst>
            <pc:docMk/>
            <pc:sldMk cId="2026013395" sldId="3137"/>
            <ac:cxnSpMk id="8" creationId="{01B29E8C-C4FB-4922-977A-D945E68223DF}"/>
          </ac:cxnSpMkLst>
        </pc:cxnChg>
        <pc:cxnChg chg="del">
          <ac:chgData name="西川享宏 / NISHIKAWA，YUKIHIRO" userId="19efa48e-0e79-425e-a2bf-836a53139d02" providerId="ADAL" clId="{566F69F9-5E12-444E-80F3-1D282219976A}" dt="2021-12-27T08:32:50.088" v="16" actId="478"/>
          <ac:cxnSpMkLst>
            <pc:docMk/>
            <pc:sldMk cId="2026013395" sldId="3137"/>
            <ac:cxnSpMk id="20" creationId="{E76CEA53-0DD2-48C6-B661-C75F09192EB5}"/>
          </ac:cxnSpMkLst>
        </pc:cxnChg>
        <pc:cxnChg chg="del">
          <ac:chgData name="西川享宏 / NISHIKAWA，YUKIHIRO" userId="19efa48e-0e79-425e-a2bf-836a53139d02" providerId="ADAL" clId="{566F69F9-5E12-444E-80F3-1D282219976A}" dt="2021-12-27T08:32:50.088" v="16" actId="478"/>
          <ac:cxnSpMkLst>
            <pc:docMk/>
            <pc:sldMk cId="2026013395" sldId="3137"/>
            <ac:cxnSpMk id="23" creationId="{3F63F473-A446-4458-A36B-1B807EE470D2}"/>
          </ac:cxnSpMkLst>
        </pc:cxnChg>
        <pc:cxnChg chg="del">
          <ac:chgData name="西川享宏 / NISHIKAWA，YUKIHIRO" userId="19efa48e-0e79-425e-a2bf-836a53139d02" providerId="ADAL" clId="{566F69F9-5E12-444E-80F3-1D282219976A}" dt="2021-12-27T08:32:50.088" v="16" actId="478"/>
          <ac:cxnSpMkLst>
            <pc:docMk/>
            <pc:sldMk cId="2026013395" sldId="3137"/>
            <ac:cxnSpMk id="25" creationId="{067E1EF0-2578-42D7-B661-31C894337D8A}"/>
          </ac:cxnSpMkLst>
        </pc:cxnChg>
        <pc:cxnChg chg="del">
          <ac:chgData name="西川享宏 / NISHIKAWA，YUKIHIRO" userId="19efa48e-0e79-425e-a2bf-836a53139d02" providerId="ADAL" clId="{566F69F9-5E12-444E-80F3-1D282219976A}" dt="2021-12-27T08:32:50.088" v="16" actId="478"/>
          <ac:cxnSpMkLst>
            <pc:docMk/>
            <pc:sldMk cId="2026013395" sldId="3137"/>
            <ac:cxnSpMk id="33" creationId="{70A0D66D-7D03-480F-8923-A26844975CCA}"/>
          </ac:cxnSpMkLst>
        </pc:cxnChg>
      </pc:sldChg>
      <pc:sldChg chg="add del">
        <pc:chgData name="西川享宏 / NISHIKAWA，YUKIHIRO" userId="19efa48e-0e79-425e-a2bf-836a53139d02" providerId="ADAL" clId="{566F69F9-5E12-444E-80F3-1D282219976A}" dt="2021-12-27T08:33:17.188" v="22" actId="2696"/>
        <pc:sldMkLst>
          <pc:docMk/>
          <pc:sldMk cId="2551111278" sldId="3138"/>
        </pc:sldMkLst>
      </pc:sldChg>
      <pc:sldChg chg="addSp delSp modSp add mod">
        <pc:chgData name="西川享宏 / NISHIKAWA，YUKIHIRO" userId="19efa48e-0e79-425e-a2bf-836a53139d02" providerId="ADAL" clId="{566F69F9-5E12-444E-80F3-1D282219976A}" dt="2022-01-13T08:26:11.662" v="1578" actId="478"/>
        <pc:sldMkLst>
          <pc:docMk/>
          <pc:sldMk cId="3580601614" sldId="3138"/>
        </pc:sldMkLst>
        <pc:spChg chg="mod">
          <ac:chgData name="西川享宏 / NISHIKAWA，YUKIHIRO" userId="19efa48e-0e79-425e-a2bf-836a53139d02" providerId="ADAL" clId="{566F69F9-5E12-444E-80F3-1D282219976A}" dt="2021-12-28T03:34:38.381" v="450" actId="20577"/>
          <ac:spMkLst>
            <pc:docMk/>
            <pc:sldMk cId="3580601614" sldId="3138"/>
            <ac:spMk id="2" creationId="{DC133B70-D0A5-4DC7-AA1D-47515B7DD344}"/>
          </ac:spMkLst>
        </pc:spChg>
        <pc:spChg chg="add mod">
          <ac:chgData name="西川享宏 / NISHIKAWA，YUKIHIRO" userId="19efa48e-0e79-425e-a2bf-836a53139d02" providerId="ADAL" clId="{566F69F9-5E12-444E-80F3-1D282219976A}" dt="2022-01-07T13:52:56.155" v="1483" actId="20577"/>
          <ac:spMkLst>
            <pc:docMk/>
            <pc:sldMk cId="3580601614" sldId="3138"/>
            <ac:spMk id="4" creationId="{6EB73098-84D9-446D-9F96-833DE5679E2B}"/>
          </ac:spMkLst>
        </pc:spChg>
        <pc:spChg chg="add mod">
          <ac:chgData name="西川享宏 / NISHIKAWA，YUKIHIRO" userId="19efa48e-0e79-425e-a2bf-836a53139d02" providerId="ADAL" clId="{566F69F9-5E12-444E-80F3-1D282219976A}" dt="2022-01-12T10:17:42.505" v="1513" actId="207"/>
          <ac:spMkLst>
            <pc:docMk/>
            <pc:sldMk cId="3580601614" sldId="3138"/>
            <ac:spMk id="6" creationId="{C4D3686E-42A4-46F2-972A-77A0237CCF5A}"/>
          </ac:spMkLst>
        </pc:spChg>
        <pc:spChg chg="add del mod">
          <ac:chgData name="西川享宏 / NISHIKAWA，YUKIHIRO" userId="19efa48e-0e79-425e-a2bf-836a53139d02" providerId="ADAL" clId="{566F69F9-5E12-444E-80F3-1D282219976A}" dt="2022-01-12T10:17:46.087" v="1514" actId="478"/>
          <ac:spMkLst>
            <pc:docMk/>
            <pc:sldMk cId="3580601614" sldId="3138"/>
            <ac:spMk id="7" creationId="{8248D091-4036-4D67-B580-B83DAA42FE28}"/>
          </ac:spMkLst>
        </pc:spChg>
        <pc:spChg chg="add del mod">
          <ac:chgData name="西川享宏 / NISHIKAWA，YUKIHIRO" userId="19efa48e-0e79-425e-a2bf-836a53139d02" providerId="ADAL" clId="{566F69F9-5E12-444E-80F3-1D282219976A}" dt="2022-01-13T08:26:09.546" v="1577" actId="478"/>
          <ac:spMkLst>
            <pc:docMk/>
            <pc:sldMk cId="3580601614" sldId="3138"/>
            <ac:spMk id="9" creationId="{781ABD9E-610C-48D5-8BE3-18BA0B64B658}"/>
          </ac:spMkLst>
        </pc:spChg>
        <pc:spChg chg="add del mod">
          <ac:chgData name="西川享宏 / NISHIKAWA，YUKIHIRO" userId="19efa48e-0e79-425e-a2bf-836a53139d02" providerId="ADAL" clId="{566F69F9-5E12-444E-80F3-1D282219976A}" dt="2021-12-27T08:58:17.174" v="196" actId="478"/>
          <ac:spMkLst>
            <pc:docMk/>
            <pc:sldMk cId="3580601614" sldId="3138"/>
            <ac:spMk id="10" creationId="{828F0D88-E509-4A2A-808C-B51F628FA44B}"/>
          </ac:spMkLst>
        </pc:spChg>
        <pc:spChg chg="add del mod">
          <ac:chgData name="西川享宏 / NISHIKAWA，YUKIHIRO" userId="19efa48e-0e79-425e-a2bf-836a53139d02" providerId="ADAL" clId="{566F69F9-5E12-444E-80F3-1D282219976A}" dt="2021-12-27T08:58:13.536" v="195" actId="478"/>
          <ac:spMkLst>
            <pc:docMk/>
            <pc:sldMk cId="3580601614" sldId="3138"/>
            <ac:spMk id="11" creationId="{E09B4DC0-3ED0-4DE4-A6A1-319C43D1EF27}"/>
          </ac:spMkLst>
        </pc:spChg>
        <pc:spChg chg="add del mod">
          <ac:chgData name="西川享宏 / NISHIKAWA，YUKIHIRO" userId="19efa48e-0e79-425e-a2bf-836a53139d02" providerId="ADAL" clId="{566F69F9-5E12-444E-80F3-1D282219976A}" dt="2021-12-27T08:58:13.536" v="195" actId="478"/>
          <ac:spMkLst>
            <pc:docMk/>
            <pc:sldMk cId="3580601614" sldId="3138"/>
            <ac:spMk id="12" creationId="{3AB53F21-3EA7-479D-9EC3-19F394706B7B}"/>
          </ac:spMkLst>
        </pc:spChg>
        <pc:spChg chg="add del mod">
          <ac:chgData name="西川享宏 / NISHIKAWA，YUKIHIRO" userId="19efa48e-0e79-425e-a2bf-836a53139d02" providerId="ADAL" clId="{566F69F9-5E12-444E-80F3-1D282219976A}" dt="2021-12-27T09:03:57.916" v="304" actId="478"/>
          <ac:spMkLst>
            <pc:docMk/>
            <pc:sldMk cId="3580601614" sldId="3138"/>
            <ac:spMk id="13" creationId="{2E9CDA27-D47F-4074-9C67-98AFF6899221}"/>
          </ac:spMkLst>
        </pc:spChg>
        <pc:spChg chg="add del mod">
          <ac:chgData name="西川享宏 / NISHIKAWA，YUKIHIRO" userId="19efa48e-0e79-425e-a2bf-836a53139d02" providerId="ADAL" clId="{566F69F9-5E12-444E-80F3-1D282219976A}" dt="2022-01-06T12:11:29.298" v="792" actId="478"/>
          <ac:spMkLst>
            <pc:docMk/>
            <pc:sldMk cId="3580601614" sldId="3138"/>
            <ac:spMk id="14" creationId="{DE636911-96C5-4A48-BAC1-EBF9A8313972}"/>
          </ac:spMkLst>
        </pc:spChg>
        <pc:spChg chg="add del mod">
          <ac:chgData name="西川享宏 / NISHIKAWA，YUKIHIRO" userId="19efa48e-0e79-425e-a2bf-836a53139d02" providerId="ADAL" clId="{566F69F9-5E12-444E-80F3-1D282219976A}" dt="2022-01-06T12:09:20.900" v="659" actId="478"/>
          <ac:spMkLst>
            <pc:docMk/>
            <pc:sldMk cId="3580601614" sldId="3138"/>
            <ac:spMk id="15" creationId="{70ABA82B-1BB2-436D-901B-8F5C07CC271E}"/>
          </ac:spMkLst>
        </pc:spChg>
        <pc:spChg chg="add mod">
          <ac:chgData name="西川享宏 / NISHIKAWA，YUKIHIRO" userId="19efa48e-0e79-425e-a2bf-836a53139d02" providerId="ADAL" clId="{566F69F9-5E12-444E-80F3-1D282219976A}" dt="2021-12-27T08:38:19.839" v="98" actId="571"/>
          <ac:spMkLst>
            <pc:docMk/>
            <pc:sldMk cId="3580601614" sldId="3138"/>
            <ac:spMk id="16" creationId="{9146DB56-013B-4196-9ECA-B8B8C37CF4AA}"/>
          </ac:spMkLst>
        </pc:spChg>
        <pc:spChg chg="add mod">
          <ac:chgData name="西川享宏 / NISHIKAWA，YUKIHIRO" userId="19efa48e-0e79-425e-a2bf-836a53139d02" providerId="ADAL" clId="{566F69F9-5E12-444E-80F3-1D282219976A}" dt="2022-01-13T02:27:12.771" v="1534" actId="20577"/>
          <ac:spMkLst>
            <pc:docMk/>
            <pc:sldMk cId="3580601614" sldId="3138"/>
            <ac:spMk id="19" creationId="{6A78DA57-2661-4F54-85DF-8406F810D041}"/>
          </ac:spMkLst>
        </pc:spChg>
        <pc:spChg chg="add del mod">
          <ac:chgData name="西川享宏 / NISHIKAWA，YUKIHIRO" userId="19efa48e-0e79-425e-a2bf-836a53139d02" providerId="ADAL" clId="{566F69F9-5E12-444E-80F3-1D282219976A}" dt="2022-01-13T02:11:31.585" v="1517" actId="478"/>
          <ac:spMkLst>
            <pc:docMk/>
            <pc:sldMk cId="3580601614" sldId="3138"/>
            <ac:spMk id="21" creationId="{E2349066-BF89-46AA-A1B1-1911CE2E627E}"/>
          </ac:spMkLst>
        </pc:spChg>
        <pc:spChg chg="add del mod">
          <ac:chgData name="西川享宏 / NISHIKAWA，YUKIHIRO" userId="19efa48e-0e79-425e-a2bf-836a53139d02" providerId="ADAL" clId="{566F69F9-5E12-444E-80F3-1D282219976A}" dt="2022-01-07T09:25:11.570" v="1469" actId="478"/>
          <ac:spMkLst>
            <pc:docMk/>
            <pc:sldMk cId="3580601614" sldId="3138"/>
            <ac:spMk id="22" creationId="{6FCEF278-F077-418A-9286-F72F609D2984}"/>
          </ac:spMkLst>
        </pc:spChg>
        <pc:spChg chg="add mod">
          <ac:chgData name="西川享宏 / NISHIKAWA，YUKIHIRO" userId="19efa48e-0e79-425e-a2bf-836a53139d02" providerId="ADAL" clId="{566F69F9-5E12-444E-80F3-1D282219976A}" dt="2022-01-13T02:27:39.618" v="1544" actId="20577"/>
          <ac:spMkLst>
            <pc:docMk/>
            <pc:sldMk cId="3580601614" sldId="3138"/>
            <ac:spMk id="22" creationId="{D5CC1870-6EA9-4CB7-ADB9-5BC87371FE3A}"/>
          </ac:spMkLst>
        </pc:spChg>
        <pc:spChg chg="add mod">
          <ac:chgData name="西川享宏 / NISHIKAWA，YUKIHIRO" userId="19efa48e-0e79-425e-a2bf-836a53139d02" providerId="ADAL" clId="{566F69F9-5E12-444E-80F3-1D282219976A}" dt="2022-01-13T02:27:42.813" v="1545" actId="571"/>
          <ac:spMkLst>
            <pc:docMk/>
            <pc:sldMk cId="3580601614" sldId="3138"/>
            <ac:spMk id="25" creationId="{CA3B98AB-9B22-4096-B610-BEC5D94274EC}"/>
          </ac:spMkLst>
        </pc:spChg>
        <pc:spChg chg="add del mod">
          <ac:chgData name="西川享宏 / NISHIKAWA，YUKIHIRO" userId="19efa48e-0e79-425e-a2bf-836a53139d02" providerId="ADAL" clId="{566F69F9-5E12-444E-80F3-1D282219976A}" dt="2022-01-06T13:52:30.845" v="1341" actId="478"/>
          <ac:spMkLst>
            <pc:docMk/>
            <pc:sldMk cId="3580601614" sldId="3138"/>
            <ac:spMk id="25" creationId="{DC702DDA-1755-4773-926F-2B9FD0460F7D}"/>
          </ac:spMkLst>
        </pc:spChg>
        <pc:spChg chg="add mod">
          <ac:chgData name="西川享宏 / NISHIKAWA，YUKIHIRO" userId="19efa48e-0e79-425e-a2bf-836a53139d02" providerId="ADAL" clId="{566F69F9-5E12-444E-80F3-1D282219976A}" dt="2022-01-13T02:28:03.452" v="1562" actId="20577"/>
          <ac:spMkLst>
            <pc:docMk/>
            <pc:sldMk cId="3580601614" sldId="3138"/>
            <ac:spMk id="27" creationId="{1EC2A38E-0F27-49D2-B6D4-1C6EB61DC843}"/>
          </ac:spMkLst>
        </pc:spChg>
        <pc:spChg chg="add del mod">
          <ac:chgData name="西川享宏 / NISHIKAWA，YUKIHIRO" userId="19efa48e-0e79-425e-a2bf-836a53139d02" providerId="ADAL" clId="{566F69F9-5E12-444E-80F3-1D282219976A}" dt="2022-01-12T10:17:54.767" v="1516" actId="478"/>
          <ac:spMkLst>
            <pc:docMk/>
            <pc:sldMk cId="3580601614" sldId="3138"/>
            <ac:spMk id="27" creationId="{DA2C0510-62FE-40AB-BADD-48210202AEE7}"/>
          </ac:spMkLst>
        </pc:spChg>
        <pc:spChg chg="add mod">
          <ac:chgData name="西川享宏 / NISHIKAWA，YUKIHIRO" userId="19efa48e-0e79-425e-a2bf-836a53139d02" providerId="ADAL" clId="{566F69F9-5E12-444E-80F3-1D282219976A}" dt="2022-01-13T02:28:39.089" v="1575" actId="20577"/>
          <ac:spMkLst>
            <pc:docMk/>
            <pc:sldMk cId="3580601614" sldId="3138"/>
            <ac:spMk id="29" creationId="{2D8CAD29-3192-4C25-BC1A-460D31ACBC88}"/>
          </ac:spMkLst>
        </pc:spChg>
        <pc:spChg chg="add del mod">
          <ac:chgData name="西川享宏 / NISHIKAWA，YUKIHIRO" userId="19efa48e-0e79-425e-a2bf-836a53139d02" providerId="ADAL" clId="{566F69F9-5E12-444E-80F3-1D282219976A}" dt="2022-01-12T10:17:49.648" v="1515" actId="478"/>
          <ac:spMkLst>
            <pc:docMk/>
            <pc:sldMk cId="3580601614" sldId="3138"/>
            <ac:spMk id="36" creationId="{25A74E7F-2082-476D-A468-D6E20F655BEA}"/>
          </ac:spMkLst>
        </pc:spChg>
        <pc:spChg chg="del">
          <ac:chgData name="西川享宏 / NISHIKAWA，YUKIHIRO" userId="19efa48e-0e79-425e-a2bf-836a53139d02" providerId="ADAL" clId="{566F69F9-5E12-444E-80F3-1D282219976A}" dt="2021-12-27T08:33:49.222" v="25" actId="478"/>
          <ac:spMkLst>
            <pc:docMk/>
            <pc:sldMk cId="3580601614" sldId="3138"/>
            <ac:spMk id="41" creationId="{26513097-09FC-4CA5-80A9-E0B988FA510A}"/>
          </ac:spMkLst>
        </pc:spChg>
        <pc:graphicFrameChg chg="add mod modGraphic">
          <ac:chgData name="西川享宏 / NISHIKAWA，YUKIHIRO" userId="19efa48e-0e79-425e-a2bf-836a53139d02" providerId="ADAL" clId="{566F69F9-5E12-444E-80F3-1D282219976A}" dt="2022-01-12T07:51:35.768" v="1502" actId="20577"/>
          <ac:graphicFrameMkLst>
            <pc:docMk/>
            <pc:sldMk cId="3580601614" sldId="3138"/>
            <ac:graphicFrameMk id="5" creationId="{C5612F2E-BFE0-4E45-863F-410675759C76}"/>
          </ac:graphicFrameMkLst>
        </pc:graphicFrameChg>
        <pc:graphicFrameChg chg="add del mod modGraphic">
          <ac:chgData name="西川享宏 / NISHIKAWA，YUKIHIRO" userId="19efa48e-0e79-425e-a2bf-836a53139d02" providerId="ADAL" clId="{566F69F9-5E12-444E-80F3-1D282219976A}" dt="2022-01-13T08:26:09.546" v="1577" actId="478"/>
          <ac:graphicFrameMkLst>
            <pc:docMk/>
            <pc:sldMk cId="3580601614" sldId="3138"/>
            <ac:graphicFrameMk id="8" creationId="{15E4EED4-8B08-4CFD-BD92-2B472A209597}"/>
          </ac:graphicFrameMkLst>
        </pc:graphicFrameChg>
        <pc:graphicFrameChg chg="add mod">
          <ac:chgData name="西川享宏 / NISHIKAWA，YUKIHIRO" userId="19efa48e-0e79-425e-a2bf-836a53139d02" providerId="ADAL" clId="{566F69F9-5E12-444E-80F3-1D282219976A}" dt="2021-12-27T09:00:56.701" v="280" actId="571"/>
          <ac:graphicFrameMkLst>
            <pc:docMk/>
            <pc:sldMk cId="3580601614" sldId="3138"/>
            <ac:graphicFrameMk id="17" creationId="{4A8F6F9D-D287-4890-8D04-AB12BD6DCC98}"/>
          </ac:graphicFrameMkLst>
        </pc:graphicFrameChg>
        <pc:cxnChg chg="add del">
          <ac:chgData name="西川享宏 / NISHIKAWA，YUKIHIRO" userId="19efa48e-0e79-425e-a2bf-836a53139d02" providerId="ADAL" clId="{566F69F9-5E12-444E-80F3-1D282219976A}" dt="2022-01-13T08:26:11.662" v="1578" actId="478"/>
          <ac:cxnSpMkLst>
            <pc:docMk/>
            <pc:sldMk cId="3580601614" sldId="3138"/>
            <ac:cxnSpMk id="18" creationId="{46CB58D6-5F5F-482F-9D42-BBA21F4CFDE6}"/>
          </ac:cxnSpMkLst>
        </pc:cxnChg>
        <pc:cxnChg chg="add del mod">
          <ac:chgData name="西川享宏 / NISHIKAWA，YUKIHIRO" userId="19efa48e-0e79-425e-a2bf-836a53139d02" providerId="ADAL" clId="{566F69F9-5E12-444E-80F3-1D282219976A}" dt="2022-01-13T08:26:11.662" v="1578" actId="478"/>
          <ac:cxnSpMkLst>
            <pc:docMk/>
            <pc:sldMk cId="3580601614" sldId="3138"/>
            <ac:cxnSpMk id="20" creationId="{6E62AFD1-018E-4753-B9DC-996EF8AEE234}"/>
          </ac:cxnSpMkLst>
        </pc:cxnChg>
        <pc:cxnChg chg="add del mod">
          <ac:chgData name="西川享宏 / NISHIKAWA，YUKIHIRO" userId="19efa48e-0e79-425e-a2bf-836a53139d02" providerId="ADAL" clId="{566F69F9-5E12-444E-80F3-1D282219976A}" dt="2022-01-13T08:26:11.662" v="1578" actId="478"/>
          <ac:cxnSpMkLst>
            <pc:docMk/>
            <pc:sldMk cId="3580601614" sldId="3138"/>
            <ac:cxnSpMk id="23" creationId="{E59C0F3A-42C0-49CC-9DB3-ED3D94DCE911}"/>
          </ac:cxnSpMkLst>
        </pc:cxnChg>
        <pc:cxnChg chg="add del mod">
          <ac:chgData name="西川享宏 / NISHIKAWA，YUKIHIRO" userId="19efa48e-0e79-425e-a2bf-836a53139d02" providerId="ADAL" clId="{566F69F9-5E12-444E-80F3-1D282219976A}" dt="2022-01-13T08:26:11.662" v="1578" actId="478"/>
          <ac:cxnSpMkLst>
            <pc:docMk/>
            <pc:sldMk cId="3580601614" sldId="3138"/>
            <ac:cxnSpMk id="24" creationId="{B0CB28D9-3333-4DDB-A7F0-6513E3575381}"/>
          </ac:cxnSpMkLst>
        </pc:cxnChg>
        <pc:cxnChg chg="add del mod">
          <ac:chgData name="西川享宏 / NISHIKAWA，YUKIHIRO" userId="19efa48e-0e79-425e-a2bf-836a53139d02" providerId="ADAL" clId="{566F69F9-5E12-444E-80F3-1D282219976A}" dt="2022-01-13T08:26:11.662" v="1578" actId="478"/>
          <ac:cxnSpMkLst>
            <pc:docMk/>
            <pc:sldMk cId="3580601614" sldId="3138"/>
            <ac:cxnSpMk id="26" creationId="{9BEA418A-FBD3-4EFF-B139-BDD692F4904F}"/>
          </ac:cxnSpMkLst>
        </pc:cxnChg>
        <pc:cxnChg chg="add del mod">
          <ac:chgData name="西川享宏 / NISHIKAWA，YUKIHIRO" userId="19efa48e-0e79-425e-a2bf-836a53139d02" providerId="ADAL" clId="{566F69F9-5E12-444E-80F3-1D282219976A}" dt="2022-01-13T08:26:11.662" v="1578" actId="478"/>
          <ac:cxnSpMkLst>
            <pc:docMk/>
            <pc:sldMk cId="3580601614" sldId="3138"/>
            <ac:cxnSpMk id="28" creationId="{0C98A56A-FB1E-40A4-9F5F-9D2A93AF9B29}"/>
          </ac:cxnSpMkLst>
        </pc:cxnChg>
        <pc:cxnChg chg="add del mod">
          <ac:chgData name="西川享宏 / NISHIKAWA，YUKIHIRO" userId="19efa48e-0e79-425e-a2bf-836a53139d02" providerId="ADAL" clId="{566F69F9-5E12-444E-80F3-1D282219976A}" dt="2022-01-13T08:26:11.662" v="1578" actId="478"/>
          <ac:cxnSpMkLst>
            <pc:docMk/>
            <pc:sldMk cId="3580601614" sldId="3138"/>
            <ac:cxnSpMk id="30" creationId="{16AFD9FA-331F-415F-9630-7748F38C9910}"/>
          </ac:cxnSpMkLst>
        </pc:cxnChg>
        <pc:cxnChg chg="add mod">
          <ac:chgData name="西川享宏 / NISHIKAWA，YUKIHIRO" userId="19efa48e-0e79-425e-a2bf-836a53139d02" providerId="ADAL" clId="{566F69F9-5E12-444E-80F3-1D282219976A}" dt="2021-12-27T09:02:43.545" v="297" actId="14100"/>
          <ac:cxnSpMkLst>
            <pc:docMk/>
            <pc:sldMk cId="3580601614" sldId="3138"/>
            <ac:cxnSpMk id="32" creationId="{2B5349BF-0D31-4B3F-8ACB-1337662D29B6}"/>
          </ac:cxnSpMkLst>
        </pc:cxnChg>
        <pc:cxnChg chg="add del mod">
          <ac:chgData name="西川享宏 / NISHIKAWA，YUKIHIRO" userId="19efa48e-0e79-425e-a2bf-836a53139d02" providerId="ADAL" clId="{566F69F9-5E12-444E-80F3-1D282219976A}" dt="2022-01-13T08:26:11.662" v="1578" actId="478"/>
          <ac:cxnSpMkLst>
            <pc:docMk/>
            <pc:sldMk cId="3580601614" sldId="3138"/>
            <ac:cxnSpMk id="34" creationId="{2B3E9D05-400F-4EB3-A260-993EE875590B}"/>
          </ac:cxnSpMkLst>
        </pc:cxnChg>
      </pc:sldChg>
      <pc:sldChg chg="addSp delSp modSp add mod">
        <pc:chgData name="西川享宏 / NISHIKAWA，YUKIHIRO" userId="19efa48e-0e79-425e-a2bf-836a53139d02" providerId="ADAL" clId="{566F69F9-5E12-444E-80F3-1D282219976A}" dt="2022-01-13T08:26:15.940" v="1579" actId="478"/>
        <pc:sldMkLst>
          <pc:docMk/>
          <pc:sldMk cId="186260711" sldId="3139"/>
        </pc:sldMkLst>
        <pc:spChg chg="mod">
          <ac:chgData name="西川享宏 / NISHIKAWA，YUKIHIRO" userId="19efa48e-0e79-425e-a2bf-836a53139d02" providerId="ADAL" clId="{566F69F9-5E12-444E-80F3-1D282219976A}" dt="2021-12-28T03:34:34.677" v="447" actId="20577"/>
          <ac:spMkLst>
            <pc:docMk/>
            <pc:sldMk cId="186260711" sldId="3139"/>
            <ac:spMk id="2" creationId="{DC133B70-D0A5-4DC7-AA1D-47515B7DD344}"/>
          </ac:spMkLst>
        </pc:spChg>
        <pc:spChg chg="del">
          <ac:chgData name="西川享宏 / NISHIKAWA，YUKIHIRO" userId="19efa48e-0e79-425e-a2bf-836a53139d02" providerId="ADAL" clId="{566F69F9-5E12-444E-80F3-1D282219976A}" dt="2021-12-27T08:34:30.597" v="29" actId="478"/>
          <ac:spMkLst>
            <pc:docMk/>
            <pc:sldMk cId="186260711" sldId="3139"/>
            <ac:spMk id="4" creationId="{6EB73098-84D9-446D-9F96-833DE5679E2B}"/>
          </ac:spMkLst>
        </pc:spChg>
        <pc:spChg chg="del">
          <ac:chgData name="西川享宏 / NISHIKAWA，YUKIHIRO" userId="19efa48e-0e79-425e-a2bf-836a53139d02" providerId="ADAL" clId="{566F69F9-5E12-444E-80F3-1D282219976A}" dt="2021-12-27T08:34:30.597" v="29" actId="478"/>
          <ac:spMkLst>
            <pc:docMk/>
            <pc:sldMk cId="186260711" sldId="3139"/>
            <ac:spMk id="6" creationId="{C4D3686E-42A4-46F2-972A-77A0237CCF5A}"/>
          </ac:spMkLst>
        </pc:spChg>
        <pc:spChg chg="del">
          <ac:chgData name="西川享宏 / NISHIKAWA，YUKIHIRO" userId="19efa48e-0e79-425e-a2bf-836a53139d02" providerId="ADAL" clId="{566F69F9-5E12-444E-80F3-1D282219976A}" dt="2021-12-27T08:34:30.597" v="29" actId="478"/>
          <ac:spMkLst>
            <pc:docMk/>
            <pc:sldMk cId="186260711" sldId="3139"/>
            <ac:spMk id="7" creationId="{8248D091-4036-4D67-B580-B83DAA42FE28}"/>
          </ac:spMkLst>
        </pc:spChg>
        <pc:spChg chg="del">
          <ac:chgData name="西川享宏 / NISHIKAWA，YUKIHIRO" userId="19efa48e-0e79-425e-a2bf-836a53139d02" providerId="ADAL" clId="{566F69F9-5E12-444E-80F3-1D282219976A}" dt="2021-12-27T08:34:30.597" v="29" actId="478"/>
          <ac:spMkLst>
            <pc:docMk/>
            <pc:sldMk cId="186260711" sldId="3139"/>
            <ac:spMk id="9" creationId="{781ABD9E-610C-48D5-8BE3-18BA0B64B658}"/>
          </ac:spMkLst>
        </pc:spChg>
        <pc:spChg chg="del">
          <ac:chgData name="西川享宏 / NISHIKAWA，YUKIHIRO" userId="19efa48e-0e79-425e-a2bf-836a53139d02" providerId="ADAL" clId="{566F69F9-5E12-444E-80F3-1D282219976A}" dt="2021-12-27T08:34:30.597" v="29" actId="478"/>
          <ac:spMkLst>
            <pc:docMk/>
            <pc:sldMk cId="186260711" sldId="3139"/>
            <ac:spMk id="10" creationId="{828F0D88-E509-4A2A-808C-B51F628FA44B}"/>
          </ac:spMkLst>
        </pc:spChg>
        <pc:spChg chg="del">
          <ac:chgData name="西川享宏 / NISHIKAWA，YUKIHIRO" userId="19efa48e-0e79-425e-a2bf-836a53139d02" providerId="ADAL" clId="{566F69F9-5E12-444E-80F3-1D282219976A}" dt="2021-12-27T08:34:30.597" v="29" actId="478"/>
          <ac:spMkLst>
            <pc:docMk/>
            <pc:sldMk cId="186260711" sldId="3139"/>
            <ac:spMk id="11" creationId="{E09B4DC0-3ED0-4DE4-A6A1-319C43D1EF27}"/>
          </ac:spMkLst>
        </pc:spChg>
        <pc:spChg chg="del">
          <ac:chgData name="西川享宏 / NISHIKAWA，YUKIHIRO" userId="19efa48e-0e79-425e-a2bf-836a53139d02" providerId="ADAL" clId="{566F69F9-5E12-444E-80F3-1D282219976A}" dt="2021-12-27T08:34:30.597" v="29" actId="478"/>
          <ac:spMkLst>
            <pc:docMk/>
            <pc:sldMk cId="186260711" sldId="3139"/>
            <ac:spMk id="12" creationId="{3AB53F21-3EA7-479D-9EC3-19F394706B7B}"/>
          </ac:spMkLst>
        </pc:spChg>
        <pc:spChg chg="del">
          <ac:chgData name="西川享宏 / NISHIKAWA，YUKIHIRO" userId="19efa48e-0e79-425e-a2bf-836a53139d02" providerId="ADAL" clId="{566F69F9-5E12-444E-80F3-1D282219976A}" dt="2021-12-27T08:34:30.597" v="29" actId="478"/>
          <ac:spMkLst>
            <pc:docMk/>
            <pc:sldMk cId="186260711" sldId="3139"/>
            <ac:spMk id="13" creationId="{2E9CDA27-D47F-4074-9C67-98AFF6899221}"/>
          </ac:spMkLst>
        </pc:spChg>
        <pc:spChg chg="add del mod">
          <ac:chgData name="西川享宏 / NISHIKAWA，YUKIHIRO" userId="19efa48e-0e79-425e-a2bf-836a53139d02" providerId="ADAL" clId="{566F69F9-5E12-444E-80F3-1D282219976A}" dt="2022-01-13T08:26:15.940" v="1579" actId="478"/>
          <ac:spMkLst>
            <pc:docMk/>
            <pc:sldMk cId="186260711" sldId="3139"/>
            <ac:spMk id="15" creationId="{CBED65E3-79C1-4C53-ADB8-2BEF417FE0DB}"/>
          </ac:spMkLst>
        </pc:spChg>
        <pc:graphicFrameChg chg="del">
          <ac:chgData name="西川享宏 / NISHIKAWA，YUKIHIRO" userId="19efa48e-0e79-425e-a2bf-836a53139d02" providerId="ADAL" clId="{566F69F9-5E12-444E-80F3-1D282219976A}" dt="2021-12-27T08:34:30.597" v="29" actId="478"/>
          <ac:graphicFrameMkLst>
            <pc:docMk/>
            <pc:sldMk cId="186260711" sldId="3139"/>
            <ac:graphicFrameMk id="5" creationId="{C5612F2E-BFE0-4E45-863F-410675759C76}"/>
          </ac:graphicFrameMkLst>
        </pc:graphicFrameChg>
        <pc:graphicFrameChg chg="del">
          <ac:chgData name="西川享宏 / NISHIKAWA，YUKIHIRO" userId="19efa48e-0e79-425e-a2bf-836a53139d02" providerId="ADAL" clId="{566F69F9-5E12-444E-80F3-1D282219976A}" dt="2021-12-27T08:34:30.597" v="29" actId="478"/>
          <ac:graphicFrameMkLst>
            <pc:docMk/>
            <pc:sldMk cId="186260711" sldId="3139"/>
            <ac:graphicFrameMk id="8" creationId="{15E4EED4-8B08-4CFD-BD92-2B472A209597}"/>
          </ac:graphicFrameMkLst>
        </pc:graphicFrameChg>
        <pc:graphicFrameChg chg="add mod modGraphic">
          <ac:chgData name="西川享宏 / NISHIKAWA，YUKIHIRO" userId="19efa48e-0e79-425e-a2bf-836a53139d02" providerId="ADAL" clId="{566F69F9-5E12-444E-80F3-1D282219976A}" dt="2022-01-13T02:59:50.272" v="1576" actId="2165"/>
          <ac:graphicFrameMkLst>
            <pc:docMk/>
            <pc:sldMk cId="186260711" sldId="3139"/>
            <ac:graphicFrameMk id="14" creationId="{C717E374-377B-45D6-871A-7EED3D6E8F2F}"/>
          </ac:graphicFrameMkLst>
        </pc:graphicFrameChg>
      </pc:sldChg>
      <pc:sldChg chg="addSp modSp new del mod">
        <pc:chgData name="西川享宏 / NISHIKAWA，YUKIHIRO" userId="19efa48e-0e79-425e-a2bf-836a53139d02" providerId="ADAL" clId="{566F69F9-5E12-444E-80F3-1D282219976A}" dt="2022-01-06T12:09:26.772" v="660" actId="2696"/>
        <pc:sldMkLst>
          <pc:docMk/>
          <pc:sldMk cId="1556195521" sldId="3140"/>
        </pc:sldMkLst>
        <pc:spChg chg="mod">
          <ac:chgData name="西川享宏 / NISHIKAWA，YUKIHIRO" userId="19efa48e-0e79-425e-a2bf-836a53139d02" providerId="ADAL" clId="{566F69F9-5E12-444E-80F3-1D282219976A}" dt="2021-12-27T08:35:01.397" v="33" actId="27636"/>
          <ac:spMkLst>
            <pc:docMk/>
            <pc:sldMk cId="1556195521" sldId="3140"/>
            <ac:spMk id="2" creationId="{F2BDB5E3-86AF-4BDF-8A3F-2C6FC599BD35}"/>
          </ac:spMkLst>
        </pc:spChg>
        <pc:spChg chg="add mod">
          <ac:chgData name="西川享宏 / NISHIKAWA，YUKIHIRO" userId="19efa48e-0e79-425e-a2bf-836a53139d02" providerId="ADAL" clId="{566F69F9-5E12-444E-80F3-1D282219976A}" dt="2021-12-27T08:35:27.417" v="49" actId="1076"/>
          <ac:spMkLst>
            <pc:docMk/>
            <pc:sldMk cId="1556195521" sldId="3140"/>
            <ac:spMk id="3" creationId="{3C7193BC-C0F4-4196-8422-CAB7F08C37DA}"/>
          </ac:spMkLst>
        </pc:spChg>
      </pc:sldChg>
      <pc:sldMasterChg chg="modSldLayout">
        <pc:chgData name="西川享宏 / NISHIKAWA，YUKIHIRO" userId="19efa48e-0e79-425e-a2bf-836a53139d02" providerId="ADAL" clId="{566F69F9-5E12-444E-80F3-1D282219976A}" dt="2021-12-27T23:59:19.599" v="425" actId="20577"/>
        <pc:sldMasterMkLst>
          <pc:docMk/>
          <pc:sldMasterMk cId="3023400825" sldId="2147483809"/>
        </pc:sldMasterMkLst>
        <pc:sldLayoutChg chg="modSp mod">
          <pc:chgData name="西川享宏 / NISHIKAWA，YUKIHIRO" userId="19efa48e-0e79-425e-a2bf-836a53139d02" providerId="ADAL" clId="{566F69F9-5E12-444E-80F3-1D282219976A}" dt="2021-12-27T23:59:19.599" v="425" actId="20577"/>
          <pc:sldLayoutMkLst>
            <pc:docMk/>
            <pc:sldMasterMk cId="3023400825" sldId="2147483809"/>
            <pc:sldLayoutMk cId="3349544243" sldId="2147483827"/>
          </pc:sldLayoutMkLst>
          <pc:spChg chg="mod">
            <ac:chgData name="西川享宏 / NISHIKAWA，YUKIHIRO" userId="19efa48e-0e79-425e-a2bf-836a53139d02" providerId="ADAL" clId="{566F69F9-5E12-444E-80F3-1D282219976A}" dt="2021-12-27T23:59:19.599" v="425" actId="20577"/>
            <ac:spMkLst>
              <pc:docMk/>
              <pc:sldMasterMk cId="3023400825" sldId="2147483809"/>
              <pc:sldLayoutMk cId="3349544243" sldId="2147483827"/>
              <ac:spMk id="8" creationId="{937C2E96-E79A-4035-BE5A-DCEC7526D1D8}"/>
            </ac:spMkLst>
          </pc:spChg>
        </pc:sldLayoutChg>
      </pc:sldMasterChg>
    </pc:docChg>
  </pc:docChgLst>
  <pc:docChgLst>
    <pc:chgData name="石橋香織 / ISHIBASHI，KAORI" userId="S::kaori.ishibashi.yq@hitachi.com::6a52a1d4-43e6-4070-a39f-d3d3f9bcd5fd" providerId="AD" clId="Web-{A7DD3F51-B946-E854-9048-431BAC6137BC}"/>
    <pc:docChg chg="modSld">
      <pc:chgData name="石橋香織 / ISHIBASHI，KAORI" userId="S::kaori.ishibashi.yq@hitachi.com::6a52a1d4-43e6-4070-a39f-d3d3f9bcd5fd" providerId="AD" clId="Web-{A7DD3F51-B946-E854-9048-431BAC6137BC}" dt="2022-05-30T05:55:15.803" v="25"/>
      <pc:docMkLst>
        <pc:docMk/>
      </pc:docMkLst>
      <pc:sldChg chg="modSp">
        <pc:chgData name="石橋香織 / ISHIBASHI，KAORI" userId="S::kaori.ishibashi.yq@hitachi.com::6a52a1d4-43e6-4070-a39f-d3d3f9bcd5fd" providerId="AD" clId="Web-{A7DD3F51-B946-E854-9048-431BAC6137BC}" dt="2022-05-30T05:55:15.803" v="25"/>
        <pc:sldMkLst>
          <pc:docMk/>
          <pc:sldMk cId="3580601614" sldId="3138"/>
        </pc:sldMkLst>
        <pc:graphicFrameChg chg="mod modGraphic">
          <ac:chgData name="石橋香織 / ISHIBASHI，KAORI" userId="S::kaori.ishibashi.yq@hitachi.com::6a52a1d4-43e6-4070-a39f-d3d3f9bcd5fd" providerId="AD" clId="Web-{A7DD3F51-B946-E854-9048-431BAC6137BC}" dt="2022-05-30T05:55:15.803" v="25"/>
          <ac:graphicFrameMkLst>
            <pc:docMk/>
            <pc:sldMk cId="3580601614" sldId="3138"/>
            <ac:graphicFrameMk id="5" creationId="{C5612F2E-BFE0-4E45-863F-410675759C76}"/>
          </ac:graphicFrameMkLst>
        </pc:graphicFrameChg>
      </pc:sldChg>
    </pc:docChg>
  </pc:docChgLst>
  <pc:docChgLst>
    <pc:chgData name="大島一好 / Oshima，Kazuyoshi" userId="9a25da4d-40a3-443d-84ab-466aba9a48e1" providerId="ADAL" clId="{961DA45C-80C2-4C4A-A0F3-146DF6A1741A}"/>
    <pc:docChg chg="undo custSel modSld">
      <pc:chgData name="大島一好 / Oshima，Kazuyoshi" userId="9a25da4d-40a3-443d-84ab-466aba9a48e1" providerId="ADAL" clId="{961DA45C-80C2-4C4A-A0F3-146DF6A1741A}" dt="2021-01-21T08:11:11.338" v="682"/>
      <pc:docMkLst>
        <pc:docMk/>
      </pc:docMkLst>
      <pc:sldChg chg="delSp modSp mod">
        <pc:chgData name="大島一好 / Oshima，Kazuyoshi" userId="9a25da4d-40a3-443d-84ab-466aba9a48e1" providerId="ADAL" clId="{961DA45C-80C2-4C4A-A0F3-146DF6A1741A}" dt="2021-01-21T08:10:46.663" v="662"/>
        <pc:sldMkLst>
          <pc:docMk/>
          <pc:sldMk cId="923846831" sldId="3124"/>
        </pc:sldMkLst>
        <pc:spChg chg="del">
          <ac:chgData name="大島一好 / Oshima，Kazuyoshi" userId="9a25da4d-40a3-443d-84ab-466aba9a48e1" providerId="ADAL" clId="{961DA45C-80C2-4C4A-A0F3-146DF6A1741A}" dt="2021-01-21T07:49:46.084" v="241" actId="478"/>
          <ac:spMkLst>
            <pc:docMk/>
            <pc:sldMk cId="923846831" sldId="3124"/>
            <ac:spMk id="2" creationId="{DAA2C585-C63A-41E1-93AB-9E1276420BBE}"/>
          </ac:spMkLst>
        </pc:spChg>
        <pc:spChg chg="mod">
          <ac:chgData name="大島一好 / Oshima，Kazuyoshi" userId="9a25da4d-40a3-443d-84ab-466aba9a48e1" providerId="ADAL" clId="{961DA45C-80C2-4C4A-A0F3-146DF6A1741A}" dt="2021-01-21T07:49:53.209" v="243" actId="20577"/>
          <ac:spMkLst>
            <pc:docMk/>
            <pc:sldMk cId="923846831" sldId="3124"/>
            <ac:spMk id="64" creationId="{584EA0F7-E8B6-413F-85A4-6E81136C9E8C}"/>
          </ac:spMkLst>
        </pc:spChg>
        <pc:spChg chg="mod">
          <ac:chgData name="大島一好 / Oshima，Kazuyoshi" userId="9a25da4d-40a3-443d-84ab-466aba9a48e1" providerId="ADAL" clId="{961DA45C-80C2-4C4A-A0F3-146DF6A1741A}" dt="2021-01-21T08:10:46.663" v="662"/>
          <ac:spMkLst>
            <pc:docMk/>
            <pc:sldMk cId="923846831" sldId="3124"/>
            <ac:spMk id="71" creationId="{A929C3A7-D813-4ABE-97DA-6A04560FB205}"/>
          </ac:spMkLst>
        </pc:spChg>
        <pc:spChg chg="mod">
          <ac:chgData name="大島一好 / Oshima，Kazuyoshi" userId="9a25da4d-40a3-443d-84ab-466aba9a48e1" providerId="ADAL" clId="{961DA45C-80C2-4C4A-A0F3-146DF6A1741A}" dt="2021-01-21T07:48:42.982" v="76" actId="6549"/>
          <ac:spMkLst>
            <pc:docMk/>
            <pc:sldMk cId="923846831" sldId="3124"/>
            <ac:spMk id="232" creationId="{DCB7C339-5DD7-477A-BA8A-385516A3EF16}"/>
          </ac:spMkLst>
        </pc:spChg>
      </pc:sldChg>
      <pc:sldChg chg="addSp delSp modSp mod">
        <pc:chgData name="大島一好 / Oshima，Kazuyoshi" userId="9a25da4d-40a3-443d-84ab-466aba9a48e1" providerId="ADAL" clId="{961DA45C-80C2-4C4A-A0F3-146DF6A1741A}" dt="2021-01-21T08:11:11.338" v="682"/>
        <pc:sldMkLst>
          <pc:docMk/>
          <pc:sldMk cId="1124002972" sldId="3133"/>
        </pc:sldMkLst>
        <pc:spChg chg="add mod ord">
          <ac:chgData name="大島一好 / Oshima，Kazuyoshi" userId="9a25da4d-40a3-443d-84ab-466aba9a48e1" providerId="ADAL" clId="{961DA45C-80C2-4C4A-A0F3-146DF6A1741A}" dt="2021-01-21T08:08:53.133" v="503" actId="164"/>
          <ac:spMkLst>
            <pc:docMk/>
            <pc:sldMk cId="1124002972" sldId="3133"/>
            <ac:spMk id="9" creationId="{15BD49A2-2E97-4EF0-9D2D-73CFE7AEAA3E}"/>
          </ac:spMkLst>
        </pc:spChg>
        <pc:spChg chg="mod ord">
          <ac:chgData name="大島一好 / Oshima，Kazuyoshi" userId="9a25da4d-40a3-443d-84ab-466aba9a48e1" providerId="ADAL" clId="{961DA45C-80C2-4C4A-A0F3-146DF6A1741A}" dt="2021-01-21T08:08:53.133" v="503" actId="164"/>
          <ac:spMkLst>
            <pc:docMk/>
            <pc:sldMk cId="1124002972" sldId="3133"/>
            <ac:spMk id="11" creationId="{971C3E5E-5F9C-493E-ABD1-D689E1517AC3}"/>
          </ac:spMkLst>
        </pc:spChg>
        <pc:spChg chg="mod">
          <ac:chgData name="大島一好 / Oshima，Kazuyoshi" userId="9a25da4d-40a3-443d-84ab-466aba9a48e1" providerId="ADAL" clId="{961DA45C-80C2-4C4A-A0F3-146DF6A1741A}" dt="2021-01-21T08:08:53.133" v="503" actId="164"/>
          <ac:spMkLst>
            <pc:docMk/>
            <pc:sldMk cId="1124002972" sldId="3133"/>
            <ac:spMk id="12" creationId="{B6CDDCD2-9587-4C5D-B93D-A1B2D20DDF0E}"/>
          </ac:spMkLst>
        </pc:spChg>
        <pc:spChg chg="add mod ord">
          <ac:chgData name="大島一好 / Oshima，Kazuyoshi" userId="9a25da4d-40a3-443d-84ab-466aba9a48e1" providerId="ADAL" clId="{961DA45C-80C2-4C4A-A0F3-146DF6A1741A}" dt="2021-01-21T08:07:59.765" v="489" actId="164"/>
          <ac:spMkLst>
            <pc:docMk/>
            <pc:sldMk cId="1124002972" sldId="3133"/>
            <ac:spMk id="13" creationId="{C49B91A5-442D-4028-A72F-BC0FBEF8821E}"/>
          </ac:spMkLst>
        </pc:spChg>
        <pc:spChg chg="mod">
          <ac:chgData name="大島一好 / Oshima，Kazuyoshi" userId="9a25da4d-40a3-443d-84ab-466aba9a48e1" providerId="ADAL" clId="{961DA45C-80C2-4C4A-A0F3-146DF6A1741A}" dt="2021-01-21T08:09:21.622" v="556" actId="1036"/>
          <ac:spMkLst>
            <pc:docMk/>
            <pc:sldMk cId="1124002972" sldId="3133"/>
            <ac:spMk id="15" creationId="{0691A687-335D-4F4F-8402-3CCA128B2A11}"/>
          </ac:spMkLst>
        </pc:spChg>
        <pc:spChg chg="del">
          <ac:chgData name="大島一好 / Oshima，Kazuyoshi" userId="9a25da4d-40a3-443d-84ab-466aba9a48e1" providerId="ADAL" clId="{961DA45C-80C2-4C4A-A0F3-146DF6A1741A}" dt="2021-01-21T07:57:12.355" v="248" actId="478"/>
          <ac:spMkLst>
            <pc:docMk/>
            <pc:sldMk cId="1124002972" sldId="3133"/>
            <ac:spMk id="17" creationId="{1A687CF5-E260-4022-923D-82990B88A5CF}"/>
          </ac:spMkLst>
        </pc:spChg>
        <pc:spChg chg="add mod ord">
          <ac:chgData name="大島一好 / Oshima，Kazuyoshi" userId="9a25da4d-40a3-443d-84ab-466aba9a48e1" providerId="ADAL" clId="{961DA45C-80C2-4C4A-A0F3-146DF6A1741A}" dt="2021-01-21T08:08:53.133" v="503" actId="164"/>
          <ac:spMkLst>
            <pc:docMk/>
            <pc:sldMk cId="1124002972" sldId="3133"/>
            <ac:spMk id="18" creationId="{20EC7026-E0F8-4C80-B78F-92FF6A429E2B}"/>
          </ac:spMkLst>
        </pc:spChg>
        <pc:spChg chg="mod">
          <ac:chgData name="大島一好 / Oshima，Kazuyoshi" userId="9a25da4d-40a3-443d-84ab-466aba9a48e1" providerId="ADAL" clId="{961DA45C-80C2-4C4A-A0F3-146DF6A1741A}" dt="2021-01-21T07:57:26.625" v="264" actId="20577"/>
          <ac:spMkLst>
            <pc:docMk/>
            <pc:sldMk cId="1124002972" sldId="3133"/>
            <ac:spMk id="73" creationId="{DAC0F6CE-69C4-44DC-83F1-D9FF8B231B69}"/>
          </ac:spMkLst>
        </pc:spChg>
        <pc:spChg chg="mod">
          <ac:chgData name="大島一好 / Oshima，Kazuyoshi" userId="9a25da4d-40a3-443d-84ab-466aba9a48e1" providerId="ADAL" clId="{961DA45C-80C2-4C4A-A0F3-146DF6A1741A}" dt="2021-01-21T08:11:11.338" v="682"/>
          <ac:spMkLst>
            <pc:docMk/>
            <pc:sldMk cId="1124002972" sldId="3133"/>
            <ac:spMk id="108" creationId="{040D2062-FF03-41DA-B8D8-E1FDDCBB7013}"/>
          </ac:spMkLst>
        </pc:spChg>
        <pc:grpChg chg="add del mod">
          <ac:chgData name="大島一好 / Oshima，Kazuyoshi" userId="9a25da4d-40a3-443d-84ab-466aba9a48e1" providerId="ADAL" clId="{961DA45C-80C2-4C4A-A0F3-146DF6A1741A}" dt="2021-01-21T08:08:12.687" v="490" actId="478"/>
          <ac:grpSpMkLst>
            <pc:docMk/>
            <pc:sldMk cId="1124002972" sldId="3133"/>
            <ac:grpSpMk id="14" creationId="{8DEDE955-2C51-4D58-85C0-368CC99884AA}"/>
          </ac:grpSpMkLst>
        </pc:grpChg>
        <pc:grpChg chg="add mod">
          <ac:chgData name="大島一好 / Oshima，Kazuyoshi" userId="9a25da4d-40a3-443d-84ab-466aba9a48e1" providerId="ADAL" clId="{961DA45C-80C2-4C4A-A0F3-146DF6A1741A}" dt="2021-01-21T08:08:57.440" v="541" actId="1038"/>
          <ac:grpSpMkLst>
            <pc:docMk/>
            <pc:sldMk cId="1124002972" sldId="3133"/>
            <ac:grpSpMk id="19" creationId="{8AC04650-35C9-4A4E-9C95-3FDEA8E5BCFC}"/>
          </ac:grpSpMkLst>
        </pc:grpChg>
        <pc:picChg chg="add mod ord modCrop">
          <ac:chgData name="大島一好 / Oshima，Kazuyoshi" userId="9a25da4d-40a3-443d-84ab-466aba9a48e1" providerId="ADAL" clId="{961DA45C-80C2-4C4A-A0F3-146DF6A1741A}" dt="2021-01-21T08:07:59.765" v="489" actId="164"/>
          <ac:picMkLst>
            <pc:docMk/>
            <pc:sldMk cId="1124002972" sldId="3133"/>
            <ac:picMk id="3" creationId="{44057076-D4E0-48D4-A7AE-F7B8491750A4}"/>
          </ac:picMkLst>
        </pc:picChg>
        <pc:picChg chg="add mod ord modCrop">
          <ac:chgData name="大島一好 / Oshima，Kazuyoshi" userId="9a25da4d-40a3-443d-84ab-466aba9a48e1" providerId="ADAL" clId="{961DA45C-80C2-4C4A-A0F3-146DF6A1741A}" dt="2021-01-21T08:07:59.765" v="489" actId="164"/>
          <ac:picMkLst>
            <pc:docMk/>
            <pc:sldMk cId="1124002972" sldId="3133"/>
            <ac:picMk id="5" creationId="{EC374F7D-C44E-469A-80BB-D179A458BA4E}"/>
          </ac:picMkLst>
        </pc:picChg>
        <pc:picChg chg="add mod ord modCrop">
          <ac:chgData name="大島一好 / Oshima，Kazuyoshi" userId="9a25da4d-40a3-443d-84ab-466aba9a48e1" providerId="ADAL" clId="{961DA45C-80C2-4C4A-A0F3-146DF6A1741A}" dt="2021-01-21T08:07:59.765" v="489" actId="164"/>
          <ac:picMkLst>
            <pc:docMk/>
            <pc:sldMk cId="1124002972" sldId="3133"/>
            <ac:picMk id="7" creationId="{F7EE90CB-9D38-463D-9943-F260D43AE438}"/>
          </ac:picMkLst>
        </pc:picChg>
        <pc:picChg chg="del">
          <ac:chgData name="大島一好 / Oshima，Kazuyoshi" userId="9a25da4d-40a3-443d-84ab-466aba9a48e1" providerId="ADAL" clId="{961DA45C-80C2-4C4A-A0F3-146DF6A1741A}" dt="2021-01-21T07:57:12.355" v="248" actId="478"/>
          <ac:picMkLst>
            <pc:docMk/>
            <pc:sldMk cId="1124002972" sldId="3133"/>
            <ac:picMk id="8" creationId="{0686151E-FAD0-47F6-91C6-19451BD2E856}"/>
          </ac:picMkLst>
        </pc:picChg>
        <pc:picChg chg="del">
          <ac:chgData name="大島一好 / Oshima，Kazuyoshi" userId="9a25da4d-40a3-443d-84ab-466aba9a48e1" providerId="ADAL" clId="{961DA45C-80C2-4C4A-A0F3-146DF6A1741A}" dt="2021-01-21T07:57:12.355" v="248" actId="478"/>
          <ac:picMkLst>
            <pc:docMk/>
            <pc:sldMk cId="1124002972" sldId="3133"/>
            <ac:picMk id="10" creationId="{635A59CE-AF09-4F21-AC0E-6E824752B5DA}"/>
          </ac:picMkLst>
        </pc:picChg>
        <pc:picChg chg="mod ord">
          <ac:chgData name="大島一好 / Oshima，Kazuyoshi" userId="9a25da4d-40a3-443d-84ab-466aba9a48e1" providerId="ADAL" clId="{961DA45C-80C2-4C4A-A0F3-146DF6A1741A}" dt="2021-01-21T08:08:53.133" v="503" actId="164"/>
          <ac:picMkLst>
            <pc:docMk/>
            <pc:sldMk cId="1124002972" sldId="3133"/>
            <ac:picMk id="16" creationId="{D7B508A4-68C0-408F-8C25-541F652164F6}"/>
          </ac:picMkLst>
        </pc:picChg>
      </pc:sldChg>
    </pc:docChg>
  </pc:docChgLst>
  <pc:docChgLst>
    <pc:chgData name="石川瑞稀 / Ishikawa，Mizuki" userId="0f47e3fb-0cf9-41ef-a164-054c35b50f4c" providerId="ADAL" clId="{BFC09A05-41D6-4083-9C60-9CC1CBA07C28}"/>
    <pc:docChg chg="custSel modSld">
      <pc:chgData name="石川瑞稀 / Ishikawa，Mizuki" userId="0f47e3fb-0cf9-41ef-a164-054c35b50f4c" providerId="ADAL" clId="{BFC09A05-41D6-4083-9C60-9CC1CBA07C28}" dt="2021-01-25T08:06:22.914" v="11"/>
      <pc:docMkLst>
        <pc:docMk/>
      </pc:docMkLst>
      <pc:sldChg chg="addSp delSp modSp mod">
        <pc:chgData name="石川瑞稀 / Ishikawa，Mizuki" userId="0f47e3fb-0cf9-41ef-a164-054c35b50f4c" providerId="ADAL" clId="{BFC09A05-41D6-4083-9C60-9CC1CBA07C28}" dt="2021-01-25T08:06:22.914" v="11"/>
        <pc:sldMkLst>
          <pc:docMk/>
          <pc:sldMk cId="1090959477" sldId="3121"/>
        </pc:sldMkLst>
        <pc:spChg chg="mod">
          <ac:chgData name="石川瑞稀 / Ishikawa，Mizuki" userId="0f47e3fb-0cf9-41ef-a164-054c35b50f4c" providerId="ADAL" clId="{BFC09A05-41D6-4083-9C60-9CC1CBA07C28}" dt="2021-01-25T08:06:22.914" v="11"/>
          <ac:spMkLst>
            <pc:docMk/>
            <pc:sldMk cId="1090959477" sldId="3121"/>
            <ac:spMk id="6" creationId="{EDAF8D57-9593-4CC9-B2A9-47327DF25C04}"/>
          </ac:spMkLst>
        </pc:spChg>
        <pc:spChg chg="add del mod">
          <ac:chgData name="石川瑞稀 / Ishikawa，Mizuki" userId="0f47e3fb-0cf9-41ef-a164-054c35b50f4c" providerId="ADAL" clId="{BFC09A05-41D6-4083-9C60-9CC1CBA07C28}" dt="2021-01-25T08:06:15.930" v="1" actId="478"/>
          <ac:spMkLst>
            <pc:docMk/>
            <pc:sldMk cId="1090959477" sldId="3121"/>
            <ac:spMk id="8" creationId="{B2C954AB-885C-48D3-A59C-030CC045BB14}"/>
          </ac:spMkLst>
        </pc:spChg>
      </pc:sldChg>
    </pc:docChg>
  </pc:docChgLst>
  <pc:docChgLst>
    <pc:chgData name="石橋香織 / ISHIBASHI，KAORI" userId="S::kaori.ishibashi.yq@hitachi.com::6a52a1d4-43e6-4070-a39f-d3d3f9bcd5fd" providerId="AD" clId="Web-{7B9A4209-C1B2-95F8-2C1D-C92F97B1EE62}"/>
    <pc:docChg chg="modSld">
      <pc:chgData name="石橋香織 / ISHIBASHI，KAORI" userId="S::kaori.ishibashi.yq@hitachi.com::6a52a1d4-43e6-4070-a39f-d3d3f9bcd5fd" providerId="AD" clId="Web-{7B9A4209-C1B2-95F8-2C1D-C92F97B1EE62}" dt="2022-05-30T02:42:53.158" v="1" actId="20577"/>
      <pc:docMkLst>
        <pc:docMk/>
      </pc:docMkLst>
      <pc:sldChg chg="modSp">
        <pc:chgData name="石橋香織 / ISHIBASHI，KAORI" userId="S::kaori.ishibashi.yq@hitachi.com::6a52a1d4-43e6-4070-a39f-d3d3f9bcd5fd" providerId="AD" clId="Web-{7B9A4209-C1B2-95F8-2C1D-C92F97B1EE62}" dt="2022-05-30T02:42:53.158" v="1" actId="20577"/>
        <pc:sldMkLst>
          <pc:docMk/>
          <pc:sldMk cId="2026013395" sldId="3137"/>
        </pc:sldMkLst>
        <pc:spChg chg="mod">
          <ac:chgData name="石橋香織 / ISHIBASHI，KAORI" userId="S::kaori.ishibashi.yq@hitachi.com::6a52a1d4-43e6-4070-a39f-d3d3f9bcd5fd" providerId="AD" clId="Web-{7B9A4209-C1B2-95F8-2C1D-C92F97B1EE62}" dt="2022-05-30T02:42:53.158" v="1" actId="20577"/>
          <ac:spMkLst>
            <pc:docMk/>
            <pc:sldMk cId="2026013395" sldId="3137"/>
            <ac:spMk id="41" creationId="{26513097-09FC-4CA5-80A9-E0B988FA510A}"/>
          </ac:spMkLst>
        </pc:spChg>
      </pc:sldChg>
    </pc:docChg>
  </pc:docChgLst>
  <pc:docChgLst>
    <pc:chgData name="本郷朋博 / Hongo，Tomohiro" userId="c3370d1d-158b-443d-bccc-70de78db159a" providerId="ADAL" clId="{67B0EEB8-3AA6-43C9-9238-195B6191D568}"/>
    <pc:docChg chg="modSld">
      <pc:chgData name="本郷朋博 / Hongo，Tomohiro" userId="c3370d1d-158b-443d-bccc-70de78db159a" providerId="ADAL" clId="{67B0EEB8-3AA6-43C9-9238-195B6191D568}" dt="2022-01-13T02:13:30.529" v="0" actId="20577"/>
      <pc:docMkLst>
        <pc:docMk/>
      </pc:docMkLst>
      <pc:sldChg chg="modSp mod">
        <pc:chgData name="本郷朋博 / Hongo，Tomohiro" userId="c3370d1d-158b-443d-bccc-70de78db159a" providerId="ADAL" clId="{67B0EEB8-3AA6-43C9-9238-195B6191D568}" dt="2022-01-13T02:13:30.529" v="0" actId="20577"/>
        <pc:sldMkLst>
          <pc:docMk/>
          <pc:sldMk cId="3580601614" sldId="3138"/>
        </pc:sldMkLst>
        <pc:graphicFrameChg chg="modGraphic">
          <ac:chgData name="本郷朋博 / Hongo，Tomohiro" userId="c3370d1d-158b-443d-bccc-70de78db159a" providerId="ADAL" clId="{67B0EEB8-3AA6-43C9-9238-195B6191D568}" dt="2022-01-13T02:13:30.529" v="0" actId="20577"/>
          <ac:graphicFrameMkLst>
            <pc:docMk/>
            <pc:sldMk cId="3580601614" sldId="3138"/>
            <ac:graphicFrameMk id="5" creationId="{C5612F2E-BFE0-4E45-863F-410675759C76}"/>
          </ac:graphicFrameMkLst>
        </pc:graphicFrameChg>
      </pc:sldChg>
    </pc:docChg>
  </pc:docChgLst>
  <pc:docChgLst>
    <pc:chgData name="本郷朋博 / Hongo，Tomohiro" userId="c3370d1d-158b-443d-bccc-70de78db159a" providerId="ADAL" clId="{7CF666FC-0326-415F-B1A4-1B770B8060B4}"/>
    <pc:docChg chg="custSel modSld">
      <pc:chgData name="本郷朋博 / Hongo，Tomohiro" userId="c3370d1d-158b-443d-bccc-70de78db159a" providerId="ADAL" clId="{7CF666FC-0326-415F-B1A4-1B770B8060B4}" dt="2022-09-02T04:57:14.143" v="306" actId="20577"/>
      <pc:docMkLst>
        <pc:docMk/>
      </pc:docMkLst>
      <pc:sldChg chg="modSp mod">
        <pc:chgData name="本郷朋博 / Hongo，Tomohiro" userId="c3370d1d-158b-443d-bccc-70de78db159a" providerId="ADAL" clId="{7CF666FC-0326-415F-B1A4-1B770B8060B4}" dt="2022-09-02T04:56:30.198" v="272" actId="20577"/>
        <pc:sldMkLst>
          <pc:docMk/>
          <pc:sldMk cId="3580601614" sldId="3138"/>
        </pc:sldMkLst>
        <pc:spChg chg="mod">
          <ac:chgData name="本郷朋博 / Hongo，Tomohiro" userId="c3370d1d-158b-443d-bccc-70de78db159a" providerId="ADAL" clId="{7CF666FC-0326-415F-B1A4-1B770B8060B4}" dt="2022-09-02T04:49:09.243" v="33" actId="20577"/>
          <ac:spMkLst>
            <pc:docMk/>
            <pc:sldMk cId="3580601614" sldId="3138"/>
            <ac:spMk id="4" creationId="{6EB73098-84D9-446D-9F96-833DE5679E2B}"/>
          </ac:spMkLst>
        </pc:spChg>
        <pc:graphicFrameChg chg="mod modGraphic">
          <ac:chgData name="本郷朋博 / Hongo，Tomohiro" userId="c3370d1d-158b-443d-bccc-70de78db159a" providerId="ADAL" clId="{7CF666FC-0326-415F-B1A4-1B770B8060B4}" dt="2022-09-02T04:56:30.198" v="272" actId="20577"/>
          <ac:graphicFrameMkLst>
            <pc:docMk/>
            <pc:sldMk cId="3580601614" sldId="3138"/>
            <ac:graphicFrameMk id="5" creationId="{C5612F2E-BFE0-4E45-863F-410675759C76}"/>
          </ac:graphicFrameMkLst>
        </pc:graphicFrameChg>
      </pc:sldChg>
      <pc:sldChg chg="modSp mod">
        <pc:chgData name="本郷朋博 / Hongo，Tomohiro" userId="c3370d1d-158b-443d-bccc-70de78db159a" providerId="ADAL" clId="{7CF666FC-0326-415F-B1A4-1B770B8060B4}" dt="2022-09-02T04:57:14.143" v="306" actId="20577"/>
        <pc:sldMkLst>
          <pc:docMk/>
          <pc:sldMk cId="186260711" sldId="3139"/>
        </pc:sldMkLst>
        <pc:graphicFrameChg chg="mod modGraphic">
          <ac:chgData name="本郷朋博 / Hongo，Tomohiro" userId="c3370d1d-158b-443d-bccc-70de78db159a" providerId="ADAL" clId="{7CF666FC-0326-415F-B1A4-1B770B8060B4}" dt="2022-09-02T04:57:14.143" v="306" actId="20577"/>
          <ac:graphicFrameMkLst>
            <pc:docMk/>
            <pc:sldMk cId="186260711" sldId="3139"/>
            <ac:graphicFrameMk id="14" creationId="{C717E374-377B-45D6-871A-7EED3D6E8F2F}"/>
          </ac:graphicFrameMkLst>
        </pc:graphicFrameChg>
      </pc:sldChg>
    </pc:docChg>
  </pc:docChgLst>
  <pc:docChgLst>
    <pc:chgData name="石橋香織 / ISHIBASHI，KAORI" userId="6a52a1d4-43e6-4070-a39f-d3d3f9bcd5fd" providerId="ADAL" clId="{159F4589-BC0F-41CA-87A4-7526C69D4E48}"/>
    <pc:docChg chg="modSld">
      <pc:chgData name="石橋香織 / ISHIBASHI，KAORI" userId="6a52a1d4-43e6-4070-a39f-d3d3f9bcd5fd" providerId="ADAL" clId="{159F4589-BC0F-41CA-87A4-7526C69D4E48}" dt="2022-05-30T02:48:39.962" v="93" actId="400"/>
      <pc:docMkLst>
        <pc:docMk/>
      </pc:docMkLst>
      <pc:sldChg chg="modSp mod">
        <pc:chgData name="石橋香織 / ISHIBASHI，KAORI" userId="6a52a1d4-43e6-4070-a39f-d3d3f9bcd5fd" providerId="ADAL" clId="{159F4589-BC0F-41CA-87A4-7526C69D4E48}" dt="2022-05-30T02:48:39.962" v="93" actId="400"/>
        <pc:sldMkLst>
          <pc:docMk/>
          <pc:sldMk cId="3580601614" sldId="3138"/>
        </pc:sldMkLst>
        <pc:spChg chg="mod">
          <ac:chgData name="石橋香織 / ISHIBASHI，KAORI" userId="6a52a1d4-43e6-4070-a39f-d3d3f9bcd5fd" providerId="ADAL" clId="{159F4589-BC0F-41CA-87A4-7526C69D4E48}" dt="2022-05-30T02:48:05.587" v="89" actId="20577"/>
          <ac:spMkLst>
            <pc:docMk/>
            <pc:sldMk cId="3580601614" sldId="3138"/>
            <ac:spMk id="6" creationId="{C4D3686E-42A4-46F2-972A-77A0237CCF5A}"/>
          </ac:spMkLst>
        </pc:spChg>
        <pc:graphicFrameChg chg="modGraphic">
          <ac:chgData name="石橋香織 / ISHIBASHI，KAORI" userId="6a52a1d4-43e6-4070-a39f-d3d3f9bcd5fd" providerId="ADAL" clId="{159F4589-BC0F-41CA-87A4-7526C69D4E48}" dt="2022-05-30T02:48:39.962" v="93" actId="400"/>
          <ac:graphicFrameMkLst>
            <pc:docMk/>
            <pc:sldMk cId="3580601614" sldId="3138"/>
            <ac:graphicFrameMk id="5" creationId="{C5612F2E-BFE0-4E45-863F-410675759C76}"/>
          </ac:graphicFrameMkLst>
        </pc:graphicFrameChg>
      </pc:sldChg>
      <pc:sldChg chg="modSp mod">
        <pc:chgData name="石橋香織 / ISHIBASHI，KAORI" userId="6a52a1d4-43e6-4070-a39f-d3d3f9bcd5fd" providerId="ADAL" clId="{159F4589-BC0F-41CA-87A4-7526C69D4E48}" dt="2022-05-30T02:48:30.431" v="91" actId="400"/>
        <pc:sldMkLst>
          <pc:docMk/>
          <pc:sldMk cId="186260711" sldId="3139"/>
        </pc:sldMkLst>
        <pc:graphicFrameChg chg="modGraphic">
          <ac:chgData name="石橋香織 / ISHIBASHI，KAORI" userId="6a52a1d4-43e6-4070-a39f-d3d3f9bcd5fd" providerId="ADAL" clId="{159F4589-BC0F-41CA-87A4-7526C69D4E48}" dt="2022-05-30T02:48:30.431" v="91" actId="400"/>
          <ac:graphicFrameMkLst>
            <pc:docMk/>
            <pc:sldMk cId="186260711" sldId="3139"/>
            <ac:graphicFrameMk id="14" creationId="{C717E374-377B-45D6-871A-7EED3D6E8F2F}"/>
          </ac:graphicFrameMkLst>
        </pc:graphicFrameChg>
      </pc:sldChg>
    </pc:docChg>
  </pc:docChgLst>
  <pc:docChgLst>
    <pc:chgData name="石川瑞稀 / Ishikawa，Mizuki" userId="0f47e3fb-0cf9-41ef-a164-054c35b50f4c" providerId="ADAL" clId="{1C92E773-4E65-4B70-A82C-C45DF1AA04FE}"/>
    <pc:docChg chg="undo custSel modSld">
      <pc:chgData name="石川瑞稀 / Ishikawa，Mizuki" userId="0f47e3fb-0cf9-41ef-a164-054c35b50f4c" providerId="ADAL" clId="{1C92E773-4E65-4B70-A82C-C45DF1AA04FE}" dt="2021-01-27T01:34:07.429" v="4" actId="14100"/>
      <pc:docMkLst>
        <pc:docMk/>
      </pc:docMkLst>
      <pc:sldChg chg="modSp mod">
        <pc:chgData name="石川瑞稀 / Ishikawa，Mizuki" userId="0f47e3fb-0cf9-41ef-a164-054c35b50f4c" providerId="ADAL" clId="{1C92E773-4E65-4B70-A82C-C45DF1AA04FE}" dt="2021-01-27T01:34:07.429" v="4" actId="14100"/>
        <pc:sldMkLst>
          <pc:docMk/>
          <pc:sldMk cId="1090959477" sldId="3121"/>
        </pc:sldMkLst>
        <pc:spChg chg="mod">
          <ac:chgData name="石川瑞稀 / Ishikawa，Mizuki" userId="0f47e3fb-0cf9-41ef-a164-054c35b50f4c" providerId="ADAL" clId="{1C92E773-4E65-4B70-A82C-C45DF1AA04FE}" dt="2021-01-27T01:34:07.429" v="4" actId="14100"/>
          <ac:spMkLst>
            <pc:docMk/>
            <pc:sldMk cId="1090959477" sldId="3121"/>
            <ac:spMk id="6" creationId="{EDAF8D57-9593-4CC9-B2A9-47327DF25C04}"/>
          </ac:spMkLst>
        </pc:spChg>
      </pc:sldChg>
    </pc:docChg>
  </pc:docChgLst>
  <pc:docChgLst>
    <pc:chgData name="大島一好 / Oshima，Kazuyoshi" userId="9a25da4d-40a3-443d-84ab-466aba9a48e1" providerId="ADAL" clId="{11A78690-8EC9-4A1E-848A-D20F6AB7E243}"/>
    <pc:docChg chg="undo custSel addSld delSld modSld">
      <pc:chgData name="大島一好 / Oshima，Kazuyoshi" userId="9a25da4d-40a3-443d-84ab-466aba9a48e1" providerId="ADAL" clId="{11A78690-8EC9-4A1E-848A-D20F6AB7E243}" dt="2021-01-20T03:53:18.538" v="4972" actId="6549"/>
      <pc:docMkLst>
        <pc:docMk/>
      </pc:docMkLst>
      <pc:sldChg chg="addSp delSp modSp mod">
        <pc:chgData name="大島一好 / Oshima，Kazuyoshi" userId="9a25da4d-40a3-443d-84ab-466aba9a48e1" providerId="ADAL" clId="{11A78690-8EC9-4A1E-848A-D20F6AB7E243}" dt="2021-01-20T03:52:20.824" v="4841" actId="20577"/>
        <pc:sldMkLst>
          <pc:docMk/>
          <pc:sldMk cId="923846831" sldId="3124"/>
        </pc:sldMkLst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" creationId="{89B7C142-D5DB-4C59-9E2A-CEF80F84C75D}"/>
          </ac:spMkLst>
        </pc:spChg>
        <pc:spChg chg="add del mod">
          <ac:chgData name="大島一好 / Oshima，Kazuyoshi" userId="9a25da4d-40a3-443d-84ab-466aba9a48e1" providerId="ADAL" clId="{11A78690-8EC9-4A1E-848A-D20F6AB7E243}" dt="2021-01-20T02:42:27.204" v="1490" actId="478"/>
          <ac:spMkLst>
            <pc:docMk/>
            <pc:sldMk cId="923846831" sldId="3124"/>
            <ac:spMk id="3" creationId="{664DE03D-925B-4F17-9D84-4177D1C0DCE6}"/>
          </ac:spMkLst>
        </pc:spChg>
        <pc:spChg chg="add del">
          <ac:chgData name="大島一好 / Oshima，Kazuyoshi" userId="9a25da4d-40a3-443d-84ab-466aba9a48e1" providerId="ADAL" clId="{11A78690-8EC9-4A1E-848A-D20F6AB7E243}" dt="2021-01-20T02:31:03.850" v="1029" actId="478"/>
          <ac:spMkLst>
            <pc:docMk/>
            <pc:sldMk cId="923846831" sldId="3124"/>
            <ac:spMk id="4" creationId="{7DAF6F85-FBC3-4131-9EE4-9BFF26BF2814}"/>
          </ac:spMkLst>
        </pc:spChg>
        <pc:spChg chg="mod">
          <ac:chgData name="大島一好 / Oshima，Kazuyoshi" userId="9a25da4d-40a3-443d-84ab-466aba9a48e1" providerId="ADAL" clId="{11A78690-8EC9-4A1E-848A-D20F6AB7E243}" dt="2021-01-20T02:12:37.583" v="117"/>
          <ac:spMkLst>
            <pc:docMk/>
            <pc:sldMk cId="923846831" sldId="3124"/>
            <ac:spMk id="5" creationId="{C90ADFD8-F5A8-4588-B92E-FF15997EE471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6" creationId="{BD018FFA-F839-4A38-89B3-62772AC89BFB}"/>
          </ac:spMkLst>
        </pc:spChg>
        <pc:spChg chg="add mod or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7" creationId="{460A1AC0-21EB-4190-85F9-DB8E71253192}"/>
          </ac:spMkLst>
        </pc:spChg>
        <pc:spChg chg="add mod">
          <ac:chgData name="大島一好 / Oshima，Kazuyoshi" userId="9a25da4d-40a3-443d-84ab-466aba9a48e1" providerId="ADAL" clId="{11A78690-8EC9-4A1E-848A-D20F6AB7E243}" dt="2021-01-20T02:38:55.811" v="1394" actId="164"/>
          <ac:spMkLst>
            <pc:docMk/>
            <pc:sldMk cId="923846831" sldId="3124"/>
            <ac:spMk id="8" creationId="{F6AF10AC-9A10-421A-870C-B12F1E5B3642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9" creationId="{1B99FE23-CC2A-41C1-9D4B-69E3E3325845}"/>
          </ac:spMkLst>
        </pc:spChg>
        <pc:spChg chg="add mod">
          <ac:chgData name="大島一好 / Oshima，Kazuyoshi" userId="9a25da4d-40a3-443d-84ab-466aba9a48e1" providerId="ADAL" clId="{11A78690-8EC9-4A1E-848A-D20F6AB7E243}" dt="2021-01-20T03:43:58.269" v="3942" actId="14100"/>
          <ac:spMkLst>
            <pc:docMk/>
            <pc:sldMk cId="923846831" sldId="3124"/>
            <ac:spMk id="15" creationId="{C43C0E52-240C-4171-8973-F40F88403B1A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16" creationId="{C582C0F9-8438-4498-86AF-476D24826FA9}"/>
          </ac:spMkLst>
        </pc:spChg>
        <pc:spChg chg="add del mod">
          <ac:chgData name="大島一好 / Oshima，Kazuyoshi" userId="9a25da4d-40a3-443d-84ab-466aba9a48e1" providerId="ADAL" clId="{11A78690-8EC9-4A1E-848A-D20F6AB7E243}" dt="2021-01-20T02:55:22.244" v="2356" actId="478"/>
          <ac:spMkLst>
            <pc:docMk/>
            <pc:sldMk cId="923846831" sldId="3124"/>
            <ac:spMk id="17" creationId="{A3051C23-1040-4B38-A2C6-7B5C0FA659F0}"/>
          </ac:spMkLst>
        </pc:spChg>
        <pc:spChg chg="add del mod">
          <ac:chgData name="大島一好 / Oshima，Kazuyoshi" userId="9a25da4d-40a3-443d-84ab-466aba9a48e1" providerId="ADAL" clId="{11A78690-8EC9-4A1E-848A-D20F6AB7E243}" dt="2021-01-20T02:55:22.244" v="2356" actId="478"/>
          <ac:spMkLst>
            <pc:docMk/>
            <pc:sldMk cId="923846831" sldId="3124"/>
            <ac:spMk id="18" creationId="{CF237C26-C867-48A4-9B69-28393312E224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19" creationId="{050ED44B-7CAD-492A-92F4-30CA8705551A}"/>
          </ac:spMkLst>
        </pc:spChg>
        <pc:spChg chg="add del mod">
          <ac:chgData name="大島一好 / Oshima，Kazuyoshi" userId="9a25da4d-40a3-443d-84ab-466aba9a48e1" providerId="ADAL" clId="{11A78690-8EC9-4A1E-848A-D20F6AB7E243}" dt="2021-01-20T02:55:22.244" v="2356" actId="478"/>
          <ac:spMkLst>
            <pc:docMk/>
            <pc:sldMk cId="923846831" sldId="3124"/>
            <ac:spMk id="20" creationId="{4291B619-46C8-418E-894F-B2311FBD1E34}"/>
          </ac:spMkLst>
        </pc:spChg>
        <pc:spChg chg="add del mod">
          <ac:chgData name="大島一好 / Oshima，Kazuyoshi" userId="9a25da4d-40a3-443d-84ab-466aba9a48e1" providerId="ADAL" clId="{11A78690-8EC9-4A1E-848A-D20F6AB7E243}" dt="2021-01-20T02:55:22.244" v="2356" actId="478"/>
          <ac:spMkLst>
            <pc:docMk/>
            <pc:sldMk cId="923846831" sldId="3124"/>
            <ac:spMk id="21" creationId="{F955D01C-B1ED-4680-B9D0-3F3E48194EAD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3" creationId="{7AA5C4D4-4FEE-433B-9A01-98E3EDA14F4C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4" creationId="{DCEE02FF-052C-4905-A6E0-1967AD01E668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5" creationId="{77A4FF28-489F-4823-BF82-A79FD0630CFB}"/>
          </ac:spMkLst>
        </pc:spChg>
        <pc:spChg chg="add del mod">
          <ac:chgData name="大島一好 / Oshima，Kazuyoshi" userId="9a25da4d-40a3-443d-84ab-466aba9a48e1" providerId="ADAL" clId="{11A78690-8EC9-4A1E-848A-D20F6AB7E243}" dt="2021-01-20T02:41:10.721" v="1434" actId="478"/>
          <ac:spMkLst>
            <pc:docMk/>
            <pc:sldMk cId="923846831" sldId="3124"/>
            <ac:spMk id="26" creationId="{D3EFACE3-8308-45AA-A108-DC3DCDA5C1D9}"/>
          </ac:spMkLst>
        </pc:spChg>
        <pc:spChg chg="add mod ord">
          <ac:chgData name="大島一好 / Oshima，Kazuyoshi" userId="9a25da4d-40a3-443d-84ab-466aba9a48e1" providerId="ADAL" clId="{11A78690-8EC9-4A1E-848A-D20F6AB7E243}" dt="2021-01-20T02:54:52.104" v="2355" actId="20577"/>
          <ac:spMkLst>
            <pc:docMk/>
            <pc:sldMk cId="923846831" sldId="3124"/>
            <ac:spMk id="28" creationId="{6007EBAC-1176-4C47-B22E-05EEDB6575EF}"/>
          </ac:spMkLst>
        </pc:spChg>
        <pc:spChg chg="add mod">
          <ac:chgData name="大島一好 / Oshima，Kazuyoshi" userId="9a25da4d-40a3-443d-84ab-466aba9a48e1" providerId="ADAL" clId="{11A78690-8EC9-4A1E-848A-D20F6AB7E243}" dt="2021-01-20T03:38:57.314" v="3810" actId="20577"/>
          <ac:spMkLst>
            <pc:docMk/>
            <pc:sldMk cId="923846831" sldId="3124"/>
            <ac:spMk id="31" creationId="{7689BA1A-AA6A-4914-80E2-A5455BA0190C}"/>
          </ac:spMkLst>
        </pc:spChg>
        <pc:spChg chg="add mod">
          <ac:chgData name="大島一好 / Oshima，Kazuyoshi" userId="9a25da4d-40a3-443d-84ab-466aba9a48e1" providerId="ADAL" clId="{11A78690-8EC9-4A1E-848A-D20F6AB7E243}" dt="2021-01-20T02:54:44.272" v="2352" actId="20577"/>
          <ac:spMkLst>
            <pc:docMk/>
            <pc:sldMk cId="923846831" sldId="3124"/>
            <ac:spMk id="32" creationId="{6DD0E819-5211-45F7-9AF2-414471E40CA9}"/>
          </ac:spMkLst>
        </pc:spChg>
        <pc:spChg chg="add mod">
          <ac:chgData name="大島一好 / Oshima，Kazuyoshi" userId="9a25da4d-40a3-443d-84ab-466aba9a48e1" providerId="ADAL" clId="{11A78690-8EC9-4A1E-848A-D20F6AB7E243}" dt="2021-01-20T02:54:46.930" v="2353" actId="20577"/>
          <ac:spMkLst>
            <pc:docMk/>
            <pc:sldMk cId="923846831" sldId="3124"/>
            <ac:spMk id="33" creationId="{06A0A20A-B102-421F-BB96-D42628CA1014}"/>
          </ac:spMkLst>
        </pc:spChg>
        <pc:spChg chg="add mod">
          <ac:chgData name="大島一好 / Oshima，Kazuyoshi" userId="9a25da4d-40a3-443d-84ab-466aba9a48e1" providerId="ADAL" clId="{11A78690-8EC9-4A1E-848A-D20F6AB7E243}" dt="2021-01-20T03:06:30.799" v="3501" actId="20577"/>
          <ac:spMkLst>
            <pc:docMk/>
            <pc:sldMk cId="923846831" sldId="3124"/>
            <ac:spMk id="34" creationId="{AA9B01E8-51CE-455B-8FB9-4040F0DE1F2C}"/>
          </ac:spMkLst>
        </pc:spChg>
        <pc:spChg chg="add del mod">
          <ac:chgData name="大島一好 / Oshima，Kazuyoshi" userId="9a25da4d-40a3-443d-84ab-466aba9a48e1" providerId="ADAL" clId="{11A78690-8EC9-4A1E-848A-D20F6AB7E243}" dt="2021-01-20T02:36:00.679" v="1096" actId="478"/>
          <ac:spMkLst>
            <pc:docMk/>
            <pc:sldMk cId="923846831" sldId="3124"/>
            <ac:spMk id="35" creationId="{927F91C9-DBA2-4149-BB87-1DC86EB02B41}"/>
          </ac:spMkLst>
        </pc:spChg>
        <pc:spChg chg="add del mod">
          <ac:chgData name="大島一好 / Oshima，Kazuyoshi" userId="9a25da4d-40a3-443d-84ab-466aba9a48e1" providerId="ADAL" clId="{11A78690-8EC9-4A1E-848A-D20F6AB7E243}" dt="2021-01-20T02:38:09.242" v="1333" actId="478"/>
          <ac:spMkLst>
            <pc:docMk/>
            <pc:sldMk cId="923846831" sldId="3124"/>
            <ac:spMk id="37" creationId="{F765F39E-0DC8-48EC-B61F-5880B1A22433}"/>
          </ac:spMkLst>
        </pc:spChg>
        <pc:spChg chg="add mod">
          <ac:chgData name="大島一好 / Oshima，Kazuyoshi" userId="9a25da4d-40a3-443d-84ab-466aba9a48e1" providerId="ADAL" clId="{11A78690-8EC9-4A1E-848A-D20F6AB7E243}" dt="2021-01-20T02:38:55.811" v="1394" actId="164"/>
          <ac:spMkLst>
            <pc:docMk/>
            <pc:sldMk cId="923846831" sldId="3124"/>
            <ac:spMk id="38" creationId="{851AE52A-6BF3-4785-ACBD-143E104AA85F}"/>
          </ac:spMkLst>
        </pc:spChg>
        <pc:spChg chg="add mod">
          <ac:chgData name="大島一好 / Oshima，Kazuyoshi" userId="9a25da4d-40a3-443d-84ab-466aba9a48e1" providerId="ADAL" clId="{11A78690-8EC9-4A1E-848A-D20F6AB7E243}" dt="2021-01-20T02:38:55.811" v="1394" actId="164"/>
          <ac:spMkLst>
            <pc:docMk/>
            <pc:sldMk cId="923846831" sldId="3124"/>
            <ac:spMk id="39" creationId="{6BEDC3D1-19D3-442E-9488-34CF376E9FE6}"/>
          </ac:spMkLst>
        </pc:spChg>
        <pc:spChg chg="add mod">
          <ac:chgData name="大島一好 / Oshima，Kazuyoshi" userId="9a25da4d-40a3-443d-84ab-466aba9a48e1" providerId="ADAL" clId="{11A78690-8EC9-4A1E-848A-D20F6AB7E243}" dt="2021-01-20T02:38:55.811" v="1394" actId="164"/>
          <ac:spMkLst>
            <pc:docMk/>
            <pc:sldMk cId="923846831" sldId="3124"/>
            <ac:spMk id="40" creationId="{7E118FFD-1259-4819-B699-77BB7B8EDB46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49" creationId="{ABF25E61-0253-4D5F-8F31-8CFF2E01C27C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50" creationId="{FAA0C88F-694B-4161-9BA1-AF39C382A818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52" creationId="{BA86B680-BE4E-49CD-8370-EA539AA5392B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54" creationId="{26535418-0591-4B98-94CE-6BB4EE9BC857}"/>
          </ac:spMkLst>
        </pc:spChg>
        <pc:spChg chg="add del mod">
          <ac:chgData name="大島一好 / Oshima，Kazuyoshi" userId="9a25da4d-40a3-443d-84ab-466aba9a48e1" providerId="ADAL" clId="{11A78690-8EC9-4A1E-848A-D20F6AB7E243}" dt="2021-01-20T03:03:15.713" v="2953" actId="478"/>
          <ac:spMkLst>
            <pc:docMk/>
            <pc:sldMk cId="923846831" sldId="3124"/>
            <ac:spMk id="55" creationId="{D14A9BFC-2022-4C49-9787-640ED924DB12}"/>
          </ac:spMkLst>
        </pc:spChg>
        <pc:spChg chg="add del mod">
          <ac:chgData name="大島一好 / Oshima，Kazuyoshi" userId="9a25da4d-40a3-443d-84ab-466aba9a48e1" providerId="ADAL" clId="{11A78690-8EC9-4A1E-848A-D20F6AB7E243}" dt="2021-01-20T03:08:46.935" v="3740" actId="478"/>
          <ac:spMkLst>
            <pc:docMk/>
            <pc:sldMk cId="923846831" sldId="3124"/>
            <ac:spMk id="56" creationId="{A85D8D20-4493-41E3-96C0-218794BFE348}"/>
          </ac:spMkLst>
        </pc:spChg>
        <pc:spChg chg="add del mod">
          <ac:chgData name="大島一好 / Oshima，Kazuyoshi" userId="9a25da4d-40a3-443d-84ab-466aba9a48e1" providerId="ADAL" clId="{11A78690-8EC9-4A1E-848A-D20F6AB7E243}" dt="2021-01-20T03:03:15.713" v="2953" actId="478"/>
          <ac:spMkLst>
            <pc:docMk/>
            <pc:sldMk cId="923846831" sldId="3124"/>
            <ac:spMk id="57" creationId="{19BA7DF9-325C-4125-90E0-DD0F834FCEB5}"/>
          </ac:spMkLst>
        </pc:spChg>
        <pc:spChg chg="add del mod">
          <ac:chgData name="大島一好 / Oshima，Kazuyoshi" userId="9a25da4d-40a3-443d-84ab-466aba9a48e1" providerId="ADAL" clId="{11A78690-8EC9-4A1E-848A-D20F6AB7E243}" dt="2021-01-20T03:08:46.935" v="3740" actId="478"/>
          <ac:spMkLst>
            <pc:docMk/>
            <pc:sldMk cId="923846831" sldId="3124"/>
            <ac:spMk id="58" creationId="{DD550821-195A-46BC-8FD2-9455D8EA536D}"/>
          </ac:spMkLst>
        </pc:spChg>
        <pc:spChg chg="add del mod">
          <ac:chgData name="大島一好 / Oshima，Kazuyoshi" userId="9a25da4d-40a3-443d-84ab-466aba9a48e1" providerId="ADAL" clId="{11A78690-8EC9-4A1E-848A-D20F6AB7E243}" dt="2021-01-20T03:08:46.935" v="3740" actId="478"/>
          <ac:spMkLst>
            <pc:docMk/>
            <pc:sldMk cId="923846831" sldId="3124"/>
            <ac:spMk id="59" creationId="{EDD5B030-53C1-4CA7-929D-FA92D6C3A329}"/>
          </ac:spMkLst>
        </pc:spChg>
        <pc:spChg chg="add del mod">
          <ac:chgData name="大島一好 / Oshima，Kazuyoshi" userId="9a25da4d-40a3-443d-84ab-466aba9a48e1" providerId="ADAL" clId="{11A78690-8EC9-4A1E-848A-D20F6AB7E243}" dt="2021-01-20T03:08:46.935" v="3740" actId="478"/>
          <ac:spMkLst>
            <pc:docMk/>
            <pc:sldMk cId="923846831" sldId="3124"/>
            <ac:spMk id="60" creationId="{4B11FF9A-2C0E-471B-A0F6-3A65A0AC872C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61" creationId="{E905A275-B62B-4F0B-A091-021E0A0D2EC1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62" creationId="{C228B1BA-3F0A-47ED-AF7B-932E74BA895E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63" creationId="{FD9CAC58-A199-483E-B9CB-6395698177A7}"/>
          </ac:spMkLst>
        </pc:spChg>
        <pc:spChg chg="add mod">
          <ac:chgData name="大島一好 / Oshima，Kazuyoshi" userId="9a25da4d-40a3-443d-84ab-466aba9a48e1" providerId="ADAL" clId="{11A78690-8EC9-4A1E-848A-D20F6AB7E243}" dt="2021-01-20T03:43:27.227" v="3936" actId="1035"/>
          <ac:spMkLst>
            <pc:docMk/>
            <pc:sldMk cId="923846831" sldId="3124"/>
            <ac:spMk id="64" creationId="{584EA0F7-E8B6-413F-85A4-6E81136C9E8C}"/>
          </ac:spMkLst>
        </pc:spChg>
        <pc:spChg chg="add mod">
          <ac:chgData name="大島一好 / Oshima，Kazuyoshi" userId="9a25da4d-40a3-443d-84ab-466aba9a48e1" providerId="ADAL" clId="{11A78690-8EC9-4A1E-848A-D20F6AB7E243}" dt="2021-01-20T03:45:25.206" v="4025"/>
          <ac:spMkLst>
            <pc:docMk/>
            <pc:sldMk cId="923846831" sldId="3124"/>
            <ac:spMk id="66" creationId="{4F703EE9-657A-42C0-9E42-4F165987B530}"/>
          </ac:spMkLst>
        </pc:spChg>
        <pc:spChg chg="add mod">
          <ac:chgData name="大島一好 / Oshima，Kazuyoshi" userId="9a25da4d-40a3-443d-84ab-466aba9a48e1" providerId="ADAL" clId="{11A78690-8EC9-4A1E-848A-D20F6AB7E243}" dt="2021-01-20T03:45:52.443" v="4029"/>
          <ac:spMkLst>
            <pc:docMk/>
            <pc:sldMk cId="923846831" sldId="3124"/>
            <ac:spMk id="68" creationId="{BB181497-2907-48C6-A8C6-1A5AF15258D7}"/>
          </ac:spMkLst>
        </pc:spChg>
        <pc:spChg chg="add mod">
          <ac:chgData name="大島一好 / Oshima，Kazuyoshi" userId="9a25da4d-40a3-443d-84ab-466aba9a48e1" providerId="ADAL" clId="{11A78690-8EC9-4A1E-848A-D20F6AB7E243}" dt="2021-01-20T03:49:39.570" v="4303" actId="1076"/>
          <ac:spMkLst>
            <pc:docMk/>
            <pc:sldMk cId="923846831" sldId="3124"/>
            <ac:spMk id="70" creationId="{B618CB94-12B0-4435-B2E7-F77833E91250}"/>
          </ac:spMkLst>
        </pc:spChg>
        <pc:spChg chg="add mod">
          <ac:chgData name="大島一好 / Oshima，Kazuyoshi" userId="9a25da4d-40a3-443d-84ab-466aba9a48e1" providerId="ADAL" clId="{11A78690-8EC9-4A1E-848A-D20F6AB7E243}" dt="2021-01-20T03:52:20.824" v="4841" actId="20577"/>
          <ac:spMkLst>
            <pc:docMk/>
            <pc:sldMk cId="923846831" sldId="3124"/>
            <ac:spMk id="71" creationId="{A929C3A7-D813-4ABE-97DA-6A04560FB205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95" creationId="{B5B6DDF7-FE70-4CE6-BB1B-9DD2B0C18AE0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96" creationId="{CF1A1E64-3B5D-4B6B-ABF8-44C7D217F1F5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97" creationId="{D642B339-A103-4F0A-BC7C-5A3503D593E5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101" creationId="{03013FBC-379F-4F2B-8422-FA1B796990C6}"/>
          </ac:spMkLst>
        </pc:spChg>
        <pc:spChg chg="del">
          <ac:chgData name="大島一好 / Oshima，Kazuyoshi" userId="9a25da4d-40a3-443d-84ab-466aba9a48e1" providerId="ADAL" clId="{11A78690-8EC9-4A1E-848A-D20F6AB7E243}" dt="2021-01-20T02:12:03.123" v="2" actId="478"/>
          <ac:spMkLst>
            <pc:docMk/>
            <pc:sldMk cId="923846831" sldId="3124"/>
            <ac:spMk id="102" creationId="{80026CFF-75A1-4E0C-A274-30849A376340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0" creationId="{31F2F472-C6DE-4727-8A5E-641907BC3DE8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2" creationId="{917D84B1-3F05-4326-9F4D-3D6F717FA613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3" creationId="{8A1FB96A-E255-4B89-9D70-9E9EB4902EF2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4" creationId="{6FBE4C26-96B5-468A-BA64-87927BD2CC71}"/>
          </ac:spMkLst>
        </pc:spChg>
        <pc:spChg chg="del">
          <ac:chgData name="大島一好 / Oshima，Kazuyoshi" userId="9a25da4d-40a3-443d-84ab-466aba9a48e1" providerId="ADAL" clId="{11A78690-8EC9-4A1E-848A-D20F6AB7E243}" dt="2021-01-20T02:11:57.934" v="1" actId="478"/>
          <ac:spMkLst>
            <pc:docMk/>
            <pc:sldMk cId="923846831" sldId="3124"/>
            <ac:spMk id="115" creationId="{5F45C57B-AE0D-44D5-A17D-B379CAF9A284}"/>
          </ac:spMkLst>
        </pc:spChg>
        <pc:spChg chg="mod">
          <ac:chgData name="大島一好 / Oshima，Kazuyoshi" userId="9a25da4d-40a3-443d-84ab-466aba9a48e1" providerId="ADAL" clId="{11A78690-8EC9-4A1E-848A-D20F6AB7E243}" dt="2021-01-20T02:17:19.001" v="525" actId="20577"/>
          <ac:spMkLst>
            <pc:docMk/>
            <pc:sldMk cId="923846831" sldId="3124"/>
            <ac:spMk id="232" creationId="{DCB7C339-5DD7-477A-BA8A-385516A3EF16}"/>
          </ac:spMkLst>
        </pc:spChg>
        <pc:grpChg chg="add mod ord">
          <ac:chgData name="大島一好 / Oshima，Kazuyoshi" userId="9a25da4d-40a3-443d-84ab-466aba9a48e1" providerId="ADAL" clId="{11A78690-8EC9-4A1E-848A-D20F6AB7E243}" dt="2021-01-20T03:43:27.227" v="3936" actId="1035"/>
          <ac:grpSpMkLst>
            <pc:docMk/>
            <pc:sldMk cId="923846831" sldId="3124"/>
            <ac:grpSpMk id="10" creationId="{0A6C8098-633A-4D3F-A725-FA2016FD1437}"/>
          </ac:grpSpMkLst>
        </pc:grp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12" creationId="{3EC9E53D-09CF-4E54-BC02-484CD42AA5D4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14" creationId="{F868E08F-3BEA-40F5-AD1B-24966304AD00}"/>
          </ac:cxnSpMkLst>
        </pc:cxnChg>
        <pc:cxnChg chg="add mod">
          <ac:chgData name="大島一好 / Oshima，Kazuyoshi" userId="9a25da4d-40a3-443d-84ab-466aba9a48e1" providerId="ADAL" clId="{11A78690-8EC9-4A1E-848A-D20F6AB7E243}" dt="2021-01-20T03:47:08.783" v="4124" actId="14100"/>
          <ac:cxnSpMkLst>
            <pc:docMk/>
            <pc:sldMk cId="923846831" sldId="3124"/>
            <ac:cxnSpMk id="44" creationId="{01509620-C72B-42D5-8841-C244F6ACF0BD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45" creationId="{4F163B4A-A2BB-4CBD-B780-EA55C24A93C2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46" creationId="{FC92A68D-3E8A-4255-A391-FA7660B868B2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51" creationId="{1492BEB1-BAD6-45D7-B8D8-EE3D171715D8}"/>
          </ac:cxnSpMkLst>
        </pc:cxnChg>
        <pc:cxnChg chg="add mod">
          <ac:chgData name="大島一好 / Oshima，Kazuyoshi" userId="9a25da4d-40a3-443d-84ab-466aba9a48e1" providerId="ADAL" clId="{11A78690-8EC9-4A1E-848A-D20F6AB7E243}" dt="2021-01-20T03:43:27.227" v="3936" actId="1035"/>
          <ac:cxnSpMkLst>
            <pc:docMk/>
            <pc:sldMk cId="923846831" sldId="3124"/>
            <ac:cxnSpMk id="53" creationId="{B594C37A-7ACA-402C-BA51-84A9C10329DE}"/>
          </ac:cxnSpMkLst>
        </pc:cxnChg>
        <pc:cxnChg chg="add mod">
          <ac:chgData name="大島一好 / Oshima，Kazuyoshi" userId="9a25da4d-40a3-443d-84ab-466aba9a48e1" providerId="ADAL" clId="{11A78690-8EC9-4A1E-848A-D20F6AB7E243}" dt="2021-01-20T03:45:45.104" v="4027" actId="1076"/>
          <ac:cxnSpMkLst>
            <pc:docMk/>
            <pc:sldMk cId="923846831" sldId="3124"/>
            <ac:cxnSpMk id="67" creationId="{AF82417F-1BE6-4932-AF19-EEFEC3D50840}"/>
          </ac:cxnSpMkLst>
        </pc:cxnChg>
        <pc:cxnChg chg="add mod ord">
          <ac:chgData name="大島一好 / Oshima，Kazuyoshi" userId="9a25da4d-40a3-443d-84ab-466aba9a48e1" providerId="ADAL" clId="{11A78690-8EC9-4A1E-848A-D20F6AB7E243}" dt="2021-01-20T03:46:08.881" v="4036" actId="14100"/>
          <ac:cxnSpMkLst>
            <pc:docMk/>
            <pc:sldMk cId="923846831" sldId="3124"/>
            <ac:cxnSpMk id="69" creationId="{DDAA162A-C54B-401C-AA68-3EB60926B3C5}"/>
          </ac:cxnSpMkLst>
        </pc:cxnChg>
      </pc:sldChg>
      <pc:sldChg chg="modSp mod">
        <pc:chgData name="大島一好 / Oshima，Kazuyoshi" userId="9a25da4d-40a3-443d-84ab-466aba9a48e1" providerId="ADAL" clId="{11A78690-8EC9-4A1E-848A-D20F6AB7E243}" dt="2021-01-20T03:53:18.538" v="4972" actId="6549"/>
        <pc:sldMkLst>
          <pc:docMk/>
          <pc:sldMk cId="1124002972" sldId="3133"/>
        </pc:sldMkLst>
        <pc:spChg chg="mod">
          <ac:chgData name="大島一好 / Oshima，Kazuyoshi" userId="9a25da4d-40a3-443d-84ab-466aba9a48e1" providerId="ADAL" clId="{11A78690-8EC9-4A1E-848A-D20F6AB7E243}" dt="2021-01-20T03:52:52.052" v="4867" actId="20577"/>
          <ac:spMkLst>
            <pc:docMk/>
            <pc:sldMk cId="1124002972" sldId="3133"/>
            <ac:spMk id="73" creationId="{DAC0F6CE-69C4-44DC-83F1-D9FF8B231B69}"/>
          </ac:spMkLst>
        </pc:spChg>
        <pc:spChg chg="mod">
          <ac:chgData name="大島一好 / Oshima，Kazuyoshi" userId="9a25da4d-40a3-443d-84ab-466aba9a48e1" providerId="ADAL" clId="{11A78690-8EC9-4A1E-848A-D20F6AB7E243}" dt="2021-01-20T03:53:18.538" v="4972" actId="6549"/>
          <ac:spMkLst>
            <pc:docMk/>
            <pc:sldMk cId="1124002972" sldId="3133"/>
            <ac:spMk id="108" creationId="{040D2062-FF03-41DA-B8D8-E1FDDCBB7013}"/>
          </ac:spMkLst>
        </pc:spChg>
      </pc:sldChg>
      <pc:sldChg chg="add del">
        <pc:chgData name="大島一好 / Oshima，Kazuyoshi" userId="9a25da4d-40a3-443d-84ab-466aba9a48e1" providerId="ADAL" clId="{11A78690-8EC9-4A1E-848A-D20F6AB7E243}" dt="2021-01-20T03:43:11.651" v="3916" actId="47"/>
        <pc:sldMkLst>
          <pc:docMk/>
          <pc:sldMk cId="1054726516" sldId="31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8" cy="513508"/>
          </a:xfrm>
          <a:prstGeom prst="rect">
            <a:avLst/>
          </a:prstGeom>
        </p:spPr>
        <p:txBody>
          <a:bodyPr vert="horz" lIns="95485" tIns="47742" rIns="95485" bIns="4774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2"/>
            <a:ext cx="3078428" cy="513508"/>
          </a:xfrm>
          <a:prstGeom prst="rect">
            <a:avLst/>
          </a:prstGeom>
        </p:spPr>
        <p:txBody>
          <a:bodyPr vert="horz" lIns="95485" tIns="47742" rIns="95485" bIns="47742" rtlCol="0"/>
          <a:lstStyle>
            <a:lvl1pPr algn="r">
              <a:defRPr sz="1300"/>
            </a:lvl1pPr>
          </a:lstStyle>
          <a:p>
            <a:fld id="{FBC5C42D-15BF-4869-8FB8-8E2925A40047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85" tIns="47742" rIns="95485" bIns="4774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5485" tIns="47742" rIns="95485" bIns="4774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8" cy="513507"/>
          </a:xfrm>
          <a:prstGeom prst="rect">
            <a:avLst/>
          </a:prstGeom>
        </p:spPr>
        <p:txBody>
          <a:bodyPr vert="horz" lIns="95485" tIns="47742" rIns="95485" bIns="4774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8" cy="513507"/>
          </a:xfrm>
          <a:prstGeom prst="rect">
            <a:avLst/>
          </a:prstGeom>
        </p:spPr>
        <p:txBody>
          <a:bodyPr vert="horz" lIns="95485" tIns="47742" rIns="95485" bIns="47742" rtlCol="0" anchor="b"/>
          <a:lstStyle>
            <a:lvl1pPr algn="r">
              <a:defRPr sz="1300"/>
            </a:lvl1pPr>
          </a:lstStyle>
          <a:p>
            <a:fld id="{04875828-964D-4D25-AF84-BEA903889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0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77822"/>
            <a:ext cx="11724494" cy="464472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>
              <a:buFont typeface="+mj-lt"/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158750" indent="0">
              <a:buFont typeface="+mj-lt"/>
              <a:buNone/>
              <a:defRPr sz="2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</a:lstStyle>
          <a:p>
            <a:pPr lvl="0"/>
            <a:r>
              <a:rPr kumimoji="1" lang="ja-JP" altLang="en-US"/>
              <a:t>・マスター テキストの書式設定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11688418" y="6581001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1200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013" y="615765"/>
            <a:ext cx="11724494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13">
            <a:extLst>
              <a:ext uri="{FF2B5EF4-FFF2-40B4-BE49-F238E27FC236}">
                <a16:creationId xmlns:a16="http://schemas.microsoft.com/office/drawing/2014/main" id="{937C2E96-E79A-4035-BE5A-DCEC7526D1D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82000" y="6759236"/>
            <a:ext cx="9828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NATIONAL INSTITUTE OF INFORMATICS, © 2022 NTT DATA Corporation, © JIP Techno Science Corporation, © Hitachi, Ltd. 2022 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SB Technology Corp.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The University of Tokyo</a:t>
            </a:r>
            <a:r>
              <a:rPr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© NEC Corporation 2022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 2022 FUJITSU LIMITED.</a:t>
            </a:r>
            <a:r>
              <a:rPr kumimoji="0" lang="ja-JP" altLang="en-US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0" lang="en-US" altLang="ja-JP" sz="56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954424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2022/10/27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4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133B70-D0A5-4DC7-AA1D-47515B7D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/>
              <a:t>主催　内閣府</a:t>
            </a:r>
            <a:r>
              <a:rPr kumimoji="1" lang="en-US" altLang="ja-JP" sz="2000"/>
              <a:t>SIP</a:t>
            </a:r>
            <a:r>
              <a:rPr kumimoji="1" lang="ja-JP" altLang="en-US" sz="2000"/>
              <a:t>「ビッグデータ・</a:t>
            </a:r>
            <a:r>
              <a:rPr kumimoji="1" lang="en-US" altLang="ja-JP" sz="2000"/>
              <a:t>AI</a:t>
            </a:r>
            <a:r>
              <a:rPr kumimoji="1" lang="ja-JP" altLang="en-US" sz="2000"/>
              <a:t>を活用したサイバー空間基盤技術」「分野間データ連携基盤合同コンソーシアム」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A03ED2C-CBE6-4E2D-8945-108A725233E9}"/>
              </a:ext>
            </a:extLst>
          </p:cNvPr>
          <p:cNvSpPr/>
          <p:nvPr/>
        </p:nvSpPr>
        <p:spPr>
          <a:xfrm>
            <a:off x="1239253" y="1743539"/>
            <a:ext cx="9597623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>
              <a:defRPr/>
            </a:pP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分野間データ連携基盤技術説明会（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月版）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>
              <a:defRPr/>
            </a:pPr>
            <a:endParaRPr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/>
            </a:pP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32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アジェンダ</a:t>
            </a:r>
            <a:endParaRPr lang="en-US" altLang="ja-JP" sz="3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/>
            </a:pPr>
            <a:endParaRPr kumimoji="1" lang="en-US" altLang="ja-JP" sz="3200" b="1" kern="1200" dirty="0">
              <a:solidFill>
                <a:schemeClr val="dk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308011CD-8AD4-453E-9885-EC7F32F1B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29" y="2938749"/>
            <a:ext cx="1218510" cy="121851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1CB00-0F2C-4FB9-BBE5-91871FADA3EE}"/>
              </a:ext>
            </a:extLst>
          </p:cNvPr>
          <p:cNvSpPr txBox="1"/>
          <p:nvPr/>
        </p:nvSpPr>
        <p:spPr>
          <a:xfrm>
            <a:off x="10483274" y="803333"/>
            <a:ext cx="132342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資料０</a:t>
            </a:r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A26D8D-B6D1-4ADB-A7BC-2F5B4F55182F}"/>
              </a:ext>
            </a:extLst>
          </p:cNvPr>
          <p:cNvSpPr txBox="1"/>
          <p:nvPr/>
        </p:nvSpPr>
        <p:spPr>
          <a:xfrm>
            <a:off x="1569191" y="4560190"/>
            <a:ext cx="9947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事務局からのご連絡</a:t>
            </a:r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2. SIP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サイバー</a:t>
            </a:r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説明会</a:t>
            </a:r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&gt;   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アジェンダ</a:t>
            </a:r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3. SIP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サイバー</a:t>
            </a:r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説明会の配布資料一覧</a:t>
            </a:r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　</a:t>
            </a:r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1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133B70-D0A5-4DC7-AA1D-47515B7D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/>
              <a:t>1.</a:t>
            </a:r>
            <a:r>
              <a:rPr kumimoji="1" lang="ja-JP" altLang="en-US"/>
              <a:t>　事務局からのご連絡　</a:t>
            </a:r>
            <a:r>
              <a:rPr kumimoji="1" lang="en-US" altLang="ja-JP"/>
              <a:t>- </a:t>
            </a:r>
            <a:r>
              <a:rPr kumimoji="1" lang="ja-JP" altLang="en-US"/>
              <a:t>開始時 </a:t>
            </a:r>
            <a:r>
              <a:rPr kumimoji="1" lang="en-US" altLang="ja-JP"/>
              <a:t>-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513097-09FC-4CA5-80A9-E0B988FA510A}"/>
              </a:ext>
            </a:extLst>
          </p:cNvPr>
          <p:cNvSpPr txBox="1"/>
          <p:nvPr/>
        </p:nvSpPr>
        <p:spPr>
          <a:xfrm>
            <a:off x="227014" y="839982"/>
            <a:ext cx="11461010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ご参加中は</a:t>
            </a:r>
            <a:r>
              <a:rPr lang="ja-JP" altLang="en-US" sz="2800" b="1" u="sng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マイクをミュート状態</a:t>
            </a:r>
            <a:r>
              <a:rPr lang="ja-JP" altLang="en-US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にしてください。</a:t>
            </a:r>
            <a:br>
              <a:rPr lang="en-US" altLang="ja-JP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16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アジェンダの中では、質疑の時間を設けております。</a:t>
            </a:r>
            <a:r>
              <a:rPr lang="ja-JP" altLang="en-US" sz="2800" b="1" u="sng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ご質問がある方はチャット欄に「所属とお名前」をご記入</a:t>
            </a:r>
            <a:r>
              <a:rPr lang="ja-JP" altLang="en-US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いただき意思表示願います。</a:t>
            </a:r>
            <a:br>
              <a:rPr lang="en-US" altLang="ja-JP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チャット欄にご記入いただいた順番にご質問いただく予定です。</a:t>
            </a:r>
            <a:r>
              <a:rPr lang="en-US" altLang="ja-JP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br>
              <a:rPr lang="en-US" altLang="ja-JP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司会より、お声がかかりましたら、</a:t>
            </a:r>
            <a:r>
              <a:rPr lang="ja-JP" altLang="en-US" sz="2800" b="1" u="sng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ミュートを解除し、「所属とお名前、ご質問内容」をご発言</a:t>
            </a:r>
            <a:r>
              <a:rPr lang="ja-JP" altLang="en-US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ください。</a:t>
            </a:r>
            <a:br>
              <a:rPr lang="en-US" altLang="ja-JP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16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質疑応答のアジェンダ開始前であっても、お気付きの際に、「所属とお名前、ご質問内容」を、予めチャット欄にご記入いただくことも可能です。</a:t>
            </a:r>
            <a:r>
              <a:rPr lang="en-US" altLang="ja-JP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質疑応答のタイミングにて確認・対応させていただきます</a:t>
            </a:r>
            <a:r>
              <a:rPr lang="en-US" altLang="ja-JP" sz="2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16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8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01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133B70-D0A5-4DC7-AA1D-47515B7D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/>
              <a:t>2.</a:t>
            </a:r>
            <a:r>
              <a:rPr kumimoji="1" lang="ja-JP" altLang="en-US"/>
              <a:t>　</a:t>
            </a:r>
            <a:r>
              <a:rPr kumimoji="1" lang="en-US" altLang="ja-JP"/>
              <a:t>SIP</a:t>
            </a:r>
            <a:r>
              <a:rPr kumimoji="1" lang="ja-JP" altLang="en-US"/>
              <a:t>サイバー</a:t>
            </a:r>
            <a:r>
              <a:rPr kumimoji="1" lang="en-US" altLang="ja-JP"/>
              <a:t>/</a:t>
            </a:r>
            <a:r>
              <a:rPr kumimoji="1" lang="ja-JP" altLang="en-US"/>
              <a:t>分野間データ連携基盤</a:t>
            </a:r>
            <a:r>
              <a:rPr kumimoji="1" lang="en-US" altLang="ja-JP"/>
              <a:t>&lt;</a:t>
            </a:r>
            <a:r>
              <a:rPr kumimoji="1" lang="ja-JP" altLang="en-US"/>
              <a:t>説明会</a:t>
            </a:r>
            <a:r>
              <a:rPr kumimoji="1" lang="en-US" altLang="ja-JP"/>
              <a:t>&gt;   </a:t>
            </a:r>
            <a:r>
              <a:rPr kumimoji="1" lang="ja-JP" altLang="en-US"/>
              <a:t>アジェンダ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B73098-84D9-446D-9F96-833DE5679E2B}"/>
              </a:ext>
            </a:extLst>
          </p:cNvPr>
          <p:cNvSpPr txBox="1"/>
          <p:nvPr/>
        </p:nvSpPr>
        <p:spPr>
          <a:xfrm>
            <a:off x="292152" y="646186"/>
            <a:ext cx="11567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■主催　内閣府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SIP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「ビッグデータ・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を活用したサイバー空間基盤技術」「分野間データ連携基盤コンソーシアム」</a:t>
            </a:r>
            <a:endParaRPr lang="en-US" altLang="ja-JP" sz="18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■日時：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XX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XX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(X) HH:MM-HH:MM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会議は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分前から入室可能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■開催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：オンライン会議（</a:t>
            </a:r>
            <a:r>
              <a:rPr lang="en-US" altLang="ja-JP" sz="1800" kern="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Teams</a:t>
            </a:r>
            <a:r>
              <a:rPr lang="ja-JP" altLang="en-US" sz="1800" kern="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）</a:t>
            </a:r>
            <a:endParaRPr lang="en-US" altLang="ja-JP" sz="1200" kern="0" dirty="0">
              <a:latin typeface="Meiryo UI" panose="020B0604030504040204" pitchFamily="50" charset="-128"/>
              <a:ea typeface="Meiryo UI" panose="020B0604030504040204" pitchFamily="50" charset="-128"/>
              <a:sym typeface="Wingdings" panose="05000000000000000000" pitchFamily="2" charset="2"/>
            </a:endParaRPr>
          </a:p>
          <a:p>
            <a:r>
              <a:rPr lang="ja-JP" altLang="en-US" sz="1800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■アジェンダ：</a:t>
            </a:r>
            <a:r>
              <a:rPr lang="ja-JP" altLang="en-US" sz="1800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C5612F2E-BFE0-4E45-863F-41067575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38908"/>
              </p:ext>
            </p:extLst>
          </p:nvPr>
        </p:nvGraphicFramePr>
        <p:xfrm>
          <a:off x="406399" y="2138239"/>
          <a:ext cx="11452809" cy="390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1">
                  <a:extLst>
                    <a:ext uri="{9D8B030D-6E8A-4147-A177-3AD203B41FA5}">
                      <a16:colId xmlns:a16="http://schemas.microsoft.com/office/drawing/2014/main" val="137467514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975717217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070453078"/>
                    </a:ext>
                  </a:extLst>
                </a:gridCol>
                <a:gridCol w="5267325">
                  <a:extLst>
                    <a:ext uri="{9D8B030D-6E8A-4147-A177-3AD203B41FA5}">
                      <a16:colId xmlns:a16="http://schemas.microsoft.com/office/drawing/2014/main" val="28472926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906139676"/>
                    </a:ext>
                  </a:extLst>
                </a:gridCol>
                <a:gridCol w="1819858">
                  <a:extLst>
                    <a:ext uri="{9D8B030D-6E8A-4147-A177-3AD203B41FA5}">
                      <a16:colId xmlns:a16="http://schemas.microsoft.com/office/drawing/2014/main" val="3831575730"/>
                    </a:ext>
                  </a:extLst>
                </a:gridCol>
              </a:tblGrid>
              <a:tr h="2939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項番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　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　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　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</a:t>
                      </a:r>
                      <a:endParaRPr kumimoji="1" lang="en-US" altLang="ja-JP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140461"/>
                  </a:ext>
                </a:extLst>
              </a:tr>
              <a:tr h="463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trike="noStrike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第１部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trike="noStrike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ビジネス編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trike="noStrike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200" strike="noStrike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企画担当向け</a:t>
                      </a:r>
                      <a:r>
                        <a:rPr kumimoji="1" lang="en-US" altLang="ja-JP" sz="1200" strike="noStrike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200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200" strike="noStrike" kern="120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挨拶・趣旨説明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170" indent="-9017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strike="noStrike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本日のご挨拶および本日の説明会の目的と内容をご説明します。</a:t>
                      </a:r>
                      <a:endParaRPr kumimoji="1" lang="en-US" altLang="ja-JP" sz="1200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kumimoji="1" lang="en-US" altLang="ja-JP" sz="1200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廣野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HH:MM-HH:MM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27839"/>
                  </a:ext>
                </a:extLst>
              </a:tr>
              <a:tr h="2817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ja-JP" sz="1200" strike="noStrike" kern="120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分野間データ連携基盤の概要紹介</a:t>
                      </a:r>
                      <a:endParaRPr kumimoji="1" lang="ja-JP" altLang="en-US" sz="1200" strike="noStrike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170" indent="-9017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ja-JP" sz="1200" strike="noStrike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分野間データ連携基盤の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活動内容と概要についてご説明します。</a:t>
                      </a:r>
                      <a:endParaRPr kumimoji="1" lang="en-US" altLang="ja-JP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(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分野間データ連携基盤技術のめざすもの、メリット、活用シーン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)</a:t>
                      </a:r>
                      <a:endParaRPr kumimoji="1" lang="ja-JP" altLang="en-US" sz="1200" strike="noStrike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石橋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HH:MM-HH:MM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412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－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質疑応答</a:t>
                      </a:r>
                      <a:endParaRPr kumimoji="1" lang="en-US" altLang="ja-JP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（項番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に関して）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170" marR="0" lvl="0" indent="-9017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項番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1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～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2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に関する質疑応答を行います。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廣野、石橋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HH:MM-HH:MM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188542"/>
                  </a:ext>
                </a:extLst>
              </a:tr>
              <a:tr h="6570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3</a:t>
                      </a:r>
                      <a:endParaRPr kumimoji="1" lang="ja-JP" altLang="en-US" sz="1200" strike="noStrike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第２部</a:t>
                      </a:r>
                    </a:p>
                    <a:p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技術編</a:t>
                      </a:r>
                    </a:p>
                    <a:p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技術者向け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  <a:p>
                      <a:endParaRPr kumimoji="1" lang="ja-JP" altLang="en-US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分野間データ連携基盤（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）の使い方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分野間データ連携基盤の技術面での基本的な知識、使い方についてご説明します。</a:t>
                      </a:r>
                      <a:endParaRPr kumimoji="1" lang="en-US" altLang="ja-JP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rgbClr val="000000"/>
                          </a:solidFill>
                          <a:latin typeface="Meiryo UI"/>
                          <a:ea typeface="Meiryo UI"/>
                        </a:rPr>
                        <a:t>石橋</a:t>
                      </a:r>
                      <a:endParaRPr kumimoji="1" lang="en-US" altLang="ja-JP" sz="1200" dirty="0" err="1">
                        <a:solidFill>
                          <a:srgbClr val="000000"/>
                        </a:solidFill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HH:MM-HH:MM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分）</a:t>
                      </a:r>
                    </a:p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14326"/>
                  </a:ext>
                </a:extLst>
              </a:tr>
              <a:tr h="6570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4</a:t>
                      </a:r>
                      <a:endParaRPr kumimoji="1" lang="ja-JP" altLang="en-US" sz="1200" strike="noStrike" dirty="0">
                        <a:solidFill>
                          <a:schemeClr val="tx1"/>
                        </a:solidFill>
                        <a:latin typeface="Meiryo UI"/>
                        <a:ea typeface="Meiryo U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第２部</a:t>
                      </a:r>
                    </a:p>
                    <a:p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技術編</a:t>
                      </a:r>
                    </a:p>
                    <a:p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技術者向け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  <a:p>
                      <a:endParaRPr kumimoji="1" lang="ja-JP" altLang="en-US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分野間データ連携基盤の技術紹介</a:t>
                      </a:r>
                    </a:p>
                    <a:p>
                      <a:endParaRPr kumimoji="1" lang="ja-JP" altLang="en-US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アーキテクチャ全体、設計思想についてご説明します。</a:t>
                      </a:r>
                      <a:endParaRPr kumimoji="1" lang="en-US" altLang="ja-JP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90488" marR="0" lvl="0" indent="-904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コネクタ、カタログ、横断検索の各機能についてご説明します。</a:t>
                      </a:r>
                      <a:endParaRPr kumimoji="1" lang="en-US" altLang="ja-JP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err="1">
                          <a:solidFill>
                            <a:srgbClr val="000000"/>
                          </a:solidFill>
                          <a:latin typeface="Meiryo UI"/>
                          <a:ea typeface="Meiryo UI"/>
                        </a:rPr>
                        <a:t>石橋</a:t>
                      </a:r>
                      <a:endParaRPr kumimoji="1" lang="en-US" altLang="ja-JP" sz="1200" dirty="0" err="1">
                        <a:solidFill>
                          <a:srgbClr val="000000"/>
                        </a:solidFill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HH:MM-HH:MM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5214"/>
                  </a:ext>
                </a:extLst>
              </a:tr>
              <a:tr h="3446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kern="120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trike="noStrike" kern="120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導入作業に関する説明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分野間データ連携基盤技術の導入作業や、システム構成イメージ、前提事項、試行環境の利用についてご説明します。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澤田</a:t>
                      </a:r>
                      <a:endParaRPr kumimoji="1" lang="en-US" altLang="ja-JP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HH:MM-HH:MM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36959"/>
                  </a:ext>
                </a:extLst>
              </a:tr>
              <a:tr h="3897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－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質疑応答</a:t>
                      </a:r>
                      <a:endParaRPr kumimoji="1" lang="en-US" altLang="ja-JP" sz="1200" strike="noStrik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（項番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に関して）</a:t>
                      </a:r>
                      <a:endParaRPr kumimoji="1" lang="ja-JP" altLang="en-US" sz="1200" strike="noStrike" kern="12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項番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に関する質疑応答を行います</a:t>
                      </a:r>
                      <a:b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項番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についても、ご質問を受け付けます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noStrike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澤田、廣野、佐藤</a:t>
                      </a:r>
                      <a:r>
                        <a:rPr lang="ja-JP" altLang="en-US" sz="1200" strike="noStrike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、石橋</a:t>
                      </a:r>
                      <a:endParaRPr kumimoji="1" lang="en-US" altLang="ja-JP" sz="1200" strike="noStrike">
                        <a:solidFill>
                          <a:srgbClr val="FF0000"/>
                        </a:solidFill>
                        <a:latin typeface="Meiryo UI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HH:MM-HH:MM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r>
                        <a:rPr kumimoji="1" lang="ja-JP" altLang="en-US" sz="1200" strike="noStrik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0885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D3686E-42A4-46F2-972A-77A0237CCF5A}"/>
              </a:ext>
            </a:extLst>
          </p:cNvPr>
          <p:cNvSpPr/>
          <p:nvPr/>
        </p:nvSpPr>
        <p:spPr>
          <a:xfrm>
            <a:off x="10445897" y="1702197"/>
            <a:ext cx="1413311" cy="2886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司会：石橋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060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133B70-D0A5-4DC7-AA1D-47515B7D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/>
              <a:t>3.</a:t>
            </a:r>
            <a:r>
              <a:rPr kumimoji="1" lang="ja-JP" altLang="en-US"/>
              <a:t>　</a:t>
            </a:r>
            <a:r>
              <a:rPr kumimoji="1" lang="en-US" altLang="ja-JP"/>
              <a:t>SIP</a:t>
            </a:r>
            <a:r>
              <a:rPr kumimoji="1" lang="ja-JP" altLang="en-US"/>
              <a:t>サイバー</a:t>
            </a:r>
            <a:r>
              <a:rPr kumimoji="1" lang="en-US" altLang="ja-JP"/>
              <a:t>/</a:t>
            </a:r>
            <a:r>
              <a:rPr kumimoji="1" lang="ja-JP" altLang="en-US"/>
              <a:t>分野間データ連携基盤</a:t>
            </a:r>
            <a:r>
              <a:rPr kumimoji="1" lang="en-US" altLang="ja-JP"/>
              <a:t>&lt;</a:t>
            </a:r>
            <a:r>
              <a:rPr kumimoji="1" lang="ja-JP" altLang="en-US"/>
              <a:t>説明会の配布資料一覧</a:t>
            </a:r>
            <a:r>
              <a:rPr kumimoji="1" lang="en-US" altLang="ja-JP"/>
              <a:t>&gt;</a:t>
            </a: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717E374-377B-45D6-871A-7EED3D6E8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01623"/>
              </p:ext>
            </p:extLst>
          </p:nvPr>
        </p:nvGraphicFramePr>
        <p:xfrm>
          <a:off x="507364" y="796940"/>
          <a:ext cx="11173773" cy="260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099">
                  <a:extLst>
                    <a:ext uri="{9D8B030D-6E8A-4147-A177-3AD203B41FA5}">
                      <a16:colId xmlns:a16="http://schemas.microsoft.com/office/drawing/2014/main" val="3047061219"/>
                    </a:ext>
                  </a:extLst>
                </a:gridCol>
                <a:gridCol w="9783674">
                  <a:extLst>
                    <a:ext uri="{9D8B030D-6E8A-4147-A177-3AD203B41FA5}">
                      <a16:colId xmlns:a16="http://schemas.microsoft.com/office/drawing/2014/main" val="2048537106"/>
                    </a:ext>
                  </a:extLst>
                </a:gridCol>
              </a:tblGrid>
              <a:tr h="4711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資料番号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資料名称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931760"/>
                  </a:ext>
                </a:extLst>
              </a:tr>
              <a:tr h="193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資料</a:t>
                      </a:r>
                      <a:r>
                        <a:rPr kumimoji="1" lang="en-US" altLang="ja-JP" sz="1600" strike="noStrik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kumimoji="1" lang="ja-JP" altLang="en-US" sz="1600" strike="noStrike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noStrike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アジェンダ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5658"/>
                  </a:ext>
                </a:extLst>
              </a:tr>
              <a:tr h="193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資料</a:t>
                      </a:r>
                      <a:r>
                        <a:rPr kumimoji="1" lang="en-US" altLang="ja-JP" sz="1600" strike="noStrik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600" strike="noStrike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noStrike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挨拶・趣旨説明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37745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資料</a:t>
                      </a:r>
                      <a:r>
                        <a:rPr kumimoji="1" lang="en-US" altLang="ja-JP" sz="1600" strike="noStrike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600" strike="noStrike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noStrike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分野間データ連携基盤の概要紹介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11061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資料</a:t>
                      </a: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3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noStrik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分野間データ連携基盤（</a:t>
                      </a:r>
                      <a:r>
                        <a:rPr kumimoji="1" lang="en-US" altLang="ja-JP" sz="1600" strike="noStrik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kumimoji="1" lang="ja-JP" altLang="en-US" sz="1600" strike="noStrik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）の使い方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96726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資料</a:t>
                      </a:r>
                      <a:r>
                        <a:rPr kumimoji="1" lang="en-US" altLang="ja-JP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noStrik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分野間データ連携基盤の技術紹介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9924"/>
                  </a:ext>
                </a:extLst>
              </a:tr>
              <a:tr h="377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資料</a:t>
                      </a:r>
                      <a:r>
                        <a:rPr kumimoji="1" lang="en-US" altLang="ja-JP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trike="noStrik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導入作業に関する説明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1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0711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9A28A4-BC47-44EF-8A2E-EFA7A1DB54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F4830C-6C6B-463E-BB45-CFD07CBF872A}">
  <ds:schemaRefs>
    <ds:schemaRef ds:uri="http://purl.org/dc/elements/1.1/"/>
    <ds:schemaRef ds:uri="http://schemas.microsoft.com/office/2006/metadata/properties"/>
    <ds:schemaRef ds:uri="121dce07-efd9-4850-b6d7-41d29209cb37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4677e86d-69b6-40a4-989d-d4434a2a94d7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E57A17-D48B-4464-B315-E58F6A13A500}"/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661</Words>
  <Application>Microsoft Office PowerPoint</Application>
  <PresentationFormat>ワイド画面</PresentationFormat>
  <Paragraphs>83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Arial</vt:lpstr>
      <vt:lpstr>Tw Cen MT</vt:lpstr>
      <vt:lpstr>しずく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大島一好 / Oshima，Kazuyoshi</dc:creator>
  <cp:lastModifiedBy>石川瑞稀 / Ishikawa，Mizuki</cp:lastModifiedBy>
  <cp:revision>9</cp:revision>
  <dcterms:created xsi:type="dcterms:W3CDTF">2021-01-13T07:30:47Z</dcterms:created>
  <dcterms:modified xsi:type="dcterms:W3CDTF">2022-10-27T08:02:25Z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  <property fmtid="{D5CDD505-2E9C-101B-9397-08002B2CF9AE}" pid="3" name="MediaServiceImageTags">
    <vt:lpwstr/>
  </property>
</Properties>
</file>