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sldIdLst>
    <p:sldId id="3261" r:id="rId5"/>
    <p:sldId id="3051" r:id="rId6"/>
    <p:sldId id="3061" r:id="rId7"/>
    <p:sldId id="3044" r:id="rId8"/>
    <p:sldId id="3054" r:id="rId9"/>
    <p:sldId id="3252" r:id="rId10"/>
    <p:sldId id="3055" r:id="rId11"/>
    <p:sldId id="3256" r:id="rId12"/>
    <p:sldId id="3047" r:id="rId13"/>
    <p:sldId id="3057" r:id="rId14"/>
    <p:sldId id="3065" r:id="rId15"/>
    <p:sldId id="3052" r:id="rId16"/>
    <p:sldId id="3249" r:id="rId17"/>
    <p:sldId id="3253" r:id="rId18"/>
    <p:sldId id="3260" r:id="rId19"/>
    <p:sldId id="3257" r:id="rId20"/>
    <p:sldId id="3258" r:id="rId21"/>
    <p:sldId id="3259" r:id="rId22"/>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99"/>
    <a:srgbClr val="EA8B00"/>
    <a:srgbClr val="F29000"/>
    <a:srgbClr val="FF9900"/>
    <a:srgbClr val="5B9BD5"/>
    <a:srgbClr val="FF0066"/>
    <a:srgbClr val="FF0000"/>
    <a:srgbClr val="E6E6E6"/>
    <a:srgbClr val="579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C33584-C984-4D3F-B012-080EF99F5A78}" v="3" dt="2022-01-27T04:05:42.824"/>
  </p1510:revLst>
</p1510:revInfo>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70" autoAdjust="0"/>
  </p:normalViewPr>
  <p:slideViewPr>
    <p:cSldViewPr snapToGrid="0">
      <p:cViewPr varScale="1">
        <p:scale>
          <a:sx n="39" d="100"/>
          <a:sy n="39" d="100"/>
        </p:scale>
        <p:origin x="60" y="82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澤田悠希 / Sawada，Yuki" userId="8d1a5e9c-a59d-4366-934f-a96dfcb43768" providerId="ADAL" clId="{E5652F05-4F4E-497E-82D8-534FEF506995}"/>
    <pc:docChg chg="modSld">
      <pc:chgData name="澤田悠希 / Sawada，Yuki" userId="8d1a5e9c-a59d-4366-934f-a96dfcb43768" providerId="ADAL" clId="{E5652F05-4F4E-497E-82D8-534FEF506995}" dt="2022-01-07T09:29:47.098" v="39"/>
      <pc:docMkLst>
        <pc:docMk/>
      </pc:docMkLst>
      <pc:sldChg chg="modSp mod">
        <pc:chgData name="澤田悠希 / Sawada，Yuki" userId="8d1a5e9c-a59d-4366-934f-a96dfcb43768" providerId="ADAL" clId="{E5652F05-4F4E-497E-82D8-534FEF506995}" dt="2022-01-07T09:29:47.098" v="39"/>
        <pc:sldMkLst>
          <pc:docMk/>
          <pc:sldMk cId="607246371" sldId="3249"/>
        </pc:sldMkLst>
        <pc:spChg chg="mod">
          <ac:chgData name="澤田悠希 / Sawada，Yuki" userId="8d1a5e9c-a59d-4366-934f-a96dfcb43768" providerId="ADAL" clId="{E5652F05-4F4E-497E-82D8-534FEF506995}" dt="2022-01-07T09:29:47.098" v="39"/>
          <ac:spMkLst>
            <pc:docMk/>
            <pc:sldMk cId="607246371" sldId="3249"/>
            <ac:spMk id="12" creationId="{15F64516-7C15-428D-91F4-1BC2D44E86F8}"/>
          </ac:spMkLst>
        </pc:spChg>
      </pc:sldChg>
    </pc:docChg>
  </pc:docChgLst>
  <pc:docChgLst>
    <pc:chgData name="澤田悠希 / Sawada，Yuki" userId="8d1a5e9c-a59d-4366-934f-a96dfcb43768" providerId="ADAL" clId="{EFF437CE-9E74-4E92-92C1-00B9E19A37BE}"/>
    <pc:docChg chg="modSld">
      <pc:chgData name="澤田悠希 / Sawada，Yuki" userId="8d1a5e9c-a59d-4366-934f-a96dfcb43768" providerId="ADAL" clId="{EFF437CE-9E74-4E92-92C1-00B9E19A37BE}" dt="2022-01-07T09:21:41.382" v="54" actId="1038"/>
      <pc:docMkLst>
        <pc:docMk/>
      </pc:docMkLst>
      <pc:sldChg chg="modSp mod">
        <pc:chgData name="澤田悠希 / Sawada，Yuki" userId="8d1a5e9c-a59d-4366-934f-a96dfcb43768" providerId="ADAL" clId="{EFF437CE-9E74-4E92-92C1-00B9E19A37BE}" dt="2022-01-07T09:21:41.382" v="54" actId="1038"/>
        <pc:sldMkLst>
          <pc:docMk/>
          <pc:sldMk cId="2008254523" sldId="3257"/>
        </pc:sldMkLst>
        <pc:spChg chg="mod">
          <ac:chgData name="澤田悠希 / Sawada，Yuki" userId="8d1a5e9c-a59d-4366-934f-a96dfcb43768" providerId="ADAL" clId="{EFF437CE-9E74-4E92-92C1-00B9E19A37BE}" dt="2022-01-07T09:21:33.401" v="24" actId="1037"/>
          <ac:spMkLst>
            <pc:docMk/>
            <pc:sldMk cId="2008254523" sldId="3257"/>
            <ac:spMk id="187" creationId="{E7DDC0CA-797E-4375-91ED-0D9F0F6CB7E4}"/>
          </ac:spMkLst>
        </pc:spChg>
        <pc:spChg chg="mod">
          <ac:chgData name="澤田悠希 / Sawada，Yuki" userId="8d1a5e9c-a59d-4366-934f-a96dfcb43768" providerId="ADAL" clId="{EFF437CE-9E74-4E92-92C1-00B9E19A37BE}" dt="2022-01-07T09:21:41.382" v="54" actId="1038"/>
          <ac:spMkLst>
            <pc:docMk/>
            <pc:sldMk cId="2008254523" sldId="3257"/>
            <ac:spMk id="188" creationId="{D5C19585-CD8B-47AC-89DD-4295E83FD073}"/>
          </ac:spMkLst>
        </pc:spChg>
      </pc:sldChg>
    </pc:docChg>
  </pc:docChgLst>
  <pc:docChgLst>
    <pc:chgData name="田口嘉 / TAGUCHI，YOSHIMI" userId="61542244-1445-40f6-b609-113bf9579fb1" providerId="ADAL" clId="{2CD6B7BA-B4A2-4848-A4BE-DDF93F0B26C6}"/>
    <pc:docChg chg="custSel modSld">
      <pc:chgData name="田口嘉 / TAGUCHI，YOSHIMI" userId="61542244-1445-40f6-b609-113bf9579fb1" providerId="ADAL" clId="{2CD6B7BA-B4A2-4848-A4BE-DDF93F0B26C6}" dt="2022-01-07T03:01:51.894" v="0" actId="478"/>
      <pc:docMkLst>
        <pc:docMk/>
      </pc:docMkLst>
      <pc:sldChg chg="delSp mod">
        <pc:chgData name="田口嘉 / TAGUCHI，YOSHIMI" userId="61542244-1445-40f6-b609-113bf9579fb1" providerId="ADAL" clId="{2CD6B7BA-B4A2-4848-A4BE-DDF93F0B26C6}" dt="2022-01-07T03:01:51.894" v="0" actId="478"/>
        <pc:sldMkLst>
          <pc:docMk/>
          <pc:sldMk cId="3131048655" sldId="3260"/>
        </pc:sldMkLst>
        <pc:spChg chg="del">
          <ac:chgData name="田口嘉 / TAGUCHI，YOSHIMI" userId="61542244-1445-40f6-b609-113bf9579fb1" providerId="ADAL" clId="{2CD6B7BA-B4A2-4848-A4BE-DDF93F0B26C6}" dt="2022-01-07T03:01:51.894" v="0" actId="478"/>
          <ac:spMkLst>
            <pc:docMk/>
            <pc:sldMk cId="3131048655" sldId="3260"/>
            <ac:spMk id="210" creationId="{BBD2947C-E4A4-4192-8595-CB40F7768EDD}"/>
          </ac:spMkLst>
        </pc:spChg>
        <pc:spChg chg="del">
          <ac:chgData name="田口嘉 / TAGUCHI，YOSHIMI" userId="61542244-1445-40f6-b609-113bf9579fb1" providerId="ADAL" clId="{2CD6B7BA-B4A2-4848-A4BE-DDF93F0B26C6}" dt="2022-01-07T03:01:51.894" v="0" actId="478"/>
          <ac:spMkLst>
            <pc:docMk/>
            <pc:sldMk cId="3131048655" sldId="3260"/>
            <ac:spMk id="211" creationId="{DC6CB068-D0D8-4A1D-A04F-509A87F3F397}"/>
          </ac:spMkLst>
        </pc:spChg>
      </pc:sldChg>
    </pc:docChg>
  </pc:docChgLst>
  <pc:docChgLst>
    <pc:chgData name="田口嘉 / TAGUCHI，YOSHIMI" userId="61542244-1445-40f6-b609-113bf9579fb1" providerId="ADAL" clId="{02C19DCC-8CCA-499A-BFCB-7EE486C72B63}"/>
    <pc:docChg chg="undo custSel modSld">
      <pc:chgData name="田口嘉 / TAGUCHI，YOSHIMI" userId="61542244-1445-40f6-b609-113bf9579fb1" providerId="ADAL" clId="{02C19DCC-8CCA-499A-BFCB-7EE486C72B63}" dt="2022-01-12T10:23:53.832" v="819" actId="1035"/>
      <pc:docMkLst>
        <pc:docMk/>
      </pc:docMkLst>
      <pc:sldChg chg="addSp delSp modSp mod">
        <pc:chgData name="田口嘉 / TAGUCHI，YOSHIMI" userId="61542244-1445-40f6-b609-113bf9579fb1" providerId="ADAL" clId="{02C19DCC-8CCA-499A-BFCB-7EE486C72B63}" dt="2022-01-12T10:21:05.002" v="396" actId="1037"/>
        <pc:sldMkLst>
          <pc:docMk/>
          <pc:sldMk cId="2734503459" sldId="3047"/>
        </pc:sldMkLst>
        <pc:spChg chg="mod">
          <ac:chgData name="田口嘉 / TAGUCHI，YOSHIMI" userId="61542244-1445-40f6-b609-113bf9579fb1" providerId="ADAL" clId="{02C19DCC-8CCA-499A-BFCB-7EE486C72B63}" dt="2022-01-12T10:20:56.407" v="394" actId="554"/>
          <ac:spMkLst>
            <pc:docMk/>
            <pc:sldMk cId="2734503459" sldId="3047"/>
            <ac:spMk id="61" creationId="{8FE3F35D-DFDC-4765-B7AD-D8F03D1E4A43}"/>
          </ac:spMkLst>
        </pc:spChg>
        <pc:spChg chg="mod">
          <ac:chgData name="田口嘉 / TAGUCHI，YOSHIMI" userId="61542244-1445-40f6-b609-113bf9579fb1" providerId="ADAL" clId="{02C19DCC-8CCA-499A-BFCB-7EE486C72B63}" dt="2022-01-12T10:20:56.407" v="394" actId="554"/>
          <ac:spMkLst>
            <pc:docMk/>
            <pc:sldMk cId="2734503459" sldId="3047"/>
            <ac:spMk id="62" creationId="{BF3B4923-754C-4285-B2BF-475A1619E262}"/>
          </ac:spMkLst>
        </pc:spChg>
        <pc:spChg chg="mod">
          <ac:chgData name="田口嘉 / TAGUCHI，YOSHIMI" userId="61542244-1445-40f6-b609-113bf9579fb1" providerId="ADAL" clId="{02C19DCC-8CCA-499A-BFCB-7EE486C72B63}" dt="2022-01-12T10:20:56.407" v="394" actId="554"/>
          <ac:spMkLst>
            <pc:docMk/>
            <pc:sldMk cId="2734503459" sldId="3047"/>
            <ac:spMk id="63" creationId="{50036545-03E5-4691-9DAC-9F56968C3DF1}"/>
          </ac:spMkLst>
        </pc:spChg>
        <pc:spChg chg="del">
          <ac:chgData name="田口嘉 / TAGUCHI，YOSHIMI" userId="61542244-1445-40f6-b609-113bf9579fb1" providerId="ADAL" clId="{02C19DCC-8CCA-499A-BFCB-7EE486C72B63}" dt="2022-01-12T10:19:54.732" v="328" actId="478"/>
          <ac:spMkLst>
            <pc:docMk/>
            <pc:sldMk cId="2734503459" sldId="3047"/>
            <ac:spMk id="73" creationId="{09AED84C-D95D-4B62-9B09-C612167FB413}"/>
          </ac:spMkLst>
        </pc:spChg>
        <pc:spChg chg="del">
          <ac:chgData name="田口嘉 / TAGUCHI，YOSHIMI" userId="61542244-1445-40f6-b609-113bf9579fb1" providerId="ADAL" clId="{02C19DCC-8CCA-499A-BFCB-7EE486C72B63}" dt="2022-01-12T10:19:54.732" v="328" actId="478"/>
          <ac:spMkLst>
            <pc:docMk/>
            <pc:sldMk cId="2734503459" sldId="3047"/>
            <ac:spMk id="74" creationId="{84A48CDA-63E6-413E-B9E5-99EA9D54F818}"/>
          </ac:spMkLst>
        </pc:spChg>
        <pc:spChg chg="del">
          <ac:chgData name="田口嘉 / TAGUCHI，YOSHIMI" userId="61542244-1445-40f6-b609-113bf9579fb1" providerId="ADAL" clId="{02C19DCC-8CCA-499A-BFCB-7EE486C72B63}" dt="2022-01-12T10:19:54.732" v="328" actId="478"/>
          <ac:spMkLst>
            <pc:docMk/>
            <pc:sldMk cId="2734503459" sldId="3047"/>
            <ac:spMk id="75" creationId="{6C427885-5A1C-4938-AE65-DC1B1D73AFC2}"/>
          </ac:spMkLst>
        </pc:spChg>
        <pc:spChg chg="del">
          <ac:chgData name="田口嘉 / TAGUCHI，YOSHIMI" userId="61542244-1445-40f6-b609-113bf9579fb1" providerId="ADAL" clId="{02C19DCC-8CCA-499A-BFCB-7EE486C72B63}" dt="2022-01-12T10:20:03.600" v="330" actId="478"/>
          <ac:spMkLst>
            <pc:docMk/>
            <pc:sldMk cId="2734503459" sldId="3047"/>
            <ac:spMk id="85" creationId="{6908E835-49BB-49D3-84A0-7619413305E7}"/>
          </ac:spMkLst>
        </pc:spChg>
        <pc:spChg chg="del">
          <ac:chgData name="田口嘉 / TAGUCHI，YOSHIMI" userId="61542244-1445-40f6-b609-113bf9579fb1" providerId="ADAL" clId="{02C19DCC-8CCA-499A-BFCB-7EE486C72B63}" dt="2022-01-12T10:19:59.975" v="329" actId="478"/>
          <ac:spMkLst>
            <pc:docMk/>
            <pc:sldMk cId="2734503459" sldId="3047"/>
            <ac:spMk id="86" creationId="{3DBA19D2-FE4D-4A83-A31E-AF7EF595B1EC}"/>
          </ac:spMkLst>
        </pc:spChg>
        <pc:spChg chg="del">
          <ac:chgData name="田口嘉 / TAGUCHI，YOSHIMI" userId="61542244-1445-40f6-b609-113bf9579fb1" providerId="ADAL" clId="{02C19DCC-8CCA-499A-BFCB-7EE486C72B63}" dt="2022-01-12T10:19:59.975" v="329" actId="478"/>
          <ac:spMkLst>
            <pc:docMk/>
            <pc:sldMk cId="2734503459" sldId="3047"/>
            <ac:spMk id="87" creationId="{A061A1CB-DF65-4D5D-91D1-F8CA8745985F}"/>
          </ac:spMkLst>
        </pc:spChg>
        <pc:spChg chg="add mod ord">
          <ac:chgData name="田口嘉 / TAGUCHI，YOSHIMI" userId="61542244-1445-40f6-b609-113bf9579fb1" providerId="ADAL" clId="{02C19DCC-8CCA-499A-BFCB-7EE486C72B63}" dt="2022-01-12T10:11:55.886" v="232" actId="167"/>
          <ac:spMkLst>
            <pc:docMk/>
            <pc:sldMk cId="2734503459" sldId="3047"/>
            <ac:spMk id="91" creationId="{969154BE-18DB-4BC2-889E-233055266048}"/>
          </ac:spMkLst>
        </pc:spChg>
        <pc:spChg chg="add mod ord">
          <ac:chgData name="田口嘉 / TAGUCHI，YOSHIMI" userId="61542244-1445-40f6-b609-113bf9579fb1" providerId="ADAL" clId="{02C19DCC-8CCA-499A-BFCB-7EE486C72B63}" dt="2022-01-12T10:11:55.886" v="232" actId="167"/>
          <ac:spMkLst>
            <pc:docMk/>
            <pc:sldMk cId="2734503459" sldId="3047"/>
            <ac:spMk id="93" creationId="{23746FEF-D71F-483A-A480-F9A11DA0C56D}"/>
          </ac:spMkLst>
        </pc:spChg>
        <pc:spChg chg="add mod ord">
          <ac:chgData name="田口嘉 / TAGUCHI，YOSHIMI" userId="61542244-1445-40f6-b609-113bf9579fb1" providerId="ADAL" clId="{02C19DCC-8CCA-499A-BFCB-7EE486C72B63}" dt="2022-01-12T10:11:55.886" v="232" actId="167"/>
          <ac:spMkLst>
            <pc:docMk/>
            <pc:sldMk cId="2734503459" sldId="3047"/>
            <ac:spMk id="102" creationId="{57D4877D-1FFB-438E-BC52-D440007766F4}"/>
          </ac:spMkLst>
        </pc:spChg>
        <pc:spChg chg="add mod">
          <ac:chgData name="田口嘉 / TAGUCHI，YOSHIMI" userId="61542244-1445-40f6-b609-113bf9579fb1" providerId="ADAL" clId="{02C19DCC-8CCA-499A-BFCB-7EE486C72B63}" dt="2022-01-12T10:20:56.407" v="394" actId="554"/>
          <ac:spMkLst>
            <pc:docMk/>
            <pc:sldMk cId="2734503459" sldId="3047"/>
            <ac:spMk id="103" creationId="{7408A850-064E-4B6B-AA76-74321B8772AC}"/>
          </ac:spMkLst>
        </pc:spChg>
        <pc:spChg chg="mod">
          <ac:chgData name="田口嘉 / TAGUCHI，YOSHIMI" userId="61542244-1445-40f6-b609-113bf9579fb1" providerId="ADAL" clId="{02C19DCC-8CCA-499A-BFCB-7EE486C72B63}" dt="2022-01-12T10:20:56.407" v="394" actId="554"/>
          <ac:spMkLst>
            <pc:docMk/>
            <pc:sldMk cId="2734503459" sldId="3047"/>
            <ac:spMk id="110" creationId="{B421525F-3CA6-4601-9E86-F418F9976EEF}"/>
          </ac:spMkLst>
        </pc:spChg>
        <pc:spChg chg="mod">
          <ac:chgData name="田口嘉 / TAGUCHI，YOSHIMI" userId="61542244-1445-40f6-b609-113bf9579fb1" providerId="ADAL" clId="{02C19DCC-8CCA-499A-BFCB-7EE486C72B63}" dt="2022-01-12T10:20:56.407" v="394" actId="554"/>
          <ac:spMkLst>
            <pc:docMk/>
            <pc:sldMk cId="2734503459" sldId="3047"/>
            <ac:spMk id="111" creationId="{FDC096B1-324A-4465-A1E4-B4779910EECB}"/>
          </ac:spMkLst>
        </pc:spChg>
        <pc:spChg chg="mod">
          <ac:chgData name="田口嘉 / TAGUCHI，YOSHIMI" userId="61542244-1445-40f6-b609-113bf9579fb1" providerId="ADAL" clId="{02C19DCC-8CCA-499A-BFCB-7EE486C72B63}" dt="2022-01-12T10:20:56.407" v="394" actId="554"/>
          <ac:spMkLst>
            <pc:docMk/>
            <pc:sldMk cId="2734503459" sldId="3047"/>
            <ac:spMk id="113" creationId="{884E4AB1-13ED-496C-832D-DEBC392CE360}"/>
          </ac:spMkLst>
        </pc:spChg>
        <pc:spChg chg="add mod">
          <ac:chgData name="田口嘉 / TAGUCHI，YOSHIMI" userId="61542244-1445-40f6-b609-113bf9579fb1" providerId="ADAL" clId="{02C19DCC-8CCA-499A-BFCB-7EE486C72B63}" dt="2022-01-12T10:20:56.407" v="394" actId="554"/>
          <ac:spMkLst>
            <pc:docMk/>
            <pc:sldMk cId="2734503459" sldId="3047"/>
            <ac:spMk id="114" creationId="{2B1EC927-8B6F-40B0-9C4E-BE01CB32355F}"/>
          </ac:spMkLst>
        </pc:spChg>
        <pc:spChg chg="mod">
          <ac:chgData name="田口嘉 / TAGUCHI，YOSHIMI" userId="61542244-1445-40f6-b609-113bf9579fb1" providerId="ADAL" clId="{02C19DCC-8CCA-499A-BFCB-7EE486C72B63}" dt="2022-01-12T10:21:01.423" v="395" actId="1038"/>
          <ac:spMkLst>
            <pc:docMk/>
            <pc:sldMk cId="2734503459" sldId="3047"/>
            <ac:spMk id="116" creationId="{FC6A9F6C-A851-47FC-910C-2A1117D7F84B}"/>
          </ac:spMkLst>
        </pc:spChg>
        <pc:spChg chg="mod">
          <ac:chgData name="田口嘉 / TAGUCHI，YOSHIMI" userId="61542244-1445-40f6-b609-113bf9579fb1" providerId="ADAL" clId="{02C19DCC-8CCA-499A-BFCB-7EE486C72B63}" dt="2022-01-12T10:21:01.423" v="395" actId="1038"/>
          <ac:spMkLst>
            <pc:docMk/>
            <pc:sldMk cId="2734503459" sldId="3047"/>
            <ac:spMk id="117" creationId="{860F41BD-8F51-4D12-8E77-6D0C0B7235AD}"/>
          </ac:spMkLst>
        </pc:spChg>
        <pc:spChg chg="mod">
          <ac:chgData name="田口嘉 / TAGUCHI，YOSHIMI" userId="61542244-1445-40f6-b609-113bf9579fb1" providerId="ADAL" clId="{02C19DCC-8CCA-499A-BFCB-7EE486C72B63}" dt="2022-01-12T10:21:01.423" v="395" actId="1038"/>
          <ac:spMkLst>
            <pc:docMk/>
            <pc:sldMk cId="2734503459" sldId="3047"/>
            <ac:spMk id="121" creationId="{E4387D00-84C4-45A9-ABDB-AF8BC9591107}"/>
          </ac:spMkLst>
        </pc:spChg>
        <pc:spChg chg="mod">
          <ac:chgData name="田口嘉 / TAGUCHI，YOSHIMI" userId="61542244-1445-40f6-b609-113bf9579fb1" providerId="ADAL" clId="{02C19DCC-8CCA-499A-BFCB-7EE486C72B63}" dt="2022-01-12T10:21:01.423" v="395" actId="1038"/>
          <ac:spMkLst>
            <pc:docMk/>
            <pc:sldMk cId="2734503459" sldId="3047"/>
            <ac:spMk id="122" creationId="{AEF11403-A2DE-4DFD-A14A-D08A5CFD6DC4}"/>
          </ac:spMkLst>
        </pc:spChg>
        <pc:spChg chg="mod">
          <ac:chgData name="田口嘉 / TAGUCHI，YOSHIMI" userId="61542244-1445-40f6-b609-113bf9579fb1" providerId="ADAL" clId="{02C19DCC-8CCA-499A-BFCB-7EE486C72B63}" dt="2022-01-12T10:21:01.423" v="395" actId="1038"/>
          <ac:spMkLst>
            <pc:docMk/>
            <pc:sldMk cId="2734503459" sldId="3047"/>
            <ac:spMk id="124" creationId="{4A0B0BEB-A70F-44EC-904C-5889FD8DA3F4}"/>
          </ac:spMkLst>
        </pc:spChg>
        <pc:spChg chg="mod">
          <ac:chgData name="田口嘉 / TAGUCHI，YOSHIMI" userId="61542244-1445-40f6-b609-113bf9579fb1" providerId="ADAL" clId="{02C19DCC-8CCA-499A-BFCB-7EE486C72B63}" dt="2022-01-12T10:21:01.423" v="395" actId="1038"/>
          <ac:spMkLst>
            <pc:docMk/>
            <pc:sldMk cId="2734503459" sldId="3047"/>
            <ac:spMk id="125" creationId="{CAE16F24-3CA7-4FDF-891A-7902422C615F}"/>
          </ac:spMkLst>
        </pc:spChg>
        <pc:spChg chg="mod">
          <ac:chgData name="田口嘉 / TAGUCHI，YOSHIMI" userId="61542244-1445-40f6-b609-113bf9579fb1" providerId="ADAL" clId="{02C19DCC-8CCA-499A-BFCB-7EE486C72B63}" dt="2022-01-12T10:21:01.423" v="395" actId="1038"/>
          <ac:spMkLst>
            <pc:docMk/>
            <pc:sldMk cId="2734503459" sldId="3047"/>
            <ac:spMk id="126" creationId="{BB60722E-01EF-4A4F-AC2A-FCE86183EC46}"/>
          </ac:spMkLst>
        </pc:spChg>
        <pc:spChg chg="mod">
          <ac:chgData name="田口嘉 / TAGUCHI，YOSHIMI" userId="61542244-1445-40f6-b609-113bf9579fb1" providerId="ADAL" clId="{02C19DCC-8CCA-499A-BFCB-7EE486C72B63}" dt="2022-01-12T10:21:01.423" v="395" actId="1038"/>
          <ac:spMkLst>
            <pc:docMk/>
            <pc:sldMk cId="2734503459" sldId="3047"/>
            <ac:spMk id="127" creationId="{19FA7B15-678C-4C59-A232-7617F36469AA}"/>
          </ac:spMkLst>
        </pc:spChg>
        <pc:spChg chg="mod">
          <ac:chgData name="田口嘉 / TAGUCHI，YOSHIMI" userId="61542244-1445-40f6-b609-113bf9579fb1" providerId="ADAL" clId="{02C19DCC-8CCA-499A-BFCB-7EE486C72B63}" dt="2022-01-12T10:21:05.002" v="396" actId="1037"/>
          <ac:spMkLst>
            <pc:docMk/>
            <pc:sldMk cId="2734503459" sldId="3047"/>
            <ac:spMk id="129" creationId="{524685CF-28F5-476F-B302-4514E462F084}"/>
          </ac:spMkLst>
        </pc:spChg>
        <pc:spChg chg="mod">
          <ac:chgData name="田口嘉 / TAGUCHI，YOSHIMI" userId="61542244-1445-40f6-b609-113bf9579fb1" providerId="ADAL" clId="{02C19DCC-8CCA-499A-BFCB-7EE486C72B63}" dt="2022-01-12T10:21:05.002" v="396" actId="1037"/>
          <ac:spMkLst>
            <pc:docMk/>
            <pc:sldMk cId="2734503459" sldId="3047"/>
            <ac:spMk id="130" creationId="{5B59E971-B5ED-4BF7-AD39-5E1393CC998B}"/>
          </ac:spMkLst>
        </pc:spChg>
        <pc:spChg chg="mod">
          <ac:chgData name="田口嘉 / TAGUCHI，YOSHIMI" userId="61542244-1445-40f6-b609-113bf9579fb1" providerId="ADAL" clId="{02C19DCC-8CCA-499A-BFCB-7EE486C72B63}" dt="2022-01-12T10:21:05.002" v="396" actId="1037"/>
          <ac:spMkLst>
            <pc:docMk/>
            <pc:sldMk cId="2734503459" sldId="3047"/>
            <ac:spMk id="131" creationId="{CBDFD2FE-74FE-4132-9E12-4BDE34AF8C99}"/>
          </ac:spMkLst>
        </pc:spChg>
        <pc:spChg chg="mod">
          <ac:chgData name="田口嘉 / TAGUCHI，YOSHIMI" userId="61542244-1445-40f6-b609-113bf9579fb1" providerId="ADAL" clId="{02C19DCC-8CCA-499A-BFCB-7EE486C72B63}" dt="2022-01-12T10:21:05.002" v="396" actId="1037"/>
          <ac:spMkLst>
            <pc:docMk/>
            <pc:sldMk cId="2734503459" sldId="3047"/>
            <ac:spMk id="132" creationId="{4D309FAC-88BA-4286-A174-90FD1E81760B}"/>
          </ac:spMkLst>
        </pc:spChg>
        <pc:spChg chg="mod">
          <ac:chgData name="田口嘉 / TAGUCHI，YOSHIMI" userId="61542244-1445-40f6-b609-113bf9579fb1" providerId="ADAL" clId="{02C19DCC-8CCA-499A-BFCB-7EE486C72B63}" dt="2022-01-12T10:21:05.002" v="396" actId="1037"/>
          <ac:spMkLst>
            <pc:docMk/>
            <pc:sldMk cId="2734503459" sldId="3047"/>
            <ac:spMk id="134" creationId="{8F9588E3-AF6F-4889-BC64-196C68BCB98F}"/>
          </ac:spMkLst>
        </pc:spChg>
        <pc:spChg chg="mod">
          <ac:chgData name="田口嘉 / TAGUCHI，YOSHIMI" userId="61542244-1445-40f6-b609-113bf9579fb1" providerId="ADAL" clId="{02C19DCC-8CCA-499A-BFCB-7EE486C72B63}" dt="2022-01-12T10:21:05.002" v="396" actId="1037"/>
          <ac:spMkLst>
            <pc:docMk/>
            <pc:sldMk cId="2734503459" sldId="3047"/>
            <ac:spMk id="135" creationId="{C9650954-5BE4-4CCB-BE6F-9FF88DE7DA22}"/>
          </ac:spMkLst>
        </pc:spChg>
        <pc:spChg chg="mod">
          <ac:chgData name="田口嘉 / TAGUCHI，YOSHIMI" userId="61542244-1445-40f6-b609-113bf9579fb1" providerId="ADAL" clId="{02C19DCC-8CCA-499A-BFCB-7EE486C72B63}" dt="2022-01-12T10:21:05.002" v="396" actId="1037"/>
          <ac:spMkLst>
            <pc:docMk/>
            <pc:sldMk cId="2734503459" sldId="3047"/>
            <ac:spMk id="136" creationId="{53170FF2-241A-49FF-BF77-6FC680048F31}"/>
          </ac:spMkLst>
        </pc:spChg>
        <pc:spChg chg="mod">
          <ac:chgData name="田口嘉 / TAGUCHI，YOSHIMI" userId="61542244-1445-40f6-b609-113bf9579fb1" providerId="ADAL" clId="{02C19DCC-8CCA-499A-BFCB-7EE486C72B63}" dt="2022-01-12T10:21:05.002" v="396" actId="1037"/>
          <ac:spMkLst>
            <pc:docMk/>
            <pc:sldMk cId="2734503459" sldId="3047"/>
            <ac:spMk id="137" creationId="{7D6D9EF8-B1FA-4E61-9FAF-E2DE346E2DC8}"/>
          </ac:spMkLst>
        </pc:spChg>
        <pc:grpChg chg="add mod">
          <ac:chgData name="田口嘉 / TAGUCHI，YOSHIMI" userId="61542244-1445-40f6-b609-113bf9579fb1" providerId="ADAL" clId="{02C19DCC-8CCA-499A-BFCB-7EE486C72B63}" dt="2022-01-12T10:20:56.407" v="394" actId="554"/>
          <ac:grpSpMkLst>
            <pc:docMk/>
            <pc:sldMk cId="2734503459" sldId="3047"/>
            <ac:grpSpMk id="2" creationId="{BAE8F774-DA37-411F-BC67-C43B5250999D}"/>
          </ac:grpSpMkLst>
        </pc:grpChg>
        <pc:grpChg chg="add mod">
          <ac:chgData name="田口嘉 / TAGUCHI，YOSHIMI" userId="61542244-1445-40f6-b609-113bf9579fb1" providerId="ADAL" clId="{02C19DCC-8CCA-499A-BFCB-7EE486C72B63}" dt="2022-01-12T10:20:56.407" v="394" actId="554"/>
          <ac:grpSpMkLst>
            <pc:docMk/>
            <pc:sldMk cId="2734503459" sldId="3047"/>
            <ac:grpSpMk id="104" creationId="{E914E329-87EF-4180-B375-330D63ECDC85}"/>
          </ac:grpSpMkLst>
        </pc:grpChg>
        <pc:grpChg chg="add mod">
          <ac:chgData name="田口嘉 / TAGUCHI，YOSHIMI" userId="61542244-1445-40f6-b609-113bf9579fb1" providerId="ADAL" clId="{02C19DCC-8CCA-499A-BFCB-7EE486C72B63}" dt="2022-01-12T10:21:01.423" v="395" actId="1038"/>
          <ac:grpSpMkLst>
            <pc:docMk/>
            <pc:sldMk cId="2734503459" sldId="3047"/>
            <ac:grpSpMk id="115" creationId="{FB632C0B-B342-4244-B152-3C122BA33D95}"/>
          </ac:grpSpMkLst>
        </pc:grpChg>
        <pc:grpChg chg="mod">
          <ac:chgData name="田口嘉 / TAGUCHI，YOSHIMI" userId="61542244-1445-40f6-b609-113bf9579fb1" providerId="ADAL" clId="{02C19DCC-8CCA-499A-BFCB-7EE486C72B63}" dt="2022-01-12T10:21:01.423" v="395" actId="1038"/>
          <ac:grpSpMkLst>
            <pc:docMk/>
            <pc:sldMk cId="2734503459" sldId="3047"/>
            <ac:grpSpMk id="123" creationId="{52D1D6F0-7A29-4084-BF30-823AC95FFCA8}"/>
          </ac:grpSpMkLst>
        </pc:grpChg>
        <pc:grpChg chg="add mod">
          <ac:chgData name="田口嘉 / TAGUCHI，YOSHIMI" userId="61542244-1445-40f6-b609-113bf9579fb1" providerId="ADAL" clId="{02C19DCC-8CCA-499A-BFCB-7EE486C72B63}" dt="2022-01-12T10:21:05.002" v="396" actId="1037"/>
          <ac:grpSpMkLst>
            <pc:docMk/>
            <pc:sldMk cId="2734503459" sldId="3047"/>
            <ac:grpSpMk id="128" creationId="{40DD559E-8ECA-45A4-AC62-5B5D36D04CAF}"/>
          </ac:grpSpMkLst>
        </pc:grpChg>
        <pc:grpChg chg="mod">
          <ac:chgData name="田口嘉 / TAGUCHI，YOSHIMI" userId="61542244-1445-40f6-b609-113bf9579fb1" providerId="ADAL" clId="{02C19DCC-8CCA-499A-BFCB-7EE486C72B63}" dt="2022-01-12T10:21:05.002" v="396" actId="1037"/>
          <ac:grpSpMkLst>
            <pc:docMk/>
            <pc:sldMk cId="2734503459" sldId="3047"/>
            <ac:grpSpMk id="133" creationId="{D2C60985-2F79-466F-9C67-A29953291340}"/>
          </ac:grpSpMkLst>
        </pc:grpChg>
        <pc:picChg chg="del">
          <ac:chgData name="田口嘉 / TAGUCHI，YOSHIMI" userId="61542244-1445-40f6-b609-113bf9579fb1" providerId="ADAL" clId="{02C19DCC-8CCA-499A-BFCB-7EE486C72B63}" dt="2022-01-12T10:10:55.462" v="177" actId="478"/>
          <ac:picMkLst>
            <pc:docMk/>
            <pc:sldMk cId="2734503459" sldId="3047"/>
            <ac:picMk id="55" creationId="{BFD1DFA3-394E-41E8-831D-CAD5829C61A3}"/>
          </ac:picMkLst>
        </pc:picChg>
        <pc:picChg chg="del">
          <ac:chgData name="田口嘉 / TAGUCHI，YOSHIMI" userId="61542244-1445-40f6-b609-113bf9579fb1" providerId="ADAL" clId="{02C19DCC-8CCA-499A-BFCB-7EE486C72B63}" dt="2022-01-12T10:17:16.975" v="287" actId="478"/>
          <ac:picMkLst>
            <pc:docMk/>
            <pc:sldMk cId="2734503459" sldId="3047"/>
            <ac:picMk id="58" creationId="{6E4F6485-95AD-4F28-8C3C-DE79209673C5}"/>
          </ac:picMkLst>
        </pc:picChg>
        <pc:picChg chg="del">
          <ac:chgData name="田口嘉 / TAGUCHI，YOSHIMI" userId="61542244-1445-40f6-b609-113bf9579fb1" providerId="ADAL" clId="{02C19DCC-8CCA-499A-BFCB-7EE486C72B63}" dt="2022-01-12T10:16:22.089" v="276" actId="478"/>
          <ac:picMkLst>
            <pc:docMk/>
            <pc:sldMk cId="2734503459" sldId="3047"/>
            <ac:picMk id="59" creationId="{8BB21928-E8D7-4E63-AB93-6CE77065DA8B}"/>
          </ac:picMkLst>
        </pc:picChg>
        <pc:picChg chg="del">
          <ac:chgData name="田口嘉 / TAGUCHI，YOSHIMI" userId="61542244-1445-40f6-b609-113bf9579fb1" providerId="ADAL" clId="{02C19DCC-8CCA-499A-BFCB-7EE486C72B63}" dt="2022-01-12T10:14:08.982" v="240" actId="478"/>
          <ac:picMkLst>
            <pc:docMk/>
            <pc:sldMk cId="2734503459" sldId="3047"/>
            <ac:picMk id="60" creationId="{BB81F4A7-E216-4DE8-B889-29C329FC33C0}"/>
          </ac:picMkLst>
        </pc:picChg>
        <pc:picChg chg="del">
          <ac:chgData name="田口嘉 / TAGUCHI，YOSHIMI" userId="61542244-1445-40f6-b609-113bf9579fb1" providerId="ADAL" clId="{02C19DCC-8CCA-499A-BFCB-7EE486C72B63}" dt="2022-01-12T10:11:22.728" v="218" actId="478"/>
          <ac:picMkLst>
            <pc:docMk/>
            <pc:sldMk cId="2734503459" sldId="3047"/>
            <ac:picMk id="67" creationId="{EF0EAE87-33B2-420D-A306-3A9DF6C79CF3}"/>
          </ac:picMkLst>
        </pc:picChg>
        <pc:picChg chg="del">
          <ac:chgData name="田口嘉 / TAGUCHI，YOSHIMI" userId="61542244-1445-40f6-b609-113bf9579fb1" providerId="ADAL" clId="{02C19DCC-8CCA-499A-BFCB-7EE486C72B63}" dt="2022-01-12T10:19:48.801" v="327" actId="478"/>
          <ac:picMkLst>
            <pc:docMk/>
            <pc:sldMk cId="2734503459" sldId="3047"/>
            <ac:picMk id="70" creationId="{E6BA3C6A-E979-4BEA-989A-7E1066E92523}"/>
          </ac:picMkLst>
        </pc:picChg>
        <pc:picChg chg="del">
          <ac:chgData name="田口嘉 / TAGUCHI，YOSHIMI" userId="61542244-1445-40f6-b609-113bf9579fb1" providerId="ADAL" clId="{02C19DCC-8CCA-499A-BFCB-7EE486C72B63}" dt="2022-01-12T10:19:48.801" v="327" actId="478"/>
          <ac:picMkLst>
            <pc:docMk/>
            <pc:sldMk cId="2734503459" sldId="3047"/>
            <ac:picMk id="71" creationId="{11155EDA-8657-450A-A304-AA4084BBCBA6}"/>
          </ac:picMkLst>
        </pc:picChg>
        <pc:picChg chg="del">
          <ac:chgData name="田口嘉 / TAGUCHI，YOSHIMI" userId="61542244-1445-40f6-b609-113bf9579fb1" providerId="ADAL" clId="{02C19DCC-8CCA-499A-BFCB-7EE486C72B63}" dt="2022-01-12T10:19:48.801" v="327" actId="478"/>
          <ac:picMkLst>
            <pc:docMk/>
            <pc:sldMk cId="2734503459" sldId="3047"/>
            <ac:picMk id="72" creationId="{FFD2D5E4-A00E-47F3-9656-A6F769AD85A6}"/>
          </ac:picMkLst>
        </pc:picChg>
        <pc:picChg chg="del">
          <ac:chgData name="田口嘉 / TAGUCHI，YOSHIMI" userId="61542244-1445-40f6-b609-113bf9579fb1" providerId="ADAL" clId="{02C19DCC-8CCA-499A-BFCB-7EE486C72B63}" dt="2022-01-12T10:11:36.361" v="220" actId="478"/>
          <ac:picMkLst>
            <pc:docMk/>
            <pc:sldMk cId="2734503459" sldId="3047"/>
            <ac:picMk id="79" creationId="{F841C473-BCCF-4E32-BD06-751AA26B2048}"/>
          </ac:picMkLst>
        </pc:picChg>
        <pc:picChg chg="del">
          <ac:chgData name="田口嘉 / TAGUCHI，YOSHIMI" userId="61542244-1445-40f6-b609-113bf9579fb1" providerId="ADAL" clId="{02C19DCC-8CCA-499A-BFCB-7EE486C72B63}" dt="2022-01-12T10:19:59.975" v="329" actId="478"/>
          <ac:picMkLst>
            <pc:docMk/>
            <pc:sldMk cId="2734503459" sldId="3047"/>
            <ac:picMk id="82" creationId="{45E65EB1-1016-4BD3-A846-8956C1252AEA}"/>
          </ac:picMkLst>
        </pc:picChg>
        <pc:picChg chg="del">
          <ac:chgData name="田口嘉 / TAGUCHI，YOSHIMI" userId="61542244-1445-40f6-b609-113bf9579fb1" providerId="ADAL" clId="{02C19DCC-8CCA-499A-BFCB-7EE486C72B63}" dt="2022-01-12T10:19:59.975" v="329" actId="478"/>
          <ac:picMkLst>
            <pc:docMk/>
            <pc:sldMk cId="2734503459" sldId="3047"/>
            <ac:picMk id="83" creationId="{164DE17F-BD25-492B-A74F-3E7B6A9E7C2C}"/>
          </ac:picMkLst>
        </pc:picChg>
        <pc:picChg chg="del">
          <ac:chgData name="田口嘉 / TAGUCHI，YOSHIMI" userId="61542244-1445-40f6-b609-113bf9579fb1" providerId="ADAL" clId="{02C19DCC-8CCA-499A-BFCB-7EE486C72B63}" dt="2022-01-12T10:19:59.975" v="329" actId="478"/>
          <ac:picMkLst>
            <pc:docMk/>
            <pc:sldMk cId="2734503459" sldId="3047"/>
            <ac:picMk id="84" creationId="{A07A1CED-CA94-48BC-8C37-6A6DAE1422B9}"/>
          </ac:picMkLst>
        </pc:picChg>
        <pc:picChg chg="add del">
          <ac:chgData name="田口嘉 / TAGUCHI，YOSHIMI" userId="61542244-1445-40f6-b609-113bf9579fb1" providerId="ADAL" clId="{02C19DCC-8CCA-499A-BFCB-7EE486C72B63}" dt="2022-01-12T10:10:46.447" v="176" actId="478"/>
          <ac:picMkLst>
            <pc:docMk/>
            <pc:sldMk cId="2734503459" sldId="3047"/>
            <ac:picMk id="168" creationId="{F3EFB6AE-8CC8-4662-ABE9-64C528FC3489}"/>
          </ac:picMkLst>
        </pc:picChg>
        <pc:cxnChg chg="mod">
          <ac:chgData name="田口嘉 / TAGUCHI，YOSHIMI" userId="61542244-1445-40f6-b609-113bf9579fb1" providerId="ADAL" clId="{02C19DCC-8CCA-499A-BFCB-7EE486C72B63}" dt="2022-01-12T10:14:08.982" v="240" actId="478"/>
          <ac:cxnSpMkLst>
            <pc:docMk/>
            <pc:sldMk cId="2734503459" sldId="3047"/>
            <ac:cxnSpMk id="64" creationId="{54C10B4A-A7B7-4212-A7B3-4F74E68861B3}"/>
          </ac:cxnSpMkLst>
        </pc:cxnChg>
        <pc:cxnChg chg="mod">
          <ac:chgData name="田口嘉 / TAGUCHI，YOSHIMI" userId="61542244-1445-40f6-b609-113bf9579fb1" providerId="ADAL" clId="{02C19DCC-8CCA-499A-BFCB-7EE486C72B63}" dt="2022-01-12T10:20:16.815" v="335" actId="1037"/>
          <ac:cxnSpMkLst>
            <pc:docMk/>
            <pc:sldMk cId="2734503459" sldId="3047"/>
            <ac:cxnSpMk id="65" creationId="{89AFD6D7-6909-46E9-A51B-5AEFFB187A3D}"/>
          </ac:cxnSpMkLst>
        </pc:cxnChg>
        <pc:cxnChg chg="mod">
          <ac:chgData name="田口嘉 / TAGUCHI，YOSHIMI" userId="61542244-1445-40f6-b609-113bf9579fb1" providerId="ADAL" clId="{02C19DCC-8CCA-499A-BFCB-7EE486C72B63}" dt="2022-01-12T10:17:16.975" v="287" actId="478"/>
          <ac:cxnSpMkLst>
            <pc:docMk/>
            <pc:sldMk cId="2734503459" sldId="3047"/>
            <ac:cxnSpMk id="66" creationId="{E60BE4EA-C85C-42B4-8478-30A9064AAC12}"/>
          </ac:cxnSpMkLst>
        </pc:cxnChg>
        <pc:cxnChg chg="mod">
          <ac:chgData name="田口嘉 / TAGUCHI，YOSHIMI" userId="61542244-1445-40f6-b609-113bf9579fb1" providerId="ADAL" clId="{02C19DCC-8CCA-499A-BFCB-7EE486C72B63}" dt="2022-01-12T10:19:48.801" v="327" actId="478"/>
          <ac:cxnSpMkLst>
            <pc:docMk/>
            <pc:sldMk cId="2734503459" sldId="3047"/>
            <ac:cxnSpMk id="76" creationId="{94CCF849-453C-41ED-856C-AFA963873045}"/>
          </ac:cxnSpMkLst>
        </pc:cxnChg>
        <pc:cxnChg chg="mod">
          <ac:chgData name="田口嘉 / TAGUCHI，YOSHIMI" userId="61542244-1445-40f6-b609-113bf9579fb1" providerId="ADAL" clId="{02C19DCC-8CCA-499A-BFCB-7EE486C72B63}" dt="2022-01-12T10:19:48.801" v="327" actId="478"/>
          <ac:cxnSpMkLst>
            <pc:docMk/>
            <pc:sldMk cId="2734503459" sldId="3047"/>
            <ac:cxnSpMk id="77" creationId="{84431620-EC43-42F8-A42C-7D1AE8A70DDC}"/>
          </ac:cxnSpMkLst>
        </pc:cxnChg>
        <pc:cxnChg chg="mod">
          <ac:chgData name="田口嘉 / TAGUCHI，YOSHIMI" userId="61542244-1445-40f6-b609-113bf9579fb1" providerId="ADAL" clId="{02C19DCC-8CCA-499A-BFCB-7EE486C72B63}" dt="2022-01-12T10:19:48.801" v="327" actId="478"/>
          <ac:cxnSpMkLst>
            <pc:docMk/>
            <pc:sldMk cId="2734503459" sldId="3047"/>
            <ac:cxnSpMk id="78" creationId="{8DD5C926-2C59-45F0-9916-E30A20F8B5F9}"/>
          </ac:cxnSpMkLst>
        </pc:cxnChg>
        <pc:cxnChg chg="mod">
          <ac:chgData name="田口嘉 / TAGUCHI，YOSHIMI" userId="61542244-1445-40f6-b609-113bf9579fb1" providerId="ADAL" clId="{02C19DCC-8CCA-499A-BFCB-7EE486C72B63}" dt="2022-01-12T10:19:59.975" v="329" actId="478"/>
          <ac:cxnSpMkLst>
            <pc:docMk/>
            <pc:sldMk cId="2734503459" sldId="3047"/>
            <ac:cxnSpMk id="88" creationId="{1C25AFC0-F7DE-44C4-9F4D-38795883E13C}"/>
          </ac:cxnSpMkLst>
        </pc:cxnChg>
        <pc:cxnChg chg="mod">
          <ac:chgData name="田口嘉 / TAGUCHI，YOSHIMI" userId="61542244-1445-40f6-b609-113bf9579fb1" providerId="ADAL" clId="{02C19DCC-8CCA-499A-BFCB-7EE486C72B63}" dt="2022-01-12T10:19:59.975" v="329" actId="478"/>
          <ac:cxnSpMkLst>
            <pc:docMk/>
            <pc:sldMk cId="2734503459" sldId="3047"/>
            <ac:cxnSpMk id="89" creationId="{36B73972-8EA8-49D2-8713-DEEB17940578}"/>
          </ac:cxnSpMkLst>
        </pc:cxnChg>
        <pc:cxnChg chg="mod">
          <ac:chgData name="田口嘉 / TAGUCHI，YOSHIMI" userId="61542244-1445-40f6-b609-113bf9579fb1" providerId="ADAL" clId="{02C19DCC-8CCA-499A-BFCB-7EE486C72B63}" dt="2022-01-12T10:19:59.975" v="329" actId="478"/>
          <ac:cxnSpMkLst>
            <pc:docMk/>
            <pc:sldMk cId="2734503459" sldId="3047"/>
            <ac:cxnSpMk id="90" creationId="{5078B6C9-B9E5-41B0-BC1B-252FD5F6E693}"/>
          </ac:cxnSpMkLst>
        </pc:cxnChg>
      </pc:sldChg>
      <pc:sldChg chg="addSp delSp modSp mod">
        <pc:chgData name="田口嘉 / TAGUCHI，YOSHIMI" userId="61542244-1445-40f6-b609-113bf9579fb1" providerId="ADAL" clId="{02C19DCC-8CCA-499A-BFCB-7EE486C72B63}" dt="2022-01-12T10:07:09.438" v="21" actId="1076"/>
        <pc:sldMkLst>
          <pc:docMk/>
          <pc:sldMk cId="2646352455" sldId="3051"/>
        </pc:sldMkLst>
        <pc:spChg chg="add mod">
          <ac:chgData name="田口嘉 / TAGUCHI，YOSHIMI" userId="61542244-1445-40f6-b609-113bf9579fb1" providerId="ADAL" clId="{02C19DCC-8CCA-499A-BFCB-7EE486C72B63}" dt="2022-01-12T10:06:42.845" v="15" actId="14100"/>
          <ac:spMkLst>
            <pc:docMk/>
            <pc:sldMk cId="2646352455" sldId="3051"/>
            <ac:spMk id="44" creationId="{22C5D65C-C866-4C24-A73E-97E81C3A1467}"/>
          </ac:spMkLst>
        </pc:spChg>
        <pc:spChg chg="add mod">
          <ac:chgData name="田口嘉 / TAGUCHI，YOSHIMI" userId="61542244-1445-40f6-b609-113bf9579fb1" providerId="ADAL" clId="{02C19DCC-8CCA-499A-BFCB-7EE486C72B63}" dt="2022-01-12T10:06:12.917" v="11" actId="1037"/>
          <ac:spMkLst>
            <pc:docMk/>
            <pc:sldMk cId="2646352455" sldId="3051"/>
            <ac:spMk id="45" creationId="{AA9A02EB-088D-4FA2-A6CF-2CD8DE62D62B}"/>
          </ac:spMkLst>
        </pc:spChg>
        <pc:spChg chg="add mod">
          <ac:chgData name="田口嘉 / TAGUCHI，YOSHIMI" userId="61542244-1445-40f6-b609-113bf9579fb1" providerId="ADAL" clId="{02C19DCC-8CCA-499A-BFCB-7EE486C72B63}" dt="2022-01-12T10:07:09.438" v="21" actId="1076"/>
          <ac:spMkLst>
            <pc:docMk/>
            <pc:sldMk cId="2646352455" sldId="3051"/>
            <ac:spMk id="46" creationId="{9C9E2F83-FA09-4F37-984C-6D68C095E59D}"/>
          </ac:spMkLst>
        </pc:spChg>
        <pc:picChg chg="del">
          <ac:chgData name="田口嘉 / TAGUCHI，YOSHIMI" userId="61542244-1445-40f6-b609-113bf9579fb1" providerId="ADAL" clId="{02C19DCC-8CCA-499A-BFCB-7EE486C72B63}" dt="2022-01-12T10:06:49.046" v="16" actId="478"/>
          <ac:picMkLst>
            <pc:docMk/>
            <pc:sldMk cId="2646352455" sldId="3051"/>
            <ac:picMk id="7" creationId="{6A641574-7281-4EFE-B751-89B4C03E20E6}"/>
          </ac:picMkLst>
        </pc:picChg>
        <pc:picChg chg="del">
          <ac:chgData name="田口嘉 / TAGUCHI，YOSHIMI" userId="61542244-1445-40f6-b609-113bf9579fb1" providerId="ADAL" clId="{02C19DCC-8CCA-499A-BFCB-7EE486C72B63}" dt="2022-01-12T10:06:01.627" v="4" actId="478"/>
          <ac:picMkLst>
            <pc:docMk/>
            <pc:sldMk cId="2646352455" sldId="3051"/>
            <ac:picMk id="14" creationId="{4D325C95-7AFB-494E-A135-907AAB2DD630}"/>
          </ac:picMkLst>
        </pc:picChg>
        <pc:picChg chg="del">
          <ac:chgData name="田口嘉 / TAGUCHI，YOSHIMI" userId="61542244-1445-40f6-b609-113bf9579fb1" providerId="ADAL" clId="{02C19DCC-8CCA-499A-BFCB-7EE486C72B63}" dt="2022-01-12T10:06:18.486" v="12" actId="478"/>
          <ac:picMkLst>
            <pc:docMk/>
            <pc:sldMk cId="2646352455" sldId="3051"/>
            <ac:picMk id="20" creationId="{5540B34F-B3C2-431B-AF64-7633F7AD98DD}"/>
          </ac:picMkLst>
        </pc:picChg>
      </pc:sldChg>
      <pc:sldChg chg="addSp delSp modSp mod">
        <pc:chgData name="田口嘉 / TAGUCHI，YOSHIMI" userId="61542244-1445-40f6-b609-113bf9579fb1" providerId="ADAL" clId="{02C19DCC-8CCA-499A-BFCB-7EE486C72B63}" dt="2022-01-12T10:09:49.148" v="171" actId="1037"/>
        <pc:sldMkLst>
          <pc:docMk/>
          <pc:sldMk cId="1853428839" sldId="3055"/>
        </pc:sldMkLst>
        <pc:spChg chg="mod">
          <ac:chgData name="田口嘉 / TAGUCHI，YOSHIMI" userId="61542244-1445-40f6-b609-113bf9579fb1" providerId="ADAL" clId="{02C19DCC-8CCA-499A-BFCB-7EE486C72B63}" dt="2022-01-12T10:09:04.825" v="52" actId="1076"/>
          <ac:spMkLst>
            <pc:docMk/>
            <pc:sldMk cId="1853428839" sldId="3055"/>
            <ac:spMk id="6" creationId="{7F969A91-1BD5-43A0-B3B1-A6EDDDA67B18}"/>
          </ac:spMkLst>
        </pc:spChg>
        <pc:spChg chg="add mod">
          <ac:chgData name="田口嘉 / TAGUCHI，YOSHIMI" userId="61542244-1445-40f6-b609-113bf9579fb1" providerId="ADAL" clId="{02C19DCC-8CCA-499A-BFCB-7EE486C72B63}" dt="2022-01-12T10:09:37.366" v="91" actId="1036"/>
          <ac:spMkLst>
            <pc:docMk/>
            <pc:sldMk cId="1853428839" sldId="3055"/>
            <ac:spMk id="58" creationId="{0D01FBD6-5731-45F6-AA2E-8ABA66C7299C}"/>
          </ac:spMkLst>
        </pc:spChg>
        <pc:spChg chg="add mod">
          <ac:chgData name="田口嘉 / TAGUCHI，YOSHIMI" userId="61542244-1445-40f6-b609-113bf9579fb1" providerId="ADAL" clId="{02C19DCC-8CCA-499A-BFCB-7EE486C72B63}" dt="2022-01-12T10:09:49.148" v="171" actId="1037"/>
          <ac:spMkLst>
            <pc:docMk/>
            <pc:sldMk cId="1853428839" sldId="3055"/>
            <ac:spMk id="59" creationId="{59828223-147D-40C8-8D5C-36B0200A6AA1}"/>
          </ac:spMkLst>
        </pc:spChg>
        <pc:grpChg chg="del">
          <ac:chgData name="田口嘉 / TAGUCHI，YOSHIMI" userId="61542244-1445-40f6-b609-113bf9579fb1" providerId="ADAL" clId="{02C19DCC-8CCA-499A-BFCB-7EE486C72B63}" dt="2022-01-12T10:08:59.466" v="50" actId="478"/>
          <ac:grpSpMkLst>
            <pc:docMk/>
            <pc:sldMk cId="1853428839" sldId="3055"/>
            <ac:grpSpMk id="23" creationId="{7848B782-1884-4278-91EC-2FF09FF413DF}"/>
          </ac:grpSpMkLst>
        </pc:grpChg>
        <pc:grpChg chg="del">
          <ac:chgData name="田口嘉 / TAGUCHI，YOSHIMI" userId="61542244-1445-40f6-b609-113bf9579fb1" providerId="ADAL" clId="{02C19DCC-8CCA-499A-BFCB-7EE486C72B63}" dt="2022-01-12T10:09:33.024" v="89" actId="478"/>
          <ac:grpSpMkLst>
            <pc:docMk/>
            <pc:sldMk cId="1853428839" sldId="3055"/>
            <ac:grpSpMk id="55" creationId="{0916A540-DDCD-4862-AA99-19F1672D5B8F}"/>
          </ac:grpSpMkLst>
        </pc:grpChg>
      </pc:sldChg>
      <pc:sldChg chg="addSp delSp modSp mod">
        <pc:chgData name="田口嘉 / TAGUCHI，YOSHIMI" userId="61542244-1445-40f6-b609-113bf9579fb1" providerId="ADAL" clId="{02C19DCC-8CCA-499A-BFCB-7EE486C72B63}" dt="2022-01-12T10:23:53.832" v="819" actId="1035"/>
        <pc:sldMkLst>
          <pc:docMk/>
          <pc:sldMk cId="1351926455" sldId="3057"/>
        </pc:sldMkLst>
        <pc:spChg chg="add mod">
          <ac:chgData name="田口嘉 / TAGUCHI，YOSHIMI" userId="61542244-1445-40f6-b609-113bf9579fb1" providerId="ADAL" clId="{02C19DCC-8CCA-499A-BFCB-7EE486C72B63}" dt="2022-01-12T10:23:37.443" v="788" actId="1038"/>
          <ac:spMkLst>
            <pc:docMk/>
            <pc:sldMk cId="1351926455" sldId="3057"/>
            <ac:spMk id="63" creationId="{FD57BC9B-1934-4CED-BD37-A89463F0D6DE}"/>
          </ac:spMkLst>
        </pc:spChg>
        <pc:spChg chg="add mod">
          <ac:chgData name="田口嘉 / TAGUCHI，YOSHIMI" userId="61542244-1445-40f6-b609-113bf9579fb1" providerId="ADAL" clId="{02C19DCC-8CCA-499A-BFCB-7EE486C72B63}" dt="2022-01-12T10:23:53.832" v="819" actId="1035"/>
          <ac:spMkLst>
            <pc:docMk/>
            <pc:sldMk cId="1351926455" sldId="3057"/>
            <ac:spMk id="66" creationId="{CE9B6F35-BAFE-466E-BA0A-A7C720637BF2}"/>
          </ac:spMkLst>
        </pc:spChg>
        <pc:grpChg chg="del">
          <ac:chgData name="田口嘉 / TAGUCHI，YOSHIMI" userId="61542244-1445-40f6-b609-113bf9579fb1" providerId="ADAL" clId="{02C19DCC-8CCA-499A-BFCB-7EE486C72B63}" dt="2022-01-12T10:23:27.643" v="760" actId="478"/>
          <ac:grpSpMkLst>
            <pc:docMk/>
            <pc:sldMk cId="1351926455" sldId="3057"/>
            <ac:grpSpMk id="43" creationId="{1971FE57-F3A5-48A5-94F9-58C339F06AC2}"/>
          </ac:grpSpMkLst>
        </pc:grpChg>
        <pc:grpChg chg="del">
          <ac:chgData name="田口嘉 / TAGUCHI，YOSHIMI" userId="61542244-1445-40f6-b609-113bf9579fb1" providerId="ADAL" clId="{02C19DCC-8CCA-499A-BFCB-7EE486C72B63}" dt="2022-01-12T10:23:27.643" v="760" actId="478"/>
          <ac:grpSpMkLst>
            <pc:docMk/>
            <pc:sldMk cId="1351926455" sldId="3057"/>
            <ac:grpSpMk id="50" creationId="{17D3BF44-7D39-4005-8353-7886EDD82DE5}"/>
          </ac:grpSpMkLst>
        </pc:grpChg>
      </pc:sldChg>
      <pc:sldChg chg="addSp delSp modSp mod">
        <pc:chgData name="田口嘉 / TAGUCHI，YOSHIMI" userId="61542244-1445-40f6-b609-113bf9579fb1" providerId="ADAL" clId="{02C19DCC-8CCA-499A-BFCB-7EE486C72B63}" dt="2022-01-12T10:22:50.828" v="673" actId="1036"/>
        <pc:sldMkLst>
          <pc:docMk/>
          <pc:sldMk cId="3600953517" sldId="3059"/>
        </pc:sldMkLst>
        <pc:spChg chg="add mod">
          <ac:chgData name="田口嘉 / TAGUCHI，YOSHIMI" userId="61542244-1445-40f6-b609-113bf9579fb1" providerId="ADAL" clId="{02C19DCC-8CCA-499A-BFCB-7EE486C72B63}" dt="2022-01-12T10:22:43.485" v="672" actId="552"/>
          <ac:spMkLst>
            <pc:docMk/>
            <pc:sldMk cId="3600953517" sldId="3059"/>
            <ac:spMk id="59" creationId="{0ADBB442-3C58-4AEA-B5FD-B1928B5524B4}"/>
          </ac:spMkLst>
        </pc:spChg>
        <pc:spChg chg="add mod">
          <ac:chgData name="田口嘉 / TAGUCHI，YOSHIMI" userId="61542244-1445-40f6-b609-113bf9579fb1" providerId="ADAL" clId="{02C19DCC-8CCA-499A-BFCB-7EE486C72B63}" dt="2022-01-12T10:22:25.988" v="645" actId="1035"/>
          <ac:spMkLst>
            <pc:docMk/>
            <pc:sldMk cId="3600953517" sldId="3059"/>
            <ac:spMk id="65" creationId="{6A51CC1D-A16F-4BA0-B51F-05AA437FA415}"/>
          </ac:spMkLst>
        </pc:spChg>
        <pc:spChg chg="add mod">
          <ac:chgData name="田口嘉 / TAGUCHI，YOSHIMI" userId="61542244-1445-40f6-b609-113bf9579fb1" providerId="ADAL" clId="{02C19DCC-8CCA-499A-BFCB-7EE486C72B63}" dt="2022-01-12T10:22:50.828" v="673" actId="1036"/>
          <ac:spMkLst>
            <pc:docMk/>
            <pc:sldMk cId="3600953517" sldId="3059"/>
            <ac:spMk id="66" creationId="{34AE9CD7-C261-4384-8F08-CAD7FCB815B9}"/>
          </ac:spMkLst>
        </pc:spChg>
        <pc:grpChg chg="del">
          <ac:chgData name="田口嘉 / TAGUCHI，YOSHIMI" userId="61542244-1445-40f6-b609-113bf9579fb1" providerId="ADAL" clId="{02C19DCC-8CCA-499A-BFCB-7EE486C72B63}" dt="2022-01-12T10:22:30.106" v="646" actId="478"/>
          <ac:grpSpMkLst>
            <pc:docMk/>
            <pc:sldMk cId="3600953517" sldId="3059"/>
            <ac:grpSpMk id="120" creationId="{BABEBF81-4361-452C-A34B-4CAB4BCFEE33}"/>
          </ac:grpSpMkLst>
        </pc:grpChg>
        <pc:grpChg chg="del">
          <ac:chgData name="田口嘉 / TAGUCHI，YOSHIMI" userId="61542244-1445-40f6-b609-113bf9579fb1" providerId="ADAL" clId="{02C19DCC-8CCA-499A-BFCB-7EE486C72B63}" dt="2022-01-12T10:22:15.816" v="614" actId="478"/>
          <ac:grpSpMkLst>
            <pc:docMk/>
            <pc:sldMk cId="3600953517" sldId="3059"/>
            <ac:grpSpMk id="123" creationId="{D260D968-EF98-429B-8284-BCEF8E71094B}"/>
          </ac:grpSpMkLst>
        </pc:grpChg>
        <pc:grpChg chg="del">
          <ac:chgData name="田口嘉 / TAGUCHI，YOSHIMI" userId="61542244-1445-40f6-b609-113bf9579fb1" providerId="ADAL" clId="{02C19DCC-8CCA-499A-BFCB-7EE486C72B63}" dt="2022-01-12T10:21:56.236" v="571" actId="478"/>
          <ac:grpSpMkLst>
            <pc:docMk/>
            <pc:sldMk cId="3600953517" sldId="3059"/>
            <ac:grpSpMk id="136" creationId="{2CFF6D37-2101-4DA7-A7D9-ED554D947DCE}"/>
          </ac:grpSpMkLst>
        </pc:grpChg>
      </pc:sldChg>
    </pc:docChg>
  </pc:docChgLst>
  <pc:docChgLst>
    <pc:chgData name="澤田悠希 / Sawada，Yuki" userId="8d1a5e9c-a59d-4366-934f-a96dfcb43768" providerId="ADAL" clId="{CA6FA1B1-38C9-4822-8B47-E0FEF0BD92EC}"/>
    <pc:docChg chg="custSel addSld delSld modSld">
      <pc:chgData name="澤田悠希 / Sawada，Yuki" userId="8d1a5e9c-a59d-4366-934f-a96dfcb43768" providerId="ADAL" clId="{CA6FA1B1-38C9-4822-8B47-E0FEF0BD92EC}" dt="2022-01-19T08:47:32.674" v="6" actId="47"/>
      <pc:docMkLst>
        <pc:docMk/>
      </pc:docMkLst>
      <pc:sldChg chg="del">
        <pc:chgData name="澤田悠希 / Sawada，Yuki" userId="8d1a5e9c-a59d-4366-934f-a96dfcb43768" providerId="ADAL" clId="{CA6FA1B1-38C9-4822-8B47-E0FEF0BD92EC}" dt="2022-01-19T08:47:32.674" v="6" actId="47"/>
        <pc:sldMkLst>
          <pc:docMk/>
          <pc:sldMk cId="107919612" sldId="3136"/>
        </pc:sldMkLst>
      </pc:sldChg>
      <pc:sldChg chg="addSp delSp modSp add mod">
        <pc:chgData name="澤田悠希 / Sawada，Yuki" userId="8d1a5e9c-a59d-4366-934f-a96dfcb43768" providerId="ADAL" clId="{CA6FA1B1-38C9-4822-8B47-E0FEF0BD92EC}" dt="2022-01-19T08:47:27.492" v="5"/>
        <pc:sldMkLst>
          <pc:docMk/>
          <pc:sldMk cId="4142179920" sldId="3261"/>
        </pc:sldMkLst>
        <pc:spChg chg="add del mod">
          <ac:chgData name="澤田悠希 / Sawada，Yuki" userId="8d1a5e9c-a59d-4366-934f-a96dfcb43768" providerId="ADAL" clId="{CA6FA1B1-38C9-4822-8B47-E0FEF0BD92EC}" dt="2022-01-19T08:47:14.379" v="3"/>
          <ac:spMkLst>
            <pc:docMk/>
            <pc:sldMk cId="4142179920" sldId="3261"/>
            <ac:spMk id="7" creationId="{C22FAAF1-A88B-4F03-AD6A-A3342100BFB4}"/>
          </ac:spMkLst>
        </pc:spChg>
        <pc:spChg chg="add mod">
          <ac:chgData name="澤田悠希 / Sawada，Yuki" userId="8d1a5e9c-a59d-4366-934f-a96dfcb43768" providerId="ADAL" clId="{CA6FA1B1-38C9-4822-8B47-E0FEF0BD92EC}" dt="2022-01-19T08:47:27.492" v="5"/>
          <ac:spMkLst>
            <pc:docMk/>
            <pc:sldMk cId="4142179920" sldId="3261"/>
            <ac:spMk id="9" creationId="{389CF31D-79FC-44EB-8BDE-EDADBE431BEB}"/>
          </ac:spMkLst>
        </pc:spChg>
        <pc:spChg chg="del">
          <ac:chgData name="澤田悠希 / Sawada，Yuki" userId="8d1a5e9c-a59d-4366-934f-a96dfcb43768" providerId="ADAL" clId="{CA6FA1B1-38C9-4822-8B47-E0FEF0BD92EC}" dt="2022-01-19T08:47:10.132" v="1" actId="478"/>
          <ac:spMkLst>
            <pc:docMk/>
            <pc:sldMk cId="4142179920" sldId="3261"/>
            <ac:spMk id="37" creationId="{1A03ED2C-CBE6-4E2D-8945-108A725233E9}"/>
          </ac:spMkLst>
        </pc:spChg>
        <pc:picChg chg="add del mod">
          <ac:chgData name="澤田悠希 / Sawada，Yuki" userId="8d1a5e9c-a59d-4366-934f-a96dfcb43768" providerId="ADAL" clId="{CA6FA1B1-38C9-4822-8B47-E0FEF0BD92EC}" dt="2022-01-19T08:47:14.379" v="3"/>
          <ac:picMkLst>
            <pc:docMk/>
            <pc:sldMk cId="4142179920" sldId="3261"/>
            <ac:picMk id="8" creationId="{95D397E4-8B8A-4449-AD62-10B02FE882A3}"/>
          </ac:picMkLst>
        </pc:picChg>
        <pc:picChg chg="add mod">
          <ac:chgData name="澤田悠希 / Sawada，Yuki" userId="8d1a5e9c-a59d-4366-934f-a96dfcb43768" providerId="ADAL" clId="{CA6FA1B1-38C9-4822-8B47-E0FEF0BD92EC}" dt="2022-01-19T08:47:14.383" v="4"/>
          <ac:picMkLst>
            <pc:docMk/>
            <pc:sldMk cId="4142179920" sldId="3261"/>
            <ac:picMk id="10" creationId="{F3C55559-FC6C-4A43-BDB8-959ABBCABEBE}"/>
          </ac:picMkLst>
        </pc:picChg>
        <pc:picChg chg="del">
          <ac:chgData name="澤田悠希 / Sawada，Yuki" userId="8d1a5e9c-a59d-4366-934f-a96dfcb43768" providerId="ADAL" clId="{CA6FA1B1-38C9-4822-8B47-E0FEF0BD92EC}" dt="2022-01-19T08:47:10.132" v="1" actId="478"/>
          <ac:picMkLst>
            <pc:docMk/>
            <pc:sldMk cId="4142179920" sldId="3261"/>
            <ac:picMk id="38" creationId="{308011CD-8AD4-453E-9885-EC7F32F1B106}"/>
          </ac:picMkLst>
        </pc:picChg>
      </pc:sldChg>
    </pc:docChg>
  </pc:docChgLst>
  <pc:docChgLst>
    <pc:chgData name="田口嘉 / TAGUCHI，YOSHIMI" userId="61542244-1445-40f6-b609-113bf9579fb1" providerId="ADAL" clId="{951E47FA-A277-4187-B1F9-E5ADC57853FA}"/>
    <pc:docChg chg="modSld">
      <pc:chgData name="田口嘉 / TAGUCHI，YOSHIMI" userId="61542244-1445-40f6-b609-113bf9579fb1" providerId="ADAL" clId="{951E47FA-A277-4187-B1F9-E5ADC57853FA}" dt="2022-01-25T08:31:44.793" v="7" actId="6549"/>
      <pc:docMkLst>
        <pc:docMk/>
      </pc:docMkLst>
      <pc:sldChg chg="modSp mod">
        <pc:chgData name="田口嘉 / TAGUCHI，YOSHIMI" userId="61542244-1445-40f6-b609-113bf9579fb1" providerId="ADAL" clId="{951E47FA-A277-4187-B1F9-E5ADC57853FA}" dt="2022-01-25T08:31:44.793" v="7" actId="6549"/>
        <pc:sldMkLst>
          <pc:docMk/>
          <pc:sldMk cId="607246371" sldId="3249"/>
        </pc:sldMkLst>
        <pc:spChg chg="mod">
          <ac:chgData name="田口嘉 / TAGUCHI，YOSHIMI" userId="61542244-1445-40f6-b609-113bf9579fb1" providerId="ADAL" clId="{951E47FA-A277-4187-B1F9-E5ADC57853FA}" dt="2022-01-25T08:31:44.793" v="7" actId="6549"/>
          <ac:spMkLst>
            <pc:docMk/>
            <pc:sldMk cId="607246371" sldId="3249"/>
            <ac:spMk id="12" creationId="{15F64516-7C15-428D-91F4-1BC2D44E86F8}"/>
          </ac:spMkLst>
        </pc:spChg>
      </pc:sldChg>
    </pc:docChg>
  </pc:docChgLst>
  <pc:docChgLst>
    <pc:chgData name="石橋香織 / ISHIBASHI，KAORI" userId="6a52a1d4-43e6-4070-a39f-d3d3f9bcd5fd" providerId="ADAL" clId="{6B240D63-12DE-4413-BA11-AEE59D3D1B1D}"/>
    <pc:docChg chg="modSld">
      <pc:chgData name="石橋香織 / ISHIBASHI，KAORI" userId="6a52a1d4-43e6-4070-a39f-d3d3f9bcd5fd" providerId="ADAL" clId="{6B240D63-12DE-4413-BA11-AEE59D3D1B1D}" dt="2022-01-07T13:37:49.026" v="20" actId="20577"/>
      <pc:docMkLst>
        <pc:docMk/>
      </pc:docMkLst>
      <pc:sldChg chg="modSp mod">
        <pc:chgData name="石橋香織 / ISHIBASHI，KAORI" userId="6a52a1d4-43e6-4070-a39f-d3d3f9bcd5fd" providerId="ADAL" clId="{6B240D63-12DE-4413-BA11-AEE59D3D1B1D}" dt="2022-01-07T13:37:49.026" v="20" actId="20577"/>
        <pc:sldMkLst>
          <pc:docMk/>
          <pc:sldMk cId="2734503459" sldId="3047"/>
        </pc:sldMkLst>
        <pc:spChg chg="mod">
          <ac:chgData name="石橋香織 / ISHIBASHI，KAORI" userId="6a52a1d4-43e6-4070-a39f-d3d3f9bcd5fd" providerId="ADAL" clId="{6B240D63-12DE-4413-BA11-AEE59D3D1B1D}" dt="2022-01-07T13:37:49.026" v="20" actId="20577"/>
          <ac:spMkLst>
            <pc:docMk/>
            <pc:sldMk cId="2734503459" sldId="3047"/>
            <ac:spMk id="5" creationId="{C2627B52-AC5A-43D6-B70A-08E5BBBAC8BA}"/>
          </ac:spMkLst>
        </pc:spChg>
      </pc:sldChg>
      <pc:sldChg chg="modSp mod">
        <pc:chgData name="石橋香織 / ISHIBASHI，KAORI" userId="6a52a1d4-43e6-4070-a39f-d3d3f9bcd5fd" providerId="ADAL" clId="{6B240D63-12DE-4413-BA11-AEE59D3D1B1D}" dt="2022-01-07T13:37:37.718" v="9" actId="20577"/>
        <pc:sldMkLst>
          <pc:docMk/>
          <pc:sldMk cId="1853428839" sldId="3055"/>
        </pc:sldMkLst>
        <pc:spChg chg="mod">
          <ac:chgData name="石橋香織 / ISHIBASHI，KAORI" userId="6a52a1d4-43e6-4070-a39f-d3d3f9bcd5fd" providerId="ADAL" clId="{6B240D63-12DE-4413-BA11-AEE59D3D1B1D}" dt="2022-01-07T13:37:37.718" v="9" actId="20577"/>
          <ac:spMkLst>
            <pc:docMk/>
            <pc:sldMk cId="1853428839" sldId="3055"/>
            <ac:spMk id="3" creationId="{BC77928B-3120-437B-A445-9294BE22FACF}"/>
          </ac:spMkLst>
        </pc:spChg>
      </pc:sldChg>
    </pc:docChg>
  </pc:docChgLst>
  <pc:docChgLst>
    <pc:chgData name="西川享宏 / NISHIKAWA，YUKIHIRO" userId="19efa48e-0e79-425e-a2bf-836a53139d02" providerId="ADAL" clId="{59F47508-8C3B-44E9-BB63-654E4433CA39}"/>
    <pc:docChg chg="undo custSel addSld delSld modSld">
      <pc:chgData name="西川享宏 / NISHIKAWA，YUKIHIRO" userId="19efa48e-0e79-425e-a2bf-836a53139d02" providerId="ADAL" clId="{59F47508-8C3B-44E9-BB63-654E4433CA39}" dt="2022-01-19T09:45:08.928" v="872" actId="6549"/>
      <pc:docMkLst>
        <pc:docMk/>
      </pc:docMkLst>
      <pc:sldChg chg="addSp delSp modSp mod">
        <pc:chgData name="西川享宏 / NISHIKAWA，YUKIHIRO" userId="19efa48e-0e79-425e-a2bf-836a53139d02" providerId="ADAL" clId="{59F47508-8C3B-44E9-BB63-654E4433CA39}" dt="2022-01-18T07:21:36.553" v="859" actId="478"/>
        <pc:sldMkLst>
          <pc:docMk/>
          <pc:sldMk cId="1558298027" sldId="3044"/>
        </pc:sldMkLst>
        <pc:spChg chg="add del">
          <ac:chgData name="西川享宏 / NISHIKAWA，YUKIHIRO" userId="19efa48e-0e79-425e-a2bf-836a53139d02" providerId="ADAL" clId="{59F47508-8C3B-44E9-BB63-654E4433CA39}" dt="2022-01-12T13:29:12.113" v="638" actId="478"/>
          <ac:spMkLst>
            <pc:docMk/>
            <pc:sldMk cId="1558298027" sldId="3044"/>
            <ac:spMk id="2" creationId="{57D77E62-E1FD-4E7D-9B2F-8674D9454BAC}"/>
          </ac:spMkLst>
        </pc:spChg>
        <pc:spChg chg="add del mod">
          <ac:chgData name="西川享宏 / NISHIKAWA，YUKIHIRO" userId="19efa48e-0e79-425e-a2bf-836a53139d02" providerId="ADAL" clId="{59F47508-8C3B-44E9-BB63-654E4433CA39}" dt="2022-01-18T07:21:36.553" v="859" actId="478"/>
          <ac:spMkLst>
            <pc:docMk/>
            <pc:sldMk cId="1558298027" sldId="3044"/>
            <ac:spMk id="3" creationId="{2FD9664E-3631-45E7-88B0-C42C7CBAC64B}"/>
          </ac:spMkLst>
        </pc:spChg>
      </pc:sldChg>
      <pc:sldChg chg="modSp mod">
        <pc:chgData name="西川享宏 / NISHIKAWA，YUKIHIRO" userId="19efa48e-0e79-425e-a2bf-836a53139d02" providerId="ADAL" clId="{59F47508-8C3B-44E9-BB63-654E4433CA39}" dt="2022-01-12T13:35:16.075" v="686" actId="20577"/>
        <pc:sldMkLst>
          <pc:docMk/>
          <pc:sldMk cId="2734503459" sldId="3047"/>
        </pc:sldMkLst>
        <pc:spChg chg="mod">
          <ac:chgData name="西川享宏 / NISHIKAWA，YUKIHIRO" userId="19efa48e-0e79-425e-a2bf-836a53139d02" providerId="ADAL" clId="{59F47508-8C3B-44E9-BB63-654E4433CA39}" dt="2022-01-12T13:35:16.075" v="686" actId="20577"/>
          <ac:spMkLst>
            <pc:docMk/>
            <pc:sldMk cId="2734503459" sldId="3047"/>
            <ac:spMk id="5" creationId="{C2627B52-AC5A-43D6-B70A-08E5BBBAC8BA}"/>
          </ac:spMkLst>
        </pc:spChg>
      </pc:sldChg>
      <pc:sldChg chg="modSp mod">
        <pc:chgData name="西川享宏 / NISHIKAWA，YUKIHIRO" userId="19efa48e-0e79-425e-a2bf-836a53139d02" providerId="ADAL" clId="{59F47508-8C3B-44E9-BB63-654E4433CA39}" dt="2022-01-12T13:35:39.837" v="691" actId="20577"/>
        <pc:sldMkLst>
          <pc:docMk/>
          <pc:sldMk cId="2646352455" sldId="3051"/>
        </pc:sldMkLst>
        <pc:spChg chg="mod">
          <ac:chgData name="西川享宏 / NISHIKAWA，YUKIHIRO" userId="19efa48e-0e79-425e-a2bf-836a53139d02" providerId="ADAL" clId="{59F47508-8C3B-44E9-BB63-654E4433CA39}" dt="2022-01-12T13:35:39.837" v="691" actId="20577"/>
          <ac:spMkLst>
            <pc:docMk/>
            <pc:sldMk cId="2646352455" sldId="3051"/>
            <ac:spMk id="95" creationId="{3877DCE7-35F8-449C-AEDF-C162CF59506A}"/>
          </ac:spMkLst>
        </pc:spChg>
        <pc:graphicFrameChg chg="modGraphic">
          <ac:chgData name="西川享宏 / NISHIKAWA，YUKIHIRO" userId="19efa48e-0e79-425e-a2bf-836a53139d02" providerId="ADAL" clId="{59F47508-8C3B-44E9-BB63-654E4433CA39}" dt="2022-01-12T13:24:10.209" v="446" actId="20577"/>
          <ac:graphicFrameMkLst>
            <pc:docMk/>
            <pc:sldMk cId="2646352455" sldId="3051"/>
            <ac:graphicFrameMk id="4" creationId="{420AD64E-C5AE-4A19-92C9-AE9D3C406112}"/>
          </ac:graphicFrameMkLst>
        </pc:graphicFrameChg>
      </pc:sldChg>
      <pc:sldChg chg="modSp mod">
        <pc:chgData name="西川享宏 / NISHIKAWA，YUKIHIRO" userId="19efa48e-0e79-425e-a2bf-836a53139d02" providerId="ADAL" clId="{59F47508-8C3B-44E9-BB63-654E4433CA39}" dt="2022-01-12T13:38:03.092" v="705" actId="20577"/>
        <pc:sldMkLst>
          <pc:docMk/>
          <pc:sldMk cId="4001383290" sldId="3052"/>
        </pc:sldMkLst>
        <pc:spChg chg="mod">
          <ac:chgData name="西川享宏 / NISHIKAWA，YUKIHIRO" userId="19efa48e-0e79-425e-a2bf-836a53139d02" providerId="ADAL" clId="{59F47508-8C3B-44E9-BB63-654E4433CA39}" dt="2022-01-12T13:38:03.092" v="705" actId="20577"/>
          <ac:spMkLst>
            <pc:docMk/>
            <pc:sldMk cId="4001383290" sldId="3052"/>
            <ac:spMk id="180" creationId="{80FFEE79-A5E9-4332-8C44-CED953C9D856}"/>
          </ac:spMkLst>
        </pc:spChg>
      </pc:sldChg>
      <pc:sldChg chg="addSp delSp modSp mod">
        <pc:chgData name="西川享宏 / NISHIKAWA，YUKIHIRO" userId="19efa48e-0e79-425e-a2bf-836a53139d02" providerId="ADAL" clId="{59F47508-8C3B-44E9-BB63-654E4433CA39}" dt="2022-01-12T14:31:34.783" v="858" actId="571"/>
        <pc:sldMkLst>
          <pc:docMk/>
          <pc:sldMk cId="3396926384" sldId="3054"/>
        </pc:sldMkLst>
        <pc:spChg chg="add del mod ord">
          <ac:chgData name="西川享宏 / NISHIKAWA，YUKIHIRO" userId="19efa48e-0e79-425e-a2bf-836a53139d02" providerId="ADAL" clId="{59F47508-8C3B-44E9-BB63-654E4433CA39}" dt="2022-01-12T14:31:16.824" v="852" actId="478"/>
          <ac:spMkLst>
            <pc:docMk/>
            <pc:sldMk cId="3396926384" sldId="3054"/>
            <ac:spMk id="2" creationId="{C45EC57D-531B-43FA-A9F6-228F9DAB502A}"/>
          </ac:spMkLst>
        </pc:spChg>
        <pc:spChg chg="mod">
          <ac:chgData name="西川享宏 / NISHIKAWA，YUKIHIRO" userId="19efa48e-0e79-425e-a2bf-836a53139d02" providerId="ADAL" clId="{59F47508-8C3B-44E9-BB63-654E4433CA39}" dt="2022-01-12T14:31:24.866" v="855" actId="1076"/>
          <ac:spMkLst>
            <pc:docMk/>
            <pc:sldMk cId="3396926384" sldId="3054"/>
            <ac:spMk id="7" creationId="{24E17D49-B037-498B-BB3F-8FF14C1E1D7B}"/>
          </ac:spMkLst>
        </pc:spChg>
        <pc:spChg chg="mod">
          <ac:chgData name="西川享宏 / NISHIKAWA，YUKIHIRO" userId="19efa48e-0e79-425e-a2bf-836a53139d02" providerId="ADAL" clId="{59F47508-8C3B-44E9-BB63-654E4433CA39}" dt="2022-01-12T14:30:00.430" v="829" actId="1076"/>
          <ac:spMkLst>
            <pc:docMk/>
            <pc:sldMk cId="3396926384" sldId="3054"/>
            <ac:spMk id="18" creationId="{941FD691-E35F-49F7-82AC-B0138399D1FF}"/>
          </ac:spMkLst>
        </pc:spChg>
        <pc:spChg chg="add del mod">
          <ac:chgData name="西川享宏 / NISHIKAWA，YUKIHIRO" userId="19efa48e-0e79-425e-a2bf-836a53139d02" providerId="ADAL" clId="{59F47508-8C3B-44E9-BB63-654E4433CA39}" dt="2022-01-12T14:31:16.824" v="852" actId="478"/>
          <ac:spMkLst>
            <pc:docMk/>
            <pc:sldMk cId="3396926384" sldId="3054"/>
            <ac:spMk id="56" creationId="{FFAEB0AF-CA37-4016-BEF2-CE621A30192B}"/>
          </ac:spMkLst>
        </pc:spChg>
        <pc:spChg chg="mod">
          <ac:chgData name="西川享宏 / NISHIKAWA，YUKIHIRO" userId="19efa48e-0e79-425e-a2bf-836a53139d02" providerId="ADAL" clId="{59F47508-8C3B-44E9-BB63-654E4433CA39}" dt="2022-01-12T14:31:10.207" v="847" actId="571"/>
          <ac:spMkLst>
            <pc:docMk/>
            <pc:sldMk cId="3396926384" sldId="3054"/>
            <ac:spMk id="74" creationId="{025847F6-D6E4-44CE-9136-25225391D9CC}"/>
          </ac:spMkLst>
        </pc:spChg>
        <pc:spChg chg="mod">
          <ac:chgData name="西川享宏 / NISHIKAWA，YUKIHIRO" userId="19efa48e-0e79-425e-a2bf-836a53139d02" providerId="ADAL" clId="{59F47508-8C3B-44E9-BB63-654E4433CA39}" dt="2022-01-12T14:31:10.207" v="847" actId="571"/>
          <ac:spMkLst>
            <pc:docMk/>
            <pc:sldMk cId="3396926384" sldId="3054"/>
            <ac:spMk id="75" creationId="{3196DBF9-1A74-4800-96BB-4C5E17EF6290}"/>
          </ac:spMkLst>
        </pc:spChg>
        <pc:spChg chg="add mod">
          <ac:chgData name="西川享宏 / NISHIKAWA，YUKIHIRO" userId="19efa48e-0e79-425e-a2bf-836a53139d02" providerId="ADAL" clId="{59F47508-8C3B-44E9-BB63-654E4433CA39}" dt="2022-01-12T14:31:29.672" v="856" actId="1076"/>
          <ac:spMkLst>
            <pc:docMk/>
            <pc:sldMk cId="3396926384" sldId="3054"/>
            <ac:spMk id="76" creationId="{DABAFFC6-36A7-48A1-8C50-78997D93AD46}"/>
          </ac:spMkLst>
        </pc:spChg>
        <pc:spChg chg="add mod">
          <ac:chgData name="西川享宏 / NISHIKAWA，YUKIHIRO" userId="19efa48e-0e79-425e-a2bf-836a53139d02" providerId="ADAL" clId="{59F47508-8C3B-44E9-BB63-654E4433CA39}" dt="2022-01-12T14:31:34.783" v="858" actId="571"/>
          <ac:spMkLst>
            <pc:docMk/>
            <pc:sldMk cId="3396926384" sldId="3054"/>
            <ac:spMk id="77" creationId="{B7E243EC-148C-4D27-8919-3360AE1DB9D2}"/>
          </ac:spMkLst>
        </pc:spChg>
        <pc:grpChg chg="add mod">
          <ac:chgData name="西川享宏 / NISHIKAWA，YUKIHIRO" userId="19efa48e-0e79-425e-a2bf-836a53139d02" providerId="ADAL" clId="{59F47508-8C3B-44E9-BB63-654E4433CA39}" dt="2022-01-12T14:31:12.405" v="850" actId="164"/>
          <ac:grpSpMkLst>
            <pc:docMk/>
            <pc:sldMk cId="3396926384" sldId="3054"/>
            <ac:grpSpMk id="3" creationId="{85EE2A5A-8D41-48AC-96E3-B8AC26217837}"/>
          </ac:grpSpMkLst>
        </pc:grpChg>
        <pc:grpChg chg="add del">
          <ac:chgData name="西川享宏 / NISHIKAWA，YUKIHIRO" userId="19efa48e-0e79-425e-a2bf-836a53139d02" providerId="ADAL" clId="{59F47508-8C3B-44E9-BB63-654E4433CA39}" dt="2022-01-12T14:31:30.837" v="857" actId="478"/>
          <ac:grpSpMkLst>
            <pc:docMk/>
            <pc:sldMk cId="3396926384" sldId="3054"/>
            <ac:grpSpMk id="44" creationId="{FA5D03D9-81A8-452F-8A01-55BE27248241}"/>
          </ac:grpSpMkLst>
        </pc:grpChg>
        <pc:grpChg chg="del">
          <ac:chgData name="西川享宏 / NISHIKAWA，YUKIHIRO" userId="19efa48e-0e79-425e-a2bf-836a53139d02" providerId="ADAL" clId="{59F47508-8C3B-44E9-BB63-654E4433CA39}" dt="2022-01-12T14:30:03.985" v="831" actId="478"/>
          <ac:grpSpMkLst>
            <pc:docMk/>
            <pc:sldMk cId="3396926384" sldId="3054"/>
            <ac:grpSpMk id="51" creationId="{A1966E1D-934E-469E-BE43-F2ABA08E89DA}"/>
          </ac:grpSpMkLst>
        </pc:grpChg>
        <pc:grpChg chg="add mod">
          <ac:chgData name="西川享宏 / NISHIKAWA，YUKIHIRO" userId="19efa48e-0e79-425e-a2bf-836a53139d02" providerId="ADAL" clId="{59F47508-8C3B-44E9-BB63-654E4433CA39}" dt="2022-01-12T14:31:10.207" v="847" actId="571"/>
          <ac:grpSpMkLst>
            <pc:docMk/>
            <pc:sldMk cId="3396926384" sldId="3054"/>
            <ac:grpSpMk id="57" creationId="{01FDAEF7-D70C-4187-B5A3-61F0B5594160}"/>
          </ac:grpSpMkLst>
        </pc:grpChg>
      </pc:sldChg>
      <pc:sldChg chg="addSp delSp modSp">
        <pc:chgData name="西川享宏 / NISHIKAWA，YUKIHIRO" userId="19efa48e-0e79-425e-a2bf-836a53139d02" providerId="ADAL" clId="{59F47508-8C3B-44E9-BB63-654E4433CA39}" dt="2022-01-12T14:31:09.715" v="846"/>
        <pc:sldMkLst>
          <pc:docMk/>
          <pc:sldMk cId="1853428839" sldId="3055"/>
        </pc:sldMkLst>
        <pc:spChg chg="mod">
          <ac:chgData name="西川享宏 / NISHIKAWA，YUKIHIRO" userId="19efa48e-0e79-425e-a2bf-836a53139d02" providerId="ADAL" clId="{59F47508-8C3B-44E9-BB63-654E4433CA39}" dt="2022-01-12T14:31:03.626" v="845"/>
          <ac:spMkLst>
            <pc:docMk/>
            <pc:sldMk cId="1853428839" sldId="3055"/>
            <ac:spMk id="43" creationId="{D25B1E76-75AB-46C4-A3A6-65D553B03B4F}"/>
          </ac:spMkLst>
        </pc:spChg>
        <pc:spChg chg="mod">
          <ac:chgData name="西川享宏 / NISHIKAWA，YUKIHIRO" userId="19efa48e-0e79-425e-a2bf-836a53139d02" providerId="ADAL" clId="{59F47508-8C3B-44E9-BB63-654E4433CA39}" dt="2022-01-12T14:31:03.626" v="845"/>
          <ac:spMkLst>
            <pc:docMk/>
            <pc:sldMk cId="1853428839" sldId="3055"/>
            <ac:spMk id="44" creationId="{395CFF89-76F4-452F-88E5-329A1E4A8560}"/>
          </ac:spMkLst>
        </pc:spChg>
        <pc:grpChg chg="add del mod">
          <ac:chgData name="西川享宏 / NISHIKAWA，YUKIHIRO" userId="19efa48e-0e79-425e-a2bf-836a53139d02" providerId="ADAL" clId="{59F47508-8C3B-44E9-BB63-654E4433CA39}" dt="2022-01-12T14:31:09.715" v="846"/>
          <ac:grpSpMkLst>
            <pc:docMk/>
            <pc:sldMk cId="1853428839" sldId="3055"/>
            <ac:grpSpMk id="42" creationId="{BE614DE8-1B31-40EF-A571-9CB402AD06D2}"/>
          </ac:grpSpMkLst>
        </pc:grpChg>
      </pc:sldChg>
      <pc:sldChg chg="modSp mod">
        <pc:chgData name="西川享宏 / NISHIKAWA，YUKIHIRO" userId="19efa48e-0e79-425e-a2bf-836a53139d02" providerId="ADAL" clId="{59F47508-8C3B-44E9-BB63-654E4433CA39}" dt="2022-01-12T13:36:26.915" v="702" actId="20577"/>
        <pc:sldMkLst>
          <pc:docMk/>
          <pc:sldMk cId="3600953517" sldId="3059"/>
        </pc:sldMkLst>
        <pc:spChg chg="mod">
          <ac:chgData name="西川享宏 / NISHIKAWA，YUKIHIRO" userId="19efa48e-0e79-425e-a2bf-836a53139d02" providerId="ADAL" clId="{59F47508-8C3B-44E9-BB63-654E4433CA39}" dt="2022-01-12T13:36:26.915" v="702" actId="20577"/>
          <ac:spMkLst>
            <pc:docMk/>
            <pc:sldMk cId="3600953517" sldId="3059"/>
            <ac:spMk id="3" creationId="{950DF84F-933B-45C1-996F-DB4A15BB10CA}"/>
          </ac:spMkLst>
        </pc:spChg>
      </pc:sldChg>
      <pc:sldChg chg="modSp mod">
        <pc:chgData name="西川享宏 / NISHIKAWA，YUKIHIRO" userId="19efa48e-0e79-425e-a2bf-836a53139d02" providerId="ADAL" clId="{59F47508-8C3B-44E9-BB63-654E4433CA39}" dt="2022-01-12T13:31:14.756" v="640" actId="20577"/>
        <pc:sldMkLst>
          <pc:docMk/>
          <pc:sldMk cId="1421940752" sldId="3065"/>
        </pc:sldMkLst>
        <pc:graphicFrameChg chg="modGraphic">
          <ac:chgData name="西川享宏 / NISHIKAWA，YUKIHIRO" userId="19efa48e-0e79-425e-a2bf-836a53139d02" providerId="ADAL" clId="{59F47508-8C3B-44E9-BB63-654E4433CA39}" dt="2022-01-12T13:31:14.756" v="640" actId="20577"/>
          <ac:graphicFrameMkLst>
            <pc:docMk/>
            <pc:sldMk cId="1421940752" sldId="3065"/>
            <ac:graphicFrameMk id="4" creationId="{DF686F6A-4983-4315-BD0A-3A73A7F2E1EE}"/>
          </ac:graphicFrameMkLst>
        </pc:graphicFrameChg>
      </pc:sldChg>
      <pc:sldChg chg="modSp mod">
        <pc:chgData name="西川享宏 / NISHIKAWA，YUKIHIRO" userId="19efa48e-0e79-425e-a2bf-836a53139d02" providerId="ADAL" clId="{59F47508-8C3B-44E9-BB63-654E4433CA39}" dt="2022-01-07T09:35:29.549" v="7" actId="20577"/>
        <pc:sldMkLst>
          <pc:docMk/>
          <pc:sldMk cId="107919612" sldId="3136"/>
        </pc:sldMkLst>
        <pc:spChg chg="mod">
          <ac:chgData name="西川享宏 / NISHIKAWA，YUKIHIRO" userId="19efa48e-0e79-425e-a2bf-836a53139d02" providerId="ADAL" clId="{59F47508-8C3B-44E9-BB63-654E4433CA39}" dt="2022-01-07T09:35:29.549" v="7" actId="20577"/>
          <ac:spMkLst>
            <pc:docMk/>
            <pc:sldMk cId="107919612" sldId="3136"/>
            <ac:spMk id="2" creationId="{DC133B70-D0A5-4DC7-AA1D-47515B7DD344}"/>
          </ac:spMkLst>
        </pc:spChg>
      </pc:sldChg>
      <pc:sldChg chg="addSp delSp modSp add mod">
        <pc:chgData name="西川享宏 / NISHIKAWA，YUKIHIRO" userId="19efa48e-0e79-425e-a2bf-836a53139d02" providerId="ADAL" clId="{59F47508-8C3B-44E9-BB63-654E4433CA39}" dt="2022-01-19T09:45:03.688" v="871" actId="6549"/>
        <pc:sldMkLst>
          <pc:docMk/>
          <pc:sldMk cId="3580601614" sldId="3138"/>
        </pc:sldMkLst>
        <pc:spChg chg="mod">
          <ac:chgData name="西川享宏 / NISHIKAWA，YUKIHIRO" userId="19efa48e-0e79-425e-a2bf-836a53139d02" providerId="ADAL" clId="{59F47508-8C3B-44E9-BB63-654E4433CA39}" dt="2022-01-19T09:45:03.688" v="871" actId="6549"/>
          <ac:spMkLst>
            <pc:docMk/>
            <pc:sldMk cId="3580601614" sldId="3138"/>
            <ac:spMk id="2" creationId="{DC133B70-D0A5-4DC7-AA1D-47515B7DD344}"/>
          </ac:spMkLst>
        </pc:spChg>
        <pc:graphicFrameChg chg="del">
          <ac:chgData name="西川享宏 / NISHIKAWA，YUKIHIRO" userId="19efa48e-0e79-425e-a2bf-836a53139d02" providerId="ADAL" clId="{59F47508-8C3B-44E9-BB63-654E4433CA39}" dt="2022-01-19T09:42:13.520" v="864" actId="478"/>
          <ac:graphicFrameMkLst>
            <pc:docMk/>
            <pc:sldMk cId="3580601614" sldId="3138"/>
            <ac:graphicFrameMk id="5" creationId="{C5612F2E-BFE0-4E45-863F-410675759C76}"/>
          </ac:graphicFrameMkLst>
        </pc:graphicFrameChg>
        <pc:graphicFrameChg chg="add del mod">
          <ac:chgData name="西川享宏 / NISHIKAWA，YUKIHIRO" userId="19efa48e-0e79-425e-a2bf-836a53139d02" providerId="ADAL" clId="{59F47508-8C3B-44E9-BB63-654E4433CA39}" dt="2022-01-19T09:42:20.157" v="868"/>
          <ac:graphicFrameMkLst>
            <pc:docMk/>
            <pc:sldMk cId="3580601614" sldId="3138"/>
            <ac:graphicFrameMk id="7" creationId="{BFBB777C-7B63-4929-8941-05DFC8831EA3}"/>
          </ac:graphicFrameMkLst>
        </pc:graphicFrameChg>
        <pc:graphicFrameChg chg="add mod">
          <ac:chgData name="西川享宏 / NISHIKAWA，YUKIHIRO" userId="19efa48e-0e79-425e-a2bf-836a53139d02" providerId="ADAL" clId="{59F47508-8C3B-44E9-BB63-654E4433CA39}" dt="2022-01-19T09:42:20.176" v="869"/>
          <ac:graphicFrameMkLst>
            <pc:docMk/>
            <pc:sldMk cId="3580601614" sldId="3138"/>
            <ac:graphicFrameMk id="8" creationId="{2AF4306E-76E0-4E66-A100-DF3B3BC9FB29}"/>
          </ac:graphicFrameMkLst>
        </pc:graphicFrameChg>
      </pc:sldChg>
      <pc:sldChg chg="modSp mod">
        <pc:chgData name="西川享宏 / NISHIKAWA，YUKIHIRO" userId="19efa48e-0e79-425e-a2bf-836a53139d02" providerId="ADAL" clId="{59F47508-8C3B-44E9-BB63-654E4433CA39}" dt="2022-01-12T13:39:11.967" v="712" actId="20577"/>
        <pc:sldMkLst>
          <pc:docMk/>
          <pc:sldMk cId="607246371" sldId="3249"/>
        </pc:sldMkLst>
        <pc:spChg chg="mod">
          <ac:chgData name="西川享宏 / NISHIKAWA，YUKIHIRO" userId="19efa48e-0e79-425e-a2bf-836a53139d02" providerId="ADAL" clId="{59F47508-8C3B-44E9-BB63-654E4433CA39}" dt="2022-01-12T13:39:11.967" v="712" actId="20577"/>
          <ac:spMkLst>
            <pc:docMk/>
            <pc:sldMk cId="607246371" sldId="3249"/>
            <ac:spMk id="12" creationId="{15F64516-7C15-428D-91F4-1BC2D44E86F8}"/>
          </ac:spMkLst>
        </pc:spChg>
      </pc:sldChg>
      <pc:sldChg chg="addSp delSp modSp mod">
        <pc:chgData name="西川享宏 / NISHIKAWA，YUKIHIRO" userId="19efa48e-0e79-425e-a2bf-836a53139d02" providerId="ADAL" clId="{59F47508-8C3B-44E9-BB63-654E4433CA39}" dt="2022-01-18T07:21:38.723" v="860" actId="478"/>
        <pc:sldMkLst>
          <pc:docMk/>
          <pc:sldMk cId="281411474" sldId="3252"/>
        </pc:sldMkLst>
        <pc:spChg chg="add del mod">
          <ac:chgData name="西川享宏 / NISHIKAWA，YUKIHIRO" userId="19efa48e-0e79-425e-a2bf-836a53139d02" providerId="ADAL" clId="{59F47508-8C3B-44E9-BB63-654E4433CA39}" dt="2022-01-18T07:21:38.723" v="860" actId="478"/>
          <ac:spMkLst>
            <pc:docMk/>
            <pc:sldMk cId="281411474" sldId="3252"/>
            <ac:spMk id="4" creationId="{3BBF9DDC-1DF4-4DF8-9E9D-31F145324D98}"/>
          </ac:spMkLst>
        </pc:spChg>
        <pc:graphicFrameChg chg="modGraphic">
          <ac:chgData name="西川享宏 / NISHIKAWA，YUKIHIRO" userId="19efa48e-0e79-425e-a2bf-836a53139d02" providerId="ADAL" clId="{59F47508-8C3B-44E9-BB63-654E4433CA39}" dt="2022-01-12T13:31:36.202" v="642" actId="20577"/>
          <ac:graphicFrameMkLst>
            <pc:docMk/>
            <pc:sldMk cId="281411474" sldId="3252"/>
            <ac:graphicFrameMk id="72" creationId="{B451A8C9-B162-4680-82D0-CBD4520B8BDD}"/>
          </ac:graphicFrameMkLst>
        </pc:graphicFrameChg>
      </pc:sldChg>
      <pc:sldChg chg="addSp delSp modSp mod">
        <pc:chgData name="西川享宏 / NISHIKAWA，YUKIHIRO" userId="19efa48e-0e79-425e-a2bf-836a53139d02" providerId="ADAL" clId="{59F47508-8C3B-44E9-BB63-654E4433CA39}" dt="2022-01-18T07:21:47.907" v="861" actId="478"/>
        <pc:sldMkLst>
          <pc:docMk/>
          <pc:sldMk cId="3311395479" sldId="3259"/>
        </pc:sldMkLst>
        <pc:spChg chg="add del mod">
          <ac:chgData name="西川享宏 / NISHIKAWA，YUKIHIRO" userId="19efa48e-0e79-425e-a2bf-836a53139d02" providerId="ADAL" clId="{59F47508-8C3B-44E9-BB63-654E4433CA39}" dt="2022-01-18T07:21:47.907" v="861" actId="478"/>
          <ac:spMkLst>
            <pc:docMk/>
            <pc:sldMk cId="3311395479" sldId="3259"/>
            <ac:spMk id="63" creationId="{6DD472A8-AC81-4AA0-8345-46086A53DBF8}"/>
          </ac:spMkLst>
        </pc:spChg>
      </pc:sldChg>
      <pc:sldChg chg="modSp mod">
        <pc:chgData name="西川享宏 / NISHIKAWA，YUKIHIRO" userId="19efa48e-0e79-425e-a2bf-836a53139d02" providerId="ADAL" clId="{59F47508-8C3B-44E9-BB63-654E4433CA39}" dt="2022-01-12T13:41:09.435" v="715" actId="20577"/>
        <pc:sldMkLst>
          <pc:docMk/>
          <pc:sldMk cId="3131048655" sldId="3260"/>
        </pc:sldMkLst>
        <pc:spChg chg="mod">
          <ac:chgData name="西川享宏 / NISHIKAWA，YUKIHIRO" userId="19efa48e-0e79-425e-a2bf-836a53139d02" providerId="ADAL" clId="{59F47508-8C3B-44E9-BB63-654E4433CA39}" dt="2022-01-12T13:41:09.435" v="715" actId="20577"/>
          <ac:spMkLst>
            <pc:docMk/>
            <pc:sldMk cId="3131048655" sldId="3260"/>
            <ac:spMk id="86" creationId="{B60EE433-9BAB-4462-AFBC-AA5B0580273C}"/>
          </ac:spMkLst>
        </pc:spChg>
        <pc:spChg chg="mod">
          <ac:chgData name="西川享宏 / NISHIKAWA，YUKIHIRO" userId="19efa48e-0e79-425e-a2bf-836a53139d02" providerId="ADAL" clId="{59F47508-8C3B-44E9-BB63-654E4433CA39}" dt="2022-01-11T06:56:43.239" v="130" actId="313"/>
          <ac:spMkLst>
            <pc:docMk/>
            <pc:sldMk cId="3131048655" sldId="3260"/>
            <ac:spMk id="87" creationId="{7FE007B1-F425-4B6A-9235-90A97B8FB180}"/>
          </ac:spMkLst>
        </pc:spChg>
      </pc:sldChg>
      <pc:sldChg chg="addSp delSp modSp add del mod">
        <pc:chgData name="西川享宏 / NISHIKAWA，YUKIHIRO" userId="19efa48e-0e79-425e-a2bf-836a53139d02" providerId="ADAL" clId="{59F47508-8C3B-44E9-BB63-654E4433CA39}" dt="2022-01-11T07:35:03.892" v="442" actId="2696"/>
        <pc:sldMkLst>
          <pc:docMk/>
          <pc:sldMk cId="3714772886" sldId="3261"/>
        </pc:sldMkLst>
        <pc:spChg chg="add mod">
          <ac:chgData name="西川享宏 / NISHIKAWA，YUKIHIRO" userId="19efa48e-0e79-425e-a2bf-836a53139d02" providerId="ADAL" clId="{59F47508-8C3B-44E9-BB63-654E4433CA39}" dt="2022-01-11T07:24:47.790" v="416" actId="20577"/>
          <ac:spMkLst>
            <pc:docMk/>
            <pc:sldMk cId="3714772886" sldId="3261"/>
            <ac:spMk id="2" creationId="{769997A5-3394-48C2-8627-6C6C33391703}"/>
          </ac:spMkLst>
        </pc:spChg>
        <pc:spChg chg="add mod">
          <ac:chgData name="西川享宏 / NISHIKAWA，YUKIHIRO" userId="19efa48e-0e79-425e-a2bf-836a53139d02" providerId="ADAL" clId="{59F47508-8C3B-44E9-BB63-654E4433CA39}" dt="2022-01-11T07:30:52.958" v="441"/>
          <ac:spMkLst>
            <pc:docMk/>
            <pc:sldMk cId="3714772886" sldId="3261"/>
            <ac:spMk id="63" creationId="{A95774C5-AF1D-4DC3-B43E-E2597877D8CA}"/>
          </ac:spMkLst>
        </pc:spChg>
        <pc:spChg chg="del">
          <ac:chgData name="西川享宏 / NISHIKAWA，YUKIHIRO" userId="19efa48e-0e79-425e-a2bf-836a53139d02" providerId="ADAL" clId="{59F47508-8C3B-44E9-BB63-654E4433CA39}" dt="2022-01-11T06:45:42.418" v="9" actId="478"/>
          <ac:spMkLst>
            <pc:docMk/>
            <pc:sldMk cId="3714772886" sldId="3261"/>
            <ac:spMk id="74" creationId="{CE7F7081-419C-2E4F-A999-2923C4338FC0}"/>
          </ac:spMkLst>
        </pc:spChg>
        <pc:spChg chg="del">
          <ac:chgData name="西川享宏 / NISHIKAWA，YUKIHIRO" userId="19efa48e-0e79-425e-a2bf-836a53139d02" providerId="ADAL" clId="{59F47508-8C3B-44E9-BB63-654E4433CA39}" dt="2022-01-11T06:45:42.418" v="9" actId="478"/>
          <ac:spMkLst>
            <pc:docMk/>
            <pc:sldMk cId="3714772886" sldId="3261"/>
            <ac:spMk id="75" creationId="{8F1922E4-23AD-4804-88E4-C6F2A2ED8D6D}"/>
          </ac:spMkLst>
        </pc:spChg>
        <pc:spChg chg="del">
          <ac:chgData name="西川享宏 / NISHIKAWA，YUKIHIRO" userId="19efa48e-0e79-425e-a2bf-836a53139d02" providerId="ADAL" clId="{59F47508-8C3B-44E9-BB63-654E4433CA39}" dt="2022-01-11T06:45:42.418" v="9" actId="478"/>
          <ac:spMkLst>
            <pc:docMk/>
            <pc:sldMk cId="3714772886" sldId="3261"/>
            <ac:spMk id="76" creationId="{CE7F7081-419C-2E4F-A999-2923C4338FC0}"/>
          </ac:spMkLst>
        </pc:spChg>
        <pc:spChg chg="del">
          <ac:chgData name="西川享宏 / NISHIKAWA，YUKIHIRO" userId="19efa48e-0e79-425e-a2bf-836a53139d02" providerId="ADAL" clId="{59F47508-8C3B-44E9-BB63-654E4433CA39}" dt="2022-01-11T06:45:42.418" v="9" actId="478"/>
          <ac:spMkLst>
            <pc:docMk/>
            <pc:sldMk cId="3714772886" sldId="3261"/>
            <ac:spMk id="77" creationId="{A0D6BDD6-3949-4006-A13C-8041B9B79018}"/>
          </ac:spMkLst>
        </pc:spChg>
        <pc:spChg chg="del">
          <ac:chgData name="西川享宏 / NISHIKAWA，YUKIHIRO" userId="19efa48e-0e79-425e-a2bf-836a53139d02" providerId="ADAL" clId="{59F47508-8C3B-44E9-BB63-654E4433CA39}" dt="2022-01-11T06:45:42.418" v="9" actId="478"/>
          <ac:spMkLst>
            <pc:docMk/>
            <pc:sldMk cId="3714772886" sldId="3261"/>
            <ac:spMk id="78" creationId="{F3FAC5A1-CB6E-463A-982A-28E17B1BE95C}"/>
          </ac:spMkLst>
        </pc:spChg>
        <pc:spChg chg="del">
          <ac:chgData name="西川享宏 / NISHIKAWA，YUKIHIRO" userId="19efa48e-0e79-425e-a2bf-836a53139d02" providerId="ADAL" clId="{59F47508-8C3B-44E9-BB63-654E4433CA39}" dt="2022-01-11T06:45:42.418" v="9" actId="478"/>
          <ac:spMkLst>
            <pc:docMk/>
            <pc:sldMk cId="3714772886" sldId="3261"/>
            <ac:spMk id="79" creationId="{CE7F7081-419C-2E4F-A999-2923C4338FC0}"/>
          </ac:spMkLst>
        </pc:spChg>
        <pc:spChg chg="del">
          <ac:chgData name="西川享宏 / NISHIKAWA，YUKIHIRO" userId="19efa48e-0e79-425e-a2bf-836a53139d02" providerId="ADAL" clId="{59F47508-8C3B-44E9-BB63-654E4433CA39}" dt="2022-01-11T06:45:42.418" v="9" actId="478"/>
          <ac:spMkLst>
            <pc:docMk/>
            <pc:sldMk cId="3714772886" sldId="3261"/>
            <ac:spMk id="82" creationId="{B63141D0-70FE-4924-85BA-40A71A20A2D7}"/>
          </ac:spMkLst>
        </pc:spChg>
        <pc:spChg chg="del">
          <ac:chgData name="西川享宏 / NISHIKAWA，YUKIHIRO" userId="19efa48e-0e79-425e-a2bf-836a53139d02" providerId="ADAL" clId="{59F47508-8C3B-44E9-BB63-654E4433CA39}" dt="2022-01-11T06:45:42.418" v="9" actId="478"/>
          <ac:spMkLst>
            <pc:docMk/>
            <pc:sldMk cId="3714772886" sldId="3261"/>
            <ac:spMk id="85" creationId="{133B85BF-A2C3-466C-934F-44A9B1082992}"/>
          </ac:spMkLst>
        </pc:spChg>
        <pc:spChg chg="del">
          <ac:chgData name="西川享宏 / NISHIKAWA，YUKIHIRO" userId="19efa48e-0e79-425e-a2bf-836a53139d02" providerId="ADAL" clId="{59F47508-8C3B-44E9-BB63-654E4433CA39}" dt="2022-01-11T06:45:42.418" v="9" actId="478"/>
          <ac:spMkLst>
            <pc:docMk/>
            <pc:sldMk cId="3714772886" sldId="3261"/>
            <ac:spMk id="87"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88"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89"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90"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91"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92"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93" creationId="{4D0133A2-7256-477C-9536-500CFA4B43E4}"/>
          </ac:spMkLst>
        </pc:spChg>
        <pc:spChg chg="del">
          <ac:chgData name="西川享宏 / NISHIKAWA，YUKIHIRO" userId="19efa48e-0e79-425e-a2bf-836a53139d02" providerId="ADAL" clId="{59F47508-8C3B-44E9-BB63-654E4433CA39}" dt="2022-01-11T06:45:42.418" v="9" actId="478"/>
          <ac:spMkLst>
            <pc:docMk/>
            <pc:sldMk cId="3714772886" sldId="3261"/>
            <ac:spMk id="95"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96"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97"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98"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103" creationId="{2F15F5F9-B1FD-4AC8-BCA7-234EC4B469B6}"/>
          </ac:spMkLst>
        </pc:spChg>
        <pc:spChg chg="del">
          <ac:chgData name="西川享宏 / NISHIKAWA，YUKIHIRO" userId="19efa48e-0e79-425e-a2bf-836a53139d02" providerId="ADAL" clId="{59F47508-8C3B-44E9-BB63-654E4433CA39}" dt="2022-01-11T06:45:42.418" v="9" actId="478"/>
          <ac:spMkLst>
            <pc:docMk/>
            <pc:sldMk cId="3714772886" sldId="3261"/>
            <ac:spMk id="108"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111" creationId="{65853EF2-3F0A-48BB-BFFC-BD190D3A43B8}"/>
          </ac:spMkLst>
        </pc:spChg>
        <pc:spChg chg="del">
          <ac:chgData name="西川享宏 / NISHIKAWA，YUKIHIRO" userId="19efa48e-0e79-425e-a2bf-836a53139d02" providerId="ADAL" clId="{59F47508-8C3B-44E9-BB63-654E4433CA39}" dt="2022-01-11T06:45:42.418" v="9" actId="478"/>
          <ac:spMkLst>
            <pc:docMk/>
            <pc:sldMk cId="3714772886" sldId="3261"/>
            <ac:spMk id="121"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122" creationId="{2ADA5508-8A08-4D33-A9D7-137EF89CF893}"/>
          </ac:spMkLst>
        </pc:spChg>
        <pc:spChg chg="del">
          <ac:chgData name="西川享宏 / NISHIKAWA，YUKIHIRO" userId="19efa48e-0e79-425e-a2bf-836a53139d02" providerId="ADAL" clId="{59F47508-8C3B-44E9-BB63-654E4433CA39}" dt="2022-01-11T06:45:42.418" v="9" actId="478"/>
          <ac:spMkLst>
            <pc:docMk/>
            <pc:sldMk cId="3714772886" sldId="3261"/>
            <ac:spMk id="123" creationId="{FA9F6480-4428-4AF2-8E8F-28D1769B9BB0}"/>
          </ac:spMkLst>
        </pc:spChg>
        <pc:spChg chg="del">
          <ac:chgData name="西川享宏 / NISHIKAWA，YUKIHIRO" userId="19efa48e-0e79-425e-a2bf-836a53139d02" providerId="ADAL" clId="{59F47508-8C3B-44E9-BB63-654E4433CA39}" dt="2022-01-11T06:45:42.418" v="9" actId="478"/>
          <ac:spMkLst>
            <pc:docMk/>
            <pc:sldMk cId="3714772886" sldId="3261"/>
            <ac:spMk id="124"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127"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135" creationId="{F1D2177F-DDEF-4986-863F-780252C3978B}"/>
          </ac:spMkLst>
        </pc:spChg>
        <pc:spChg chg="del">
          <ac:chgData name="西川享宏 / NISHIKAWA，YUKIHIRO" userId="19efa48e-0e79-425e-a2bf-836a53139d02" providerId="ADAL" clId="{59F47508-8C3B-44E9-BB63-654E4433CA39}" dt="2022-01-11T06:45:42.418" v="9" actId="478"/>
          <ac:spMkLst>
            <pc:docMk/>
            <pc:sldMk cId="3714772886" sldId="3261"/>
            <ac:spMk id="136" creationId="{A4C531B0-E076-4440-B571-B7DF2CA3BCB0}"/>
          </ac:spMkLst>
        </pc:spChg>
        <pc:spChg chg="del">
          <ac:chgData name="西川享宏 / NISHIKAWA，YUKIHIRO" userId="19efa48e-0e79-425e-a2bf-836a53139d02" providerId="ADAL" clId="{59F47508-8C3B-44E9-BB63-654E4433CA39}" dt="2022-01-11T06:45:42.418" v="9" actId="478"/>
          <ac:spMkLst>
            <pc:docMk/>
            <pc:sldMk cId="3714772886" sldId="3261"/>
            <ac:spMk id="137" creationId="{E14FCC2D-146D-41F4-8366-7DA95F50D5F8}"/>
          </ac:spMkLst>
        </pc:spChg>
        <pc:spChg chg="del">
          <ac:chgData name="西川享宏 / NISHIKAWA，YUKIHIRO" userId="19efa48e-0e79-425e-a2bf-836a53139d02" providerId="ADAL" clId="{59F47508-8C3B-44E9-BB63-654E4433CA39}" dt="2022-01-11T06:45:42.418" v="9" actId="478"/>
          <ac:spMkLst>
            <pc:docMk/>
            <pc:sldMk cId="3714772886" sldId="3261"/>
            <ac:spMk id="139" creationId="{00000000-0000-0000-0000-000000000000}"/>
          </ac:spMkLst>
        </pc:spChg>
        <pc:spChg chg="mod">
          <ac:chgData name="西川享宏 / NISHIKAWA，YUKIHIRO" userId="19efa48e-0e79-425e-a2bf-836a53139d02" providerId="ADAL" clId="{59F47508-8C3B-44E9-BB63-654E4433CA39}" dt="2022-01-11T06:48:27.503" v="44" actId="6549"/>
          <ac:spMkLst>
            <pc:docMk/>
            <pc:sldMk cId="3714772886" sldId="3261"/>
            <ac:spMk id="142" creationId="{4432663F-EF72-49FA-8577-DFBC83A7A03A}"/>
          </ac:spMkLst>
        </pc:spChg>
        <pc:spChg chg="del">
          <ac:chgData name="西川享宏 / NISHIKAWA，YUKIHIRO" userId="19efa48e-0e79-425e-a2bf-836a53139d02" providerId="ADAL" clId="{59F47508-8C3B-44E9-BB63-654E4433CA39}" dt="2022-01-11T06:45:42.418" v="9" actId="478"/>
          <ac:spMkLst>
            <pc:docMk/>
            <pc:sldMk cId="3714772886" sldId="3261"/>
            <ac:spMk id="143" creationId="{00000000-0000-0000-0000-000000000000}"/>
          </ac:spMkLst>
        </pc:spChg>
        <pc:spChg chg="del">
          <ac:chgData name="西川享宏 / NISHIKAWA，YUKIHIRO" userId="19efa48e-0e79-425e-a2bf-836a53139d02" providerId="ADAL" clId="{59F47508-8C3B-44E9-BB63-654E4433CA39}" dt="2022-01-11T06:45:42.418" v="9" actId="478"/>
          <ac:spMkLst>
            <pc:docMk/>
            <pc:sldMk cId="3714772886" sldId="3261"/>
            <ac:spMk id="149" creationId="{556CDEC7-10E2-4D37-B544-1C645160CFB2}"/>
          </ac:spMkLst>
        </pc:spChg>
        <pc:spChg chg="del">
          <ac:chgData name="西川享宏 / NISHIKAWA，YUKIHIRO" userId="19efa48e-0e79-425e-a2bf-836a53139d02" providerId="ADAL" clId="{59F47508-8C3B-44E9-BB63-654E4433CA39}" dt="2022-01-11T06:45:42.418" v="9" actId="478"/>
          <ac:spMkLst>
            <pc:docMk/>
            <pc:sldMk cId="3714772886" sldId="3261"/>
            <ac:spMk id="150" creationId="{BB31CD3B-2924-40F2-A13E-382BAED4C2C6}"/>
          </ac:spMkLst>
        </pc:spChg>
        <pc:spChg chg="del">
          <ac:chgData name="西川享宏 / NISHIKAWA，YUKIHIRO" userId="19efa48e-0e79-425e-a2bf-836a53139d02" providerId="ADAL" clId="{59F47508-8C3B-44E9-BB63-654E4433CA39}" dt="2022-01-11T06:45:42.418" v="9" actId="478"/>
          <ac:spMkLst>
            <pc:docMk/>
            <pc:sldMk cId="3714772886" sldId="3261"/>
            <ac:spMk id="151" creationId="{888A3A2C-416C-45AB-A99F-9E881D9FA456}"/>
          </ac:spMkLst>
        </pc:spChg>
        <pc:spChg chg="del">
          <ac:chgData name="西川享宏 / NISHIKAWA，YUKIHIRO" userId="19efa48e-0e79-425e-a2bf-836a53139d02" providerId="ADAL" clId="{59F47508-8C3B-44E9-BB63-654E4433CA39}" dt="2022-01-11T06:45:42.418" v="9" actId="478"/>
          <ac:spMkLst>
            <pc:docMk/>
            <pc:sldMk cId="3714772886" sldId="3261"/>
            <ac:spMk id="152" creationId="{3AC30924-DA73-41BF-A36E-41947D0FA9D0}"/>
          </ac:spMkLst>
        </pc:spChg>
        <pc:spChg chg="del">
          <ac:chgData name="西川享宏 / NISHIKAWA，YUKIHIRO" userId="19efa48e-0e79-425e-a2bf-836a53139d02" providerId="ADAL" clId="{59F47508-8C3B-44E9-BB63-654E4433CA39}" dt="2022-01-11T06:45:42.418" v="9" actId="478"/>
          <ac:spMkLst>
            <pc:docMk/>
            <pc:sldMk cId="3714772886" sldId="3261"/>
            <ac:spMk id="158" creationId="{9DEE1A4E-65DC-44DD-A3B1-80CFEDC8A1C3}"/>
          </ac:spMkLst>
        </pc:spChg>
        <pc:spChg chg="del">
          <ac:chgData name="西川享宏 / NISHIKAWA，YUKIHIRO" userId="19efa48e-0e79-425e-a2bf-836a53139d02" providerId="ADAL" clId="{59F47508-8C3B-44E9-BB63-654E4433CA39}" dt="2022-01-11T06:45:42.418" v="9" actId="478"/>
          <ac:spMkLst>
            <pc:docMk/>
            <pc:sldMk cId="3714772886" sldId="3261"/>
            <ac:spMk id="180" creationId="{80FFEE79-A5E9-4332-8C44-CED953C9D856}"/>
          </ac:spMkLst>
        </pc:spChg>
        <pc:grpChg chg="del">
          <ac:chgData name="西川享宏 / NISHIKAWA，YUKIHIRO" userId="19efa48e-0e79-425e-a2bf-836a53139d02" providerId="ADAL" clId="{59F47508-8C3B-44E9-BB63-654E4433CA39}" dt="2022-01-11T06:45:42.418" v="9" actId="478"/>
          <ac:grpSpMkLst>
            <pc:docMk/>
            <pc:sldMk cId="3714772886" sldId="3261"/>
            <ac:grpSpMk id="99" creationId="{7239EB75-FCD8-4690-8A77-C541ADB47471}"/>
          </ac:grpSpMkLst>
        </pc:grpChg>
        <pc:grpChg chg="del">
          <ac:chgData name="西川享宏 / NISHIKAWA，YUKIHIRO" userId="19efa48e-0e79-425e-a2bf-836a53139d02" providerId="ADAL" clId="{59F47508-8C3B-44E9-BB63-654E4433CA39}" dt="2022-01-11T06:45:42.418" v="9" actId="478"/>
          <ac:grpSpMkLst>
            <pc:docMk/>
            <pc:sldMk cId="3714772886" sldId="3261"/>
            <ac:grpSpMk id="113" creationId="{430EF160-7386-45B8-A775-6F845B410749}"/>
          </ac:grpSpMkLst>
        </pc:grpChg>
        <pc:grpChg chg="del">
          <ac:chgData name="西川享宏 / NISHIKAWA，YUKIHIRO" userId="19efa48e-0e79-425e-a2bf-836a53139d02" providerId="ADAL" clId="{59F47508-8C3B-44E9-BB63-654E4433CA39}" dt="2022-01-11T06:45:42.418" v="9" actId="478"/>
          <ac:grpSpMkLst>
            <pc:docMk/>
            <pc:sldMk cId="3714772886" sldId="3261"/>
            <ac:grpSpMk id="160" creationId="{62B98809-CB2A-458A-8EAD-13BECAC52BAC}"/>
          </ac:grpSpMkLst>
        </pc:grpChg>
        <pc:cxnChg chg="del">
          <ac:chgData name="西川享宏 / NISHIKAWA，YUKIHIRO" userId="19efa48e-0e79-425e-a2bf-836a53139d02" providerId="ADAL" clId="{59F47508-8C3B-44E9-BB63-654E4433CA39}" dt="2022-01-11T06:45:42.418" v="9" actId="478"/>
          <ac:cxnSpMkLst>
            <pc:docMk/>
            <pc:sldMk cId="3714772886" sldId="3261"/>
            <ac:cxnSpMk id="80" creationId="{0C7BA8BB-72C3-40EF-9C71-7529EDF5F82B}"/>
          </ac:cxnSpMkLst>
        </pc:cxnChg>
        <pc:cxnChg chg="del">
          <ac:chgData name="西川享宏 / NISHIKAWA，YUKIHIRO" userId="19efa48e-0e79-425e-a2bf-836a53139d02" providerId="ADAL" clId="{59F47508-8C3B-44E9-BB63-654E4433CA39}" dt="2022-01-11T06:45:42.418" v="9" actId="478"/>
          <ac:cxnSpMkLst>
            <pc:docMk/>
            <pc:sldMk cId="3714772886" sldId="3261"/>
            <ac:cxnSpMk id="81" creationId="{DBBFC1F9-5D0A-4536-B47F-6CE25FF09F33}"/>
          </ac:cxnSpMkLst>
        </pc:cxnChg>
        <pc:cxnChg chg="del mod">
          <ac:chgData name="西川享宏 / NISHIKAWA，YUKIHIRO" userId="19efa48e-0e79-425e-a2bf-836a53139d02" providerId="ADAL" clId="{59F47508-8C3B-44E9-BB63-654E4433CA39}" dt="2022-01-11T06:45:42.418" v="9" actId="478"/>
          <ac:cxnSpMkLst>
            <pc:docMk/>
            <pc:sldMk cId="3714772886" sldId="3261"/>
            <ac:cxnSpMk id="94" creationId="{3D174A8F-76E5-41F9-B757-179DECBC8EEF}"/>
          </ac:cxnSpMkLst>
        </pc:cxnChg>
        <pc:cxnChg chg="del">
          <ac:chgData name="西川享宏 / NISHIKAWA，YUKIHIRO" userId="19efa48e-0e79-425e-a2bf-836a53139d02" providerId="ADAL" clId="{59F47508-8C3B-44E9-BB63-654E4433CA39}" dt="2022-01-11T06:45:42.418" v="9" actId="478"/>
          <ac:cxnSpMkLst>
            <pc:docMk/>
            <pc:sldMk cId="3714772886" sldId="3261"/>
            <ac:cxnSpMk id="102" creationId="{158F679A-BA8B-4151-A4DC-718413859132}"/>
          </ac:cxnSpMkLst>
        </pc:cxnChg>
        <pc:cxnChg chg="del mod">
          <ac:chgData name="西川享宏 / NISHIKAWA，YUKIHIRO" userId="19efa48e-0e79-425e-a2bf-836a53139d02" providerId="ADAL" clId="{59F47508-8C3B-44E9-BB63-654E4433CA39}" dt="2022-01-11T06:45:42.418" v="9" actId="478"/>
          <ac:cxnSpMkLst>
            <pc:docMk/>
            <pc:sldMk cId="3714772886" sldId="3261"/>
            <ac:cxnSpMk id="109" creationId="{00000000-0000-0000-0000-000000000000}"/>
          </ac:cxnSpMkLst>
        </pc:cxnChg>
        <pc:cxnChg chg="del mod">
          <ac:chgData name="西川享宏 / NISHIKAWA，YUKIHIRO" userId="19efa48e-0e79-425e-a2bf-836a53139d02" providerId="ADAL" clId="{59F47508-8C3B-44E9-BB63-654E4433CA39}" dt="2022-01-11T06:45:42.418" v="9" actId="478"/>
          <ac:cxnSpMkLst>
            <pc:docMk/>
            <pc:sldMk cId="3714772886" sldId="3261"/>
            <ac:cxnSpMk id="112" creationId="{7E11394B-8308-435D-9E8E-ED75DB57ABB7}"/>
          </ac:cxnSpMkLst>
        </pc:cxnChg>
        <pc:cxnChg chg="del mod">
          <ac:chgData name="西川享宏 / NISHIKAWA，YUKIHIRO" userId="19efa48e-0e79-425e-a2bf-836a53139d02" providerId="ADAL" clId="{59F47508-8C3B-44E9-BB63-654E4433CA39}" dt="2022-01-11T06:45:42.418" v="9" actId="478"/>
          <ac:cxnSpMkLst>
            <pc:docMk/>
            <pc:sldMk cId="3714772886" sldId="3261"/>
            <ac:cxnSpMk id="116" creationId="{D38196FF-1D66-4080-AF83-C784BDF7B161}"/>
          </ac:cxnSpMkLst>
        </pc:cxnChg>
        <pc:cxnChg chg="del mod">
          <ac:chgData name="西川享宏 / NISHIKAWA，YUKIHIRO" userId="19efa48e-0e79-425e-a2bf-836a53139d02" providerId="ADAL" clId="{59F47508-8C3B-44E9-BB63-654E4433CA39}" dt="2022-01-11T06:45:42.418" v="9" actId="478"/>
          <ac:cxnSpMkLst>
            <pc:docMk/>
            <pc:sldMk cId="3714772886" sldId="3261"/>
            <ac:cxnSpMk id="120" creationId="{00000000-0000-0000-0000-000000000000}"/>
          </ac:cxnSpMkLst>
        </pc:cxnChg>
        <pc:cxnChg chg="del mod">
          <ac:chgData name="西川享宏 / NISHIKAWA，YUKIHIRO" userId="19efa48e-0e79-425e-a2bf-836a53139d02" providerId="ADAL" clId="{59F47508-8C3B-44E9-BB63-654E4433CA39}" dt="2022-01-11T06:45:42.418" v="9" actId="478"/>
          <ac:cxnSpMkLst>
            <pc:docMk/>
            <pc:sldMk cId="3714772886" sldId="3261"/>
            <ac:cxnSpMk id="153" creationId="{AC156963-B928-44F9-9B2F-356A246A7DDF}"/>
          </ac:cxnSpMkLst>
        </pc:cxnChg>
        <pc:cxnChg chg="del mod">
          <ac:chgData name="西川享宏 / NISHIKAWA，YUKIHIRO" userId="19efa48e-0e79-425e-a2bf-836a53139d02" providerId="ADAL" clId="{59F47508-8C3B-44E9-BB63-654E4433CA39}" dt="2022-01-11T06:45:42.418" v="9" actId="478"/>
          <ac:cxnSpMkLst>
            <pc:docMk/>
            <pc:sldMk cId="3714772886" sldId="3261"/>
            <ac:cxnSpMk id="155" creationId="{3F890A23-6EDF-4E35-809C-0AAFB2746DE7}"/>
          </ac:cxnSpMkLst>
        </pc:cxnChg>
        <pc:cxnChg chg="del mod">
          <ac:chgData name="西川享宏 / NISHIKAWA，YUKIHIRO" userId="19efa48e-0e79-425e-a2bf-836a53139d02" providerId="ADAL" clId="{59F47508-8C3B-44E9-BB63-654E4433CA39}" dt="2022-01-11T06:45:42.418" v="9" actId="478"/>
          <ac:cxnSpMkLst>
            <pc:docMk/>
            <pc:sldMk cId="3714772886" sldId="3261"/>
            <ac:cxnSpMk id="156" creationId="{69DB301F-9282-4914-9809-7B9CEBBFFDD3}"/>
          </ac:cxnSpMkLst>
        </pc:cxnChg>
        <pc:cxnChg chg="del mod">
          <ac:chgData name="西川享宏 / NISHIKAWA，YUKIHIRO" userId="19efa48e-0e79-425e-a2bf-836a53139d02" providerId="ADAL" clId="{59F47508-8C3B-44E9-BB63-654E4433CA39}" dt="2022-01-11T06:45:42.418" v="9" actId="478"/>
          <ac:cxnSpMkLst>
            <pc:docMk/>
            <pc:sldMk cId="3714772886" sldId="3261"/>
            <ac:cxnSpMk id="157" creationId="{E722D1CD-BE1C-4C94-9513-D898E4FC95A8}"/>
          </ac:cxnSpMkLst>
        </pc:cxnChg>
        <pc:cxnChg chg="del mod">
          <ac:chgData name="西川享宏 / NISHIKAWA，YUKIHIRO" userId="19efa48e-0e79-425e-a2bf-836a53139d02" providerId="ADAL" clId="{59F47508-8C3B-44E9-BB63-654E4433CA39}" dt="2022-01-11T06:45:42.418" v="9" actId="478"/>
          <ac:cxnSpMkLst>
            <pc:docMk/>
            <pc:sldMk cId="3714772886" sldId="3261"/>
            <ac:cxnSpMk id="159" creationId="{20433A90-E869-4485-8565-9DE6581827D3}"/>
          </ac:cxnSpMkLst>
        </pc:cxnChg>
      </pc:sldChg>
      <pc:sldChg chg="modSp add mod">
        <pc:chgData name="西川享宏 / NISHIKAWA，YUKIHIRO" userId="19efa48e-0e79-425e-a2bf-836a53139d02" providerId="ADAL" clId="{59F47508-8C3B-44E9-BB63-654E4433CA39}" dt="2022-01-19T09:45:08.928" v="872" actId="6549"/>
        <pc:sldMkLst>
          <pc:docMk/>
          <pc:sldMk cId="3018256583" sldId="3262"/>
        </pc:sldMkLst>
        <pc:spChg chg="mod">
          <ac:chgData name="西川享宏 / NISHIKAWA，YUKIHIRO" userId="19efa48e-0e79-425e-a2bf-836a53139d02" providerId="ADAL" clId="{59F47508-8C3B-44E9-BB63-654E4433CA39}" dt="2022-01-19T09:45:08.928" v="872" actId="6549"/>
          <ac:spMkLst>
            <pc:docMk/>
            <pc:sldMk cId="3018256583" sldId="3262"/>
            <ac:spMk id="2" creationId="{DC133B70-D0A5-4DC7-AA1D-47515B7DD344}"/>
          </ac:spMkLst>
        </pc:spChg>
      </pc:sldChg>
    </pc:docChg>
  </pc:docChgLst>
  <pc:docChgLst>
    <pc:chgData name="西川享宏 / NISHIKAWA，YUKIHIRO" userId="19efa48e-0e79-425e-a2bf-836a53139d02" providerId="ADAL" clId="{6FAE13DF-A4D0-45B4-863A-E1A5BC99C0EA}"/>
    <pc:docChg chg="delSld">
      <pc:chgData name="西川享宏 / NISHIKAWA，YUKIHIRO" userId="19efa48e-0e79-425e-a2bf-836a53139d02" providerId="ADAL" clId="{6FAE13DF-A4D0-45B4-863A-E1A5BC99C0EA}" dt="2022-01-27T04:48:33.231" v="1" actId="2696"/>
      <pc:docMkLst>
        <pc:docMk/>
      </pc:docMkLst>
      <pc:sldChg chg="del">
        <pc:chgData name="西川享宏 / NISHIKAWA，YUKIHIRO" userId="19efa48e-0e79-425e-a2bf-836a53139d02" providerId="ADAL" clId="{6FAE13DF-A4D0-45B4-863A-E1A5BC99C0EA}" dt="2022-01-27T04:48:27.320" v="0" actId="2696"/>
        <pc:sldMkLst>
          <pc:docMk/>
          <pc:sldMk cId="3580601614" sldId="3138"/>
        </pc:sldMkLst>
      </pc:sldChg>
      <pc:sldChg chg="del">
        <pc:chgData name="西川享宏 / NISHIKAWA，YUKIHIRO" userId="19efa48e-0e79-425e-a2bf-836a53139d02" providerId="ADAL" clId="{6FAE13DF-A4D0-45B4-863A-E1A5BC99C0EA}" dt="2022-01-27T04:48:33.231" v="1" actId="2696"/>
        <pc:sldMkLst>
          <pc:docMk/>
          <pc:sldMk cId="3018256583" sldId="3262"/>
        </pc:sldMkLst>
      </pc:sldChg>
    </pc:docChg>
  </pc:docChgLst>
  <pc:docChgLst>
    <pc:chgData name="西川享宏 / NISHIKAWA，YUKIHIRO" userId="19efa48e-0e79-425e-a2bf-836a53139d02" providerId="ADAL" clId="{A8471EA2-3AFB-4CBB-BEAC-9E3F0C53B0F6}"/>
    <pc:docChg chg="custSel addSld modSld">
      <pc:chgData name="西川享宏 / NISHIKAWA，YUKIHIRO" userId="19efa48e-0e79-425e-a2bf-836a53139d02" providerId="ADAL" clId="{A8471EA2-3AFB-4CBB-BEAC-9E3F0C53B0F6}" dt="2022-01-06T13:41:36.634" v="122" actId="108"/>
      <pc:docMkLst>
        <pc:docMk/>
      </pc:docMkLst>
      <pc:sldChg chg="addSp delSp modSp add mod">
        <pc:chgData name="西川享宏 / NISHIKAWA，YUKIHIRO" userId="19efa48e-0e79-425e-a2bf-836a53139d02" providerId="ADAL" clId="{A8471EA2-3AFB-4CBB-BEAC-9E3F0C53B0F6}" dt="2022-01-06T13:41:36.634" v="122" actId="108"/>
        <pc:sldMkLst>
          <pc:docMk/>
          <pc:sldMk cId="3131048655" sldId="3260"/>
        </pc:sldMkLst>
        <pc:spChg chg="del">
          <ac:chgData name="西川享宏 / NISHIKAWA，YUKIHIRO" userId="19efa48e-0e79-425e-a2bf-836a53139d02" providerId="ADAL" clId="{A8471EA2-3AFB-4CBB-BEAC-9E3F0C53B0F6}" dt="2022-01-06T13:40:25.864" v="1" actId="478"/>
          <ac:spMkLst>
            <pc:docMk/>
            <pc:sldMk cId="3131048655" sldId="3260"/>
            <ac:spMk id="74" creationId="{CE7F7081-419C-2E4F-A999-2923C4338FC0}"/>
          </ac:spMkLst>
        </pc:spChg>
        <pc:spChg chg="del">
          <ac:chgData name="西川享宏 / NISHIKAWA，YUKIHIRO" userId="19efa48e-0e79-425e-a2bf-836a53139d02" providerId="ADAL" clId="{A8471EA2-3AFB-4CBB-BEAC-9E3F0C53B0F6}" dt="2022-01-06T13:40:25.864" v="1" actId="478"/>
          <ac:spMkLst>
            <pc:docMk/>
            <pc:sldMk cId="3131048655" sldId="3260"/>
            <ac:spMk id="75" creationId="{8F1922E4-23AD-4804-88E4-C6F2A2ED8D6D}"/>
          </ac:spMkLst>
        </pc:spChg>
        <pc:spChg chg="del">
          <ac:chgData name="西川享宏 / NISHIKAWA，YUKIHIRO" userId="19efa48e-0e79-425e-a2bf-836a53139d02" providerId="ADAL" clId="{A8471EA2-3AFB-4CBB-BEAC-9E3F0C53B0F6}" dt="2022-01-06T13:40:25.864" v="1" actId="478"/>
          <ac:spMkLst>
            <pc:docMk/>
            <pc:sldMk cId="3131048655" sldId="3260"/>
            <ac:spMk id="76" creationId="{CE7F7081-419C-2E4F-A999-2923C4338FC0}"/>
          </ac:spMkLst>
        </pc:spChg>
        <pc:spChg chg="del">
          <ac:chgData name="西川享宏 / NISHIKAWA，YUKIHIRO" userId="19efa48e-0e79-425e-a2bf-836a53139d02" providerId="ADAL" clId="{A8471EA2-3AFB-4CBB-BEAC-9E3F0C53B0F6}" dt="2022-01-06T13:40:25.864" v="1" actId="478"/>
          <ac:spMkLst>
            <pc:docMk/>
            <pc:sldMk cId="3131048655" sldId="3260"/>
            <ac:spMk id="79" creationId="{CE7F7081-419C-2E4F-A999-2923C4338FC0}"/>
          </ac:spMkLst>
        </pc:spChg>
        <pc:spChg chg="del">
          <ac:chgData name="西川享宏 / NISHIKAWA，YUKIHIRO" userId="19efa48e-0e79-425e-a2bf-836a53139d02" providerId="ADAL" clId="{A8471EA2-3AFB-4CBB-BEAC-9E3F0C53B0F6}" dt="2022-01-06T13:40:25.864" v="1" actId="478"/>
          <ac:spMkLst>
            <pc:docMk/>
            <pc:sldMk cId="3131048655" sldId="3260"/>
            <ac:spMk id="83" creationId="{00000000-0000-0000-0000-000000000000}"/>
          </ac:spMkLst>
        </pc:spChg>
        <pc:spChg chg="add mod">
          <ac:chgData name="西川享宏 / NISHIKAWA，YUKIHIRO" userId="19efa48e-0e79-425e-a2bf-836a53139d02" providerId="ADAL" clId="{A8471EA2-3AFB-4CBB-BEAC-9E3F0C53B0F6}" dt="2022-01-06T13:40:33.706" v="2"/>
          <ac:spMkLst>
            <pc:docMk/>
            <pc:sldMk cId="3131048655" sldId="3260"/>
            <ac:spMk id="84" creationId="{B7AD602F-CFD3-4911-A5D9-81C1C3BD7AD6}"/>
          </ac:spMkLst>
        </pc:spChg>
        <pc:spChg chg="del">
          <ac:chgData name="西川享宏 / NISHIKAWA，YUKIHIRO" userId="19efa48e-0e79-425e-a2bf-836a53139d02" providerId="ADAL" clId="{A8471EA2-3AFB-4CBB-BEAC-9E3F0C53B0F6}" dt="2022-01-06T13:40:25.864" v="1" actId="478"/>
          <ac:spMkLst>
            <pc:docMk/>
            <pc:sldMk cId="3131048655" sldId="3260"/>
            <ac:spMk id="85" creationId="{133B85BF-A2C3-466C-934F-44A9B1082992}"/>
          </ac:spMkLst>
        </pc:spChg>
        <pc:spChg chg="add mod">
          <ac:chgData name="西川享宏 / NISHIKAWA，YUKIHIRO" userId="19efa48e-0e79-425e-a2bf-836a53139d02" providerId="ADAL" clId="{A8471EA2-3AFB-4CBB-BEAC-9E3F0C53B0F6}" dt="2022-01-06T13:41:36.634" v="122" actId="108"/>
          <ac:spMkLst>
            <pc:docMk/>
            <pc:sldMk cId="3131048655" sldId="3260"/>
            <ac:spMk id="86" creationId="{B60EE433-9BAB-4462-AFBC-AA5B0580273C}"/>
          </ac:spMkLst>
        </pc:spChg>
        <pc:spChg chg="add mod">
          <ac:chgData name="西川享宏 / NISHIKAWA，YUKIHIRO" userId="19efa48e-0e79-425e-a2bf-836a53139d02" providerId="ADAL" clId="{A8471EA2-3AFB-4CBB-BEAC-9E3F0C53B0F6}" dt="2022-01-06T13:40:33.706" v="2"/>
          <ac:spMkLst>
            <pc:docMk/>
            <pc:sldMk cId="3131048655" sldId="3260"/>
            <ac:spMk id="87" creationId="{7FE007B1-F425-4B6A-9235-90A97B8FB180}"/>
          </ac:spMkLst>
        </pc:spChg>
        <pc:spChg chg="add mod">
          <ac:chgData name="西川享宏 / NISHIKAWA，YUKIHIRO" userId="19efa48e-0e79-425e-a2bf-836a53139d02" providerId="ADAL" clId="{A8471EA2-3AFB-4CBB-BEAC-9E3F0C53B0F6}" dt="2022-01-06T13:40:33.706" v="2"/>
          <ac:spMkLst>
            <pc:docMk/>
            <pc:sldMk cId="3131048655" sldId="3260"/>
            <ac:spMk id="88" creationId="{921E3957-BEE2-444C-95E8-A8D928DDF9FA}"/>
          </ac:spMkLst>
        </pc:spChg>
        <pc:spChg chg="del">
          <ac:chgData name="西川享宏 / NISHIKAWA，YUKIHIRO" userId="19efa48e-0e79-425e-a2bf-836a53139d02" providerId="ADAL" clId="{A8471EA2-3AFB-4CBB-BEAC-9E3F0C53B0F6}" dt="2022-01-06T13:40:25.864" v="1" actId="478"/>
          <ac:spMkLst>
            <pc:docMk/>
            <pc:sldMk cId="3131048655" sldId="3260"/>
            <ac:spMk id="89" creationId="{00000000-0000-0000-0000-000000000000}"/>
          </ac:spMkLst>
        </pc:spChg>
        <pc:spChg chg="add mod">
          <ac:chgData name="西川享宏 / NISHIKAWA，YUKIHIRO" userId="19efa48e-0e79-425e-a2bf-836a53139d02" providerId="ADAL" clId="{A8471EA2-3AFB-4CBB-BEAC-9E3F0C53B0F6}" dt="2022-01-06T13:40:33.706" v="2"/>
          <ac:spMkLst>
            <pc:docMk/>
            <pc:sldMk cId="3131048655" sldId="3260"/>
            <ac:spMk id="90" creationId="{6BAEF009-738B-4860-A683-FA1CB177FD76}"/>
          </ac:spMkLst>
        </pc:spChg>
        <pc:spChg chg="del">
          <ac:chgData name="西川享宏 / NISHIKAWA，YUKIHIRO" userId="19efa48e-0e79-425e-a2bf-836a53139d02" providerId="ADAL" clId="{A8471EA2-3AFB-4CBB-BEAC-9E3F0C53B0F6}" dt="2022-01-06T13:40:25.864" v="1" actId="478"/>
          <ac:spMkLst>
            <pc:docMk/>
            <pc:sldMk cId="3131048655" sldId="3260"/>
            <ac:spMk id="91" creationId="{00000000-0000-0000-0000-000000000000}"/>
          </ac:spMkLst>
        </pc:spChg>
        <pc:spChg chg="del">
          <ac:chgData name="西川享宏 / NISHIKAWA，YUKIHIRO" userId="19efa48e-0e79-425e-a2bf-836a53139d02" providerId="ADAL" clId="{A8471EA2-3AFB-4CBB-BEAC-9E3F0C53B0F6}" dt="2022-01-06T13:40:25.864" v="1" actId="478"/>
          <ac:spMkLst>
            <pc:docMk/>
            <pc:sldMk cId="3131048655" sldId="3260"/>
            <ac:spMk id="92" creationId="{00000000-0000-0000-0000-000000000000}"/>
          </ac:spMkLst>
        </pc:spChg>
        <pc:spChg chg="del">
          <ac:chgData name="西川享宏 / NISHIKAWA，YUKIHIRO" userId="19efa48e-0e79-425e-a2bf-836a53139d02" providerId="ADAL" clId="{A8471EA2-3AFB-4CBB-BEAC-9E3F0C53B0F6}" dt="2022-01-06T13:40:25.864" v="1" actId="478"/>
          <ac:spMkLst>
            <pc:docMk/>
            <pc:sldMk cId="3131048655" sldId="3260"/>
            <ac:spMk id="93" creationId="{61CC7FFF-263A-49A7-A7DC-9B33C4FA2D43}"/>
          </ac:spMkLst>
        </pc:spChg>
        <pc:spChg chg="del">
          <ac:chgData name="西川享宏 / NISHIKAWA，YUKIHIRO" userId="19efa48e-0e79-425e-a2bf-836a53139d02" providerId="ADAL" clId="{A8471EA2-3AFB-4CBB-BEAC-9E3F0C53B0F6}" dt="2022-01-06T13:40:25.864" v="1" actId="478"/>
          <ac:spMkLst>
            <pc:docMk/>
            <pc:sldMk cId="3131048655" sldId="3260"/>
            <ac:spMk id="94" creationId="{4637D073-0206-4B2D-B140-37CF60C82009}"/>
          </ac:spMkLst>
        </pc:spChg>
        <pc:spChg chg="add mod">
          <ac:chgData name="西川享宏 / NISHIKAWA，YUKIHIRO" userId="19efa48e-0e79-425e-a2bf-836a53139d02" providerId="ADAL" clId="{A8471EA2-3AFB-4CBB-BEAC-9E3F0C53B0F6}" dt="2022-01-06T13:40:33.706" v="2"/>
          <ac:spMkLst>
            <pc:docMk/>
            <pc:sldMk cId="3131048655" sldId="3260"/>
            <ac:spMk id="95" creationId="{B59B0A83-A583-4BF8-BAA8-4CE0C78443D2}"/>
          </ac:spMkLst>
        </pc:spChg>
        <pc:spChg chg="del">
          <ac:chgData name="西川享宏 / NISHIKAWA，YUKIHIRO" userId="19efa48e-0e79-425e-a2bf-836a53139d02" providerId="ADAL" clId="{A8471EA2-3AFB-4CBB-BEAC-9E3F0C53B0F6}" dt="2022-01-06T13:40:25.864" v="1" actId="478"/>
          <ac:spMkLst>
            <pc:docMk/>
            <pc:sldMk cId="3131048655" sldId="3260"/>
            <ac:spMk id="96" creationId="{00000000-0000-0000-0000-000000000000}"/>
          </ac:spMkLst>
        </pc:spChg>
        <pc:spChg chg="add mod">
          <ac:chgData name="西川享宏 / NISHIKAWA，YUKIHIRO" userId="19efa48e-0e79-425e-a2bf-836a53139d02" providerId="ADAL" clId="{A8471EA2-3AFB-4CBB-BEAC-9E3F0C53B0F6}" dt="2022-01-06T13:40:33.706" v="2"/>
          <ac:spMkLst>
            <pc:docMk/>
            <pc:sldMk cId="3131048655" sldId="3260"/>
            <ac:spMk id="97" creationId="{7C1B47C0-6421-4268-B5EE-47A722B4B131}"/>
          </ac:spMkLst>
        </pc:spChg>
        <pc:spChg chg="del">
          <ac:chgData name="西川享宏 / NISHIKAWA，YUKIHIRO" userId="19efa48e-0e79-425e-a2bf-836a53139d02" providerId="ADAL" clId="{A8471EA2-3AFB-4CBB-BEAC-9E3F0C53B0F6}" dt="2022-01-06T13:40:25.864" v="1" actId="478"/>
          <ac:spMkLst>
            <pc:docMk/>
            <pc:sldMk cId="3131048655" sldId="3260"/>
            <ac:spMk id="98" creationId="{00000000-0000-0000-0000-000000000000}"/>
          </ac:spMkLst>
        </pc:spChg>
        <pc:spChg chg="del">
          <ac:chgData name="西川享宏 / NISHIKAWA，YUKIHIRO" userId="19efa48e-0e79-425e-a2bf-836a53139d02" providerId="ADAL" clId="{A8471EA2-3AFB-4CBB-BEAC-9E3F0C53B0F6}" dt="2022-01-06T13:40:25.864" v="1" actId="478"/>
          <ac:spMkLst>
            <pc:docMk/>
            <pc:sldMk cId="3131048655" sldId="3260"/>
            <ac:spMk id="99" creationId="{911F5197-C332-4614-92AF-84E81B1F0E11}"/>
          </ac:spMkLst>
        </pc:spChg>
        <pc:spChg chg="del">
          <ac:chgData name="西川享宏 / NISHIKAWA，YUKIHIRO" userId="19efa48e-0e79-425e-a2bf-836a53139d02" providerId="ADAL" clId="{A8471EA2-3AFB-4CBB-BEAC-9E3F0C53B0F6}" dt="2022-01-06T13:40:25.864" v="1" actId="478"/>
          <ac:spMkLst>
            <pc:docMk/>
            <pc:sldMk cId="3131048655" sldId="3260"/>
            <ac:spMk id="100" creationId="{A0723980-8E3B-4A7C-9373-6E0226CA9896}"/>
          </ac:spMkLst>
        </pc:spChg>
        <pc:spChg chg="del">
          <ac:chgData name="西川享宏 / NISHIKAWA，YUKIHIRO" userId="19efa48e-0e79-425e-a2bf-836a53139d02" providerId="ADAL" clId="{A8471EA2-3AFB-4CBB-BEAC-9E3F0C53B0F6}" dt="2022-01-06T13:40:25.864" v="1" actId="478"/>
          <ac:spMkLst>
            <pc:docMk/>
            <pc:sldMk cId="3131048655" sldId="3260"/>
            <ac:spMk id="102" creationId="{3165641B-D50D-496F-9DF7-CF9B73150B59}"/>
          </ac:spMkLst>
        </pc:spChg>
        <pc:spChg chg="del">
          <ac:chgData name="西川享宏 / NISHIKAWA，YUKIHIRO" userId="19efa48e-0e79-425e-a2bf-836a53139d02" providerId="ADAL" clId="{A8471EA2-3AFB-4CBB-BEAC-9E3F0C53B0F6}" dt="2022-01-06T13:40:25.864" v="1" actId="478"/>
          <ac:spMkLst>
            <pc:docMk/>
            <pc:sldMk cId="3131048655" sldId="3260"/>
            <ac:spMk id="103" creationId="{92E8BF20-0888-4612-AD7D-CB91EB18061B}"/>
          </ac:spMkLst>
        </pc:spChg>
        <pc:spChg chg="del">
          <ac:chgData name="西川享宏 / NISHIKAWA，YUKIHIRO" userId="19efa48e-0e79-425e-a2bf-836a53139d02" providerId="ADAL" clId="{A8471EA2-3AFB-4CBB-BEAC-9E3F0C53B0F6}" dt="2022-01-06T13:40:25.864" v="1" actId="478"/>
          <ac:spMkLst>
            <pc:docMk/>
            <pc:sldMk cId="3131048655" sldId="3260"/>
            <ac:spMk id="104" creationId="{D781CCF4-1F60-4476-8DEA-3AE14165FB20}"/>
          </ac:spMkLst>
        </pc:spChg>
        <pc:spChg chg="del">
          <ac:chgData name="西川享宏 / NISHIKAWA，YUKIHIRO" userId="19efa48e-0e79-425e-a2bf-836a53139d02" providerId="ADAL" clId="{A8471EA2-3AFB-4CBB-BEAC-9E3F0C53B0F6}" dt="2022-01-06T13:40:25.864" v="1" actId="478"/>
          <ac:spMkLst>
            <pc:docMk/>
            <pc:sldMk cId="3131048655" sldId="3260"/>
            <ac:spMk id="105" creationId="{74F26559-8368-4758-8C6F-1D6BB9A9B9A8}"/>
          </ac:spMkLst>
        </pc:spChg>
        <pc:spChg chg="del">
          <ac:chgData name="西川享宏 / NISHIKAWA，YUKIHIRO" userId="19efa48e-0e79-425e-a2bf-836a53139d02" providerId="ADAL" clId="{A8471EA2-3AFB-4CBB-BEAC-9E3F0C53B0F6}" dt="2022-01-06T13:40:25.864" v="1" actId="478"/>
          <ac:spMkLst>
            <pc:docMk/>
            <pc:sldMk cId="3131048655" sldId="3260"/>
            <ac:spMk id="106" creationId="{FDB8F2BB-279E-4278-9DEC-32822576EC9B}"/>
          </ac:spMkLst>
        </pc:spChg>
        <pc:spChg chg="del">
          <ac:chgData name="西川享宏 / NISHIKAWA，YUKIHIRO" userId="19efa48e-0e79-425e-a2bf-836a53139d02" providerId="ADAL" clId="{A8471EA2-3AFB-4CBB-BEAC-9E3F0C53B0F6}" dt="2022-01-06T13:40:25.864" v="1" actId="478"/>
          <ac:spMkLst>
            <pc:docMk/>
            <pc:sldMk cId="3131048655" sldId="3260"/>
            <ac:spMk id="107" creationId="{C99FFC36-5C37-48A9-9686-7909FA6BF4EA}"/>
          </ac:spMkLst>
        </pc:spChg>
        <pc:spChg chg="mod">
          <ac:chgData name="西川享宏 / NISHIKAWA，YUKIHIRO" userId="19efa48e-0e79-425e-a2bf-836a53139d02" providerId="ADAL" clId="{A8471EA2-3AFB-4CBB-BEAC-9E3F0C53B0F6}" dt="2022-01-06T13:40:33.706" v="2"/>
          <ac:spMkLst>
            <pc:docMk/>
            <pc:sldMk cId="3131048655" sldId="3260"/>
            <ac:spMk id="108" creationId="{658F3EA5-DC57-4FA0-9A66-6B52A070094E}"/>
          </ac:spMkLst>
        </pc:spChg>
        <pc:spChg chg="mod">
          <ac:chgData name="西川享宏 / NISHIKAWA，YUKIHIRO" userId="19efa48e-0e79-425e-a2bf-836a53139d02" providerId="ADAL" clId="{A8471EA2-3AFB-4CBB-BEAC-9E3F0C53B0F6}" dt="2022-01-06T13:40:33.706" v="2"/>
          <ac:spMkLst>
            <pc:docMk/>
            <pc:sldMk cId="3131048655" sldId="3260"/>
            <ac:spMk id="109" creationId="{6C133E73-5507-4560-AAD1-F2923E67940A}"/>
          </ac:spMkLst>
        </pc:spChg>
        <pc:spChg chg="mod">
          <ac:chgData name="西川享宏 / NISHIKAWA，YUKIHIRO" userId="19efa48e-0e79-425e-a2bf-836a53139d02" providerId="ADAL" clId="{A8471EA2-3AFB-4CBB-BEAC-9E3F0C53B0F6}" dt="2022-01-06T13:40:33.706" v="2"/>
          <ac:spMkLst>
            <pc:docMk/>
            <pc:sldMk cId="3131048655" sldId="3260"/>
            <ac:spMk id="111" creationId="{5A40B8B3-4997-4799-A507-DC4DAA1DF689}"/>
          </ac:spMkLst>
        </pc:spChg>
        <pc:spChg chg="mod">
          <ac:chgData name="西川享宏 / NISHIKAWA，YUKIHIRO" userId="19efa48e-0e79-425e-a2bf-836a53139d02" providerId="ADAL" clId="{A8471EA2-3AFB-4CBB-BEAC-9E3F0C53B0F6}" dt="2022-01-06T13:40:33.706" v="2"/>
          <ac:spMkLst>
            <pc:docMk/>
            <pc:sldMk cId="3131048655" sldId="3260"/>
            <ac:spMk id="112" creationId="{3E87E2CF-E48F-407D-B479-5225F7D417C8}"/>
          </ac:spMkLst>
        </pc:spChg>
        <pc:spChg chg="mod">
          <ac:chgData name="西川享宏 / NISHIKAWA，YUKIHIRO" userId="19efa48e-0e79-425e-a2bf-836a53139d02" providerId="ADAL" clId="{A8471EA2-3AFB-4CBB-BEAC-9E3F0C53B0F6}" dt="2022-01-06T13:40:33.706" v="2"/>
          <ac:spMkLst>
            <pc:docMk/>
            <pc:sldMk cId="3131048655" sldId="3260"/>
            <ac:spMk id="113" creationId="{8E761B1E-ACCC-484B-A1DA-F2AB1C24679A}"/>
          </ac:spMkLst>
        </pc:spChg>
        <pc:spChg chg="mod">
          <ac:chgData name="西川享宏 / NISHIKAWA，YUKIHIRO" userId="19efa48e-0e79-425e-a2bf-836a53139d02" providerId="ADAL" clId="{A8471EA2-3AFB-4CBB-BEAC-9E3F0C53B0F6}" dt="2022-01-06T13:40:33.706" v="2"/>
          <ac:spMkLst>
            <pc:docMk/>
            <pc:sldMk cId="3131048655" sldId="3260"/>
            <ac:spMk id="114" creationId="{F6A59A48-4AD6-4861-B4E5-F105F36E52DC}"/>
          </ac:spMkLst>
        </pc:spChg>
        <pc:spChg chg="mod">
          <ac:chgData name="西川享宏 / NISHIKAWA，YUKIHIRO" userId="19efa48e-0e79-425e-a2bf-836a53139d02" providerId="ADAL" clId="{A8471EA2-3AFB-4CBB-BEAC-9E3F0C53B0F6}" dt="2022-01-06T13:40:33.706" v="2"/>
          <ac:spMkLst>
            <pc:docMk/>
            <pc:sldMk cId="3131048655" sldId="3260"/>
            <ac:spMk id="115" creationId="{5FFACD8E-F828-4A32-8B80-209741C50D24}"/>
          </ac:spMkLst>
        </pc:spChg>
        <pc:spChg chg="add mod">
          <ac:chgData name="西川享宏 / NISHIKAWA，YUKIHIRO" userId="19efa48e-0e79-425e-a2bf-836a53139d02" providerId="ADAL" clId="{A8471EA2-3AFB-4CBB-BEAC-9E3F0C53B0F6}" dt="2022-01-06T13:40:33.706" v="2"/>
          <ac:spMkLst>
            <pc:docMk/>
            <pc:sldMk cId="3131048655" sldId="3260"/>
            <ac:spMk id="116" creationId="{B8B65F3E-40AF-45CF-AE9F-4F8EAB6D4C54}"/>
          </ac:spMkLst>
        </pc:spChg>
        <pc:spChg chg="add mod">
          <ac:chgData name="西川享宏 / NISHIKAWA，YUKIHIRO" userId="19efa48e-0e79-425e-a2bf-836a53139d02" providerId="ADAL" clId="{A8471EA2-3AFB-4CBB-BEAC-9E3F0C53B0F6}" dt="2022-01-06T13:40:33.706" v="2"/>
          <ac:spMkLst>
            <pc:docMk/>
            <pc:sldMk cId="3131048655" sldId="3260"/>
            <ac:spMk id="120" creationId="{C9926E85-F330-4A9E-A9B5-5D836B1C893F}"/>
          </ac:spMkLst>
        </pc:spChg>
        <pc:spChg chg="add mod">
          <ac:chgData name="西川享宏 / NISHIKAWA，YUKIHIRO" userId="19efa48e-0e79-425e-a2bf-836a53139d02" providerId="ADAL" clId="{A8471EA2-3AFB-4CBB-BEAC-9E3F0C53B0F6}" dt="2022-01-06T13:40:33.706" v="2"/>
          <ac:spMkLst>
            <pc:docMk/>
            <pc:sldMk cId="3131048655" sldId="3260"/>
            <ac:spMk id="121" creationId="{94494FDC-4985-48CD-97D7-36880F2A9061}"/>
          </ac:spMkLst>
        </pc:spChg>
        <pc:spChg chg="del">
          <ac:chgData name="西川享宏 / NISHIKAWA，YUKIHIRO" userId="19efa48e-0e79-425e-a2bf-836a53139d02" providerId="ADAL" clId="{A8471EA2-3AFB-4CBB-BEAC-9E3F0C53B0F6}" dt="2022-01-06T13:40:25.864" v="1" actId="478"/>
          <ac:spMkLst>
            <pc:docMk/>
            <pc:sldMk cId="3131048655" sldId="3260"/>
            <ac:spMk id="122" creationId="{2ADA5508-8A08-4D33-A9D7-137EF89CF893}"/>
          </ac:spMkLst>
        </pc:spChg>
        <pc:spChg chg="del">
          <ac:chgData name="西川享宏 / NISHIKAWA，YUKIHIRO" userId="19efa48e-0e79-425e-a2bf-836a53139d02" providerId="ADAL" clId="{A8471EA2-3AFB-4CBB-BEAC-9E3F0C53B0F6}" dt="2022-01-06T13:40:25.864" v="1" actId="478"/>
          <ac:spMkLst>
            <pc:docMk/>
            <pc:sldMk cId="3131048655" sldId="3260"/>
            <ac:spMk id="123" creationId="{FA9F6480-4428-4AF2-8E8F-28D1769B9BB0}"/>
          </ac:spMkLst>
        </pc:spChg>
        <pc:spChg chg="del">
          <ac:chgData name="西川享宏 / NISHIKAWA，YUKIHIRO" userId="19efa48e-0e79-425e-a2bf-836a53139d02" providerId="ADAL" clId="{A8471EA2-3AFB-4CBB-BEAC-9E3F0C53B0F6}" dt="2022-01-06T13:40:25.864" v="1" actId="478"/>
          <ac:spMkLst>
            <pc:docMk/>
            <pc:sldMk cId="3131048655" sldId="3260"/>
            <ac:spMk id="124" creationId="{00000000-0000-0000-0000-000000000000}"/>
          </ac:spMkLst>
        </pc:spChg>
        <pc:spChg chg="del">
          <ac:chgData name="西川享宏 / NISHIKAWA，YUKIHIRO" userId="19efa48e-0e79-425e-a2bf-836a53139d02" providerId="ADAL" clId="{A8471EA2-3AFB-4CBB-BEAC-9E3F0C53B0F6}" dt="2022-01-06T13:40:25.864" v="1" actId="478"/>
          <ac:spMkLst>
            <pc:docMk/>
            <pc:sldMk cId="3131048655" sldId="3260"/>
            <ac:spMk id="125" creationId="{1B50D616-E7F4-4C99-B892-2665C5FD9356}"/>
          </ac:spMkLst>
        </pc:spChg>
        <pc:spChg chg="del">
          <ac:chgData name="西川享宏 / NISHIKAWA，YUKIHIRO" userId="19efa48e-0e79-425e-a2bf-836a53139d02" providerId="ADAL" clId="{A8471EA2-3AFB-4CBB-BEAC-9E3F0C53B0F6}" dt="2022-01-06T13:40:25.864" v="1" actId="478"/>
          <ac:spMkLst>
            <pc:docMk/>
            <pc:sldMk cId="3131048655" sldId="3260"/>
            <ac:spMk id="126" creationId="{B1058BE6-A277-46DA-A07E-A4173023EFF3}"/>
          </ac:spMkLst>
        </pc:spChg>
        <pc:spChg chg="add mod">
          <ac:chgData name="西川享宏 / NISHIKAWA，YUKIHIRO" userId="19efa48e-0e79-425e-a2bf-836a53139d02" providerId="ADAL" clId="{A8471EA2-3AFB-4CBB-BEAC-9E3F0C53B0F6}" dt="2022-01-06T13:40:33.706" v="2"/>
          <ac:spMkLst>
            <pc:docMk/>
            <pc:sldMk cId="3131048655" sldId="3260"/>
            <ac:spMk id="127" creationId="{8CAFBCFD-FA76-4FD7-9206-C46E9F9CACC0}"/>
          </ac:spMkLst>
        </pc:spChg>
        <pc:spChg chg="add mod">
          <ac:chgData name="西川享宏 / NISHIKAWA，YUKIHIRO" userId="19efa48e-0e79-425e-a2bf-836a53139d02" providerId="ADAL" clId="{A8471EA2-3AFB-4CBB-BEAC-9E3F0C53B0F6}" dt="2022-01-06T13:40:33.706" v="2"/>
          <ac:spMkLst>
            <pc:docMk/>
            <pc:sldMk cId="3131048655" sldId="3260"/>
            <ac:spMk id="128" creationId="{318BF921-20B6-48F4-8886-C18B2D8DBEB4}"/>
          </ac:spMkLst>
        </pc:spChg>
        <pc:spChg chg="del">
          <ac:chgData name="西川享宏 / NISHIKAWA，YUKIHIRO" userId="19efa48e-0e79-425e-a2bf-836a53139d02" providerId="ADAL" clId="{A8471EA2-3AFB-4CBB-BEAC-9E3F0C53B0F6}" dt="2022-01-06T13:40:25.864" v="1" actId="478"/>
          <ac:spMkLst>
            <pc:docMk/>
            <pc:sldMk cId="3131048655" sldId="3260"/>
            <ac:spMk id="131" creationId="{4A5D11DE-BCE1-4BAE-84DE-475F7154347B}"/>
          </ac:spMkLst>
        </pc:spChg>
        <pc:spChg chg="del">
          <ac:chgData name="西川享宏 / NISHIKAWA，YUKIHIRO" userId="19efa48e-0e79-425e-a2bf-836a53139d02" providerId="ADAL" clId="{A8471EA2-3AFB-4CBB-BEAC-9E3F0C53B0F6}" dt="2022-01-06T13:40:25.864" v="1" actId="478"/>
          <ac:spMkLst>
            <pc:docMk/>
            <pc:sldMk cId="3131048655" sldId="3260"/>
            <ac:spMk id="132" creationId="{749270B0-C32E-4E02-BB3D-766B90AA9C6F}"/>
          </ac:spMkLst>
        </pc:spChg>
        <pc:spChg chg="del">
          <ac:chgData name="西川享宏 / NISHIKAWA，YUKIHIRO" userId="19efa48e-0e79-425e-a2bf-836a53139d02" providerId="ADAL" clId="{A8471EA2-3AFB-4CBB-BEAC-9E3F0C53B0F6}" dt="2022-01-06T13:40:25.864" v="1" actId="478"/>
          <ac:spMkLst>
            <pc:docMk/>
            <pc:sldMk cId="3131048655" sldId="3260"/>
            <ac:spMk id="133" creationId="{96E6DC7A-4B42-4A6F-975C-E40B1E04A6DC}"/>
          </ac:spMkLst>
        </pc:spChg>
        <pc:spChg chg="add mod">
          <ac:chgData name="西川享宏 / NISHIKAWA，YUKIHIRO" userId="19efa48e-0e79-425e-a2bf-836a53139d02" providerId="ADAL" clId="{A8471EA2-3AFB-4CBB-BEAC-9E3F0C53B0F6}" dt="2022-01-06T13:40:33.706" v="2"/>
          <ac:spMkLst>
            <pc:docMk/>
            <pc:sldMk cId="3131048655" sldId="3260"/>
            <ac:spMk id="134" creationId="{19BE8DCA-3CEF-4B4C-9AC0-9BC24F379B2A}"/>
          </ac:spMkLst>
        </pc:spChg>
        <pc:spChg chg="del">
          <ac:chgData name="西川享宏 / NISHIKAWA，YUKIHIRO" userId="19efa48e-0e79-425e-a2bf-836a53139d02" providerId="ADAL" clId="{A8471EA2-3AFB-4CBB-BEAC-9E3F0C53B0F6}" dt="2022-01-06T13:40:25.864" v="1" actId="478"/>
          <ac:spMkLst>
            <pc:docMk/>
            <pc:sldMk cId="3131048655" sldId="3260"/>
            <ac:spMk id="135" creationId="{F1D2177F-DDEF-4986-863F-780252C3978B}"/>
          </ac:spMkLst>
        </pc:spChg>
        <pc:spChg chg="del">
          <ac:chgData name="西川享宏 / NISHIKAWA，YUKIHIRO" userId="19efa48e-0e79-425e-a2bf-836a53139d02" providerId="ADAL" clId="{A8471EA2-3AFB-4CBB-BEAC-9E3F0C53B0F6}" dt="2022-01-06T13:40:25.864" v="1" actId="478"/>
          <ac:spMkLst>
            <pc:docMk/>
            <pc:sldMk cId="3131048655" sldId="3260"/>
            <ac:spMk id="136" creationId="{A4C531B0-E076-4440-B571-B7DF2CA3BCB0}"/>
          </ac:spMkLst>
        </pc:spChg>
        <pc:spChg chg="del">
          <ac:chgData name="西川享宏 / NISHIKAWA，YUKIHIRO" userId="19efa48e-0e79-425e-a2bf-836a53139d02" providerId="ADAL" clId="{A8471EA2-3AFB-4CBB-BEAC-9E3F0C53B0F6}" dt="2022-01-06T13:40:25.864" v="1" actId="478"/>
          <ac:spMkLst>
            <pc:docMk/>
            <pc:sldMk cId="3131048655" sldId="3260"/>
            <ac:spMk id="137" creationId="{E14FCC2D-146D-41F4-8366-7DA95F50D5F8}"/>
          </ac:spMkLst>
        </pc:spChg>
        <pc:spChg chg="add mod">
          <ac:chgData name="西川享宏 / NISHIKAWA，YUKIHIRO" userId="19efa48e-0e79-425e-a2bf-836a53139d02" providerId="ADAL" clId="{A8471EA2-3AFB-4CBB-BEAC-9E3F0C53B0F6}" dt="2022-01-06T13:40:33.706" v="2"/>
          <ac:spMkLst>
            <pc:docMk/>
            <pc:sldMk cId="3131048655" sldId="3260"/>
            <ac:spMk id="138" creationId="{1596B789-0C01-4E58-8923-F6002FCC71FB}"/>
          </ac:spMkLst>
        </pc:spChg>
        <pc:spChg chg="add mod">
          <ac:chgData name="西川享宏 / NISHIKAWA，YUKIHIRO" userId="19efa48e-0e79-425e-a2bf-836a53139d02" providerId="ADAL" clId="{A8471EA2-3AFB-4CBB-BEAC-9E3F0C53B0F6}" dt="2022-01-06T13:40:33.706" v="2"/>
          <ac:spMkLst>
            <pc:docMk/>
            <pc:sldMk cId="3131048655" sldId="3260"/>
            <ac:spMk id="139" creationId="{D38EF7B2-45D3-405E-BF29-0867039C0FB5}"/>
          </ac:spMkLst>
        </pc:spChg>
        <pc:spChg chg="del">
          <ac:chgData name="西川享宏 / NISHIKAWA，YUKIHIRO" userId="19efa48e-0e79-425e-a2bf-836a53139d02" providerId="ADAL" clId="{A8471EA2-3AFB-4CBB-BEAC-9E3F0C53B0F6}" dt="2022-01-06T13:40:25.864" v="1" actId="478"/>
          <ac:spMkLst>
            <pc:docMk/>
            <pc:sldMk cId="3131048655" sldId="3260"/>
            <ac:spMk id="143" creationId="{00000000-0000-0000-0000-000000000000}"/>
          </ac:spMkLst>
        </pc:spChg>
        <pc:spChg chg="add mod">
          <ac:chgData name="西川享宏 / NISHIKAWA，YUKIHIRO" userId="19efa48e-0e79-425e-a2bf-836a53139d02" providerId="ADAL" clId="{A8471EA2-3AFB-4CBB-BEAC-9E3F0C53B0F6}" dt="2022-01-06T13:40:33.706" v="2"/>
          <ac:spMkLst>
            <pc:docMk/>
            <pc:sldMk cId="3131048655" sldId="3260"/>
            <ac:spMk id="146" creationId="{5DFFB3B1-33DB-412B-9770-03F4F04A2D55}"/>
          </ac:spMkLst>
        </pc:spChg>
        <pc:spChg chg="add mod">
          <ac:chgData name="西川享宏 / NISHIKAWA，YUKIHIRO" userId="19efa48e-0e79-425e-a2bf-836a53139d02" providerId="ADAL" clId="{A8471EA2-3AFB-4CBB-BEAC-9E3F0C53B0F6}" dt="2022-01-06T13:40:33.706" v="2"/>
          <ac:spMkLst>
            <pc:docMk/>
            <pc:sldMk cId="3131048655" sldId="3260"/>
            <ac:spMk id="147" creationId="{A989DAD5-89E2-4B26-87F9-C49A8A648FF1}"/>
          </ac:spMkLst>
        </pc:spChg>
        <pc:spChg chg="add mod">
          <ac:chgData name="西川享宏 / NISHIKAWA，YUKIHIRO" userId="19efa48e-0e79-425e-a2bf-836a53139d02" providerId="ADAL" clId="{A8471EA2-3AFB-4CBB-BEAC-9E3F0C53B0F6}" dt="2022-01-06T13:40:33.706" v="2"/>
          <ac:spMkLst>
            <pc:docMk/>
            <pc:sldMk cId="3131048655" sldId="3260"/>
            <ac:spMk id="148" creationId="{B40A1F8A-E135-4CD0-B9BB-42ABEF35C23C}"/>
          </ac:spMkLst>
        </pc:spChg>
        <pc:spChg chg="del">
          <ac:chgData name="西川享宏 / NISHIKAWA，YUKIHIRO" userId="19efa48e-0e79-425e-a2bf-836a53139d02" providerId="ADAL" clId="{A8471EA2-3AFB-4CBB-BEAC-9E3F0C53B0F6}" dt="2022-01-06T13:40:25.864" v="1" actId="478"/>
          <ac:spMkLst>
            <pc:docMk/>
            <pc:sldMk cId="3131048655" sldId="3260"/>
            <ac:spMk id="149" creationId="{556CDEC7-10E2-4D37-B544-1C645160CFB2}"/>
          </ac:spMkLst>
        </pc:spChg>
        <pc:spChg chg="del">
          <ac:chgData name="西川享宏 / NISHIKAWA，YUKIHIRO" userId="19efa48e-0e79-425e-a2bf-836a53139d02" providerId="ADAL" clId="{A8471EA2-3AFB-4CBB-BEAC-9E3F0C53B0F6}" dt="2022-01-06T13:40:25.864" v="1" actId="478"/>
          <ac:spMkLst>
            <pc:docMk/>
            <pc:sldMk cId="3131048655" sldId="3260"/>
            <ac:spMk id="150" creationId="{BB31CD3B-2924-40F2-A13E-382BAED4C2C6}"/>
          </ac:spMkLst>
        </pc:spChg>
        <pc:spChg chg="del">
          <ac:chgData name="西川享宏 / NISHIKAWA，YUKIHIRO" userId="19efa48e-0e79-425e-a2bf-836a53139d02" providerId="ADAL" clId="{A8471EA2-3AFB-4CBB-BEAC-9E3F0C53B0F6}" dt="2022-01-06T13:40:25.864" v="1" actId="478"/>
          <ac:spMkLst>
            <pc:docMk/>
            <pc:sldMk cId="3131048655" sldId="3260"/>
            <ac:spMk id="151" creationId="{888A3A2C-416C-45AB-A99F-9E881D9FA456}"/>
          </ac:spMkLst>
        </pc:spChg>
        <pc:spChg chg="del">
          <ac:chgData name="西川享宏 / NISHIKAWA，YUKIHIRO" userId="19efa48e-0e79-425e-a2bf-836a53139d02" providerId="ADAL" clId="{A8471EA2-3AFB-4CBB-BEAC-9E3F0C53B0F6}" dt="2022-01-06T13:40:25.864" v="1" actId="478"/>
          <ac:spMkLst>
            <pc:docMk/>
            <pc:sldMk cId="3131048655" sldId="3260"/>
            <ac:spMk id="152" creationId="{3AC30924-DA73-41BF-A36E-41947D0FA9D0}"/>
          </ac:spMkLst>
        </pc:spChg>
        <pc:spChg chg="mod">
          <ac:chgData name="西川享宏 / NISHIKAWA，YUKIHIRO" userId="19efa48e-0e79-425e-a2bf-836a53139d02" providerId="ADAL" clId="{A8471EA2-3AFB-4CBB-BEAC-9E3F0C53B0F6}" dt="2022-01-06T13:40:33.706" v="2"/>
          <ac:spMkLst>
            <pc:docMk/>
            <pc:sldMk cId="3131048655" sldId="3260"/>
            <ac:spMk id="155" creationId="{77E6C5AB-16CD-4266-AFA1-1BD1745505DF}"/>
          </ac:spMkLst>
        </pc:spChg>
        <pc:spChg chg="del">
          <ac:chgData name="西川享宏 / NISHIKAWA，YUKIHIRO" userId="19efa48e-0e79-425e-a2bf-836a53139d02" providerId="ADAL" clId="{A8471EA2-3AFB-4CBB-BEAC-9E3F0C53B0F6}" dt="2022-01-06T13:40:25.864" v="1" actId="478"/>
          <ac:spMkLst>
            <pc:docMk/>
            <pc:sldMk cId="3131048655" sldId="3260"/>
            <ac:spMk id="158" creationId="{9DEE1A4E-65DC-44DD-A3B1-80CFEDC8A1C3}"/>
          </ac:spMkLst>
        </pc:spChg>
        <pc:spChg chg="del">
          <ac:chgData name="西川享宏 / NISHIKAWA，YUKIHIRO" userId="19efa48e-0e79-425e-a2bf-836a53139d02" providerId="ADAL" clId="{A8471EA2-3AFB-4CBB-BEAC-9E3F0C53B0F6}" dt="2022-01-06T13:40:25.864" v="1" actId="478"/>
          <ac:spMkLst>
            <pc:docMk/>
            <pc:sldMk cId="3131048655" sldId="3260"/>
            <ac:spMk id="163" creationId="{A541A73D-164F-444A-B7B7-549716AE104C}"/>
          </ac:spMkLst>
        </pc:spChg>
        <pc:spChg chg="del">
          <ac:chgData name="西川享宏 / NISHIKAWA，YUKIHIRO" userId="19efa48e-0e79-425e-a2bf-836a53139d02" providerId="ADAL" clId="{A8471EA2-3AFB-4CBB-BEAC-9E3F0C53B0F6}" dt="2022-01-06T13:40:25.864" v="1" actId="478"/>
          <ac:spMkLst>
            <pc:docMk/>
            <pc:sldMk cId="3131048655" sldId="3260"/>
            <ac:spMk id="166" creationId="{BC5091FC-6235-46B3-B82A-1B13AE791D6B}"/>
          </ac:spMkLst>
        </pc:spChg>
        <pc:spChg chg="del">
          <ac:chgData name="西川享宏 / NISHIKAWA，YUKIHIRO" userId="19efa48e-0e79-425e-a2bf-836a53139d02" providerId="ADAL" clId="{A8471EA2-3AFB-4CBB-BEAC-9E3F0C53B0F6}" dt="2022-01-06T13:40:25.864" v="1" actId="478"/>
          <ac:spMkLst>
            <pc:docMk/>
            <pc:sldMk cId="3131048655" sldId="3260"/>
            <ac:spMk id="167" creationId="{7908678A-D36B-43F5-B1D7-9CA9C917D884}"/>
          </ac:spMkLst>
        </pc:spChg>
        <pc:spChg chg="del">
          <ac:chgData name="西川享宏 / NISHIKAWA，YUKIHIRO" userId="19efa48e-0e79-425e-a2bf-836a53139d02" providerId="ADAL" clId="{A8471EA2-3AFB-4CBB-BEAC-9E3F0C53B0F6}" dt="2022-01-06T13:40:25.864" v="1" actId="478"/>
          <ac:spMkLst>
            <pc:docMk/>
            <pc:sldMk cId="3131048655" sldId="3260"/>
            <ac:spMk id="168" creationId="{F4191A40-0B3E-462C-94A8-117B4249AFC9}"/>
          </ac:spMkLst>
        </pc:spChg>
        <pc:spChg chg="del">
          <ac:chgData name="西川享宏 / NISHIKAWA，YUKIHIRO" userId="19efa48e-0e79-425e-a2bf-836a53139d02" providerId="ADAL" clId="{A8471EA2-3AFB-4CBB-BEAC-9E3F0C53B0F6}" dt="2022-01-06T13:40:25.864" v="1" actId="478"/>
          <ac:spMkLst>
            <pc:docMk/>
            <pc:sldMk cId="3131048655" sldId="3260"/>
            <ac:spMk id="169" creationId="{C5C6BF46-A289-4461-BA54-9D281895E4FF}"/>
          </ac:spMkLst>
        </pc:spChg>
        <pc:spChg chg="del">
          <ac:chgData name="西川享宏 / NISHIKAWA，YUKIHIRO" userId="19efa48e-0e79-425e-a2bf-836a53139d02" providerId="ADAL" clId="{A8471EA2-3AFB-4CBB-BEAC-9E3F0C53B0F6}" dt="2022-01-06T13:40:25.864" v="1" actId="478"/>
          <ac:spMkLst>
            <pc:docMk/>
            <pc:sldMk cId="3131048655" sldId="3260"/>
            <ac:spMk id="170" creationId="{08137E4C-1CC0-4167-8FA9-3C7BA4131B0C}"/>
          </ac:spMkLst>
        </pc:spChg>
        <pc:spChg chg="del">
          <ac:chgData name="西川享宏 / NISHIKAWA，YUKIHIRO" userId="19efa48e-0e79-425e-a2bf-836a53139d02" providerId="ADAL" clId="{A8471EA2-3AFB-4CBB-BEAC-9E3F0C53B0F6}" dt="2022-01-06T13:40:25.864" v="1" actId="478"/>
          <ac:spMkLst>
            <pc:docMk/>
            <pc:sldMk cId="3131048655" sldId="3260"/>
            <ac:spMk id="171" creationId="{2249ABC3-1C19-4A95-AED0-824BDC4D9EC8}"/>
          </ac:spMkLst>
        </pc:spChg>
        <pc:spChg chg="del">
          <ac:chgData name="西川享宏 / NISHIKAWA，YUKIHIRO" userId="19efa48e-0e79-425e-a2bf-836a53139d02" providerId="ADAL" clId="{A8471EA2-3AFB-4CBB-BEAC-9E3F0C53B0F6}" dt="2022-01-06T13:40:25.864" v="1" actId="478"/>
          <ac:spMkLst>
            <pc:docMk/>
            <pc:sldMk cId="3131048655" sldId="3260"/>
            <ac:spMk id="172" creationId="{331209B4-EBC9-409A-8254-22C08799931D}"/>
          </ac:spMkLst>
        </pc:spChg>
        <pc:spChg chg="del">
          <ac:chgData name="西川享宏 / NISHIKAWA，YUKIHIRO" userId="19efa48e-0e79-425e-a2bf-836a53139d02" providerId="ADAL" clId="{A8471EA2-3AFB-4CBB-BEAC-9E3F0C53B0F6}" dt="2022-01-06T13:40:25.864" v="1" actId="478"/>
          <ac:spMkLst>
            <pc:docMk/>
            <pc:sldMk cId="3131048655" sldId="3260"/>
            <ac:spMk id="174" creationId="{68EDAF1A-FCD4-4FA7-99E9-39658DF38E00}"/>
          </ac:spMkLst>
        </pc:spChg>
        <pc:spChg chg="del">
          <ac:chgData name="西川享宏 / NISHIKAWA，YUKIHIRO" userId="19efa48e-0e79-425e-a2bf-836a53139d02" providerId="ADAL" clId="{A8471EA2-3AFB-4CBB-BEAC-9E3F0C53B0F6}" dt="2022-01-06T13:40:25.864" v="1" actId="478"/>
          <ac:spMkLst>
            <pc:docMk/>
            <pc:sldMk cId="3131048655" sldId="3260"/>
            <ac:spMk id="175" creationId="{CE8062CE-93A5-4BB7-95AC-C5C481F42F0C}"/>
          </ac:spMkLst>
        </pc:spChg>
        <pc:spChg chg="del">
          <ac:chgData name="西川享宏 / NISHIKAWA，YUKIHIRO" userId="19efa48e-0e79-425e-a2bf-836a53139d02" providerId="ADAL" clId="{A8471EA2-3AFB-4CBB-BEAC-9E3F0C53B0F6}" dt="2022-01-06T13:40:25.864" v="1" actId="478"/>
          <ac:spMkLst>
            <pc:docMk/>
            <pc:sldMk cId="3131048655" sldId="3260"/>
            <ac:spMk id="176" creationId="{0A33A2C3-3EB8-45D5-AD6C-8AAF742DFD60}"/>
          </ac:spMkLst>
        </pc:spChg>
        <pc:spChg chg="del">
          <ac:chgData name="西川享宏 / NISHIKAWA，YUKIHIRO" userId="19efa48e-0e79-425e-a2bf-836a53139d02" providerId="ADAL" clId="{A8471EA2-3AFB-4CBB-BEAC-9E3F0C53B0F6}" dt="2022-01-06T13:40:25.864" v="1" actId="478"/>
          <ac:spMkLst>
            <pc:docMk/>
            <pc:sldMk cId="3131048655" sldId="3260"/>
            <ac:spMk id="177" creationId="{7FB613A9-263E-4B04-9628-2A199E9FD599}"/>
          </ac:spMkLst>
        </pc:spChg>
        <pc:spChg chg="del">
          <ac:chgData name="西川享宏 / NISHIKAWA，YUKIHIRO" userId="19efa48e-0e79-425e-a2bf-836a53139d02" providerId="ADAL" clId="{A8471EA2-3AFB-4CBB-BEAC-9E3F0C53B0F6}" dt="2022-01-06T13:40:25.864" v="1" actId="478"/>
          <ac:spMkLst>
            <pc:docMk/>
            <pc:sldMk cId="3131048655" sldId="3260"/>
            <ac:spMk id="178" creationId="{CFE84AFF-BCC2-40DD-9A8A-F30C42D0A2DC}"/>
          </ac:spMkLst>
        </pc:spChg>
        <pc:spChg chg="mod">
          <ac:chgData name="西川享宏 / NISHIKAWA，YUKIHIRO" userId="19efa48e-0e79-425e-a2bf-836a53139d02" providerId="ADAL" clId="{A8471EA2-3AFB-4CBB-BEAC-9E3F0C53B0F6}" dt="2022-01-06T13:40:33.706" v="2"/>
          <ac:spMkLst>
            <pc:docMk/>
            <pc:sldMk cId="3131048655" sldId="3260"/>
            <ac:spMk id="179" creationId="{181D3B96-F5CD-4682-9F48-C39B081FD269}"/>
          </ac:spMkLst>
        </pc:spChg>
        <pc:spChg chg="del">
          <ac:chgData name="西川享宏 / NISHIKAWA，YUKIHIRO" userId="19efa48e-0e79-425e-a2bf-836a53139d02" providerId="ADAL" clId="{A8471EA2-3AFB-4CBB-BEAC-9E3F0C53B0F6}" dt="2022-01-06T13:40:25.864" v="1" actId="478"/>
          <ac:spMkLst>
            <pc:docMk/>
            <pc:sldMk cId="3131048655" sldId="3260"/>
            <ac:spMk id="180" creationId="{80FFEE79-A5E9-4332-8C44-CED953C9D856}"/>
          </ac:spMkLst>
        </pc:spChg>
        <pc:spChg chg="mod">
          <ac:chgData name="西川享宏 / NISHIKAWA，YUKIHIRO" userId="19efa48e-0e79-425e-a2bf-836a53139d02" providerId="ADAL" clId="{A8471EA2-3AFB-4CBB-BEAC-9E3F0C53B0F6}" dt="2022-01-06T13:40:33.706" v="2"/>
          <ac:spMkLst>
            <pc:docMk/>
            <pc:sldMk cId="3131048655" sldId="3260"/>
            <ac:spMk id="181" creationId="{1087C7B8-AFBA-4ED9-8A34-C4EDF7DAF134}"/>
          </ac:spMkLst>
        </pc:spChg>
        <pc:spChg chg="del">
          <ac:chgData name="西川享宏 / NISHIKAWA，YUKIHIRO" userId="19efa48e-0e79-425e-a2bf-836a53139d02" providerId="ADAL" clId="{A8471EA2-3AFB-4CBB-BEAC-9E3F0C53B0F6}" dt="2022-01-06T13:40:25.864" v="1" actId="478"/>
          <ac:spMkLst>
            <pc:docMk/>
            <pc:sldMk cId="3131048655" sldId="3260"/>
            <ac:spMk id="182" creationId="{AD068816-AC27-4361-A9E2-7559478BDF1D}"/>
          </ac:spMkLst>
        </pc:spChg>
        <pc:spChg chg="del">
          <ac:chgData name="西川享宏 / NISHIKAWA，YUKIHIRO" userId="19efa48e-0e79-425e-a2bf-836a53139d02" providerId="ADAL" clId="{A8471EA2-3AFB-4CBB-BEAC-9E3F0C53B0F6}" dt="2022-01-06T13:40:25.864" v="1" actId="478"/>
          <ac:spMkLst>
            <pc:docMk/>
            <pc:sldMk cId="3131048655" sldId="3260"/>
            <ac:spMk id="187" creationId="{E7DDC0CA-797E-4375-91ED-0D9F0F6CB7E4}"/>
          </ac:spMkLst>
        </pc:spChg>
        <pc:spChg chg="del">
          <ac:chgData name="西川享宏 / NISHIKAWA，YUKIHIRO" userId="19efa48e-0e79-425e-a2bf-836a53139d02" providerId="ADAL" clId="{A8471EA2-3AFB-4CBB-BEAC-9E3F0C53B0F6}" dt="2022-01-06T13:40:25.864" v="1" actId="478"/>
          <ac:spMkLst>
            <pc:docMk/>
            <pc:sldMk cId="3131048655" sldId="3260"/>
            <ac:spMk id="188" creationId="{D5C19585-CD8B-47AC-89DD-4295E83FD073}"/>
          </ac:spMkLst>
        </pc:spChg>
        <pc:spChg chg="mod">
          <ac:chgData name="西川享宏 / NISHIKAWA，YUKIHIRO" userId="19efa48e-0e79-425e-a2bf-836a53139d02" providerId="ADAL" clId="{A8471EA2-3AFB-4CBB-BEAC-9E3F0C53B0F6}" dt="2022-01-06T13:40:33.706" v="2"/>
          <ac:spMkLst>
            <pc:docMk/>
            <pc:sldMk cId="3131048655" sldId="3260"/>
            <ac:spMk id="190" creationId="{91F24FB6-C3CB-44B1-B9CA-1D055F2AEC5F}"/>
          </ac:spMkLst>
        </pc:spChg>
        <pc:spChg chg="mod">
          <ac:chgData name="西川享宏 / NISHIKAWA，YUKIHIRO" userId="19efa48e-0e79-425e-a2bf-836a53139d02" providerId="ADAL" clId="{A8471EA2-3AFB-4CBB-BEAC-9E3F0C53B0F6}" dt="2022-01-06T13:40:33.706" v="2"/>
          <ac:spMkLst>
            <pc:docMk/>
            <pc:sldMk cId="3131048655" sldId="3260"/>
            <ac:spMk id="191" creationId="{4809D5E4-E790-44CF-8A02-54449706BC8F}"/>
          </ac:spMkLst>
        </pc:spChg>
        <pc:spChg chg="mod">
          <ac:chgData name="西川享宏 / NISHIKAWA，YUKIHIRO" userId="19efa48e-0e79-425e-a2bf-836a53139d02" providerId="ADAL" clId="{A8471EA2-3AFB-4CBB-BEAC-9E3F0C53B0F6}" dt="2022-01-06T13:40:33.706" v="2"/>
          <ac:spMkLst>
            <pc:docMk/>
            <pc:sldMk cId="3131048655" sldId="3260"/>
            <ac:spMk id="192" creationId="{6E6F8232-4B7F-409A-B91C-29C637D98CB8}"/>
          </ac:spMkLst>
        </pc:spChg>
        <pc:spChg chg="add mod">
          <ac:chgData name="西川享宏 / NISHIKAWA，YUKIHIRO" userId="19efa48e-0e79-425e-a2bf-836a53139d02" providerId="ADAL" clId="{A8471EA2-3AFB-4CBB-BEAC-9E3F0C53B0F6}" dt="2022-01-06T13:40:33.706" v="2"/>
          <ac:spMkLst>
            <pc:docMk/>
            <pc:sldMk cId="3131048655" sldId="3260"/>
            <ac:spMk id="193" creationId="{5332DB92-0F68-4377-A73E-C242808DC1C2}"/>
          </ac:spMkLst>
        </pc:spChg>
        <pc:spChg chg="add mod">
          <ac:chgData name="西川享宏 / NISHIKAWA，YUKIHIRO" userId="19efa48e-0e79-425e-a2bf-836a53139d02" providerId="ADAL" clId="{A8471EA2-3AFB-4CBB-BEAC-9E3F0C53B0F6}" dt="2022-01-06T13:40:33.706" v="2"/>
          <ac:spMkLst>
            <pc:docMk/>
            <pc:sldMk cId="3131048655" sldId="3260"/>
            <ac:spMk id="194" creationId="{E4691358-4A8D-42BE-A059-E2E9E6245BAB}"/>
          </ac:spMkLst>
        </pc:spChg>
        <pc:spChg chg="add mod">
          <ac:chgData name="西川享宏 / NISHIKAWA，YUKIHIRO" userId="19efa48e-0e79-425e-a2bf-836a53139d02" providerId="ADAL" clId="{A8471EA2-3AFB-4CBB-BEAC-9E3F0C53B0F6}" dt="2022-01-06T13:40:33.706" v="2"/>
          <ac:spMkLst>
            <pc:docMk/>
            <pc:sldMk cId="3131048655" sldId="3260"/>
            <ac:spMk id="195" creationId="{133D3ED4-6AAA-4DA6-80E9-0FCEE7F8EFA0}"/>
          </ac:spMkLst>
        </pc:spChg>
        <pc:spChg chg="add mod">
          <ac:chgData name="西川享宏 / NISHIKAWA，YUKIHIRO" userId="19efa48e-0e79-425e-a2bf-836a53139d02" providerId="ADAL" clId="{A8471EA2-3AFB-4CBB-BEAC-9E3F0C53B0F6}" dt="2022-01-06T13:40:33.706" v="2"/>
          <ac:spMkLst>
            <pc:docMk/>
            <pc:sldMk cId="3131048655" sldId="3260"/>
            <ac:spMk id="196" creationId="{83F94336-E2A2-4254-8D41-B388A3D892C4}"/>
          </ac:spMkLst>
        </pc:spChg>
        <pc:spChg chg="add mod">
          <ac:chgData name="西川享宏 / NISHIKAWA，YUKIHIRO" userId="19efa48e-0e79-425e-a2bf-836a53139d02" providerId="ADAL" clId="{A8471EA2-3AFB-4CBB-BEAC-9E3F0C53B0F6}" dt="2022-01-06T13:40:33.706" v="2"/>
          <ac:spMkLst>
            <pc:docMk/>
            <pc:sldMk cId="3131048655" sldId="3260"/>
            <ac:spMk id="201" creationId="{EBE3ECC6-4527-4890-A527-46A01CA47C90}"/>
          </ac:spMkLst>
        </pc:spChg>
        <pc:spChg chg="add mod">
          <ac:chgData name="西川享宏 / NISHIKAWA，YUKIHIRO" userId="19efa48e-0e79-425e-a2bf-836a53139d02" providerId="ADAL" clId="{A8471EA2-3AFB-4CBB-BEAC-9E3F0C53B0F6}" dt="2022-01-06T13:40:33.706" v="2"/>
          <ac:spMkLst>
            <pc:docMk/>
            <pc:sldMk cId="3131048655" sldId="3260"/>
            <ac:spMk id="202" creationId="{FEC9F441-4E65-4D8B-AB73-34EC711B50CF}"/>
          </ac:spMkLst>
        </pc:spChg>
        <pc:spChg chg="add mod">
          <ac:chgData name="西川享宏 / NISHIKAWA，YUKIHIRO" userId="19efa48e-0e79-425e-a2bf-836a53139d02" providerId="ADAL" clId="{A8471EA2-3AFB-4CBB-BEAC-9E3F0C53B0F6}" dt="2022-01-06T13:40:33.706" v="2"/>
          <ac:spMkLst>
            <pc:docMk/>
            <pc:sldMk cId="3131048655" sldId="3260"/>
            <ac:spMk id="203" creationId="{10D10AAE-9197-4F98-9F8C-C6C1DA925C81}"/>
          </ac:spMkLst>
        </pc:spChg>
        <pc:spChg chg="add mod">
          <ac:chgData name="西川享宏 / NISHIKAWA，YUKIHIRO" userId="19efa48e-0e79-425e-a2bf-836a53139d02" providerId="ADAL" clId="{A8471EA2-3AFB-4CBB-BEAC-9E3F0C53B0F6}" dt="2022-01-06T13:40:33.706" v="2"/>
          <ac:spMkLst>
            <pc:docMk/>
            <pc:sldMk cId="3131048655" sldId="3260"/>
            <ac:spMk id="204" creationId="{1BB4FD58-CBB6-4913-B7AE-5F5D5651338A}"/>
          </ac:spMkLst>
        </pc:spChg>
        <pc:spChg chg="add mod">
          <ac:chgData name="西川享宏 / NISHIKAWA，YUKIHIRO" userId="19efa48e-0e79-425e-a2bf-836a53139d02" providerId="ADAL" clId="{A8471EA2-3AFB-4CBB-BEAC-9E3F0C53B0F6}" dt="2022-01-06T13:40:33.706" v="2"/>
          <ac:spMkLst>
            <pc:docMk/>
            <pc:sldMk cId="3131048655" sldId="3260"/>
            <ac:spMk id="209" creationId="{395743C4-05FF-4789-BEE1-7FAC4E1B5ACD}"/>
          </ac:spMkLst>
        </pc:spChg>
        <pc:spChg chg="add mod">
          <ac:chgData name="西川享宏 / NISHIKAWA，YUKIHIRO" userId="19efa48e-0e79-425e-a2bf-836a53139d02" providerId="ADAL" clId="{A8471EA2-3AFB-4CBB-BEAC-9E3F0C53B0F6}" dt="2022-01-06T13:40:33.706" v="2"/>
          <ac:spMkLst>
            <pc:docMk/>
            <pc:sldMk cId="3131048655" sldId="3260"/>
            <ac:spMk id="210" creationId="{BBD2947C-E4A4-4192-8595-CB40F7768EDD}"/>
          </ac:spMkLst>
        </pc:spChg>
        <pc:spChg chg="add mod">
          <ac:chgData name="西川享宏 / NISHIKAWA，YUKIHIRO" userId="19efa48e-0e79-425e-a2bf-836a53139d02" providerId="ADAL" clId="{A8471EA2-3AFB-4CBB-BEAC-9E3F0C53B0F6}" dt="2022-01-06T13:41:00.233" v="121" actId="20577"/>
          <ac:spMkLst>
            <pc:docMk/>
            <pc:sldMk cId="3131048655" sldId="3260"/>
            <ac:spMk id="211" creationId="{DC6CB068-D0D8-4A1D-A04F-509A87F3F397}"/>
          </ac:spMkLst>
        </pc:spChg>
        <pc:grpChg chg="add mod">
          <ac:chgData name="西川享宏 / NISHIKAWA，YUKIHIRO" userId="19efa48e-0e79-425e-a2bf-836a53139d02" providerId="ADAL" clId="{A8471EA2-3AFB-4CBB-BEAC-9E3F0C53B0F6}" dt="2022-01-06T13:40:33.706" v="2"/>
          <ac:grpSpMkLst>
            <pc:docMk/>
            <pc:sldMk cId="3131048655" sldId="3260"/>
            <ac:grpSpMk id="101" creationId="{9A2D5E42-14DD-4D6F-A499-3A97AEC94FC5}"/>
          </ac:grpSpMkLst>
        </pc:grpChg>
        <pc:grpChg chg="del">
          <ac:chgData name="西川享宏 / NISHIKAWA，YUKIHIRO" userId="19efa48e-0e79-425e-a2bf-836a53139d02" providerId="ADAL" clId="{A8471EA2-3AFB-4CBB-BEAC-9E3F0C53B0F6}" dt="2022-01-06T13:40:25.864" v="1" actId="478"/>
          <ac:grpSpMkLst>
            <pc:docMk/>
            <pc:sldMk cId="3131048655" sldId="3260"/>
            <ac:grpSpMk id="117" creationId="{D207995E-3EE9-4EF8-9514-2F19EA1108B4}"/>
          </ac:grpSpMkLst>
        </pc:grpChg>
        <pc:grpChg chg="del">
          <ac:chgData name="西川享宏 / NISHIKAWA，YUKIHIRO" userId="19efa48e-0e79-425e-a2bf-836a53139d02" providerId="ADAL" clId="{A8471EA2-3AFB-4CBB-BEAC-9E3F0C53B0F6}" dt="2022-01-06T13:40:25.864" v="1" actId="478"/>
          <ac:grpSpMkLst>
            <pc:docMk/>
            <pc:sldMk cId="3131048655" sldId="3260"/>
            <ac:grpSpMk id="141" creationId="{B5DA1075-ADE6-413A-8357-8FB69331F8BF}"/>
          </ac:grpSpMkLst>
        </pc:grpChg>
        <pc:grpChg chg="add mod">
          <ac:chgData name="西川享宏 / NISHIKAWA，YUKIHIRO" userId="19efa48e-0e79-425e-a2bf-836a53139d02" providerId="ADAL" clId="{A8471EA2-3AFB-4CBB-BEAC-9E3F0C53B0F6}" dt="2022-01-06T13:40:33.706" v="2"/>
          <ac:grpSpMkLst>
            <pc:docMk/>
            <pc:sldMk cId="3131048655" sldId="3260"/>
            <ac:grpSpMk id="154" creationId="{A36E29C3-3F43-4702-AA28-1AC9C19D7A70}"/>
          </ac:grpSpMkLst>
        </pc:grpChg>
        <pc:grpChg chg="del">
          <ac:chgData name="西川享宏 / NISHIKAWA，YUKIHIRO" userId="19efa48e-0e79-425e-a2bf-836a53139d02" providerId="ADAL" clId="{A8471EA2-3AFB-4CBB-BEAC-9E3F0C53B0F6}" dt="2022-01-06T13:40:25.864" v="1" actId="478"/>
          <ac:grpSpMkLst>
            <pc:docMk/>
            <pc:sldMk cId="3131048655" sldId="3260"/>
            <ac:grpSpMk id="160" creationId="{62B98809-CB2A-458A-8EAD-13BECAC52BAC}"/>
          </ac:grpSpMkLst>
        </pc:grpChg>
        <pc:grpChg chg="del">
          <ac:chgData name="西川享宏 / NISHIKAWA，YUKIHIRO" userId="19efa48e-0e79-425e-a2bf-836a53139d02" providerId="ADAL" clId="{A8471EA2-3AFB-4CBB-BEAC-9E3F0C53B0F6}" dt="2022-01-06T13:40:25.864" v="1" actId="478"/>
          <ac:grpSpMkLst>
            <pc:docMk/>
            <pc:sldMk cId="3131048655" sldId="3260"/>
            <ac:grpSpMk id="184" creationId="{6CA355B8-EE09-417E-B13C-BAE24CF15D8B}"/>
          </ac:grpSpMkLst>
        </pc:grpChg>
        <pc:grpChg chg="add mod">
          <ac:chgData name="西川享宏 / NISHIKAWA，YUKIHIRO" userId="19efa48e-0e79-425e-a2bf-836a53139d02" providerId="ADAL" clId="{A8471EA2-3AFB-4CBB-BEAC-9E3F0C53B0F6}" dt="2022-01-06T13:40:33.706" v="2"/>
          <ac:grpSpMkLst>
            <pc:docMk/>
            <pc:sldMk cId="3131048655" sldId="3260"/>
            <ac:grpSpMk id="189" creationId="{8AD41A3D-4DCA-4DA3-B7EF-43DF8D246CC7}"/>
          </ac:grpSpMkLst>
        </pc:grpChg>
        <pc:cxnChg chg="del">
          <ac:chgData name="西川享宏 / NISHIKAWA，YUKIHIRO" userId="19efa48e-0e79-425e-a2bf-836a53139d02" providerId="ADAL" clId="{A8471EA2-3AFB-4CBB-BEAC-9E3F0C53B0F6}" dt="2022-01-06T13:40:25.864" v="1" actId="478"/>
          <ac:cxnSpMkLst>
            <pc:docMk/>
            <pc:sldMk cId="3131048655" sldId="3260"/>
            <ac:cxnSpMk id="80" creationId="{0C7BA8BB-72C3-40EF-9C71-7529EDF5F82B}"/>
          </ac:cxnSpMkLst>
        </pc:cxnChg>
        <pc:cxnChg chg="del">
          <ac:chgData name="西川享宏 / NISHIKAWA，YUKIHIRO" userId="19efa48e-0e79-425e-a2bf-836a53139d02" providerId="ADAL" clId="{A8471EA2-3AFB-4CBB-BEAC-9E3F0C53B0F6}" dt="2022-01-06T13:40:25.864" v="1" actId="478"/>
          <ac:cxnSpMkLst>
            <pc:docMk/>
            <pc:sldMk cId="3131048655" sldId="3260"/>
            <ac:cxnSpMk id="81" creationId="{DBBFC1F9-5D0A-4536-B47F-6CE25FF09F33}"/>
          </ac:cxnSpMkLst>
        </pc:cxnChg>
        <pc:cxnChg chg="del mod">
          <ac:chgData name="西川享宏 / NISHIKAWA，YUKIHIRO" userId="19efa48e-0e79-425e-a2bf-836a53139d02" providerId="ADAL" clId="{A8471EA2-3AFB-4CBB-BEAC-9E3F0C53B0F6}" dt="2022-01-06T13:40:25.864" v="1" actId="478"/>
          <ac:cxnSpMkLst>
            <pc:docMk/>
            <pc:sldMk cId="3131048655" sldId="3260"/>
            <ac:cxnSpMk id="110" creationId="{00000000-0000-0000-0000-000000000000}"/>
          </ac:cxnSpMkLst>
        </pc:cxnChg>
        <pc:cxnChg chg="del mod">
          <ac:chgData name="西川享宏 / NISHIKAWA，YUKIHIRO" userId="19efa48e-0e79-425e-a2bf-836a53139d02" providerId="ADAL" clId="{A8471EA2-3AFB-4CBB-BEAC-9E3F0C53B0F6}" dt="2022-01-06T13:40:25.864" v="1" actId="478"/>
          <ac:cxnSpMkLst>
            <pc:docMk/>
            <pc:sldMk cId="3131048655" sldId="3260"/>
            <ac:cxnSpMk id="129" creationId="{31782189-3B4D-4C2B-92FB-B049B246BC5F}"/>
          </ac:cxnSpMkLst>
        </pc:cxnChg>
        <pc:cxnChg chg="del mod">
          <ac:chgData name="西川享宏 / NISHIKAWA，YUKIHIRO" userId="19efa48e-0e79-425e-a2bf-836a53139d02" providerId="ADAL" clId="{A8471EA2-3AFB-4CBB-BEAC-9E3F0C53B0F6}" dt="2022-01-06T13:40:25.864" v="1" actId="478"/>
          <ac:cxnSpMkLst>
            <pc:docMk/>
            <pc:sldMk cId="3131048655" sldId="3260"/>
            <ac:cxnSpMk id="130" creationId="{6A381727-5A5F-4EF8-B980-B513C1876D74}"/>
          </ac:cxnSpMkLst>
        </pc:cxnChg>
        <pc:cxnChg chg="del mod">
          <ac:chgData name="西川享宏 / NISHIKAWA，YUKIHIRO" userId="19efa48e-0e79-425e-a2bf-836a53139d02" providerId="ADAL" clId="{A8471EA2-3AFB-4CBB-BEAC-9E3F0C53B0F6}" dt="2022-01-06T13:40:25.864" v="1" actId="478"/>
          <ac:cxnSpMkLst>
            <pc:docMk/>
            <pc:sldMk cId="3131048655" sldId="3260"/>
            <ac:cxnSpMk id="140" creationId="{AC309044-8D08-4EE0-8C6E-E46BED49B9E9}"/>
          </ac:cxnSpMkLst>
        </pc:cxnChg>
        <pc:cxnChg chg="del mod">
          <ac:chgData name="西川享宏 / NISHIKAWA，YUKIHIRO" userId="19efa48e-0e79-425e-a2bf-836a53139d02" providerId="ADAL" clId="{A8471EA2-3AFB-4CBB-BEAC-9E3F0C53B0F6}" dt="2022-01-06T13:40:25.864" v="1" actId="478"/>
          <ac:cxnSpMkLst>
            <pc:docMk/>
            <pc:sldMk cId="3131048655" sldId="3260"/>
            <ac:cxnSpMk id="153" creationId="{AC156963-B928-44F9-9B2F-356A246A7DDF}"/>
          </ac:cxnSpMkLst>
        </pc:cxnChg>
        <pc:cxnChg chg="del mod">
          <ac:chgData name="西川享宏 / NISHIKAWA，YUKIHIRO" userId="19efa48e-0e79-425e-a2bf-836a53139d02" providerId="ADAL" clId="{A8471EA2-3AFB-4CBB-BEAC-9E3F0C53B0F6}" dt="2022-01-06T13:40:25.864" v="1" actId="478"/>
          <ac:cxnSpMkLst>
            <pc:docMk/>
            <pc:sldMk cId="3131048655" sldId="3260"/>
            <ac:cxnSpMk id="156" creationId="{69DB301F-9282-4914-9809-7B9CEBBFFDD3}"/>
          </ac:cxnSpMkLst>
        </pc:cxnChg>
        <pc:cxnChg chg="del mod">
          <ac:chgData name="西川享宏 / NISHIKAWA，YUKIHIRO" userId="19efa48e-0e79-425e-a2bf-836a53139d02" providerId="ADAL" clId="{A8471EA2-3AFB-4CBB-BEAC-9E3F0C53B0F6}" dt="2022-01-06T13:40:25.864" v="1" actId="478"/>
          <ac:cxnSpMkLst>
            <pc:docMk/>
            <pc:sldMk cId="3131048655" sldId="3260"/>
            <ac:cxnSpMk id="157" creationId="{E722D1CD-BE1C-4C94-9513-D898E4FC95A8}"/>
          </ac:cxnSpMkLst>
        </pc:cxnChg>
        <pc:cxnChg chg="del mod">
          <ac:chgData name="西川享宏 / NISHIKAWA，YUKIHIRO" userId="19efa48e-0e79-425e-a2bf-836a53139d02" providerId="ADAL" clId="{A8471EA2-3AFB-4CBB-BEAC-9E3F0C53B0F6}" dt="2022-01-06T13:40:25.864" v="1" actId="478"/>
          <ac:cxnSpMkLst>
            <pc:docMk/>
            <pc:sldMk cId="3131048655" sldId="3260"/>
            <ac:cxnSpMk id="159" creationId="{20433A90-E869-4485-8565-9DE6581827D3}"/>
          </ac:cxnSpMkLst>
        </pc:cxnChg>
        <pc:cxnChg chg="del">
          <ac:chgData name="西川享宏 / NISHIKAWA，YUKIHIRO" userId="19efa48e-0e79-425e-a2bf-836a53139d02" providerId="ADAL" clId="{A8471EA2-3AFB-4CBB-BEAC-9E3F0C53B0F6}" dt="2022-01-06T13:40:25.864" v="1" actId="478"/>
          <ac:cxnSpMkLst>
            <pc:docMk/>
            <pc:sldMk cId="3131048655" sldId="3260"/>
            <ac:cxnSpMk id="164" creationId="{0DD25CE3-1C40-44C4-A71D-C6B44EA1ACA6}"/>
          </ac:cxnSpMkLst>
        </pc:cxnChg>
        <pc:cxnChg chg="del">
          <ac:chgData name="西川享宏 / NISHIKAWA，YUKIHIRO" userId="19efa48e-0e79-425e-a2bf-836a53139d02" providerId="ADAL" clId="{A8471EA2-3AFB-4CBB-BEAC-9E3F0C53B0F6}" dt="2022-01-06T13:40:25.864" v="1" actId="478"/>
          <ac:cxnSpMkLst>
            <pc:docMk/>
            <pc:sldMk cId="3131048655" sldId="3260"/>
            <ac:cxnSpMk id="165" creationId="{B2A42CAD-B3E1-4340-A1BE-094E4297C9AA}"/>
          </ac:cxnSpMkLst>
        </pc:cxnChg>
        <pc:cxnChg chg="del">
          <ac:chgData name="西川享宏 / NISHIKAWA，YUKIHIRO" userId="19efa48e-0e79-425e-a2bf-836a53139d02" providerId="ADAL" clId="{A8471EA2-3AFB-4CBB-BEAC-9E3F0C53B0F6}" dt="2022-01-06T13:40:25.864" v="1" actId="478"/>
          <ac:cxnSpMkLst>
            <pc:docMk/>
            <pc:sldMk cId="3131048655" sldId="3260"/>
            <ac:cxnSpMk id="173" creationId="{BB6832FB-6FE8-4508-A3DE-058F0FEF38C8}"/>
          </ac:cxnSpMkLst>
        </pc:cxnChg>
        <pc:cxnChg chg="del">
          <ac:chgData name="西川享宏 / NISHIKAWA，YUKIHIRO" userId="19efa48e-0e79-425e-a2bf-836a53139d02" providerId="ADAL" clId="{A8471EA2-3AFB-4CBB-BEAC-9E3F0C53B0F6}" dt="2022-01-06T13:40:25.864" v="1" actId="478"/>
          <ac:cxnSpMkLst>
            <pc:docMk/>
            <pc:sldMk cId="3131048655" sldId="3260"/>
            <ac:cxnSpMk id="183" creationId="{0A4AB5EA-21D2-47AB-9189-32B7DE6431B2}"/>
          </ac:cxnSpMkLst>
        </pc:cxnChg>
        <pc:cxnChg chg="add mod">
          <ac:chgData name="西川享宏 / NISHIKAWA，YUKIHIRO" userId="19efa48e-0e79-425e-a2bf-836a53139d02" providerId="ADAL" clId="{A8471EA2-3AFB-4CBB-BEAC-9E3F0C53B0F6}" dt="2022-01-06T13:40:33.706" v="2"/>
          <ac:cxnSpMkLst>
            <pc:docMk/>
            <pc:sldMk cId="3131048655" sldId="3260"/>
            <ac:cxnSpMk id="197" creationId="{B25E289D-2329-43A4-9BBC-BBAE6C351BEC}"/>
          </ac:cxnSpMkLst>
        </pc:cxnChg>
        <pc:cxnChg chg="add mod">
          <ac:chgData name="西川享宏 / NISHIKAWA，YUKIHIRO" userId="19efa48e-0e79-425e-a2bf-836a53139d02" providerId="ADAL" clId="{A8471EA2-3AFB-4CBB-BEAC-9E3F0C53B0F6}" dt="2022-01-06T13:40:33.706" v="2"/>
          <ac:cxnSpMkLst>
            <pc:docMk/>
            <pc:sldMk cId="3131048655" sldId="3260"/>
            <ac:cxnSpMk id="198" creationId="{113E6AC7-F458-43CD-94E3-58F27768A680}"/>
          </ac:cxnSpMkLst>
        </pc:cxnChg>
        <pc:cxnChg chg="add mod">
          <ac:chgData name="西川享宏 / NISHIKAWA，YUKIHIRO" userId="19efa48e-0e79-425e-a2bf-836a53139d02" providerId="ADAL" clId="{A8471EA2-3AFB-4CBB-BEAC-9E3F0C53B0F6}" dt="2022-01-06T13:40:33.706" v="2"/>
          <ac:cxnSpMkLst>
            <pc:docMk/>
            <pc:sldMk cId="3131048655" sldId="3260"/>
            <ac:cxnSpMk id="199" creationId="{C264B619-79D2-4827-B037-039025BA99C5}"/>
          </ac:cxnSpMkLst>
        </pc:cxnChg>
        <pc:cxnChg chg="add mod">
          <ac:chgData name="西川享宏 / NISHIKAWA，YUKIHIRO" userId="19efa48e-0e79-425e-a2bf-836a53139d02" providerId="ADAL" clId="{A8471EA2-3AFB-4CBB-BEAC-9E3F0C53B0F6}" dt="2022-01-06T13:40:33.706" v="2"/>
          <ac:cxnSpMkLst>
            <pc:docMk/>
            <pc:sldMk cId="3131048655" sldId="3260"/>
            <ac:cxnSpMk id="200" creationId="{A574CCDA-D5C2-42CD-AFC2-F17D4524C820}"/>
          </ac:cxnSpMkLst>
        </pc:cxnChg>
        <pc:cxnChg chg="add mod">
          <ac:chgData name="西川享宏 / NISHIKAWA，YUKIHIRO" userId="19efa48e-0e79-425e-a2bf-836a53139d02" providerId="ADAL" clId="{A8471EA2-3AFB-4CBB-BEAC-9E3F0C53B0F6}" dt="2022-01-06T13:40:33.706" v="2"/>
          <ac:cxnSpMkLst>
            <pc:docMk/>
            <pc:sldMk cId="3131048655" sldId="3260"/>
            <ac:cxnSpMk id="205" creationId="{81EB9D97-9198-454A-88A8-D49090843C56}"/>
          </ac:cxnSpMkLst>
        </pc:cxnChg>
        <pc:cxnChg chg="add mod">
          <ac:chgData name="西川享宏 / NISHIKAWA，YUKIHIRO" userId="19efa48e-0e79-425e-a2bf-836a53139d02" providerId="ADAL" clId="{A8471EA2-3AFB-4CBB-BEAC-9E3F0C53B0F6}" dt="2022-01-06T13:40:33.706" v="2"/>
          <ac:cxnSpMkLst>
            <pc:docMk/>
            <pc:sldMk cId="3131048655" sldId="3260"/>
            <ac:cxnSpMk id="206" creationId="{23084256-ED35-4AFC-BC05-694BD87750EE}"/>
          </ac:cxnSpMkLst>
        </pc:cxnChg>
        <pc:cxnChg chg="add mod">
          <ac:chgData name="西川享宏 / NISHIKAWA，YUKIHIRO" userId="19efa48e-0e79-425e-a2bf-836a53139d02" providerId="ADAL" clId="{A8471EA2-3AFB-4CBB-BEAC-9E3F0C53B0F6}" dt="2022-01-06T13:40:33.706" v="2"/>
          <ac:cxnSpMkLst>
            <pc:docMk/>
            <pc:sldMk cId="3131048655" sldId="3260"/>
            <ac:cxnSpMk id="207" creationId="{9531F23F-3513-47BD-B47B-FE6F58CE78F0}"/>
          </ac:cxnSpMkLst>
        </pc:cxnChg>
        <pc:cxnChg chg="add mod">
          <ac:chgData name="西川享宏 / NISHIKAWA，YUKIHIRO" userId="19efa48e-0e79-425e-a2bf-836a53139d02" providerId="ADAL" clId="{A8471EA2-3AFB-4CBB-BEAC-9E3F0C53B0F6}" dt="2022-01-06T13:40:33.706" v="2"/>
          <ac:cxnSpMkLst>
            <pc:docMk/>
            <pc:sldMk cId="3131048655" sldId="3260"/>
            <ac:cxnSpMk id="208" creationId="{0AAF2A23-6D52-4734-A26A-60EDDDDAED4C}"/>
          </ac:cxnSpMkLst>
        </pc:cxnChg>
      </pc:sldChg>
    </pc:docChg>
  </pc:docChgLst>
  <pc:docChgLst>
    <pc:chgData name="澤田悠希 / Sawada，Yuki" userId="8d1a5e9c-a59d-4366-934f-a96dfcb43768" providerId="ADAL" clId="{EFEAE32C-16BD-4087-9566-3E67086425B7}"/>
    <pc:docChg chg="modSld">
      <pc:chgData name="澤田悠希 / Sawada，Yuki" userId="8d1a5e9c-a59d-4366-934f-a96dfcb43768" providerId="ADAL" clId="{EFEAE32C-16BD-4087-9566-3E67086425B7}" dt="2022-01-13T03:05:16.927" v="1127" actId="14100"/>
      <pc:docMkLst>
        <pc:docMk/>
      </pc:docMkLst>
      <pc:sldChg chg="modSp mod">
        <pc:chgData name="澤田悠希 / Sawada，Yuki" userId="8d1a5e9c-a59d-4366-934f-a96dfcb43768" providerId="ADAL" clId="{EFEAE32C-16BD-4087-9566-3E67086425B7}" dt="2022-01-13T03:01:17.682" v="540" actId="14100"/>
        <pc:sldMkLst>
          <pc:docMk/>
          <pc:sldMk cId="1558298027" sldId="3044"/>
        </pc:sldMkLst>
        <pc:spChg chg="mod">
          <ac:chgData name="澤田悠希 / Sawada，Yuki" userId="8d1a5e9c-a59d-4366-934f-a96dfcb43768" providerId="ADAL" clId="{EFEAE32C-16BD-4087-9566-3E67086425B7}" dt="2022-01-13T03:01:17.682" v="540" actId="14100"/>
          <ac:spMkLst>
            <pc:docMk/>
            <pc:sldMk cId="1558298027" sldId="3044"/>
            <ac:spMk id="3" creationId="{2FD9664E-3631-45E7-88B0-C42C7CBAC64B}"/>
          </ac:spMkLst>
        </pc:spChg>
      </pc:sldChg>
      <pc:sldChg chg="modSp mod">
        <pc:chgData name="澤田悠希 / Sawada，Yuki" userId="8d1a5e9c-a59d-4366-934f-a96dfcb43768" providerId="ADAL" clId="{EFEAE32C-16BD-4087-9566-3E67086425B7}" dt="2022-01-13T02:59:19.773" v="252" actId="14100"/>
        <pc:sldMkLst>
          <pc:docMk/>
          <pc:sldMk cId="281411474" sldId="3252"/>
        </pc:sldMkLst>
        <pc:spChg chg="mod">
          <ac:chgData name="澤田悠希 / Sawada，Yuki" userId="8d1a5e9c-a59d-4366-934f-a96dfcb43768" providerId="ADAL" clId="{EFEAE32C-16BD-4087-9566-3E67086425B7}" dt="2022-01-13T02:59:19.773" v="252" actId="14100"/>
          <ac:spMkLst>
            <pc:docMk/>
            <pc:sldMk cId="281411474" sldId="3252"/>
            <ac:spMk id="4" creationId="{3BBF9DDC-1DF4-4DF8-9E9D-31F145324D98}"/>
          </ac:spMkLst>
        </pc:spChg>
        <pc:graphicFrameChg chg="modGraphic">
          <ac:chgData name="澤田悠希 / Sawada，Yuki" userId="8d1a5e9c-a59d-4366-934f-a96dfcb43768" providerId="ADAL" clId="{EFEAE32C-16BD-4087-9566-3E67086425B7}" dt="2022-01-13T02:57:44.032" v="53" actId="20577"/>
          <ac:graphicFrameMkLst>
            <pc:docMk/>
            <pc:sldMk cId="281411474" sldId="3252"/>
            <ac:graphicFrameMk id="72" creationId="{B451A8C9-B162-4680-82D0-CBD4520B8BDD}"/>
          </ac:graphicFrameMkLst>
        </pc:graphicFrameChg>
      </pc:sldChg>
      <pc:sldChg chg="modSp mod">
        <pc:chgData name="澤田悠希 / Sawada，Yuki" userId="8d1a5e9c-a59d-4366-934f-a96dfcb43768" providerId="ADAL" clId="{EFEAE32C-16BD-4087-9566-3E67086425B7}" dt="2022-01-13T03:05:16.927" v="1127" actId="14100"/>
        <pc:sldMkLst>
          <pc:docMk/>
          <pc:sldMk cId="3311395479" sldId="3259"/>
        </pc:sldMkLst>
        <pc:spChg chg="mod">
          <ac:chgData name="澤田悠希 / Sawada，Yuki" userId="8d1a5e9c-a59d-4366-934f-a96dfcb43768" providerId="ADAL" clId="{EFEAE32C-16BD-4087-9566-3E67086425B7}" dt="2022-01-13T03:05:16.927" v="1127" actId="14100"/>
          <ac:spMkLst>
            <pc:docMk/>
            <pc:sldMk cId="3311395479" sldId="3259"/>
            <ac:spMk id="63" creationId="{6DD472A8-AC81-4AA0-8345-46086A53DBF8}"/>
          </ac:spMkLst>
        </pc:spChg>
      </pc:sldChg>
    </pc:docChg>
  </pc:docChgLst>
  <pc:docChgLst>
    <pc:chgData name="西川享宏 / NISHIKAWA，YUKIHIRO" userId="19efa48e-0e79-425e-a2bf-836a53139d02" providerId="ADAL" clId="{25D66BCA-50C2-4311-AAE1-C79D84FFEEB4}"/>
    <pc:docChg chg="custSel modSld modMainMaster">
      <pc:chgData name="西川享宏 / NISHIKAWA，YUKIHIRO" userId="19efa48e-0e79-425e-a2bf-836a53139d02" providerId="ADAL" clId="{25D66BCA-50C2-4311-AAE1-C79D84FFEEB4}" dt="2021-12-28T03:36:45.001" v="22" actId="20577"/>
      <pc:docMkLst>
        <pc:docMk/>
      </pc:docMkLst>
      <pc:sldChg chg="addSp delSp modSp mod">
        <pc:chgData name="西川享宏 / NISHIKAWA，YUKIHIRO" userId="19efa48e-0e79-425e-a2bf-836a53139d02" providerId="ADAL" clId="{25D66BCA-50C2-4311-AAE1-C79D84FFEEB4}" dt="2021-12-28T03:36:45.001" v="22" actId="20577"/>
        <pc:sldMkLst>
          <pc:docMk/>
          <pc:sldMk cId="2138954697" sldId="3220"/>
        </pc:sldMkLst>
        <pc:spChg chg="del">
          <ac:chgData name="西川享宏 / NISHIKAWA，YUKIHIRO" userId="19efa48e-0e79-425e-a2bf-836a53139d02" providerId="ADAL" clId="{25D66BCA-50C2-4311-AAE1-C79D84FFEEB4}" dt="2021-12-28T03:36:40.052" v="17" actId="478"/>
          <ac:spMkLst>
            <pc:docMk/>
            <pc:sldMk cId="2138954697" sldId="3220"/>
            <ac:spMk id="7" creationId="{B0DFB040-3285-46E7-B131-A4C732854809}"/>
          </ac:spMkLst>
        </pc:spChg>
        <pc:spChg chg="add mod">
          <ac:chgData name="西川享宏 / NISHIKAWA，YUKIHIRO" userId="19efa48e-0e79-425e-a2bf-836a53139d02" providerId="ADAL" clId="{25D66BCA-50C2-4311-AAE1-C79D84FFEEB4}" dt="2021-12-28T03:36:45.001" v="22" actId="20577"/>
          <ac:spMkLst>
            <pc:docMk/>
            <pc:sldMk cId="2138954697" sldId="3220"/>
            <ac:spMk id="9" creationId="{3DFB31F1-A8F6-4C15-89A2-38763C4BC1EE}"/>
          </ac:spMkLst>
        </pc:spChg>
      </pc:sldChg>
      <pc:sldMasterChg chg="modSldLayout">
        <pc:chgData name="西川享宏 / NISHIKAWA，YUKIHIRO" userId="19efa48e-0e79-425e-a2bf-836a53139d02" providerId="ADAL" clId="{25D66BCA-50C2-4311-AAE1-C79D84FFEEB4}" dt="2021-12-28T00:14:20.621" v="16" actId="20577"/>
        <pc:sldMasterMkLst>
          <pc:docMk/>
          <pc:sldMasterMk cId="3490964650" sldId="2147483648"/>
        </pc:sldMasterMkLst>
        <pc:sldLayoutChg chg="modSp mod">
          <pc:chgData name="西川享宏 / NISHIKAWA，YUKIHIRO" userId="19efa48e-0e79-425e-a2bf-836a53139d02" providerId="ADAL" clId="{25D66BCA-50C2-4311-AAE1-C79D84FFEEB4}" dt="2021-12-28T00:14:20.621" v="16" actId="20577"/>
          <pc:sldLayoutMkLst>
            <pc:docMk/>
            <pc:sldMasterMk cId="3490964650" sldId="2147483648"/>
            <pc:sldLayoutMk cId="185542229" sldId="2147483661"/>
          </pc:sldLayoutMkLst>
          <pc:spChg chg="mod">
            <ac:chgData name="西川享宏 / NISHIKAWA，YUKIHIRO" userId="19efa48e-0e79-425e-a2bf-836a53139d02" providerId="ADAL" clId="{25D66BCA-50C2-4311-AAE1-C79D84FFEEB4}" dt="2021-12-28T00:14:20.621" v="16" actId="20577"/>
            <ac:spMkLst>
              <pc:docMk/>
              <pc:sldMasterMk cId="3490964650" sldId="2147483648"/>
              <pc:sldLayoutMk cId="185542229" sldId="2147483661"/>
              <ac:spMk id="8" creationId="{CFECECFF-C19D-4349-9F09-D38418B2E1AD}"/>
            </ac:spMkLst>
          </pc:spChg>
        </pc:sldLayoutChg>
        <pc:sldLayoutChg chg="modSp mod">
          <pc:chgData name="西川享宏 / NISHIKAWA，YUKIHIRO" userId="19efa48e-0e79-425e-a2bf-836a53139d02" providerId="ADAL" clId="{25D66BCA-50C2-4311-AAE1-C79D84FFEEB4}" dt="2021-12-28T00:07:54.806" v="9" actId="20577"/>
          <pc:sldLayoutMkLst>
            <pc:docMk/>
            <pc:sldMasterMk cId="3490964650" sldId="2147483648"/>
            <pc:sldLayoutMk cId="1005620392" sldId="2147483664"/>
          </pc:sldLayoutMkLst>
          <pc:spChg chg="mod">
            <ac:chgData name="西川享宏 / NISHIKAWA，YUKIHIRO" userId="19efa48e-0e79-425e-a2bf-836a53139d02" providerId="ADAL" clId="{25D66BCA-50C2-4311-AAE1-C79D84FFEEB4}" dt="2021-12-28T00:07:54.806" v="9" actId="20577"/>
            <ac:spMkLst>
              <pc:docMk/>
              <pc:sldMasterMk cId="3490964650" sldId="2147483648"/>
              <pc:sldLayoutMk cId="1005620392" sldId="2147483664"/>
              <ac:spMk id="2" creationId="{BC6975CA-FDB1-479F-B60B-72B3AE338010}"/>
            </ac:spMkLst>
          </pc:spChg>
        </pc:sldLayoutChg>
      </pc:sldMasterChg>
    </pc:docChg>
  </pc:docChgLst>
  <pc:docChgLst>
    <pc:chgData name="田口嘉 / TAGUCHI，YOSHIMI" userId="61542244-1445-40f6-b609-113bf9579fb1" providerId="ADAL" clId="{BCC33584-C984-4D3F-B012-080EF99F5A78}"/>
    <pc:docChg chg="custSel addSld delSld modSld">
      <pc:chgData name="田口嘉 / TAGUCHI，YOSHIMI" userId="61542244-1445-40f6-b609-113bf9579fb1" providerId="ADAL" clId="{BCC33584-C984-4D3F-B012-080EF99F5A78}" dt="2022-01-27T04:06:16.968" v="12" actId="478"/>
      <pc:docMkLst>
        <pc:docMk/>
      </pc:docMkLst>
      <pc:sldChg chg="addSp delSp modSp mod">
        <pc:chgData name="田口嘉 / TAGUCHI，YOSHIMI" userId="61542244-1445-40f6-b609-113bf9579fb1" providerId="ADAL" clId="{BCC33584-C984-4D3F-B012-080EF99F5A78}" dt="2022-01-27T04:05:20.485" v="7" actId="478"/>
        <pc:sldMkLst>
          <pc:docMk/>
          <pc:sldMk cId="3580601614" sldId="3138"/>
        </pc:sldMkLst>
        <pc:graphicFrameChg chg="add mod ord">
          <ac:chgData name="田口嘉 / TAGUCHI，YOSHIMI" userId="61542244-1445-40f6-b609-113bf9579fb1" providerId="ADAL" clId="{BCC33584-C984-4D3F-B012-080EF99F5A78}" dt="2022-01-27T04:05:15.727" v="6" actId="167"/>
          <ac:graphicFrameMkLst>
            <pc:docMk/>
            <pc:sldMk cId="3580601614" sldId="3138"/>
            <ac:graphicFrameMk id="7" creationId="{45A83EFC-D651-4885-B350-245F2FBF7512}"/>
          </ac:graphicFrameMkLst>
        </pc:graphicFrameChg>
        <pc:graphicFrameChg chg="del mod">
          <ac:chgData name="田口嘉 / TAGUCHI，YOSHIMI" userId="61542244-1445-40f6-b609-113bf9579fb1" providerId="ADAL" clId="{BCC33584-C984-4D3F-B012-080EF99F5A78}" dt="2022-01-27T04:05:20.485" v="7" actId="478"/>
          <ac:graphicFrameMkLst>
            <pc:docMk/>
            <pc:sldMk cId="3580601614" sldId="3138"/>
            <ac:graphicFrameMk id="8" creationId="{2AF4306E-76E0-4E66-A100-DF3B3BC9FB29}"/>
          </ac:graphicFrameMkLst>
        </pc:graphicFrameChg>
      </pc:sldChg>
      <pc:sldChg chg="addSp delSp modSp mod">
        <pc:chgData name="田口嘉 / TAGUCHI，YOSHIMI" userId="61542244-1445-40f6-b609-113bf9579fb1" providerId="ADAL" clId="{BCC33584-C984-4D3F-B012-080EF99F5A78}" dt="2022-01-27T04:06:16.968" v="12" actId="478"/>
        <pc:sldMkLst>
          <pc:docMk/>
          <pc:sldMk cId="3018256583" sldId="3262"/>
        </pc:sldMkLst>
        <pc:graphicFrameChg chg="add mod ord">
          <ac:chgData name="田口嘉 / TAGUCHI，YOSHIMI" userId="61542244-1445-40f6-b609-113bf9579fb1" providerId="ADAL" clId="{BCC33584-C984-4D3F-B012-080EF99F5A78}" dt="2022-01-27T04:06:08.998" v="11" actId="167"/>
          <ac:graphicFrameMkLst>
            <pc:docMk/>
            <pc:sldMk cId="3018256583" sldId="3262"/>
            <ac:graphicFrameMk id="7" creationId="{B249B150-1A62-4AE0-9694-DE3126AB2C50}"/>
          </ac:graphicFrameMkLst>
        </pc:graphicFrameChg>
        <pc:graphicFrameChg chg="del mod">
          <ac:chgData name="田口嘉 / TAGUCHI，YOSHIMI" userId="61542244-1445-40f6-b609-113bf9579fb1" providerId="ADAL" clId="{BCC33584-C984-4D3F-B012-080EF99F5A78}" dt="2022-01-27T04:06:16.968" v="12" actId="478"/>
          <ac:graphicFrameMkLst>
            <pc:docMk/>
            <pc:sldMk cId="3018256583" sldId="3262"/>
            <ac:graphicFrameMk id="8" creationId="{2AF4306E-76E0-4E66-A100-DF3B3BC9FB29}"/>
          </ac:graphicFrameMkLst>
        </pc:graphicFrameChg>
      </pc:sldChg>
      <pc:sldChg chg="modSp add del mod">
        <pc:chgData name="田口嘉 / TAGUCHI，YOSHIMI" userId="61542244-1445-40f6-b609-113bf9579fb1" providerId="ADAL" clId="{BCC33584-C984-4D3F-B012-080EF99F5A78}" dt="2022-01-27T04:04:35.552" v="2" actId="2696"/>
        <pc:sldMkLst>
          <pc:docMk/>
          <pc:sldMk cId="3560492160" sldId="3263"/>
        </pc:sldMkLst>
        <pc:spChg chg="mod">
          <ac:chgData name="田口嘉 / TAGUCHI，YOSHIMI" userId="61542244-1445-40f6-b609-113bf9579fb1" providerId="ADAL" clId="{BCC33584-C984-4D3F-B012-080EF99F5A78}" dt="2022-01-27T04:04:22.552" v="1" actId="27636"/>
          <ac:spMkLst>
            <pc:docMk/>
            <pc:sldMk cId="3560492160" sldId="3263"/>
            <ac:spMk id="2" creationId="{DC133B70-D0A5-4DC7-AA1D-47515B7DD344}"/>
          </ac:spMkLst>
        </pc:spChg>
      </pc:sldChg>
    </pc:docChg>
  </pc:docChgLst>
  <pc:docChgLst>
    <pc:chgData name="田口嘉 / TAGUCHI，YOSHIMI" userId="61542244-1445-40f6-b609-113bf9579fb1" providerId="ADAL" clId="{73023E0C-FBCE-4021-A13C-1966C69EA348}"/>
    <pc:docChg chg="undo custSel addSld delSld modSld">
      <pc:chgData name="田口嘉 / TAGUCHI，YOSHIMI" userId="61542244-1445-40f6-b609-113bf9579fb1" providerId="ADAL" clId="{73023E0C-FBCE-4021-A13C-1966C69EA348}" dt="2022-01-05T11:31:59.899" v="216" actId="20577"/>
      <pc:docMkLst>
        <pc:docMk/>
      </pc:docMkLst>
      <pc:sldChg chg="modSp mod">
        <pc:chgData name="田口嘉 / TAGUCHI，YOSHIMI" userId="61542244-1445-40f6-b609-113bf9579fb1" providerId="ADAL" clId="{73023E0C-FBCE-4021-A13C-1966C69EA348}" dt="2022-01-05T11:28:24.054" v="57" actId="20577"/>
        <pc:sldMkLst>
          <pc:docMk/>
          <pc:sldMk cId="1558298027" sldId="3044"/>
        </pc:sldMkLst>
        <pc:spChg chg="mod">
          <ac:chgData name="田口嘉 / TAGUCHI，YOSHIMI" userId="61542244-1445-40f6-b609-113bf9579fb1" providerId="ADAL" clId="{73023E0C-FBCE-4021-A13C-1966C69EA348}" dt="2022-01-05T11:28:24.054" v="57" actId="20577"/>
          <ac:spMkLst>
            <pc:docMk/>
            <pc:sldMk cId="1558298027" sldId="3044"/>
            <ac:spMk id="142" creationId="{4432663F-EF72-49FA-8577-DFBC83A7A03A}"/>
          </ac:spMkLst>
        </pc:spChg>
      </pc:sldChg>
      <pc:sldChg chg="modSp mod">
        <pc:chgData name="田口嘉 / TAGUCHI，YOSHIMI" userId="61542244-1445-40f6-b609-113bf9579fb1" providerId="ADAL" clId="{73023E0C-FBCE-4021-A13C-1966C69EA348}" dt="2022-01-05T11:28:50.112" v="62" actId="20577"/>
        <pc:sldMkLst>
          <pc:docMk/>
          <pc:sldMk cId="2734503459" sldId="3047"/>
        </pc:sldMkLst>
        <pc:spChg chg="mod">
          <ac:chgData name="田口嘉 / TAGUCHI，YOSHIMI" userId="61542244-1445-40f6-b609-113bf9579fb1" providerId="ADAL" clId="{73023E0C-FBCE-4021-A13C-1966C69EA348}" dt="2022-01-05T11:28:50.112" v="62" actId="20577"/>
          <ac:spMkLst>
            <pc:docMk/>
            <pc:sldMk cId="2734503459" sldId="3047"/>
            <ac:spMk id="142" creationId="{4432663F-EF72-49FA-8577-DFBC83A7A03A}"/>
          </ac:spMkLst>
        </pc:spChg>
      </pc:sldChg>
      <pc:sldChg chg="modSp mod">
        <pc:chgData name="田口嘉 / TAGUCHI，YOSHIMI" userId="61542244-1445-40f6-b609-113bf9579fb1" providerId="ADAL" clId="{73023E0C-FBCE-4021-A13C-1966C69EA348}" dt="2022-01-05T11:27:58.850" v="51" actId="20577"/>
        <pc:sldMkLst>
          <pc:docMk/>
          <pc:sldMk cId="2646352455" sldId="3051"/>
        </pc:sldMkLst>
        <pc:spChg chg="mod">
          <ac:chgData name="田口嘉 / TAGUCHI，YOSHIMI" userId="61542244-1445-40f6-b609-113bf9579fb1" providerId="ADAL" clId="{73023E0C-FBCE-4021-A13C-1966C69EA348}" dt="2022-01-05T11:27:58.850" v="51" actId="20577"/>
          <ac:spMkLst>
            <pc:docMk/>
            <pc:sldMk cId="2646352455" sldId="3051"/>
            <ac:spMk id="142" creationId="{4432663F-EF72-49FA-8577-DFBC83A7A03A}"/>
          </ac:spMkLst>
        </pc:spChg>
      </pc:sldChg>
      <pc:sldChg chg="modSp mod">
        <pc:chgData name="田口嘉 / TAGUCHI，YOSHIMI" userId="61542244-1445-40f6-b609-113bf9579fb1" providerId="ADAL" clId="{73023E0C-FBCE-4021-A13C-1966C69EA348}" dt="2022-01-05T11:29:17.695" v="67" actId="20577"/>
        <pc:sldMkLst>
          <pc:docMk/>
          <pc:sldMk cId="4001383290" sldId="3052"/>
        </pc:sldMkLst>
        <pc:spChg chg="mod">
          <ac:chgData name="田口嘉 / TAGUCHI，YOSHIMI" userId="61542244-1445-40f6-b609-113bf9579fb1" providerId="ADAL" clId="{73023E0C-FBCE-4021-A13C-1966C69EA348}" dt="2022-01-05T11:29:17.695" v="67" actId="20577"/>
          <ac:spMkLst>
            <pc:docMk/>
            <pc:sldMk cId="4001383290" sldId="3052"/>
            <ac:spMk id="142" creationId="{4432663F-EF72-49FA-8577-DFBC83A7A03A}"/>
          </ac:spMkLst>
        </pc:spChg>
      </pc:sldChg>
      <pc:sldChg chg="modSp mod">
        <pc:chgData name="田口嘉 / TAGUCHI，YOSHIMI" userId="61542244-1445-40f6-b609-113bf9579fb1" providerId="ADAL" clId="{73023E0C-FBCE-4021-A13C-1966C69EA348}" dt="2022-01-05T11:28:30.097" v="58" actId="20577"/>
        <pc:sldMkLst>
          <pc:docMk/>
          <pc:sldMk cId="3396926384" sldId="3054"/>
        </pc:sldMkLst>
        <pc:spChg chg="mod">
          <ac:chgData name="田口嘉 / TAGUCHI，YOSHIMI" userId="61542244-1445-40f6-b609-113bf9579fb1" providerId="ADAL" clId="{73023E0C-FBCE-4021-A13C-1966C69EA348}" dt="2022-01-05T11:28:30.097" v="58" actId="20577"/>
          <ac:spMkLst>
            <pc:docMk/>
            <pc:sldMk cId="3396926384" sldId="3054"/>
            <ac:spMk id="142" creationId="{4432663F-EF72-49FA-8577-DFBC83A7A03A}"/>
          </ac:spMkLst>
        </pc:spChg>
      </pc:sldChg>
      <pc:sldChg chg="modSp mod">
        <pc:chgData name="田口嘉 / TAGUCHI，YOSHIMI" userId="61542244-1445-40f6-b609-113bf9579fb1" providerId="ADAL" clId="{73023E0C-FBCE-4021-A13C-1966C69EA348}" dt="2022-01-05T11:28:39.969" v="60" actId="20577"/>
        <pc:sldMkLst>
          <pc:docMk/>
          <pc:sldMk cId="1853428839" sldId="3055"/>
        </pc:sldMkLst>
        <pc:spChg chg="mod">
          <ac:chgData name="田口嘉 / TAGUCHI，YOSHIMI" userId="61542244-1445-40f6-b609-113bf9579fb1" providerId="ADAL" clId="{73023E0C-FBCE-4021-A13C-1966C69EA348}" dt="2022-01-05T11:28:39.969" v="60" actId="20577"/>
          <ac:spMkLst>
            <pc:docMk/>
            <pc:sldMk cId="1853428839" sldId="3055"/>
            <ac:spMk id="142" creationId="{4432663F-EF72-49FA-8577-DFBC83A7A03A}"/>
          </ac:spMkLst>
        </pc:spChg>
      </pc:sldChg>
      <pc:sldChg chg="modSp mod">
        <pc:chgData name="田口嘉 / TAGUCHI，YOSHIMI" userId="61542244-1445-40f6-b609-113bf9579fb1" providerId="ADAL" clId="{73023E0C-FBCE-4021-A13C-1966C69EA348}" dt="2022-01-05T11:29:08.275" v="65" actId="20577"/>
        <pc:sldMkLst>
          <pc:docMk/>
          <pc:sldMk cId="1351926455" sldId="3057"/>
        </pc:sldMkLst>
        <pc:spChg chg="mod">
          <ac:chgData name="田口嘉 / TAGUCHI，YOSHIMI" userId="61542244-1445-40f6-b609-113bf9579fb1" providerId="ADAL" clId="{73023E0C-FBCE-4021-A13C-1966C69EA348}" dt="2022-01-05T11:29:08.275" v="65" actId="20577"/>
          <ac:spMkLst>
            <pc:docMk/>
            <pc:sldMk cId="1351926455" sldId="3057"/>
            <ac:spMk id="142" creationId="{4432663F-EF72-49FA-8577-DFBC83A7A03A}"/>
          </ac:spMkLst>
        </pc:spChg>
      </pc:sldChg>
      <pc:sldChg chg="modSp mod">
        <pc:chgData name="田口嘉 / TAGUCHI，YOSHIMI" userId="61542244-1445-40f6-b609-113bf9579fb1" providerId="ADAL" clId="{73023E0C-FBCE-4021-A13C-1966C69EA348}" dt="2022-01-05T11:28:58.703" v="63" actId="20577"/>
        <pc:sldMkLst>
          <pc:docMk/>
          <pc:sldMk cId="3600953517" sldId="3059"/>
        </pc:sldMkLst>
        <pc:spChg chg="mod">
          <ac:chgData name="田口嘉 / TAGUCHI，YOSHIMI" userId="61542244-1445-40f6-b609-113bf9579fb1" providerId="ADAL" clId="{73023E0C-FBCE-4021-A13C-1966C69EA348}" dt="2022-01-05T11:28:58.703" v="63" actId="20577"/>
          <ac:spMkLst>
            <pc:docMk/>
            <pc:sldMk cId="3600953517" sldId="3059"/>
            <ac:spMk id="142" creationId="{4432663F-EF72-49FA-8577-DFBC83A7A03A}"/>
          </ac:spMkLst>
        </pc:spChg>
      </pc:sldChg>
      <pc:sldChg chg="modSp mod">
        <pc:chgData name="田口嘉 / TAGUCHI，YOSHIMI" userId="61542244-1445-40f6-b609-113bf9579fb1" providerId="ADAL" clId="{73023E0C-FBCE-4021-A13C-1966C69EA348}" dt="2022-01-05T11:28:12.171" v="52" actId="20577"/>
        <pc:sldMkLst>
          <pc:docMk/>
          <pc:sldMk cId="1871715898" sldId="3061"/>
        </pc:sldMkLst>
        <pc:spChg chg="mod">
          <ac:chgData name="田口嘉 / TAGUCHI，YOSHIMI" userId="61542244-1445-40f6-b609-113bf9579fb1" providerId="ADAL" clId="{73023E0C-FBCE-4021-A13C-1966C69EA348}" dt="2022-01-05T11:28:12.171" v="52" actId="20577"/>
          <ac:spMkLst>
            <pc:docMk/>
            <pc:sldMk cId="1871715898" sldId="3061"/>
            <ac:spMk id="142" creationId="{4432663F-EF72-49FA-8577-DFBC83A7A03A}"/>
          </ac:spMkLst>
        </pc:spChg>
      </pc:sldChg>
      <pc:sldChg chg="modSp mod">
        <pc:chgData name="田口嘉 / TAGUCHI，YOSHIMI" userId="61542244-1445-40f6-b609-113bf9579fb1" providerId="ADAL" clId="{73023E0C-FBCE-4021-A13C-1966C69EA348}" dt="2022-01-05T11:29:03.863" v="64" actId="20577"/>
        <pc:sldMkLst>
          <pc:docMk/>
          <pc:sldMk cId="474406049" sldId="3064"/>
        </pc:sldMkLst>
        <pc:spChg chg="mod">
          <ac:chgData name="田口嘉 / TAGUCHI，YOSHIMI" userId="61542244-1445-40f6-b609-113bf9579fb1" providerId="ADAL" clId="{73023E0C-FBCE-4021-A13C-1966C69EA348}" dt="2022-01-05T11:29:03.863" v="64" actId="20577"/>
          <ac:spMkLst>
            <pc:docMk/>
            <pc:sldMk cId="474406049" sldId="3064"/>
            <ac:spMk id="5" creationId="{2C4324A5-B923-4A42-908B-9BACAEC37844}"/>
          </ac:spMkLst>
        </pc:spChg>
      </pc:sldChg>
      <pc:sldChg chg="modSp mod">
        <pc:chgData name="田口嘉 / TAGUCHI，YOSHIMI" userId="61542244-1445-40f6-b609-113bf9579fb1" providerId="ADAL" clId="{73023E0C-FBCE-4021-A13C-1966C69EA348}" dt="2022-01-05T11:29:12.669" v="66" actId="20577"/>
        <pc:sldMkLst>
          <pc:docMk/>
          <pc:sldMk cId="1421940752" sldId="3065"/>
        </pc:sldMkLst>
        <pc:spChg chg="mod">
          <ac:chgData name="田口嘉 / TAGUCHI，YOSHIMI" userId="61542244-1445-40f6-b609-113bf9579fb1" providerId="ADAL" clId="{73023E0C-FBCE-4021-A13C-1966C69EA348}" dt="2022-01-05T11:29:12.669" v="66" actId="20577"/>
          <ac:spMkLst>
            <pc:docMk/>
            <pc:sldMk cId="1421940752" sldId="3065"/>
            <ac:spMk id="5" creationId="{B97E3CF0-4201-4A68-8C61-31947953372B}"/>
          </ac:spMkLst>
        </pc:spChg>
      </pc:sldChg>
      <pc:sldChg chg="modSp add mod">
        <pc:chgData name="田口嘉 / TAGUCHI，YOSHIMI" userId="61542244-1445-40f6-b609-113bf9579fb1" providerId="ADAL" clId="{73023E0C-FBCE-4021-A13C-1966C69EA348}" dt="2022-01-05T11:31:59.899" v="216" actId="20577"/>
        <pc:sldMkLst>
          <pc:docMk/>
          <pc:sldMk cId="107919612" sldId="3136"/>
        </pc:sldMkLst>
        <pc:spChg chg="mod">
          <ac:chgData name="田口嘉 / TAGUCHI，YOSHIMI" userId="61542244-1445-40f6-b609-113bf9579fb1" providerId="ADAL" clId="{73023E0C-FBCE-4021-A13C-1966C69EA348}" dt="2022-01-05T11:26:59.798" v="46" actId="20577"/>
          <ac:spMkLst>
            <pc:docMk/>
            <pc:sldMk cId="107919612" sldId="3136"/>
            <ac:spMk id="6" creationId="{DF421ACD-5FD8-4A52-A0FD-9FC591F8E1E9}"/>
          </ac:spMkLst>
        </pc:spChg>
        <pc:spChg chg="mod">
          <ac:chgData name="田口嘉 / TAGUCHI，YOSHIMI" userId="61542244-1445-40f6-b609-113bf9579fb1" providerId="ADAL" clId="{73023E0C-FBCE-4021-A13C-1966C69EA348}" dt="2022-01-05T11:26:40.335" v="30" actId="20577"/>
          <ac:spMkLst>
            <pc:docMk/>
            <pc:sldMk cId="107919612" sldId="3136"/>
            <ac:spMk id="37" creationId="{1A03ED2C-CBE6-4E2D-8945-108A725233E9}"/>
          </ac:spMkLst>
        </pc:spChg>
        <pc:spChg chg="mod">
          <ac:chgData name="田口嘉 / TAGUCHI，YOSHIMI" userId="61542244-1445-40f6-b609-113bf9579fb1" providerId="ADAL" clId="{73023E0C-FBCE-4021-A13C-1966C69EA348}" dt="2022-01-05T11:31:59.899" v="216" actId="20577"/>
          <ac:spMkLst>
            <pc:docMk/>
            <pc:sldMk cId="107919612" sldId="3136"/>
            <ac:spMk id="39" creationId="{6219D442-A348-42D8-8640-206499BD5393}"/>
          </ac:spMkLst>
        </pc:spChg>
      </pc:sldChg>
      <pc:sldChg chg="del">
        <pc:chgData name="田口嘉 / TAGUCHI，YOSHIMI" userId="61542244-1445-40f6-b609-113bf9579fb1" providerId="ADAL" clId="{73023E0C-FBCE-4021-A13C-1966C69EA348}" dt="2022-01-05T11:27:04.863" v="47" actId="2696"/>
        <pc:sldMkLst>
          <pc:docMk/>
          <pc:sldMk cId="2138954697" sldId="3220"/>
        </pc:sldMkLst>
      </pc:sldChg>
      <pc:sldChg chg="del">
        <pc:chgData name="田口嘉 / TAGUCHI，YOSHIMI" userId="61542244-1445-40f6-b609-113bf9579fb1" providerId="ADAL" clId="{73023E0C-FBCE-4021-A13C-1966C69EA348}" dt="2022-01-05T11:27:42.418" v="48" actId="47"/>
        <pc:sldMkLst>
          <pc:docMk/>
          <pc:sldMk cId="41681508" sldId="3246"/>
        </pc:sldMkLst>
      </pc:sldChg>
      <pc:sldChg chg="del">
        <pc:chgData name="田口嘉 / TAGUCHI，YOSHIMI" userId="61542244-1445-40f6-b609-113bf9579fb1" providerId="ADAL" clId="{73023E0C-FBCE-4021-A13C-1966C69EA348}" dt="2022-01-05T11:27:42.418" v="48" actId="47"/>
        <pc:sldMkLst>
          <pc:docMk/>
          <pc:sldMk cId="4015848326" sldId="3247"/>
        </pc:sldMkLst>
      </pc:sldChg>
      <pc:sldChg chg="modSp mod">
        <pc:chgData name="田口嘉 / TAGUCHI，YOSHIMI" userId="61542244-1445-40f6-b609-113bf9579fb1" providerId="ADAL" clId="{73023E0C-FBCE-4021-A13C-1966C69EA348}" dt="2022-01-05T11:29:23.014" v="68" actId="20577"/>
        <pc:sldMkLst>
          <pc:docMk/>
          <pc:sldMk cId="607246371" sldId="3249"/>
        </pc:sldMkLst>
        <pc:spChg chg="mod">
          <ac:chgData name="田口嘉 / TAGUCHI，YOSHIMI" userId="61542244-1445-40f6-b609-113bf9579fb1" providerId="ADAL" clId="{73023E0C-FBCE-4021-A13C-1966C69EA348}" dt="2022-01-05T11:29:23.014" v="68" actId="20577"/>
          <ac:spMkLst>
            <pc:docMk/>
            <pc:sldMk cId="607246371" sldId="3249"/>
            <ac:spMk id="142" creationId="{4432663F-EF72-49FA-8577-DFBC83A7A03A}"/>
          </ac:spMkLst>
        </pc:spChg>
      </pc:sldChg>
      <pc:sldChg chg="modSp mod">
        <pc:chgData name="田口嘉 / TAGUCHI，YOSHIMI" userId="61542244-1445-40f6-b609-113bf9579fb1" providerId="ADAL" clId="{73023E0C-FBCE-4021-A13C-1966C69EA348}" dt="2022-01-05T11:28:34.972" v="59" actId="20577"/>
        <pc:sldMkLst>
          <pc:docMk/>
          <pc:sldMk cId="281411474" sldId="3252"/>
        </pc:sldMkLst>
        <pc:spChg chg="mod">
          <ac:chgData name="田口嘉 / TAGUCHI，YOSHIMI" userId="61542244-1445-40f6-b609-113bf9579fb1" providerId="ADAL" clId="{73023E0C-FBCE-4021-A13C-1966C69EA348}" dt="2022-01-05T11:28:34.972" v="59" actId="20577"/>
          <ac:spMkLst>
            <pc:docMk/>
            <pc:sldMk cId="281411474" sldId="3252"/>
            <ac:spMk id="142" creationId="{4432663F-EF72-49FA-8577-DFBC83A7A03A}"/>
          </ac:spMkLst>
        </pc:spChg>
      </pc:sldChg>
      <pc:sldChg chg="modSp mod">
        <pc:chgData name="田口嘉 / TAGUCHI，YOSHIMI" userId="61542244-1445-40f6-b609-113bf9579fb1" providerId="ADAL" clId="{73023E0C-FBCE-4021-A13C-1966C69EA348}" dt="2022-01-05T11:29:27.982" v="69" actId="20577"/>
        <pc:sldMkLst>
          <pc:docMk/>
          <pc:sldMk cId="131445729" sldId="3253"/>
        </pc:sldMkLst>
        <pc:spChg chg="mod">
          <ac:chgData name="田口嘉 / TAGUCHI，YOSHIMI" userId="61542244-1445-40f6-b609-113bf9579fb1" providerId="ADAL" clId="{73023E0C-FBCE-4021-A13C-1966C69EA348}" dt="2022-01-05T11:29:27.982" v="69" actId="20577"/>
          <ac:spMkLst>
            <pc:docMk/>
            <pc:sldMk cId="131445729" sldId="3253"/>
            <ac:spMk id="142" creationId="{4432663F-EF72-49FA-8577-DFBC83A7A03A}"/>
          </ac:spMkLst>
        </pc:spChg>
      </pc:sldChg>
      <pc:sldChg chg="modSp mod">
        <pc:chgData name="田口嘉 / TAGUCHI，YOSHIMI" userId="61542244-1445-40f6-b609-113bf9579fb1" providerId="ADAL" clId="{73023E0C-FBCE-4021-A13C-1966C69EA348}" dt="2022-01-05T11:28:44.999" v="61" actId="20577"/>
        <pc:sldMkLst>
          <pc:docMk/>
          <pc:sldMk cId="2789372928" sldId="3256"/>
        </pc:sldMkLst>
        <pc:spChg chg="mod">
          <ac:chgData name="田口嘉 / TAGUCHI，YOSHIMI" userId="61542244-1445-40f6-b609-113bf9579fb1" providerId="ADAL" clId="{73023E0C-FBCE-4021-A13C-1966C69EA348}" dt="2022-01-05T11:28:44.999" v="61" actId="20577"/>
          <ac:spMkLst>
            <pc:docMk/>
            <pc:sldMk cId="2789372928" sldId="3256"/>
            <ac:spMk id="142" creationId="{4432663F-EF72-49FA-8577-DFBC83A7A03A}"/>
          </ac:spMkLst>
        </pc:spChg>
      </pc:sldChg>
      <pc:sldChg chg="modSp mod">
        <pc:chgData name="田口嘉 / TAGUCHI，YOSHIMI" userId="61542244-1445-40f6-b609-113bf9579fb1" providerId="ADAL" clId="{73023E0C-FBCE-4021-A13C-1966C69EA348}" dt="2022-01-05T11:29:36.648" v="70" actId="20577"/>
        <pc:sldMkLst>
          <pc:docMk/>
          <pc:sldMk cId="2008254523" sldId="3257"/>
        </pc:sldMkLst>
        <pc:spChg chg="mod">
          <ac:chgData name="田口嘉 / TAGUCHI，YOSHIMI" userId="61542244-1445-40f6-b609-113bf9579fb1" providerId="ADAL" clId="{73023E0C-FBCE-4021-A13C-1966C69EA348}" dt="2022-01-05T11:29:36.648" v="70" actId="20577"/>
          <ac:spMkLst>
            <pc:docMk/>
            <pc:sldMk cId="2008254523" sldId="3257"/>
            <ac:spMk id="142" creationId="{4432663F-EF72-49FA-8577-DFBC83A7A03A}"/>
          </ac:spMkLst>
        </pc:spChg>
      </pc:sldChg>
      <pc:sldChg chg="modSp mod">
        <pc:chgData name="田口嘉 / TAGUCHI，YOSHIMI" userId="61542244-1445-40f6-b609-113bf9579fb1" providerId="ADAL" clId="{73023E0C-FBCE-4021-A13C-1966C69EA348}" dt="2022-01-05T11:29:46.620" v="71" actId="20577"/>
        <pc:sldMkLst>
          <pc:docMk/>
          <pc:sldMk cId="2393164622" sldId="3258"/>
        </pc:sldMkLst>
        <pc:spChg chg="mod">
          <ac:chgData name="田口嘉 / TAGUCHI，YOSHIMI" userId="61542244-1445-40f6-b609-113bf9579fb1" providerId="ADAL" clId="{73023E0C-FBCE-4021-A13C-1966C69EA348}" dt="2022-01-05T11:29:46.620" v="71" actId="20577"/>
          <ac:spMkLst>
            <pc:docMk/>
            <pc:sldMk cId="2393164622" sldId="3258"/>
            <ac:spMk id="142" creationId="{4432663F-EF72-49FA-8577-DFBC83A7A03A}"/>
          </ac:spMkLst>
        </pc:spChg>
      </pc:sldChg>
      <pc:sldChg chg="delSp modSp new del mod">
        <pc:chgData name="田口嘉 / TAGUCHI，YOSHIMI" userId="61542244-1445-40f6-b609-113bf9579fb1" providerId="ADAL" clId="{73023E0C-FBCE-4021-A13C-1966C69EA348}" dt="2022-01-05T11:25:07.230" v="5" actId="2696"/>
        <pc:sldMkLst>
          <pc:docMk/>
          <pc:sldMk cId="848804944" sldId="3260"/>
        </pc:sldMkLst>
        <pc:spChg chg="del mod">
          <ac:chgData name="田口嘉 / TAGUCHI，YOSHIMI" userId="61542244-1445-40f6-b609-113bf9579fb1" providerId="ADAL" clId="{73023E0C-FBCE-4021-A13C-1966C69EA348}" dt="2022-01-05T11:24:53.237" v="3" actId="478"/>
          <ac:spMkLst>
            <pc:docMk/>
            <pc:sldMk cId="848804944" sldId="3260"/>
            <ac:spMk id="2" creationId="{FE434CCC-2C91-458D-AE05-5531BD7C542B}"/>
          </ac:spMkLst>
        </pc:spChg>
        <pc:spChg chg="del">
          <ac:chgData name="田口嘉 / TAGUCHI，YOSHIMI" userId="61542244-1445-40f6-b609-113bf9579fb1" providerId="ADAL" clId="{73023E0C-FBCE-4021-A13C-1966C69EA348}" dt="2022-01-05T11:24:39.743" v="1" actId="478"/>
          <ac:spMkLst>
            <pc:docMk/>
            <pc:sldMk cId="848804944" sldId="3260"/>
            <ac:spMk id="3" creationId="{5CD060EE-0A63-497C-B4C2-8F12B95E09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2"/>
            <a:ext cx="3078428" cy="513508"/>
          </a:xfrm>
          <a:prstGeom prst="rect">
            <a:avLst/>
          </a:prstGeom>
        </p:spPr>
        <p:txBody>
          <a:bodyPr vert="horz" lIns="95485" tIns="47742" rIns="95485" bIns="47742"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3992" y="2"/>
            <a:ext cx="3078428" cy="513508"/>
          </a:xfrm>
          <a:prstGeom prst="rect">
            <a:avLst/>
          </a:prstGeom>
        </p:spPr>
        <p:txBody>
          <a:bodyPr vert="horz" lIns="95485" tIns="47742" rIns="95485" bIns="47742" rtlCol="0"/>
          <a:lstStyle>
            <a:lvl1pPr algn="r">
              <a:defRPr sz="1300"/>
            </a:lvl1pPr>
          </a:lstStyle>
          <a:p>
            <a:fld id="{FBC5C42D-15BF-4869-8FB8-8E2925A40047}" type="datetimeFigureOut">
              <a:rPr kumimoji="1" lang="ja-JP" altLang="en-US" smtClean="0"/>
              <a:t>2022/10/27</a:t>
            </a:fld>
            <a:endParaRPr kumimoji="1" lang="ja-JP" altLang="en-US"/>
          </a:p>
        </p:txBody>
      </p:sp>
      <p:sp>
        <p:nvSpPr>
          <p:cNvPr id="4" name="スライド イメージ プレースホルダー 3"/>
          <p:cNvSpPr>
            <a:spLocks noGrp="1" noRot="1" noChangeAspect="1"/>
          </p:cNvSpPr>
          <p:nvPr>
            <p:ph type="sldImg" idx="2"/>
          </p:nvPr>
        </p:nvSpPr>
        <p:spPr>
          <a:xfrm>
            <a:off x="482600" y="1279525"/>
            <a:ext cx="6138863" cy="3452813"/>
          </a:xfrm>
          <a:prstGeom prst="rect">
            <a:avLst/>
          </a:prstGeom>
          <a:noFill/>
          <a:ln w="12700">
            <a:solidFill>
              <a:prstClr val="black"/>
            </a:solidFill>
          </a:ln>
        </p:spPr>
        <p:txBody>
          <a:bodyPr vert="horz" lIns="95485" tIns="47742" rIns="95485" bIns="47742" rtlCol="0" anchor="ctr"/>
          <a:lstStyle/>
          <a:p>
            <a:endParaRPr lang="ja-JP" altLang="en-US"/>
          </a:p>
        </p:txBody>
      </p:sp>
      <p:sp>
        <p:nvSpPr>
          <p:cNvPr id="5" name="ノート プレースホルダー 4"/>
          <p:cNvSpPr>
            <a:spLocks noGrp="1"/>
          </p:cNvSpPr>
          <p:nvPr>
            <p:ph type="body" sz="quarter" idx="3"/>
          </p:nvPr>
        </p:nvSpPr>
        <p:spPr>
          <a:xfrm>
            <a:off x="710407" y="4925409"/>
            <a:ext cx="5683250" cy="4029879"/>
          </a:xfrm>
          <a:prstGeom prst="rect">
            <a:avLst/>
          </a:prstGeom>
        </p:spPr>
        <p:txBody>
          <a:bodyPr vert="horz" lIns="95485" tIns="47742" rIns="95485" bIns="4774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721107"/>
            <a:ext cx="3078428" cy="513507"/>
          </a:xfrm>
          <a:prstGeom prst="rect">
            <a:avLst/>
          </a:prstGeom>
        </p:spPr>
        <p:txBody>
          <a:bodyPr vert="horz" lIns="95485" tIns="47742" rIns="95485" bIns="47742"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8" cy="513507"/>
          </a:xfrm>
          <a:prstGeom prst="rect">
            <a:avLst/>
          </a:prstGeom>
        </p:spPr>
        <p:txBody>
          <a:bodyPr vert="horz" lIns="95485" tIns="47742" rIns="95485" bIns="47742" rtlCol="0" anchor="b"/>
          <a:lstStyle>
            <a:lvl1pPr algn="r">
              <a:defRPr sz="1300"/>
            </a:lvl1pPr>
          </a:lstStyle>
          <a:p>
            <a:fld id="{04875828-964D-4D25-AF84-BEA903889EBC}" type="slidenum">
              <a:rPr kumimoji="1" lang="ja-JP" altLang="en-US" smtClean="0"/>
              <a:t>‹#›</a:t>
            </a:fld>
            <a:endParaRPr kumimoji="1" lang="ja-JP" altLang="en-US"/>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タイトルのみ">
    <p:spTree>
      <p:nvGrpSpPr>
        <p:cNvPr id="1" name=""/>
        <p:cNvGrpSpPr/>
        <p:nvPr/>
      </p:nvGrpSpPr>
      <p:grpSpPr>
        <a:xfrm>
          <a:off x="0" y="0"/>
          <a:ext cx="0" cy="0"/>
          <a:chOff x="0" y="0"/>
          <a:chExt cx="0" cy="0"/>
        </a:xfrm>
      </p:grpSpPr>
      <p:sp>
        <p:nvSpPr>
          <p:cNvPr id="2" name="Text Box 13">
            <a:extLst>
              <a:ext uri="{FF2B5EF4-FFF2-40B4-BE49-F238E27FC236}">
                <a16:creationId xmlns:a16="http://schemas.microsoft.com/office/drawing/2014/main" id="{BC6975CA-FDB1-479F-B60B-72B3AE338010}"/>
              </a:ext>
            </a:extLst>
          </p:cNvPr>
          <p:cNvSpPr txBox="1">
            <a:spLocks noChangeArrowheads="1"/>
          </p:cNvSpPr>
          <p:nvPr userDrawn="1"/>
        </p:nvSpPr>
        <p:spPr bwMode="gray">
          <a:xfrm>
            <a:off x="1182000" y="6759236"/>
            <a:ext cx="9828000" cy="126060"/>
          </a:xfrm>
          <a:prstGeom prst="rect">
            <a:avLst/>
          </a:prstGeom>
          <a:noFill/>
          <a:ln w="25400">
            <a:noFill/>
            <a:miter lim="800000"/>
            <a:headEnd/>
            <a:tailEnd/>
          </a:ln>
        </p:spPr>
        <p:txBody>
          <a:bodyPr wrap="square" anchor="b">
            <a:spAutoFit/>
          </a:bodyPr>
          <a:lstStyle/>
          <a:p>
            <a:pPr marL="0" marR="0" lvl="0" indent="0" algn="ctr" defTabSz="742950" rtl="0" eaLnBrk="1" fontAlgn="auto" latinLnBrk="0" hangingPunct="1">
              <a:lnSpc>
                <a:spcPts val="163"/>
              </a:lnSpc>
              <a:spcBef>
                <a:spcPct val="50000"/>
              </a:spcBef>
              <a:spcAft>
                <a:spcPts val="0"/>
              </a:spcAft>
              <a:buClrTx/>
              <a:buSzTx/>
              <a:buFontTx/>
              <a:buNone/>
              <a:tabLst/>
              <a:defRPr/>
            </a:pP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NATIONAL INSTITUTE OF INFORMATICS, © 2022 NTT DATA Corporation, © JIP Techno Science Corporation, © Hitachi, Ltd. 2022 ,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SB Technology Corp.</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The University of Tokyo</a:t>
            </a:r>
            <a:r>
              <a:rPr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 NEC Corporation 2022</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Copyright 2022 FUJITSU LIMITED.</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All rights reserved.</a:t>
            </a:r>
          </a:p>
        </p:txBody>
      </p:sp>
    </p:spTree>
    <p:extLst>
      <p:ext uri="{BB962C8B-B14F-4D97-AF65-F5344CB8AC3E}">
        <p14:creationId xmlns:p14="http://schemas.microsoft.com/office/powerpoint/2010/main" val="1005620392"/>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1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タイトルのみ">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hasCustomPrompt="1"/>
          </p:nvPr>
        </p:nvSpPr>
        <p:spPr>
          <a:xfrm>
            <a:off x="239351" y="24376"/>
            <a:ext cx="7190150" cy="524899"/>
          </a:xfrm>
          <a:prstGeom prst="rect">
            <a:avLst/>
          </a:prstGeom>
        </p:spPr>
        <p:txBody>
          <a:bodyPr/>
          <a:lstStyle>
            <a:lvl1pPr marL="0" indent="0">
              <a:buFont typeface="+mj-lt"/>
              <a:buNone/>
              <a:defRPr sz="1400" b="1">
                <a:latin typeface="Meiryo UI" panose="020B0604030504040204" pitchFamily="50" charset="-128"/>
                <a:ea typeface="Meiryo UI" panose="020B0604030504040204" pitchFamily="50" charset="-128"/>
                <a:cs typeface="Meiryo UI" panose="020B0604030504040204" pitchFamily="50" charset="-128"/>
              </a:defRPr>
            </a:lvl1pPr>
            <a:lvl2pPr marL="158750" indent="0">
              <a:buFont typeface="+mj-lt"/>
              <a:buNone/>
              <a:defRPr sz="2200" b="1">
                <a:latin typeface="Meiryo UI" panose="020B0604030504040204" pitchFamily="50" charset="-128"/>
                <a:ea typeface="Meiryo UI" panose="020B0604030504040204" pitchFamily="50" charset="-128"/>
                <a:cs typeface="Meiryo UI" panose="020B0604030504040204" pitchFamily="50" charset="-128"/>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13" name="テキスト プレースホルダー 10"/>
          <p:cNvSpPr>
            <a:spLocks noGrp="1"/>
          </p:cNvSpPr>
          <p:nvPr>
            <p:ph type="body" sz="quarter" idx="12"/>
          </p:nvPr>
        </p:nvSpPr>
        <p:spPr>
          <a:xfrm>
            <a:off x="239350" y="643474"/>
            <a:ext cx="10996249" cy="591390"/>
          </a:xfrm>
          <a:prstGeom prst="rect">
            <a:avLst/>
          </a:prstGeom>
        </p:spPr>
        <p:txBody>
          <a:bodyPr/>
          <a:lstStyle>
            <a:lvl1pPr marL="0" indent="0">
              <a:lnSpc>
                <a:spcPct val="100000"/>
              </a:lnSpc>
              <a:buNone/>
              <a:defRPr kumimoji="0" lang="ja-JP" altLang="en-US" sz="16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a:t>マスター テキストの書式設定</a:t>
            </a:r>
          </a:p>
        </p:txBody>
      </p:sp>
      <p:sp>
        <p:nvSpPr>
          <p:cNvPr id="10" name="正方形/長方形 9">
            <a:extLst>
              <a:ext uri="{FF2B5EF4-FFF2-40B4-BE49-F238E27FC236}">
                <a16:creationId xmlns:a16="http://schemas.microsoft.com/office/drawing/2014/main" id="{73058BCE-6363-49FA-A3E4-EC4D26819489}"/>
              </a:ext>
            </a:extLst>
          </p:cNvPr>
          <p:cNvSpPr/>
          <p:nvPr userDrawn="1"/>
        </p:nvSpPr>
        <p:spPr>
          <a:xfrm>
            <a:off x="11688418" y="6581001"/>
            <a:ext cx="367408" cy="276999"/>
          </a:xfrm>
          <a:prstGeom prst="rect">
            <a:avLst/>
          </a:prstGeom>
        </p:spPr>
        <p:txBody>
          <a:bodyPr wrap="none">
            <a:spAutoFit/>
          </a:bodyPr>
          <a:lstStyle/>
          <a:p>
            <a:fld id="{8D8A5D70-00BF-43D1-9518-0183EFEF9A82}" type="slidenum">
              <a:rPr lang="ja-JP" altLang="en-US" sz="1200" smtClean="0">
                <a:solidFill>
                  <a:schemeClr val="tx1"/>
                </a:solidFill>
              </a:rPr>
              <a:pPr/>
              <a:t>‹#›</a:t>
            </a:fld>
            <a:endParaRPr lang="ja-JP" altLang="en-US" sz="1400">
              <a:solidFill>
                <a:schemeClr val="tx1"/>
              </a:solidFill>
            </a:endParaRPr>
          </a:p>
        </p:txBody>
      </p:sp>
      <p:cxnSp>
        <p:nvCxnSpPr>
          <p:cNvPr id="12" name="直線コネクタ 11">
            <a:extLst>
              <a:ext uri="{FF2B5EF4-FFF2-40B4-BE49-F238E27FC236}">
                <a16:creationId xmlns:a16="http://schemas.microsoft.com/office/drawing/2014/main" id="{7541C717-62C4-4893-AE22-911E521CCFC0}"/>
              </a:ext>
            </a:extLst>
          </p:cNvPr>
          <p:cNvCxnSpPr/>
          <p:nvPr userDrawn="1"/>
        </p:nvCxnSpPr>
        <p:spPr bwMode="auto">
          <a:xfrm>
            <a:off x="239350" y="615765"/>
            <a:ext cx="1147557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8" name="Text Box 13">
            <a:extLst>
              <a:ext uri="{FF2B5EF4-FFF2-40B4-BE49-F238E27FC236}">
                <a16:creationId xmlns:a16="http://schemas.microsoft.com/office/drawing/2014/main" id="{CFECECFF-C19D-4349-9F09-D38418B2E1AD}"/>
              </a:ext>
            </a:extLst>
          </p:cNvPr>
          <p:cNvSpPr txBox="1">
            <a:spLocks noChangeArrowheads="1"/>
          </p:cNvSpPr>
          <p:nvPr userDrawn="1"/>
        </p:nvSpPr>
        <p:spPr bwMode="gray">
          <a:xfrm>
            <a:off x="1182000" y="6759236"/>
            <a:ext cx="9828000" cy="126060"/>
          </a:xfrm>
          <a:prstGeom prst="rect">
            <a:avLst/>
          </a:prstGeom>
          <a:noFill/>
          <a:ln w="25400">
            <a:noFill/>
            <a:miter lim="800000"/>
            <a:headEnd/>
            <a:tailEnd/>
          </a:ln>
        </p:spPr>
        <p:txBody>
          <a:bodyPr wrap="square" anchor="b">
            <a:spAutoFit/>
          </a:bodyPr>
          <a:lstStyle/>
          <a:p>
            <a:pPr marL="0" marR="0" lvl="0" indent="0" algn="ctr" defTabSz="742950" rtl="0" eaLnBrk="1" fontAlgn="auto" latinLnBrk="0" hangingPunct="1">
              <a:lnSpc>
                <a:spcPts val="163"/>
              </a:lnSpc>
              <a:spcBef>
                <a:spcPct val="50000"/>
              </a:spcBef>
              <a:spcAft>
                <a:spcPts val="0"/>
              </a:spcAft>
              <a:buClrTx/>
              <a:buSzTx/>
              <a:buFontTx/>
              <a:buNone/>
              <a:tabLst/>
              <a:defRPr/>
            </a:pP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NATIONAL INSTITUTE OF INFORMATICS, © 2022 NTT DATA Corporation, © JIP Techno Science Corporation, © Hitachi, Ltd. 2022 ,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SB Technology Corp.</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The University of Tokyo</a:t>
            </a:r>
            <a:r>
              <a:rPr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 NEC Corporation 2022</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Copyright 2022 FUJITSU LIMITED.</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All rights reserved.</a:t>
            </a:r>
          </a:p>
        </p:txBody>
      </p:sp>
    </p:spTree>
    <p:extLst>
      <p:ext uri="{BB962C8B-B14F-4D97-AF65-F5344CB8AC3E}">
        <p14:creationId xmlns:p14="http://schemas.microsoft.com/office/powerpoint/2010/main" val="185542229"/>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1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タイトルのみ">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hasCustomPrompt="1"/>
          </p:nvPr>
        </p:nvSpPr>
        <p:spPr>
          <a:xfrm>
            <a:off x="227013" y="77822"/>
            <a:ext cx="11724494" cy="464472"/>
          </a:xfrm>
          <a:prstGeom prst="rect">
            <a:avLst/>
          </a:prstGeom>
        </p:spPr>
        <p:txBody>
          <a:bodyPr wrap="none">
            <a:normAutofit/>
          </a:bodyPr>
          <a:lstStyle>
            <a:lvl1pPr marL="0" indent="0">
              <a:buFont typeface="+mj-lt"/>
              <a:buNone/>
              <a:defRPr sz="2400" b="0">
                <a:latin typeface="Meiryo UI" panose="020B0604030504040204" pitchFamily="50" charset="-128"/>
                <a:ea typeface="Meiryo UI" panose="020B0604030504040204" pitchFamily="50" charset="-128"/>
                <a:cs typeface="Meiryo UI" panose="020B0604030504040204" pitchFamily="50" charset="-128"/>
              </a:defRPr>
            </a:lvl1pPr>
            <a:lvl2pPr marL="158750" indent="0">
              <a:buFont typeface="+mj-lt"/>
              <a:buNone/>
              <a:defRPr sz="2200" b="1">
                <a:latin typeface="Meiryo UI" panose="020B0604030504040204" pitchFamily="50" charset="-128"/>
                <a:ea typeface="Meiryo UI" panose="020B0604030504040204" pitchFamily="50" charset="-128"/>
                <a:cs typeface="Meiryo UI" panose="020B0604030504040204" pitchFamily="50" charset="-128"/>
              </a:defRPr>
            </a:lvl2pPr>
          </a:lstStyle>
          <a:p>
            <a:pPr lvl="0"/>
            <a:r>
              <a:rPr kumimoji="1" lang="ja-JP" altLang="en-US"/>
              <a:t>・マスター テキストの書式設定</a:t>
            </a:r>
          </a:p>
        </p:txBody>
      </p:sp>
      <p:sp>
        <p:nvSpPr>
          <p:cNvPr id="10" name="正方形/長方形 9">
            <a:extLst>
              <a:ext uri="{FF2B5EF4-FFF2-40B4-BE49-F238E27FC236}">
                <a16:creationId xmlns:a16="http://schemas.microsoft.com/office/drawing/2014/main" id="{73058BCE-6363-49FA-A3E4-EC4D26819489}"/>
              </a:ext>
            </a:extLst>
          </p:cNvPr>
          <p:cNvSpPr/>
          <p:nvPr userDrawn="1"/>
        </p:nvSpPr>
        <p:spPr>
          <a:xfrm>
            <a:off x="11688418" y="6581001"/>
            <a:ext cx="367408" cy="276999"/>
          </a:xfrm>
          <a:prstGeom prst="rect">
            <a:avLst/>
          </a:prstGeom>
        </p:spPr>
        <p:txBody>
          <a:bodyPr wrap="none">
            <a:spAutoFit/>
          </a:bodyPr>
          <a:lstStyle/>
          <a:p>
            <a:fld id="{8D8A5D70-00BF-43D1-9518-0183EFEF9A82}" type="slidenum">
              <a:rPr lang="ja-JP" altLang="en-US" sz="1200" smtClean="0">
                <a:solidFill>
                  <a:schemeClr val="tx1"/>
                </a:solidFill>
              </a:rPr>
              <a:pPr/>
              <a:t>‹#›</a:t>
            </a:fld>
            <a:endParaRPr lang="ja-JP" altLang="en-US" sz="1400">
              <a:solidFill>
                <a:schemeClr val="tx1"/>
              </a:solidFill>
            </a:endParaRPr>
          </a:p>
        </p:txBody>
      </p:sp>
      <p:cxnSp>
        <p:nvCxnSpPr>
          <p:cNvPr id="12" name="直線コネクタ 11">
            <a:extLst>
              <a:ext uri="{FF2B5EF4-FFF2-40B4-BE49-F238E27FC236}">
                <a16:creationId xmlns:a16="http://schemas.microsoft.com/office/drawing/2014/main" id="{7541C717-62C4-4893-AE22-911E521CCFC0}"/>
              </a:ext>
            </a:extLst>
          </p:cNvPr>
          <p:cNvCxnSpPr>
            <a:cxnSpLocks/>
          </p:cNvCxnSpPr>
          <p:nvPr userDrawn="1"/>
        </p:nvCxnSpPr>
        <p:spPr bwMode="auto">
          <a:xfrm>
            <a:off x="227013" y="615765"/>
            <a:ext cx="11724494"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8" name="Text Box 13">
            <a:extLst>
              <a:ext uri="{FF2B5EF4-FFF2-40B4-BE49-F238E27FC236}">
                <a16:creationId xmlns:a16="http://schemas.microsoft.com/office/drawing/2014/main" id="{937C2E96-E79A-4035-BE5A-DCEC7526D1D8}"/>
              </a:ext>
            </a:extLst>
          </p:cNvPr>
          <p:cNvSpPr txBox="1">
            <a:spLocks noChangeArrowheads="1"/>
          </p:cNvSpPr>
          <p:nvPr userDrawn="1"/>
        </p:nvSpPr>
        <p:spPr bwMode="gray">
          <a:xfrm>
            <a:off x="1182000" y="6759236"/>
            <a:ext cx="9828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NATIONAL INSTITUTE OF INFORMATICS, © 2022 NTT DATA Corporation, © JIP Techno Science Corporation, © Hitachi, Ltd. 2022 ,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SB Technology Corp.</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The University of Tokyo</a:t>
            </a:r>
            <a:r>
              <a:rPr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 NEC Corporation 2022</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Copyright 2022 FUJITSU LIMITED.</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All rights reserved.</a:t>
            </a:r>
          </a:p>
        </p:txBody>
      </p:sp>
    </p:spTree>
    <p:extLst>
      <p:ext uri="{BB962C8B-B14F-4D97-AF65-F5344CB8AC3E}">
        <p14:creationId xmlns:p14="http://schemas.microsoft.com/office/powerpoint/2010/main" val="3422383893"/>
      </p:ext>
    </p:extLst>
  </p:cSld>
  <p:clrMapOvr>
    <a:masterClrMapping/>
  </p:clrMapOvr>
  <p:hf sldNum="0" hdr="0" dt="0"/>
  <p:extLst>
    <p:ext uri="{DCECCB84-F9BA-43D5-87BE-67443E8EF086}">
      <p15:sldGuideLst xmlns:p15="http://schemas.microsoft.com/office/powerpoint/2012/main">
        <p15:guide id="1" orient="horz" pos="346">
          <p15:clr>
            <a:srgbClr val="FBAE40"/>
          </p15:clr>
        </p15:guide>
        <p15:guide id="2" pos="143">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5" r:id="rId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ADDE-sip/connector/blob/master/doc/form/%E3%82%B3%E3%83%8D%E3%82%AF%E3%82%BF_%E5%88%A9%E7%94%A8%E7%99%BB%E9%8C%B2%E7%94%B3%E8%AB%8B%E6%9B%B8_2022%E5%B9%B4%E5%BA%A6%E7%89%88.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ckan.org/en/2.9/maintaining/installing/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133B70-D0A5-4DC7-AA1D-47515B7DD344}"/>
              </a:ext>
            </a:extLst>
          </p:cNvPr>
          <p:cNvSpPr>
            <a:spLocks noGrp="1"/>
          </p:cNvSpPr>
          <p:nvPr>
            <p:ph type="body" sz="quarter" idx="13"/>
          </p:nvPr>
        </p:nvSpPr>
        <p:spPr/>
        <p:txBody>
          <a:bodyPr>
            <a:normAutofit/>
          </a:bodyPr>
          <a:lstStyle/>
          <a:p>
            <a:r>
              <a:rPr kumimoji="1" lang="ja-JP" altLang="en-US" sz="2000"/>
              <a:t>主催　内閣府</a:t>
            </a:r>
            <a:r>
              <a:rPr kumimoji="1" lang="en-US" altLang="ja-JP" sz="2000"/>
              <a:t>SIP</a:t>
            </a:r>
            <a:r>
              <a:rPr kumimoji="1" lang="ja-JP" altLang="en-US" sz="2000"/>
              <a:t>「ビッグデータ・</a:t>
            </a:r>
            <a:r>
              <a:rPr kumimoji="1" lang="en-US" altLang="ja-JP" sz="2000"/>
              <a:t>AI</a:t>
            </a:r>
            <a:r>
              <a:rPr kumimoji="1" lang="ja-JP" altLang="en-US" sz="2000"/>
              <a:t>を活用したサイバー空間基盤技術」「分野間データ連携基盤合同コンソーシアム」</a:t>
            </a:r>
          </a:p>
        </p:txBody>
      </p:sp>
      <p:sp>
        <p:nvSpPr>
          <p:cNvPr id="39" name="テキスト ボックス 38">
            <a:extLst>
              <a:ext uri="{FF2B5EF4-FFF2-40B4-BE49-F238E27FC236}">
                <a16:creationId xmlns:a16="http://schemas.microsoft.com/office/drawing/2014/main" id="{6219D442-A348-42D8-8640-206499BD5393}"/>
              </a:ext>
            </a:extLst>
          </p:cNvPr>
          <p:cNvSpPr txBox="1"/>
          <p:nvPr/>
        </p:nvSpPr>
        <p:spPr>
          <a:xfrm>
            <a:off x="1569191" y="4560190"/>
            <a:ext cx="9947031" cy="1569660"/>
          </a:xfrm>
          <a:prstGeom prst="rect">
            <a:avLst/>
          </a:prstGeom>
          <a:noFill/>
        </p:spPr>
        <p:txBody>
          <a:bodyPr wrap="square">
            <a:spAutoFit/>
          </a:bodyPr>
          <a:lstStyle/>
          <a:p>
            <a:r>
              <a:rPr lang="en-US" altLang="ja-JP" sz="2400">
                <a:latin typeface="Meiryo UI" panose="020B0604030504040204" pitchFamily="50" charset="-128"/>
                <a:ea typeface="Meiryo UI" panose="020B0604030504040204" pitchFamily="50" charset="-128"/>
              </a:rPr>
              <a:t>1. </a:t>
            </a:r>
            <a:r>
              <a:rPr lang="ja-JP" altLang="en-US" sz="2400">
                <a:latin typeface="Meiryo UI" panose="020B0604030504040204" pitchFamily="50" charset="-128"/>
                <a:ea typeface="Meiryo UI" panose="020B0604030504040204" pitchFamily="50" charset="-128"/>
              </a:rPr>
              <a:t>導入作業</a:t>
            </a:r>
          </a:p>
          <a:p>
            <a:r>
              <a:rPr lang="en-US" altLang="ja-JP" sz="2400">
                <a:latin typeface="Meiryo UI" panose="020B0604030504040204" pitchFamily="50" charset="-128"/>
                <a:ea typeface="Meiryo UI" panose="020B0604030504040204" pitchFamily="50" charset="-128"/>
              </a:rPr>
              <a:t>2. </a:t>
            </a:r>
            <a:r>
              <a:rPr lang="ja-JP" altLang="en-US" sz="2400">
                <a:latin typeface="Meiryo UI" panose="020B0604030504040204" pitchFamily="50" charset="-128"/>
                <a:ea typeface="Meiryo UI" panose="020B0604030504040204" pitchFamily="50" charset="-128"/>
              </a:rPr>
              <a:t>システム構成イメージ</a:t>
            </a:r>
            <a:endParaRPr lang="en-US" altLang="ja-JP" sz="2400">
              <a:latin typeface="Meiryo UI" panose="020B0604030504040204" pitchFamily="50" charset="-128"/>
              <a:ea typeface="Meiryo UI" panose="020B0604030504040204" pitchFamily="50" charset="-128"/>
            </a:endParaRPr>
          </a:p>
          <a:p>
            <a:r>
              <a:rPr lang="en-US" altLang="ja-JP" sz="2400">
                <a:latin typeface="Meiryo UI" panose="020B0604030504040204" pitchFamily="50" charset="-128"/>
                <a:ea typeface="Meiryo UI" panose="020B0604030504040204" pitchFamily="50" charset="-128"/>
              </a:rPr>
              <a:t>3.</a:t>
            </a:r>
            <a:r>
              <a:rPr lang="ja-JP" altLang="en-US" sz="2400">
                <a:latin typeface="Meiryo UI" panose="020B0604030504040204" pitchFamily="50" charset="-128"/>
                <a:ea typeface="Meiryo UI" panose="020B0604030504040204" pitchFamily="50" charset="-128"/>
              </a:rPr>
              <a:t> 前提事項</a:t>
            </a:r>
            <a:endParaRPr lang="en-US" altLang="ja-JP" sz="2400">
              <a:latin typeface="Meiryo UI" panose="020B0604030504040204" pitchFamily="50" charset="-128"/>
              <a:ea typeface="Meiryo UI" panose="020B0604030504040204" pitchFamily="50" charset="-128"/>
            </a:endParaRPr>
          </a:p>
          <a:p>
            <a:r>
              <a:rPr lang="en-US" altLang="ja-JP" sz="2400">
                <a:latin typeface="Meiryo UI" panose="020B0604030504040204" pitchFamily="50" charset="-128"/>
                <a:ea typeface="Meiryo UI" panose="020B0604030504040204" pitchFamily="50" charset="-128"/>
              </a:rPr>
              <a:t>4. </a:t>
            </a:r>
            <a:r>
              <a:rPr lang="ja-JP" altLang="en-US" sz="2400">
                <a:latin typeface="Meiryo UI" panose="020B0604030504040204" pitchFamily="50" charset="-128"/>
                <a:ea typeface="Meiryo UI" panose="020B0604030504040204" pitchFamily="50" charset="-128"/>
              </a:rPr>
              <a:t>試行環境のご案内　</a:t>
            </a:r>
          </a:p>
        </p:txBody>
      </p:sp>
      <p:sp>
        <p:nvSpPr>
          <p:cNvPr id="6" name="テキスト ボックス 5">
            <a:extLst>
              <a:ext uri="{FF2B5EF4-FFF2-40B4-BE49-F238E27FC236}">
                <a16:creationId xmlns:a16="http://schemas.microsoft.com/office/drawing/2014/main" id="{DF421ACD-5FD8-4A52-A0FD-9FC591F8E1E9}"/>
              </a:ext>
            </a:extLst>
          </p:cNvPr>
          <p:cNvSpPr txBox="1"/>
          <p:nvPr/>
        </p:nvSpPr>
        <p:spPr>
          <a:xfrm>
            <a:off x="10483274" y="803333"/>
            <a:ext cx="1323422" cy="461665"/>
          </a:xfrm>
          <a:prstGeom prst="rect">
            <a:avLst/>
          </a:prstGeom>
          <a:noFill/>
          <a:ln w="38100" cmpd="dbl">
            <a:solidFill>
              <a:schemeClr val="tx1"/>
            </a:solidFill>
          </a:ln>
        </p:spPr>
        <p:txBody>
          <a:bodyPr wrap="square">
            <a:spAutoFit/>
          </a:bodyPr>
          <a:lstStyle/>
          <a:p>
            <a:pPr algn="ctr"/>
            <a:r>
              <a:rPr lang="ja-JP" altLang="en-US" sz="2400" dirty="0">
                <a:latin typeface="Meiryo UI" panose="020B0604030504040204" pitchFamily="50" charset="-128"/>
                <a:ea typeface="Meiryo UI" panose="020B0604030504040204" pitchFamily="50" charset="-128"/>
              </a:rPr>
              <a:t>資料</a:t>
            </a:r>
            <a:r>
              <a:rPr lang="en-US" altLang="ja-JP" sz="2400">
                <a:latin typeface="Meiryo UI" panose="020B0604030504040204" pitchFamily="50" charset="-128"/>
                <a:ea typeface="Meiryo UI" panose="020B0604030504040204" pitchFamily="50" charset="-128"/>
              </a:rPr>
              <a:t>5</a:t>
            </a:r>
          </a:p>
        </p:txBody>
      </p:sp>
      <p:sp>
        <p:nvSpPr>
          <p:cNvPr id="9" name="正方形/長方形 8">
            <a:extLst>
              <a:ext uri="{FF2B5EF4-FFF2-40B4-BE49-F238E27FC236}">
                <a16:creationId xmlns:a16="http://schemas.microsoft.com/office/drawing/2014/main" id="{389CF31D-79FC-44EB-8BDE-EDADBE431BEB}"/>
              </a:ext>
            </a:extLst>
          </p:cNvPr>
          <p:cNvSpPr/>
          <p:nvPr/>
        </p:nvSpPr>
        <p:spPr>
          <a:xfrm>
            <a:off x="1239253" y="1743539"/>
            <a:ext cx="9597623" cy="2554545"/>
          </a:xfrm>
          <a:prstGeom prst="rect">
            <a:avLst/>
          </a:prstGeom>
          <a:solidFill>
            <a:srgbClr val="2FA3EE">
              <a:lumMod val="60000"/>
              <a:lumOff val="40000"/>
            </a:srgbClr>
          </a:solidFill>
          <a:scene3d>
            <a:camera prst="orthographicFront"/>
            <a:lightRig rig="threePt" dir="t"/>
          </a:scene3d>
          <a:sp3d>
            <a:bevelT/>
          </a:sp3d>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3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　</a:t>
            </a:r>
            <a:r>
              <a:rPr kumimoji="0" lang="en-US" altLang="ja-JP" sz="2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SIP</a:t>
            </a:r>
            <a:r>
              <a:rPr kumimoji="0" lang="ja-JP" altLang="en-US" sz="2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サイバー</a:t>
            </a:r>
            <a:r>
              <a:rPr kumimoji="0" lang="en-US" altLang="ja-JP" sz="2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t>
            </a:r>
            <a:r>
              <a:rPr kumimoji="0" lang="ja-JP" altLang="en-US" sz="2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分野間データ連携基盤技術説明会（</a:t>
            </a:r>
            <a:r>
              <a:rPr kumimoji="0" lang="en-US" altLang="ja-JP" sz="2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2022</a:t>
            </a:r>
            <a:r>
              <a:rPr kumimoji="0" lang="ja-JP" altLang="en-US" sz="2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年</a:t>
            </a:r>
            <a:r>
              <a:rPr kumimoji="0" lang="en-US" altLang="ja-JP" sz="2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9</a:t>
            </a:r>
            <a:r>
              <a:rPr kumimoji="0" lang="ja-JP" altLang="en-US" sz="2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月版）</a:t>
            </a:r>
            <a:endParaRPr kumimoji="0" lang="en-US" altLang="ja-JP" sz="2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3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3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　</a:t>
            </a:r>
            <a:r>
              <a:rPr lang="ja-JP" altLang="en-US" sz="3200" b="1" dirty="0">
                <a:solidFill>
                  <a:srgbClr val="002060"/>
                </a:solidFill>
                <a:latin typeface="Meiryo UI" panose="020B0604030504040204" pitchFamily="50" charset="-128"/>
                <a:ea typeface="Meiryo UI" panose="020B0604030504040204" pitchFamily="50" charset="-128"/>
              </a:rPr>
              <a:t>導入作業に関する説明</a:t>
            </a:r>
            <a:endParaRPr kumimoji="0" lang="en-US" altLang="ja-JP" sz="3200" b="1" i="0" u="none" strike="noStrike" kern="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3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pic>
        <p:nvPicPr>
          <p:cNvPr id="10" name="図 9" descr="アイコン&#10;&#10;自動的に生成された説明">
            <a:extLst>
              <a:ext uri="{FF2B5EF4-FFF2-40B4-BE49-F238E27FC236}">
                <a16:creationId xmlns:a16="http://schemas.microsoft.com/office/drawing/2014/main" id="{F3C55559-FC6C-4A43-BDB8-959ABBCAB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829" y="2938749"/>
            <a:ext cx="1218510" cy="1218510"/>
          </a:xfrm>
          <a:prstGeom prst="rect">
            <a:avLst/>
          </a:prstGeom>
        </p:spPr>
      </p:pic>
    </p:spTree>
    <p:extLst>
      <p:ext uri="{BB962C8B-B14F-4D97-AF65-F5344CB8AC3E}">
        <p14:creationId xmlns:p14="http://schemas.microsoft.com/office/powerpoint/2010/main" val="414217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476752"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導入作業：②コネクタ　</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r>
              <a:rPr lang="ja-JP" altLang="en-US" sz="2000" u="sng">
                <a:solidFill>
                  <a:schemeClr val="tx1"/>
                </a:solidFill>
                <a:latin typeface="Meiryo UI" panose="020B0604030504040204" pitchFamily="50" charset="-128"/>
                <a:ea typeface="Meiryo UI" panose="020B0604030504040204" pitchFamily="50" charset="-128"/>
              </a:rPr>
              <a:t>ステップ</a:t>
            </a:r>
            <a:r>
              <a:rPr kumimoji="1" lang="en-US" altLang="ja-JP" sz="2000" u="sng">
                <a:solidFill>
                  <a:schemeClr val="tx1"/>
                </a:solidFill>
                <a:latin typeface="Meiryo UI" panose="020B0604030504040204" pitchFamily="50" charset="-128"/>
                <a:ea typeface="Meiryo UI" panose="020B0604030504040204" pitchFamily="50" charset="-128"/>
              </a:rPr>
              <a:t>(4)(5)</a:t>
            </a:r>
            <a:r>
              <a:rPr kumimoji="1" lang="ja-JP" altLang="en-US" sz="2000" u="sng">
                <a:solidFill>
                  <a:schemeClr val="tx1"/>
                </a:solidFill>
                <a:latin typeface="Meiryo UI" panose="020B0604030504040204" pitchFamily="50" charset="-128"/>
                <a:ea typeface="Meiryo UI" panose="020B0604030504040204" pitchFamily="50" charset="-128"/>
              </a:rPr>
              <a:t>：提供者</a:t>
            </a:r>
            <a:r>
              <a:rPr kumimoji="1" lang="en-US" altLang="ja-JP" sz="2000" u="sng">
                <a:solidFill>
                  <a:schemeClr val="tx1"/>
                </a:solidFill>
                <a:latin typeface="Meiryo UI" panose="020B0604030504040204" pitchFamily="50" charset="-128"/>
                <a:ea typeface="Meiryo UI" panose="020B0604030504040204" pitchFamily="50" charset="-128"/>
              </a:rPr>
              <a:t>/</a:t>
            </a:r>
            <a:r>
              <a:rPr kumimoji="1" lang="ja-JP" altLang="en-US" sz="2000" u="sng">
                <a:solidFill>
                  <a:schemeClr val="tx1"/>
                </a:solidFill>
                <a:latin typeface="Meiryo UI" panose="020B0604030504040204" pitchFamily="50" charset="-128"/>
                <a:ea typeface="Meiryo UI" panose="020B0604030504040204" pitchFamily="50" charset="-128"/>
              </a:rPr>
              <a:t>利用者コネクタ</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400" u="sng">
              <a:solidFill>
                <a:schemeClr val="tx1"/>
              </a:solidFill>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950DF84F-933B-45C1-996F-DB4A15BB10CA}"/>
              </a:ext>
            </a:extLst>
          </p:cNvPr>
          <p:cNvSpPr txBox="1"/>
          <p:nvPr/>
        </p:nvSpPr>
        <p:spPr>
          <a:xfrm>
            <a:off x="233233" y="705772"/>
            <a:ext cx="2224800" cy="1846659"/>
          </a:xfrm>
          <a:prstGeom prst="rect">
            <a:avLst/>
          </a:prstGeom>
          <a:noFill/>
        </p:spPr>
        <p:txBody>
          <a:bodyPr wrap="square" rtlCol="0">
            <a:spAutoFit/>
          </a:bodyPr>
          <a:lstStyle/>
          <a:p>
            <a:pPr marL="285750" indent="-285750" algn="l">
              <a:buFont typeface="Wingdings" panose="05000000000000000000" pitchFamily="2" charset="2"/>
              <a:buChar char="ü"/>
            </a:pPr>
            <a:r>
              <a:rPr kumimoji="1" lang="ja-JP" altLang="en-US" sz="1800" dirty="0">
                <a:latin typeface="Meiryo UI" panose="020B0604030504040204" pitchFamily="50" charset="-128"/>
                <a:ea typeface="Meiryo UI" panose="020B0604030504040204" pitchFamily="50" charset="-128"/>
              </a:rPr>
              <a:t>コネクタは</a:t>
            </a:r>
            <a:r>
              <a:rPr kumimoji="1" lang="en-US" altLang="ja-JP" sz="1800" dirty="0">
                <a:latin typeface="Meiryo UI" panose="020B0604030504040204" pitchFamily="50" charset="-128"/>
                <a:ea typeface="Meiryo UI" panose="020B0604030504040204" pitchFamily="50" charset="-128"/>
              </a:rPr>
              <a:t>OSS</a:t>
            </a:r>
            <a:r>
              <a:rPr kumimoji="1" lang="ja-JP" altLang="en-US" sz="1800" dirty="0">
                <a:latin typeface="Meiryo UI" panose="020B0604030504040204" pitchFamily="50" charset="-128"/>
                <a:ea typeface="Meiryo UI" panose="020B0604030504040204" pitchFamily="50" charset="-128"/>
              </a:rPr>
              <a:t>として公開しております。</a:t>
            </a:r>
            <a:r>
              <a:rPr lang="en-US" altLang="ja-JP" sz="1200" dirty="0">
                <a:latin typeface="Meiryo UI" panose="020B0604030504040204" pitchFamily="50" charset="-128"/>
                <a:ea typeface="Meiryo UI" panose="020B0604030504040204" pitchFamily="50" charset="-128"/>
              </a:rPr>
              <a:t>(https://github.com/CADDE-sip/connector)</a:t>
            </a:r>
            <a:endParaRPr kumimoji="1" lang="en-US" altLang="ja-JP" sz="12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ü"/>
            </a:pPr>
            <a:r>
              <a:rPr kumimoji="1" lang="ja-JP" altLang="en-US" sz="1800" dirty="0">
                <a:latin typeface="Meiryo UI" panose="020B0604030504040204" pitchFamily="50" charset="-128"/>
                <a:ea typeface="Meiryo UI" panose="020B0604030504040204" pitchFamily="50" charset="-128"/>
              </a:rPr>
              <a:t>コネクタの導入には、</a:t>
            </a:r>
            <a:r>
              <a:rPr kumimoji="1" lang="en-US" altLang="ja-JP" sz="1800" dirty="0">
                <a:latin typeface="Meiryo UI" panose="020B0604030504040204" pitchFamily="50" charset="-128"/>
                <a:ea typeface="Meiryo UI" panose="020B0604030504040204" pitchFamily="50" charset="-128"/>
              </a:rPr>
              <a:t>ID</a:t>
            </a:r>
            <a:r>
              <a:rPr kumimoji="1" lang="ja-JP" altLang="en-US" sz="1800" dirty="0">
                <a:latin typeface="Meiryo UI" panose="020B0604030504040204" pitchFamily="50" charset="-128"/>
                <a:ea typeface="Meiryo UI" panose="020B0604030504040204" pitchFamily="50" charset="-128"/>
              </a:rPr>
              <a:t>発行等の手続き</a:t>
            </a:r>
            <a:r>
              <a:rPr lang="ja-JP" altLang="en-US" dirty="0">
                <a:latin typeface="Meiryo UI" panose="020B0604030504040204" pitchFamily="50" charset="-128"/>
                <a:ea typeface="Meiryo UI" panose="020B0604030504040204" pitchFamily="50" charset="-128"/>
              </a:rPr>
              <a:t>が必要となります</a:t>
            </a:r>
            <a:r>
              <a:rPr kumimoji="1" lang="ja-JP" altLang="en-US" sz="1800" dirty="0">
                <a:latin typeface="Meiryo UI" panose="020B0604030504040204" pitchFamily="50" charset="-128"/>
                <a:ea typeface="Meiryo UI" panose="020B0604030504040204" pitchFamily="50" charset="-128"/>
              </a:rPr>
              <a:t>。</a:t>
            </a:r>
          </a:p>
        </p:txBody>
      </p:sp>
      <p:sp>
        <p:nvSpPr>
          <p:cNvPr id="4" name="正方形/長方形 3">
            <a:extLst>
              <a:ext uri="{FF2B5EF4-FFF2-40B4-BE49-F238E27FC236}">
                <a16:creationId xmlns:a16="http://schemas.microsoft.com/office/drawing/2014/main" id="{F2541465-3AE6-4E92-9225-663FCC7B6F67}"/>
              </a:ext>
            </a:extLst>
          </p:cNvPr>
          <p:cNvSpPr/>
          <p:nvPr/>
        </p:nvSpPr>
        <p:spPr>
          <a:xfrm>
            <a:off x="9690256" y="718879"/>
            <a:ext cx="2212986" cy="5898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AAA5985-8C2B-4247-819D-DF238E23F43C}"/>
              </a:ext>
            </a:extLst>
          </p:cNvPr>
          <p:cNvSpPr/>
          <p:nvPr/>
        </p:nvSpPr>
        <p:spPr>
          <a:xfrm>
            <a:off x="5005077" y="721216"/>
            <a:ext cx="4536000" cy="5883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正方形/長方形 5">
            <a:extLst>
              <a:ext uri="{FF2B5EF4-FFF2-40B4-BE49-F238E27FC236}">
                <a16:creationId xmlns:a16="http://schemas.microsoft.com/office/drawing/2014/main" id="{F5384BCA-5CEC-4940-8FCB-621676012DCF}"/>
              </a:ext>
            </a:extLst>
          </p:cNvPr>
          <p:cNvSpPr/>
          <p:nvPr/>
        </p:nvSpPr>
        <p:spPr>
          <a:xfrm>
            <a:off x="2621601" y="721216"/>
            <a:ext cx="2212986" cy="5898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54E79AD-14A1-48B5-AB15-950C7A918F00}"/>
              </a:ext>
            </a:extLst>
          </p:cNvPr>
          <p:cNvSpPr/>
          <p:nvPr/>
        </p:nvSpPr>
        <p:spPr>
          <a:xfrm>
            <a:off x="2621600" y="721216"/>
            <a:ext cx="2212986"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Meiryo UI" panose="020B0604030504040204" pitchFamily="50" charset="-128"/>
                <a:ea typeface="Meiryo UI" panose="020B0604030504040204" pitchFamily="50" charset="-128"/>
              </a:rPr>
              <a:t>データ提供者</a:t>
            </a:r>
            <a:r>
              <a:rPr kumimoji="1" lang="en-US" altLang="ja-JP" sz="1600">
                <a:latin typeface="Meiryo UI" panose="020B0604030504040204" pitchFamily="50" charset="-128"/>
                <a:ea typeface="Meiryo UI" panose="020B0604030504040204" pitchFamily="50" charset="-128"/>
              </a:rPr>
              <a:t>/</a:t>
            </a:r>
            <a:r>
              <a:rPr kumimoji="1" lang="ja-JP" altLang="en-US" sz="1600">
                <a:latin typeface="Meiryo UI" panose="020B0604030504040204" pitchFamily="50" charset="-128"/>
                <a:ea typeface="Meiryo UI" panose="020B0604030504040204" pitchFamily="50" charset="-128"/>
              </a:rPr>
              <a:t>利用者</a:t>
            </a:r>
          </a:p>
        </p:txBody>
      </p:sp>
      <p:sp>
        <p:nvSpPr>
          <p:cNvPr id="8" name="正方形/長方形 7">
            <a:extLst>
              <a:ext uri="{FF2B5EF4-FFF2-40B4-BE49-F238E27FC236}">
                <a16:creationId xmlns:a16="http://schemas.microsoft.com/office/drawing/2014/main" id="{9C8DB8A8-A9E5-46E4-8A93-4EFD36735261}"/>
              </a:ext>
            </a:extLst>
          </p:cNvPr>
          <p:cNvSpPr/>
          <p:nvPr/>
        </p:nvSpPr>
        <p:spPr>
          <a:xfrm>
            <a:off x="5006044" y="721216"/>
            <a:ext cx="4534067"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latin typeface="Meiryo UI" panose="020B0604030504040204" pitchFamily="50" charset="-128"/>
                <a:ea typeface="Meiryo UI" panose="020B0604030504040204" pitchFamily="50" charset="-128"/>
              </a:rPr>
              <a:t>SIP</a:t>
            </a:r>
            <a:r>
              <a:rPr lang="ja-JP" altLang="en-US" sz="1600">
                <a:latin typeface="Meiryo UI" panose="020B0604030504040204" pitchFamily="50" charset="-128"/>
                <a:ea typeface="Meiryo UI" panose="020B0604030504040204" pitchFamily="50" charset="-128"/>
              </a:rPr>
              <a:t>分野間</a:t>
            </a:r>
            <a:endParaRPr kumimoji="1" lang="ja-JP" altLang="en-US" sz="160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47A12841-DC3E-4D15-8FC9-34C404E00D6D}"/>
              </a:ext>
            </a:extLst>
          </p:cNvPr>
          <p:cNvSpPr/>
          <p:nvPr/>
        </p:nvSpPr>
        <p:spPr>
          <a:xfrm>
            <a:off x="9690255" y="718879"/>
            <a:ext cx="2212986"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latin typeface="Meiryo UI" panose="020B0604030504040204" pitchFamily="50" charset="-128"/>
                <a:ea typeface="Meiryo UI" panose="020B0604030504040204" pitchFamily="50" charset="-128"/>
              </a:rPr>
              <a:t>GitHub</a:t>
            </a:r>
            <a:endParaRPr kumimoji="1" lang="ja-JP" altLang="en-US" sz="160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B76D0ED3-3832-4C05-AB7C-D1329FBF14E8}"/>
              </a:ext>
            </a:extLst>
          </p:cNvPr>
          <p:cNvSpPr/>
          <p:nvPr/>
        </p:nvSpPr>
        <p:spPr>
          <a:xfrm>
            <a:off x="9819800" y="1239595"/>
            <a:ext cx="1994454" cy="5251357"/>
          </a:xfrm>
          <a:prstGeom prst="rect">
            <a:avLst/>
          </a:prstGeom>
          <a:solidFill>
            <a:schemeClr val="bg1">
              <a:lumMod val="75000"/>
            </a:schemeClr>
          </a:solidFill>
          <a:ln>
            <a:noFill/>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kumimoji="1" lang="ja-JP" altLang="en-US" sz="1600">
              <a:latin typeface="Meiryo UI" panose="020B0604030504040204" pitchFamily="50" charset="-128"/>
              <a:ea typeface="Meiryo UI" panose="020B0604030504040204" pitchFamily="50" charset="-128"/>
            </a:endParaRPr>
          </a:p>
        </p:txBody>
      </p:sp>
      <p:sp>
        <p:nvSpPr>
          <p:cNvPr id="11" name="Rectangle 86">
            <a:extLst>
              <a:ext uri="{FF2B5EF4-FFF2-40B4-BE49-F238E27FC236}">
                <a16:creationId xmlns:a16="http://schemas.microsoft.com/office/drawing/2014/main" id="{36326710-6240-40E4-A388-09343E136ED1}"/>
              </a:ext>
            </a:extLst>
          </p:cNvPr>
          <p:cNvSpPr>
            <a:spLocks noChangeArrowheads="1"/>
          </p:cNvSpPr>
          <p:nvPr/>
        </p:nvSpPr>
        <p:spPr bwMode="gray">
          <a:xfrm>
            <a:off x="9964118" y="1625302"/>
            <a:ext cx="1705818" cy="4749076"/>
          </a:xfrm>
          <a:prstGeom prst="rect">
            <a:avLst/>
          </a:prstGeom>
          <a:solidFill>
            <a:srgbClr val="8682B4"/>
          </a:solidFill>
          <a:ln w="9525">
            <a:noFill/>
            <a:miter lim="800000"/>
            <a:headEnd/>
            <a:tailEnd/>
          </a:ln>
          <a:effectLst/>
        </p:spPr>
        <p:txBody>
          <a:bodyPr wrap="none" anchor="ct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1" lang="ja-JP" altLang="en-US" sz="2600" b="0" i="0" u="none" strike="noStrike" kern="1200" cap="none" spc="0" normalizeH="0" baseline="0" noProof="0">
              <a:ln>
                <a:noFill/>
              </a:ln>
              <a:solidFill>
                <a:srgbClr val="1F497D"/>
              </a:solidFill>
              <a:effectLst/>
              <a:uLnTx/>
              <a:uFillTx/>
              <a:latin typeface="HGPｺﾞｼｯｸE" pitchFamily="50" charset="-128"/>
              <a:ea typeface="HGPｺﾞｼｯｸE" pitchFamily="50" charset="-128"/>
              <a:cs typeface="+mn-cs"/>
            </a:endParaRPr>
          </a:p>
        </p:txBody>
      </p:sp>
      <p:sp>
        <p:nvSpPr>
          <p:cNvPr id="12" name="正方形/長方形 11">
            <a:extLst>
              <a:ext uri="{FF2B5EF4-FFF2-40B4-BE49-F238E27FC236}">
                <a16:creationId xmlns:a16="http://schemas.microsoft.com/office/drawing/2014/main" id="{8318DD7F-84BE-46A8-AB8C-71DCA5598559}"/>
              </a:ext>
            </a:extLst>
          </p:cNvPr>
          <p:cNvSpPr/>
          <p:nvPr/>
        </p:nvSpPr>
        <p:spPr>
          <a:xfrm>
            <a:off x="10321169" y="2200331"/>
            <a:ext cx="1081403" cy="540000"/>
          </a:xfrm>
          <a:prstGeom prst="rect">
            <a:avLst/>
          </a:prstGeom>
          <a:solidFill>
            <a:schemeClr val="bg1"/>
          </a:solidFill>
          <a:ln>
            <a:solidFill>
              <a:schemeClr val="tx1"/>
            </a:solidFill>
            <a:prstDash val="sysDash"/>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kumimoji="1" lang="ja-JP" altLang="en-US" sz="1600">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63F38AAF-FCDB-4560-945E-176C30662FA1}"/>
              </a:ext>
            </a:extLst>
          </p:cNvPr>
          <p:cNvSpPr/>
          <p:nvPr/>
        </p:nvSpPr>
        <p:spPr>
          <a:xfrm>
            <a:off x="10246043" y="2086568"/>
            <a:ext cx="1081403" cy="540000"/>
          </a:xfrm>
          <a:prstGeom prst="rect">
            <a:avLst/>
          </a:prstGeom>
          <a:solidFill>
            <a:schemeClr val="bg1"/>
          </a:solidFill>
          <a:ln>
            <a:solidFill>
              <a:schemeClr val="tx1"/>
            </a:solidFill>
            <a:prstDash val="sysDash"/>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kumimoji="1" lang="ja-JP" altLang="en-US" sz="1600">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D738A423-4028-4EFA-A054-D02FDFBA8FA6}"/>
              </a:ext>
            </a:extLst>
          </p:cNvPr>
          <p:cNvSpPr/>
          <p:nvPr/>
        </p:nvSpPr>
        <p:spPr>
          <a:xfrm>
            <a:off x="10252131" y="2175546"/>
            <a:ext cx="1069226" cy="357956"/>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solidFill>
                  <a:schemeClr val="tx1"/>
                </a:solidFill>
                <a:latin typeface="Meiryo UI" panose="020B0604030504040204" pitchFamily="50" charset="-128"/>
                <a:ea typeface="Meiryo UI" panose="020B0604030504040204" pitchFamily="50" charset="-128"/>
              </a:rPr>
              <a:t>リポジトリ</a:t>
            </a:r>
            <a:endParaRPr lang="en-US" altLang="ja-JP" sz="1200" dirty="0">
              <a:solidFill>
                <a:schemeClr val="tx1"/>
              </a:solidFill>
              <a:latin typeface="Meiryo UI" panose="020B0604030504040204" pitchFamily="50" charset="-128"/>
              <a:ea typeface="Meiryo UI" panose="020B0604030504040204" pitchFamily="50" charset="-128"/>
            </a:endParaRPr>
          </a:p>
          <a:p>
            <a:pPr algn="ct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パブリック</a:t>
            </a:r>
            <a:r>
              <a:rPr lang="en-US" altLang="ja-JP" sz="1200" dirty="0">
                <a:solidFill>
                  <a:schemeClr val="tx1"/>
                </a:solidFill>
                <a:latin typeface="Meiryo UI" panose="020B0604030504040204" pitchFamily="50" charset="-128"/>
                <a:ea typeface="Meiryo UI" panose="020B0604030504040204" pitchFamily="50" charset="-128"/>
              </a:rPr>
              <a:t>)</a:t>
            </a:r>
          </a:p>
        </p:txBody>
      </p:sp>
      <p:sp>
        <p:nvSpPr>
          <p:cNvPr id="15" name="正方形/長方形 14">
            <a:extLst>
              <a:ext uri="{FF2B5EF4-FFF2-40B4-BE49-F238E27FC236}">
                <a16:creationId xmlns:a16="http://schemas.microsoft.com/office/drawing/2014/main" id="{C0A6FBE3-9657-409A-9270-95A597FF3347}"/>
              </a:ext>
            </a:extLst>
          </p:cNvPr>
          <p:cNvSpPr/>
          <p:nvPr/>
        </p:nvSpPr>
        <p:spPr>
          <a:xfrm>
            <a:off x="9945667" y="1256857"/>
            <a:ext cx="1742720" cy="357956"/>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200" dirty="0">
                <a:solidFill>
                  <a:schemeClr val="tx1"/>
                </a:solidFill>
                <a:latin typeface="Meiryo UI" panose="020B0604030504040204" pitchFamily="50" charset="-128"/>
                <a:ea typeface="Meiryo UI" panose="020B0604030504040204" pitchFamily="50" charset="-128"/>
              </a:rPr>
              <a:t>CADDE-sip</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EAF06CD3-0554-447B-9548-AA8CFEA3DFB0}"/>
              </a:ext>
            </a:extLst>
          </p:cNvPr>
          <p:cNvSpPr/>
          <p:nvPr/>
        </p:nvSpPr>
        <p:spPr>
          <a:xfrm>
            <a:off x="9996804" y="1646045"/>
            <a:ext cx="1640447" cy="360000"/>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100" dirty="0">
                <a:solidFill>
                  <a:schemeClr val="tx1"/>
                </a:solidFill>
                <a:latin typeface="Meiryo UI" panose="020B0604030504040204" pitchFamily="50" charset="-128"/>
                <a:ea typeface="Meiryo UI" panose="020B0604030504040204" pitchFamily="50" charset="-128"/>
              </a:rPr>
              <a:t>CADDE</a:t>
            </a:r>
            <a:endParaRPr lang="ja-JP" altLang="en-US" sz="1100" dirty="0">
              <a:solidFill>
                <a:schemeClr val="tx1"/>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654A9EC0-0405-4F2D-BDB0-940178A10592}"/>
              </a:ext>
            </a:extLst>
          </p:cNvPr>
          <p:cNvSpPr/>
          <p:nvPr/>
        </p:nvSpPr>
        <p:spPr>
          <a:xfrm>
            <a:off x="5085295" y="1287882"/>
            <a:ext cx="2088000" cy="5228165"/>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3C65F84-1458-4D2F-819B-0A44927C63E0}"/>
              </a:ext>
            </a:extLst>
          </p:cNvPr>
          <p:cNvSpPr/>
          <p:nvPr/>
        </p:nvSpPr>
        <p:spPr>
          <a:xfrm>
            <a:off x="5067295" y="1287882"/>
            <a:ext cx="2124000" cy="463640"/>
          </a:xfrm>
          <a:prstGeom prst="rect">
            <a:avLst/>
          </a:prstGeom>
          <a:solidFill>
            <a:schemeClr val="bg1">
              <a:lumMod val="85000"/>
            </a:schemeClr>
          </a:solidFill>
          <a:ln w="9525">
            <a:noFill/>
            <a:miter lim="800000"/>
            <a:headEnd/>
            <a:tailEnd/>
          </a:ln>
          <a:effectLst/>
        </p:spPr>
        <p:txBody>
          <a:bodyPr wrap="none" anchor="ctr"/>
          <a:lstStyle/>
          <a:p>
            <a:pPr algn="ctr" fontAlgn="base">
              <a:lnSpc>
                <a:spcPct val="90000"/>
              </a:lnSpc>
              <a:spcBef>
                <a:spcPct val="0"/>
              </a:spcBef>
              <a:spcAft>
                <a:spcPct val="0"/>
              </a:spcAft>
            </a:pPr>
            <a:r>
              <a:rPr lang="ja-JP" altLang="en-US" sz="1600">
                <a:latin typeface="Meiryo UI" panose="020B0604030504040204" pitchFamily="50" charset="-128"/>
                <a:ea typeface="Meiryo UI" panose="020B0604030504040204" pitchFamily="50" charset="-128"/>
              </a:rPr>
              <a:t>窓口</a:t>
            </a:r>
            <a:r>
              <a:rPr lang="en-US" altLang="ja-JP" sz="1600">
                <a:latin typeface="Meiryo UI" panose="020B0604030504040204" pitchFamily="50" charset="-128"/>
                <a:ea typeface="Meiryo UI" panose="020B0604030504040204" pitchFamily="50" charset="-128"/>
              </a:rPr>
              <a:t>/</a:t>
            </a:r>
            <a:r>
              <a:rPr lang="ja-JP" altLang="en-US" sz="1600">
                <a:latin typeface="Meiryo UI" panose="020B0604030504040204" pitchFamily="50" charset="-128"/>
                <a:ea typeface="Meiryo UI" panose="020B0604030504040204" pitchFamily="50" charset="-128"/>
              </a:rPr>
              <a:t>日立</a:t>
            </a:r>
          </a:p>
        </p:txBody>
      </p:sp>
      <p:sp>
        <p:nvSpPr>
          <p:cNvPr id="19" name="正方形/長方形 18">
            <a:extLst>
              <a:ext uri="{FF2B5EF4-FFF2-40B4-BE49-F238E27FC236}">
                <a16:creationId xmlns:a16="http://schemas.microsoft.com/office/drawing/2014/main" id="{A6454ABA-1CA7-40FB-9942-02626A8031B8}"/>
              </a:ext>
            </a:extLst>
          </p:cNvPr>
          <p:cNvSpPr/>
          <p:nvPr/>
        </p:nvSpPr>
        <p:spPr>
          <a:xfrm>
            <a:off x="7396775" y="1287882"/>
            <a:ext cx="2088000" cy="5228165"/>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2A65D039-230E-4DD1-AD46-EA5B354088F7}"/>
              </a:ext>
            </a:extLst>
          </p:cNvPr>
          <p:cNvSpPr/>
          <p:nvPr/>
        </p:nvSpPr>
        <p:spPr>
          <a:xfrm>
            <a:off x="7378775" y="1287882"/>
            <a:ext cx="2124000" cy="463640"/>
          </a:xfrm>
          <a:prstGeom prst="rect">
            <a:avLst/>
          </a:prstGeom>
          <a:solidFill>
            <a:schemeClr val="bg1">
              <a:lumMod val="85000"/>
            </a:schemeClr>
          </a:solidFill>
          <a:ln w="9525">
            <a:noFill/>
            <a:miter lim="800000"/>
            <a:headEnd/>
            <a:tailEnd/>
          </a:ln>
          <a:effectLst/>
        </p:spPr>
        <p:txBody>
          <a:bodyPr wrap="none" anchor="ctr"/>
          <a:lstStyle/>
          <a:p>
            <a:pPr algn="ctr" fontAlgn="base">
              <a:lnSpc>
                <a:spcPct val="90000"/>
              </a:lnSpc>
              <a:spcBef>
                <a:spcPct val="0"/>
              </a:spcBef>
              <a:spcAft>
                <a:spcPct val="0"/>
              </a:spcAft>
            </a:pPr>
            <a:r>
              <a:rPr lang="ja-JP" altLang="en-US" sz="1600">
                <a:latin typeface="Meiryo UI" panose="020B0604030504040204" pitchFamily="50" charset="-128"/>
                <a:ea typeface="Meiryo UI" panose="020B0604030504040204" pitchFamily="50" charset="-128"/>
              </a:rPr>
              <a:t>開発担当</a:t>
            </a:r>
          </a:p>
        </p:txBody>
      </p:sp>
      <p:sp>
        <p:nvSpPr>
          <p:cNvPr id="21" name="正方形/長方形 20">
            <a:extLst>
              <a:ext uri="{FF2B5EF4-FFF2-40B4-BE49-F238E27FC236}">
                <a16:creationId xmlns:a16="http://schemas.microsoft.com/office/drawing/2014/main" id="{203311F5-4E1A-4DD1-B6C4-1DCA11EB79E1}"/>
              </a:ext>
            </a:extLst>
          </p:cNvPr>
          <p:cNvSpPr/>
          <p:nvPr/>
        </p:nvSpPr>
        <p:spPr>
          <a:xfrm>
            <a:off x="5193295" y="3273329"/>
            <a:ext cx="1872000" cy="58888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Meiryo UI" panose="020B0604030504040204" pitchFamily="50" charset="-128"/>
                <a:ea typeface="Meiryo UI" panose="020B0604030504040204" pitchFamily="50" charset="-128"/>
              </a:rPr>
              <a:t>支援サービスへの</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設定依頼</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A50F90C8-5546-4338-BC67-B11ABBF0FCA3}"/>
              </a:ext>
            </a:extLst>
          </p:cNvPr>
          <p:cNvSpPr/>
          <p:nvPr/>
        </p:nvSpPr>
        <p:spPr>
          <a:xfrm>
            <a:off x="2793773" y="4987195"/>
            <a:ext cx="1872000" cy="58888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latin typeface="Meiryo UI" panose="020B0604030504040204" pitchFamily="50" charset="-128"/>
                <a:ea typeface="Meiryo UI" panose="020B0604030504040204" pitchFamily="50" charset="-128"/>
              </a:rPr>
              <a:t>　</a:t>
            </a:r>
            <a:r>
              <a:rPr lang="ja-JP" altLang="en-US" sz="1600">
                <a:solidFill>
                  <a:schemeClr val="tx1"/>
                </a:solidFill>
                <a:latin typeface="Meiryo UI" panose="020B0604030504040204" pitchFamily="50" charset="-128"/>
                <a:ea typeface="Meiryo UI" panose="020B0604030504040204" pitchFamily="50" charset="-128"/>
              </a:rPr>
              <a:t>コンフィグファイル</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への設定情報受領</a:t>
            </a:r>
            <a:endParaRPr kumimoji="1" lang="en-US" altLang="ja-JP" sz="1600">
              <a:solidFill>
                <a:schemeClr val="tx1"/>
              </a:solidFill>
              <a:latin typeface="Meiryo UI" panose="020B0604030504040204" pitchFamily="50" charset="-128"/>
              <a:ea typeface="Meiryo UI" panose="020B0604030504040204" pitchFamily="50" charset="-128"/>
            </a:endParaRPr>
          </a:p>
        </p:txBody>
      </p:sp>
      <p:cxnSp>
        <p:nvCxnSpPr>
          <p:cNvPr id="23" name="直線矢印コネクタ 22">
            <a:extLst>
              <a:ext uri="{FF2B5EF4-FFF2-40B4-BE49-F238E27FC236}">
                <a16:creationId xmlns:a16="http://schemas.microsoft.com/office/drawing/2014/main" id="{4A0DF9A6-EDF9-42F8-A630-CA2F01CBC29B}"/>
              </a:ext>
            </a:extLst>
          </p:cNvPr>
          <p:cNvCxnSpPr>
            <a:stCxn id="22" idx="2"/>
            <a:endCxn id="24" idx="0"/>
          </p:cNvCxnSpPr>
          <p:nvPr/>
        </p:nvCxnSpPr>
        <p:spPr>
          <a:xfrm>
            <a:off x="3729773" y="5576075"/>
            <a:ext cx="0" cy="34684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C04EC276-A8CA-4606-B350-FDD0718F483A}"/>
              </a:ext>
            </a:extLst>
          </p:cNvPr>
          <p:cNvSpPr/>
          <p:nvPr/>
        </p:nvSpPr>
        <p:spPr>
          <a:xfrm>
            <a:off x="2793773" y="5922924"/>
            <a:ext cx="1872000" cy="588880"/>
          </a:xfrm>
          <a:prstGeom prst="rect">
            <a:avLst/>
          </a:prstGeom>
          <a:solidFill>
            <a:schemeClr val="bg1"/>
          </a:solidFill>
          <a:ln w="22225">
            <a:solidFill>
              <a:srgbClr val="868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　コネクタ構築</a:t>
            </a:r>
            <a:endParaRPr lang="en-US" altLang="ja-JP" sz="1600">
              <a:solidFill>
                <a:schemeClr val="tx1"/>
              </a:solidFill>
              <a:latin typeface="Meiryo UI" panose="020B0604030504040204" pitchFamily="50" charset="-128"/>
              <a:ea typeface="Meiryo UI" panose="020B0604030504040204" pitchFamily="50" charset="-128"/>
            </a:endParaRPr>
          </a:p>
        </p:txBody>
      </p:sp>
      <p:cxnSp>
        <p:nvCxnSpPr>
          <p:cNvPr id="25" name="カギ線コネクタ 104">
            <a:extLst>
              <a:ext uri="{FF2B5EF4-FFF2-40B4-BE49-F238E27FC236}">
                <a16:creationId xmlns:a16="http://schemas.microsoft.com/office/drawing/2014/main" id="{3FE07F8D-210E-412E-A062-D072D13747CE}"/>
              </a:ext>
            </a:extLst>
          </p:cNvPr>
          <p:cNvCxnSpPr>
            <a:stCxn id="26" idx="2"/>
            <a:endCxn id="22" idx="3"/>
          </p:cNvCxnSpPr>
          <p:nvPr/>
        </p:nvCxnSpPr>
        <p:spPr>
          <a:xfrm rot="5400000">
            <a:off x="5210361" y="4362700"/>
            <a:ext cx="374347" cy="1463522"/>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F995FDDD-BD38-4C38-94B6-D92DF3E7823B}"/>
              </a:ext>
            </a:extLst>
          </p:cNvPr>
          <p:cNvSpPr/>
          <p:nvPr/>
        </p:nvSpPr>
        <p:spPr>
          <a:xfrm>
            <a:off x="5193295" y="4318408"/>
            <a:ext cx="1872000" cy="58888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コンフィグ</a:t>
            </a:r>
            <a:r>
              <a:rPr kumimoji="1" lang="ja-JP" altLang="en-US" sz="1600" dirty="0">
                <a:solidFill>
                  <a:schemeClr val="tx1"/>
                </a:solidFill>
                <a:latin typeface="Meiryo UI" panose="020B0604030504040204" pitchFamily="50" charset="-128"/>
                <a:ea typeface="Meiryo UI" panose="020B0604030504040204" pitchFamily="50" charset="-128"/>
              </a:rPr>
              <a:t>ファイル</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kumimoji="1" lang="ja-JP" altLang="en-US" sz="1600" dirty="0">
                <a:solidFill>
                  <a:schemeClr val="tx1"/>
                </a:solidFill>
                <a:latin typeface="Meiryo UI" panose="020B0604030504040204" pitchFamily="50" charset="-128"/>
                <a:ea typeface="Meiryo UI" panose="020B0604030504040204" pitchFamily="50" charset="-128"/>
              </a:rPr>
              <a:t>への設定情報連絡</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27" name="四角形吹き出し 118">
            <a:extLst>
              <a:ext uri="{FF2B5EF4-FFF2-40B4-BE49-F238E27FC236}">
                <a16:creationId xmlns:a16="http://schemas.microsoft.com/office/drawing/2014/main" id="{3F7398B1-6A63-47DE-8D12-B059A3390292}"/>
              </a:ext>
            </a:extLst>
          </p:cNvPr>
          <p:cNvSpPr/>
          <p:nvPr/>
        </p:nvSpPr>
        <p:spPr>
          <a:xfrm>
            <a:off x="5584093" y="5544966"/>
            <a:ext cx="1862871" cy="588880"/>
          </a:xfrm>
          <a:prstGeom prst="wedgeRectCallout">
            <a:avLst>
              <a:gd name="adj1" fmla="val -50797"/>
              <a:gd name="adj2" fmla="val -70393"/>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tx1"/>
                </a:solidFill>
                <a:latin typeface="Meiryo UI" panose="020B0604030504040204" pitchFamily="50" charset="-128"/>
                <a:ea typeface="Meiryo UI" panose="020B0604030504040204" pitchFamily="50" charset="-128"/>
              </a:rPr>
              <a:t>＜情報＞</a:t>
            </a:r>
            <a:endParaRPr lang="en-US" altLang="ja-JP" sz="1050">
              <a:solidFill>
                <a:schemeClr val="tx1"/>
              </a:solidFill>
              <a:latin typeface="Meiryo UI" panose="020B0604030504040204" pitchFamily="50" charset="-128"/>
              <a:ea typeface="Meiryo UI" panose="020B0604030504040204" pitchFamily="50" charset="-128"/>
            </a:endParaRPr>
          </a:p>
          <a:p>
            <a:r>
              <a:rPr lang="ja-JP" altLang="en-US" sz="1050">
                <a:solidFill>
                  <a:schemeClr val="tx1"/>
                </a:solidFill>
                <a:latin typeface="Meiryo UI" panose="020B0604030504040204" pitchFamily="50" charset="-128"/>
                <a:ea typeface="Meiryo UI" panose="020B0604030504040204" pitchFamily="50" charset="-128"/>
              </a:rPr>
              <a:t>・コンフィグファイルへの設定情報</a:t>
            </a:r>
            <a:endParaRPr lang="en-US" altLang="ja-JP" sz="1050">
              <a:solidFill>
                <a:schemeClr val="tx1"/>
              </a:solidFill>
              <a:latin typeface="Meiryo UI" panose="020B0604030504040204" pitchFamily="50" charset="-128"/>
              <a:ea typeface="Meiryo UI" panose="020B0604030504040204" pitchFamily="50" charset="-128"/>
            </a:endParaRPr>
          </a:p>
        </p:txBody>
      </p:sp>
      <p:cxnSp>
        <p:nvCxnSpPr>
          <p:cNvPr id="28" name="直線矢印コネクタ 27">
            <a:extLst>
              <a:ext uri="{FF2B5EF4-FFF2-40B4-BE49-F238E27FC236}">
                <a16:creationId xmlns:a16="http://schemas.microsoft.com/office/drawing/2014/main" id="{4325F274-F76B-48BE-BFF8-51E63EC739E2}"/>
              </a:ext>
            </a:extLst>
          </p:cNvPr>
          <p:cNvCxnSpPr/>
          <p:nvPr/>
        </p:nvCxnSpPr>
        <p:spPr>
          <a:xfrm flipH="1">
            <a:off x="4665773" y="6217364"/>
            <a:ext cx="5298345"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06897DEB-7943-49D4-B753-F69F4CCDC461}"/>
              </a:ext>
            </a:extLst>
          </p:cNvPr>
          <p:cNvSpPr txBox="1"/>
          <p:nvPr/>
        </p:nvSpPr>
        <p:spPr>
          <a:xfrm>
            <a:off x="5167940" y="3288934"/>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④</a:t>
            </a:r>
          </a:p>
        </p:txBody>
      </p:sp>
      <p:sp>
        <p:nvSpPr>
          <p:cNvPr id="30" name="テキスト ボックス 29">
            <a:extLst>
              <a:ext uri="{FF2B5EF4-FFF2-40B4-BE49-F238E27FC236}">
                <a16:creationId xmlns:a16="http://schemas.microsoft.com/office/drawing/2014/main" id="{23B2E09D-240D-4F95-B469-02906363E3EA}"/>
              </a:ext>
            </a:extLst>
          </p:cNvPr>
          <p:cNvSpPr txBox="1"/>
          <p:nvPr/>
        </p:nvSpPr>
        <p:spPr>
          <a:xfrm>
            <a:off x="5167940" y="4331762"/>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⑥</a:t>
            </a:r>
            <a:endParaRPr kumimoji="1" lang="ja-JP" altLang="en-US" sz="140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914A7A46-1B14-4882-A234-81E679C2A914}"/>
              </a:ext>
            </a:extLst>
          </p:cNvPr>
          <p:cNvSpPr txBox="1"/>
          <p:nvPr/>
        </p:nvSpPr>
        <p:spPr>
          <a:xfrm>
            <a:off x="2755135" y="4989684"/>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⑦</a:t>
            </a:r>
            <a:endParaRPr kumimoji="1" lang="ja-JP" altLang="en-US" sz="140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01AD9D52-C7E8-4BED-9E21-458E37DDA4AB}"/>
              </a:ext>
            </a:extLst>
          </p:cNvPr>
          <p:cNvSpPr txBox="1"/>
          <p:nvPr/>
        </p:nvSpPr>
        <p:spPr>
          <a:xfrm>
            <a:off x="2755135" y="5929996"/>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⑧</a:t>
            </a:r>
            <a:endParaRPr kumimoji="1" lang="ja-JP" altLang="en-US" sz="1400">
              <a:latin typeface="Meiryo UI" panose="020B0604030504040204" pitchFamily="50" charset="-128"/>
              <a:ea typeface="Meiryo UI" panose="020B0604030504040204" pitchFamily="50" charset="-128"/>
            </a:endParaRPr>
          </a:p>
        </p:txBody>
      </p:sp>
      <p:cxnSp>
        <p:nvCxnSpPr>
          <p:cNvPr id="33" name="直線矢印コネクタ 130">
            <a:extLst>
              <a:ext uri="{FF2B5EF4-FFF2-40B4-BE49-F238E27FC236}">
                <a16:creationId xmlns:a16="http://schemas.microsoft.com/office/drawing/2014/main" id="{3A3E8F7A-AFFA-425D-83B7-4E77E3FE8E2E}"/>
              </a:ext>
            </a:extLst>
          </p:cNvPr>
          <p:cNvCxnSpPr>
            <a:cxnSpLocks/>
            <a:stCxn id="21" idx="3"/>
            <a:endCxn id="34" idx="0"/>
          </p:cNvCxnSpPr>
          <p:nvPr/>
        </p:nvCxnSpPr>
        <p:spPr>
          <a:xfrm>
            <a:off x="7065295" y="3567769"/>
            <a:ext cx="1383919" cy="141499"/>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F675AA19-46BA-4CB4-AFCB-EAC49C320FE6}"/>
              </a:ext>
            </a:extLst>
          </p:cNvPr>
          <p:cNvSpPr/>
          <p:nvPr/>
        </p:nvSpPr>
        <p:spPr>
          <a:xfrm>
            <a:off x="7513214" y="3709268"/>
            <a:ext cx="1872000" cy="804540"/>
          </a:xfrm>
          <a:prstGeom prst="rect">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Meiryo UI" panose="020B0604030504040204" pitchFamily="50" charset="-128"/>
                <a:ea typeface="Meiryo UI" panose="020B0604030504040204" pitchFamily="50" charset="-128"/>
              </a:rPr>
              <a:t>  支援サービス</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kumimoji="1" lang="ja-JP" altLang="en-US" sz="1600" dirty="0">
                <a:solidFill>
                  <a:schemeClr val="tx1"/>
                </a:solidFill>
                <a:latin typeface="Meiryo UI" panose="020B0604030504040204" pitchFamily="50" charset="-128"/>
                <a:ea typeface="Meiryo UI" panose="020B0604030504040204" pitchFamily="50" charset="-128"/>
              </a:rPr>
              <a:t>へのの設定</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認証</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認可</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来歴等</a:t>
            </a:r>
            <a:r>
              <a:rPr lang="en-US" altLang="ja-JP" sz="1200" dirty="0">
                <a:solidFill>
                  <a:schemeClr val="tx1"/>
                </a:solidFill>
                <a:latin typeface="Meiryo UI" panose="020B0604030504040204" pitchFamily="50" charset="-128"/>
                <a:ea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cxnSp>
        <p:nvCxnSpPr>
          <p:cNvPr id="35" name="直線矢印コネクタ 134">
            <a:extLst>
              <a:ext uri="{FF2B5EF4-FFF2-40B4-BE49-F238E27FC236}">
                <a16:creationId xmlns:a16="http://schemas.microsoft.com/office/drawing/2014/main" id="{A618092D-1BF6-46B9-BC2D-2EBA822038B0}"/>
              </a:ext>
            </a:extLst>
          </p:cNvPr>
          <p:cNvCxnSpPr>
            <a:cxnSpLocks/>
            <a:stCxn id="34" idx="2"/>
            <a:endCxn id="26" idx="3"/>
          </p:cNvCxnSpPr>
          <p:nvPr/>
        </p:nvCxnSpPr>
        <p:spPr>
          <a:xfrm rot="5400000">
            <a:off x="7707735" y="3871369"/>
            <a:ext cx="99040" cy="1383919"/>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1F5A6F3-94C5-47ED-9761-D07E24E38C5A}"/>
              </a:ext>
            </a:extLst>
          </p:cNvPr>
          <p:cNvSpPr txBox="1"/>
          <p:nvPr/>
        </p:nvSpPr>
        <p:spPr>
          <a:xfrm>
            <a:off x="7457712" y="3697089"/>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dirty="0">
                <a:latin typeface="Meiryo UI" panose="020B0604030504040204" pitchFamily="50" charset="-128"/>
                <a:ea typeface="Meiryo UI" panose="020B0604030504040204" pitchFamily="50" charset="-128"/>
              </a:rPr>
              <a:t>⑤</a:t>
            </a:r>
          </a:p>
        </p:txBody>
      </p:sp>
      <p:sp>
        <p:nvSpPr>
          <p:cNvPr id="49" name="正方形/長方形 48">
            <a:extLst>
              <a:ext uri="{FF2B5EF4-FFF2-40B4-BE49-F238E27FC236}">
                <a16:creationId xmlns:a16="http://schemas.microsoft.com/office/drawing/2014/main" id="{A3DE4698-0197-40AB-8E7A-FB93D70E5A42}"/>
              </a:ext>
            </a:extLst>
          </p:cNvPr>
          <p:cNvSpPr/>
          <p:nvPr/>
        </p:nvSpPr>
        <p:spPr>
          <a:xfrm>
            <a:off x="2793773" y="2226776"/>
            <a:ext cx="1872000" cy="58888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eiryo UI" panose="020B0604030504040204" pitchFamily="50" charset="-128"/>
                <a:ea typeface="Meiryo UI" panose="020B0604030504040204" pitchFamily="50" charset="-128"/>
              </a:rPr>
              <a:t>ID</a:t>
            </a:r>
            <a:r>
              <a:rPr lang="ja-JP" altLang="en-US" sz="1600" dirty="0">
                <a:solidFill>
                  <a:schemeClr val="tx1"/>
                </a:solidFill>
                <a:latin typeface="Meiryo UI" panose="020B0604030504040204" pitchFamily="50" charset="-128"/>
                <a:ea typeface="Meiryo UI" panose="020B0604030504040204" pitchFamily="50" charset="-128"/>
              </a:rPr>
              <a:t>発行のための</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利用申請書提出</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53" name="四角形吹き出し 118">
            <a:extLst>
              <a:ext uri="{FF2B5EF4-FFF2-40B4-BE49-F238E27FC236}">
                <a16:creationId xmlns:a16="http://schemas.microsoft.com/office/drawing/2014/main" id="{1624FD08-A9FE-4211-B8C9-192BA2F3BE04}"/>
              </a:ext>
            </a:extLst>
          </p:cNvPr>
          <p:cNvSpPr/>
          <p:nvPr/>
        </p:nvSpPr>
        <p:spPr>
          <a:xfrm>
            <a:off x="2703607" y="3219749"/>
            <a:ext cx="1971698" cy="463641"/>
          </a:xfrm>
          <a:prstGeom prst="wedgeRectCallout">
            <a:avLst>
              <a:gd name="adj1" fmla="val 48055"/>
              <a:gd name="adj2" fmla="val -83123"/>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latin typeface="Meiryo UI" panose="020B0604030504040204" pitchFamily="50" charset="-128"/>
                <a:ea typeface="Meiryo UI" panose="020B0604030504040204" pitchFamily="50" charset="-128"/>
              </a:rPr>
              <a:t>コネクタの利用申請書</a:t>
            </a:r>
            <a:endParaRPr lang="en-US" altLang="ja-JP" sz="1050" dirty="0">
              <a:solidFill>
                <a:schemeClr val="tx1"/>
              </a:solidFill>
              <a:latin typeface="Meiryo UI" panose="020B0604030504040204" pitchFamily="50" charset="-128"/>
              <a:ea typeface="Meiryo UI" panose="020B0604030504040204" pitchFamily="50" charset="-128"/>
            </a:endParaRPr>
          </a:p>
        </p:txBody>
      </p:sp>
      <p:cxnSp>
        <p:nvCxnSpPr>
          <p:cNvPr id="54" name="カギ線コネクタ 131">
            <a:extLst>
              <a:ext uri="{FF2B5EF4-FFF2-40B4-BE49-F238E27FC236}">
                <a16:creationId xmlns:a16="http://schemas.microsoft.com/office/drawing/2014/main" id="{DF4E888A-E386-4DCB-B51D-234013ABAE43}"/>
              </a:ext>
            </a:extLst>
          </p:cNvPr>
          <p:cNvCxnSpPr>
            <a:cxnSpLocks/>
            <a:stCxn id="49" idx="3"/>
            <a:endCxn id="58" idx="1"/>
          </p:cNvCxnSpPr>
          <p:nvPr/>
        </p:nvCxnSpPr>
        <p:spPr>
          <a:xfrm>
            <a:off x="4665773" y="2521216"/>
            <a:ext cx="527522" cy="228293"/>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D4509597-D63F-446C-B972-53EB46A292CA}"/>
              </a:ext>
            </a:extLst>
          </p:cNvPr>
          <p:cNvSpPr/>
          <p:nvPr/>
        </p:nvSpPr>
        <p:spPr>
          <a:xfrm>
            <a:off x="7506281" y="5283934"/>
            <a:ext cx="1872000" cy="588880"/>
          </a:xfrm>
          <a:prstGeom prst="rect">
            <a:avLst/>
          </a:prstGeom>
          <a:solidFill>
            <a:schemeClr val="bg1"/>
          </a:solidFill>
          <a:ln w="22225">
            <a:solidFill>
              <a:srgbClr val="868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　ロケーションファイル</a:t>
            </a:r>
            <a:endParaRPr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の更新</a:t>
            </a:r>
            <a:endParaRPr kumimoji="1" lang="en-US" altLang="ja-JP" sz="1600">
              <a:solidFill>
                <a:schemeClr val="tx1"/>
              </a:solidFill>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E5874775-BF31-46C9-9812-C4D40A8C748B}"/>
              </a:ext>
            </a:extLst>
          </p:cNvPr>
          <p:cNvSpPr txBox="1"/>
          <p:nvPr/>
        </p:nvSpPr>
        <p:spPr>
          <a:xfrm>
            <a:off x="7470652" y="5294154"/>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⑨</a:t>
            </a:r>
            <a:endParaRPr kumimoji="1" lang="ja-JP" altLang="en-US" sz="1400">
              <a:latin typeface="Meiryo UI" panose="020B0604030504040204" pitchFamily="50" charset="-128"/>
              <a:ea typeface="Meiryo UI" panose="020B0604030504040204" pitchFamily="50" charset="-128"/>
            </a:endParaRPr>
          </a:p>
        </p:txBody>
      </p:sp>
      <p:cxnSp>
        <p:nvCxnSpPr>
          <p:cNvPr id="57" name="直線矢印コネクタ 88">
            <a:extLst>
              <a:ext uri="{FF2B5EF4-FFF2-40B4-BE49-F238E27FC236}">
                <a16:creationId xmlns:a16="http://schemas.microsoft.com/office/drawing/2014/main" id="{A02D1076-E784-413F-833D-748A95857FF8}"/>
              </a:ext>
            </a:extLst>
          </p:cNvPr>
          <p:cNvCxnSpPr>
            <a:cxnSpLocks/>
            <a:stCxn id="55" idx="3"/>
          </p:cNvCxnSpPr>
          <p:nvPr/>
        </p:nvCxnSpPr>
        <p:spPr>
          <a:xfrm flipV="1">
            <a:off x="9378281" y="2973013"/>
            <a:ext cx="867762" cy="2605361"/>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22E4D3EE-D6D8-4496-8E68-25300F18E9EA}"/>
              </a:ext>
            </a:extLst>
          </p:cNvPr>
          <p:cNvSpPr/>
          <p:nvPr/>
        </p:nvSpPr>
        <p:spPr>
          <a:xfrm>
            <a:off x="5193295" y="2455069"/>
            <a:ext cx="1872000" cy="58888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latin typeface="Meiryo UI" panose="020B0604030504040204" pitchFamily="50" charset="-128"/>
                <a:ea typeface="Meiryo UI" panose="020B0604030504040204" pitchFamily="50" charset="-128"/>
              </a:rPr>
              <a:t>ID</a:t>
            </a:r>
            <a:r>
              <a:rPr kumimoji="1" lang="ja-JP" altLang="en-US" sz="1600" dirty="0">
                <a:solidFill>
                  <a:schemeClr val="tx1"/>
                </a:solidFill>
                <a:latin typeface="Meiryo UI" panose="020B0604030504040204" pitchFamily="50" charset="-128"/>
                <a:ea typeface="Meiryo UI" panose="020B0604030504040204" pitchFamily="50" charset="-128"/>
              </a:rPr>
              <a:t>発行</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8CC75C98-B192-44C4-8880-D57CB0F9B76C}"/>
              </a:ext>
            </a:extLst>
          </p:cNvPr>
          <p:cNvSpPr txBox="1"/>
          <p:nvPr/>
        </p:nvSpPr>
        <p:spPr>
          <a:xfrm>
            <a:off x="5193698" y="2475562"/>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③</a:t>
            </a:r>
            <a:endParaRPr kumimoji="1" lang="ja-JP" altLang="en-US" sz="1400">
              <a:latin typeface="Meiryo UI" panose="020B0604030504040204" pitchFamily="50" charset="-128"/>
              <a:ea typeface="Meiryo UI" panose="020B0604030504040204" pitchFamily="50" charset="-128"/>
            </a:endParaRPr>
          </a:p>
        </p:txBody>
      </p:sp>
      <p:cxnSp>
        <p:nvCxnSpPr>
          <p:cNvPr id="60" name="カギ線コネクタ 104">
            <a:extLst>
              <a:ext uri="{FF2B5EF4-FFF2-40B4-BE49-F238E27FC236}">
                <a16:creationId xmlns:a16="http://schemas.microsoft.com/office/drawing/2014/main" id="{AD9EF858-4062-477E-B8C7-01BA2751ED1D}"/>
              </a:ext>
            </a:extLst>
          </p:cNvPr>
          <p:cNvCxnSpPr>
            <a:cxnSpLocks/>
            <a:stCxn id="58" idx="2"/>
            <a:endCxn id="21" idx="0"/>
          </p:cNvCxnSpPr>
          <p:nvPr/>
        </p:nvCxnSpPr>
        <p:spPr>
          <a:xfrm>
            <a:off x="6129295" y="3043949"/>
            <a:ext cx="0" cy="22938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104">
            <a:extLst>
              <a:ext uri="{FF2B5EF4-FFF2-40B4-BE49-F238E27FC236}">
                <a16:creationId xmlns:a16="http://schemas.microsoft.com/office/drawing/2014/main" id="{1F6DBE03-451B-4930-BE2F-2C820E5AEFA7}"/>
              </a:ext>
            </a:extLst>
          </p:cNvPr>
          <p:cNvCxnSpPr>
            <a:cxnSpLocks/>
            <a:stCxn id="34" idx="2"/>
            <a:endCxn id="55" idx="0"/>
          </p:cNvCxnSpPr>
          <p:nvPr/>
        </p:nvCxnSpPr>
        <p:spPr>
          <a:xfrm flipH="1">
            <a:off x="8442281" y="4513808"/>
            <a:ext cx="6933" cy="77012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7B134F0-6DA6-4EB5-988E-C26AE11B2028}"/>
              </a:ext>
            </a:extLst>
          </p:cNvPr>
          <p:cNvSpPr txBox="1"/>
          <p:nvPr/>
        </p:nvSpPr>
        <p:spPr>
          <a:xfrm>
            <a:off x="2755135" y="2226218"/>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②</a:t>
            </a:r>
            <a:endParaRPr kumimoji="1" lang="ja-JP" altLang="en-US" sz="1400">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64C6F93F-924D-4677-B9BD-E3228D13E6E1}"/>
              </a:ext>
            </a:extLst>
          </p:cNvPr>
          <p:cNvSpPr/>
          <p:nvPr/>
        </p:nvSpPr>
        <p:spPr>
          <a:xfrm>
            <a:off x="2793773" y="1261545"/>
            <a:ext cx="1872000" cy="58888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latin typeface="Meiryo UI" panose="020B0604030504040204" pitchFamily="50" charset="-128"/>
                <a:ea typeface="Meiryo UI" panose="020B0604030504040204" pitchFamily="50" charset="-128"/>
              </a:rPr>
              <a:t>コネクタ導入環境</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lang="en-US" altLang="ja-JP" sz="1600">
                <a:solidFill>
                  <a:schemeClr val="tx1"/>
                </a:solidFill>
                <a:latin typeface="Meiryo UI" panose="020B0604030504040204" pitchFamily="50" charset="-128"/>
                <a:ea typeface="Meiryo UI" panose="020B0604030504040204" pitchFamily="50" charset="-128"/>
              </a:rPr>
              <a:t>(</a:t>
            </a:r>
            <a:r>
              <a:rPr lang="ja-JP" altLang="en-US" sz="1600">
                <a:solidFill>
                  <a:schemeClr val="tx1"/>
                </a:solidFill>
                <a:latin typeface="Meiryo UI" panose="020B0604030504040204" pitchFamily="50" charset="-128"/>
                <a:ea typeface="Meiryo UI" panose="020B0604030504040204" pitchFamily="50" charset="-128"/>
              </a:rPr>
              <a:t>サーバの準備</a:t>
            </a:r>
            <a:r>
              <a:rPr lang="en-US" altLang="ja-JP" sz="1600">
                <a:solidFill>
                  <a:schemeClr val="tx1"/>
                </a:solidFill>
                <a:latin typeface="Meiryo UI" panose="020B0604030504040204" pitchFamily="50" charset="-128"/>
                <a:ea typeface="Meiryo UI" panose="020B0604030504040204" pitchFamily="50" charset="-128"/>
              </a:rPr>
              <a:t>)</a:t>
            </a:r>
            <a:endParaRPr kumimoji="1" lang="en-US" altLang="ja-JP" sz="1600">
              <a:solidFill>
                <a:schemeClr val="tx1"/>
              </a:solidFill>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27F3608E-0C0A-48B4-9DD5-7A38B7064A09}"/>
              </a:ext>
            </a:extLst>
          </p:cNvPr>
          <p:cNvSpPr txBox="1"/>
          <p:nvPr/>
        </p:nvSpPr>
        <p:spPr>
          <a:xfrm>
            <a:off x="2722258" y="1271764"/>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①</a:t>
            </a:r>
            <a:endParaRPr kumimoji="1" lang="ja-JP" altLang="en-US" sz="1400">
              <a:latin typeface="Meiryo UI" panose="020B0604030504040204" pitchFamily="50" charset="-128"/>
              <a:ea typeface="Meiryo UI" panose="020B0604030504040204" pitchFamily="50" charset="-128"/>
            </a:endParaRPr>
          </a:p>
        </p:txBody>
      </p:sp>
      <p:cxnSp>
        <p:nvCxnSpPr>
          <p:cNvPr id="67" name="カギ線コネクタ 104">
            <a:extLst>
              <a:ext uri="{FF2B5EF4-FFF2-40B4-BE49-F238E27FC236}">
                <a16:creationId xmlns:a16="http://schemas.microsoft.com/office/drawing/2014/main" id="{83F06835-4611-4413-9DA6-079D922A336E}"/>
              </a:ext>
            </a:extLst>
          </p:cNvPr>
          <p:cNvCxnSpPr>
            <a:cxnSpLocks/>
            <a:stCxn id="64" idx="2"/>
            <a:endCxn id="49" idx="0"/>
          </p:cNvCxnSpPr>
          <p:nvPr/>
        </p:nvCxnSpPr>
        <p:spPr>
          <a:xfrm>
            <a:off x="3729773" y="1850425"/>
            <a:ext cx="0" cy="37635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角丸四角形 98">
            <a:extLst>
              <a:ext uri="{FF2B5EF4-FFF2-40B4-BE49-F238E27FC236}">
                <a16:creationId xmlns:a16="http://schemas.microsoft.com/office/drawing/2014/main" id="{C0CC365C-49E7-4895-8C81-B171E611B71B}"/>
              </a:ext>
            </a:extLst>
          </p:cNvPr>
          <p:cNvSpPr/>
          <p:nvPr/>
        </p:nvSpPr>
        <p:spPr>
          <a:xfrm>
            <a:off x="533052" y="4685017"/>
            <a:ext cx="1740068" cy="1935654"/>
          </a:xfrm>
          <a:prstGeom prst="roundRect">
            <a:avLst>
              <a:gd name="adj" fmla="val 8991"/>
            </a:avLst>
          </a:prstGeom>
          <a:solidFill>
            <a:schemeClr val="bg1"/>
          </a:solidFill>
        </p:spPr>
        <p:style>
          <a:lnRef idx="2">
            <a:schemeClr val="dk1"/>
          </a:lnRef>
          <a:fillRef idx="1">
            <a:schemeClr val="lt1"/>
          </a:fillRef>
          <a:effectRef idx="0">
            <a:schemeClr val="dk1"/>
          </a:effectRef>
          <a:fontRef idx="minor">
            <a:schemeClr val="dk1"/>
          </a:fontRef>
        </p:style>
        <p:txBody>
          <a:bodyPr rtlCol="0" anchor="t" anchorCtr="0"/>
          <a:lstStyle/>
          <a:p>
            <a:pPr algn="ctr"/>
            <a:r>
              <a:rPr lang="ja-JP" altLang="en-US" sz="1100">
                <a:solidFill>
                  <a:prstClr val="black"/>
                </a:solidFill>
                <a:latin typeface="Meiryo UI" panose="020B0604030504040204" pitchFamily="50" charset="-128"/>
                <a:ea typeface="Meiryo UI" panose="020B0604030504040204" pitchFamily="50" charset="-128"/>
              </a:rPr>
              <a:t>凡例</a:t>
            </a:r>
          </a:p>
        </p:txBody>
      </p:sp>
      <p:sp>
        <p:nvSpPr>
          <p:cNvPr id="69" name="正方形/長方形 68">
            <a:extLst>
              <a:ext uri="{FF2B5EF4-FFF2-40B4-BE49-F238E27FC236}">
                <a16:creationId xmlns:a16="http://schemas.microsoft.com/office/drawing/2014/main" id="{3A3DC97C-2D3C-4F62-88BC-512B40AA1257}"/>
              </a:ext>
            </a:extLst>
          </p:cNvPr>
          <p:cNvSpPr/>
          <p:nvPr/>
        </p:nvSpPr>
        <p:spPr>
          <a:xfrm>
            <a:off x="652142" y="5426538"/>
            <a:ext cx="1548000" cy="32400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メールでの手続き</a:t>
            </a: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連絡</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C2E2DBD0-7CA5-4E95-AE72-72873EB445F5}"/>
              </a:ext>
            </a:extLst>
          </p:cNvPr>
          <p:cNvSpPr/>
          <p:nvPr/>
        </p:nvSpPr>
        <p:spPr>
          <a:xfrm>
            <a:off x="652142" y="6166952"/>
            <a:ext cx="1548000" cy="324000"/>
          </a:xfrm>
          <a:prstGeom prst="rect">
            <a:avLst/>
          </a:prstGeom>
          <a:solidFill>
            <a:schemeClr val="bg1"/>
          </a:solidFill>
          <a:ln w="22225">
            <a:solidFill>
              <a:srgbClr val="868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a:solidFill>
                  <a:schemeClr val="tx1"/>
                </a:solidFill>
                <a:latin typeface="Meiryo UI" panose="020B0604030504040204" pitchFamily="50" charset="-128"/>
                <a:ea typeface="Meiryo UI" panose="020B0604030504040204" pitchFamily="50" charset="-128"/>
              </a:rPr>
              <a:t>GitHub</a:t>
            </a:r>
            <a:r>
              <a:rPr lang="ja-JP" altLang="en-US" sz="1100">
                <a:solidFill>
                  <a:schemeClr val="tx1"/>
                </a:solidFill>
                <a:latin typeface="Meiryo UI" panose="020B0604030504040204" pitchFamily="50" charset="-128"/>
                <a:ea typeface="Meiryo UI" panose="020B0604030504040204" pitchFamily="50" charset="-128"/>
              </a:rPr>
              <a:t>操作</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8452DAA8-3B9E-4A7D-96CD-D86B0A17EC4B}"/>
              </a:ext>
            </a:extLst>
          </p:cNvPr>
          <p:cNvSpPr/>
          <p:nvPr/>
        </p:nvSpPr>
        <p:spPr>
          <a:xfrm>
            <a:off x="652142" y="5796745"/>
            <a:ext cx="1548000" cy="324000"/>
          </a:xfrm>
          <a:prstGeom prst="rect">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開発担当作業</a:t>
            </a:r>
            <a:endParaRPr lang="en-US" altLang="ja-JP" sz="1100">
              <a:solidFill>
                <a:schemeClr val="tx1"/>
              </a:solidFill>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9FFBC945-2484-4CC2-983B-95427B863954}"/>
              </a:ext>
            </a:extLst>
          </p:cNvPr>
          <p:cNvSpPr/>
          <p:nvPr/>
        </p:nvSpPr>
        <p:spPr>
          <a:xfrm>
            <a:off x="652142" y="5031287"/>
            <a:ext cx="1548000" cy="349044"/>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作業</a:t>
            </a:r>
            <a:endParaRPr lang="en-US" altLang="ja-JP" sz="1100">
              <a:solidFill>
                <a:schemeClr val="tx1"/>
              </a:solidFill>
              <a:latin typeface="Meiryo UI" panose="020B0604030504040204" pitchFamily="50" charset="-128"/>
              <a:ea typeface="Meiryo UI" panose="020B0604030504040204" pitchFamily="50" charset="-128"/>
            </a:endParaRPr>
          </a:p>
          <a:p>
            <a:pPr algn="ct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環境作成</a:t>
            </a: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操作等</a:t>
            </a:r>
            <a:r>
              <a:rPr lang="en-US" altLang="ja-JP" sz="1100">
                <a:solidFill>
                  <a:schemeClr val="tx1"/>
                </a:solidFill>
                <a:latin typeface="Meiryo UI" panose="020B0604030504040204" pitchFamily="50" charset="-128"/>
                <a:ea typeface="Meiryo UI" panose="020B0604030504040204" pitchFamily="50" charset="-128"/>
              </a:rPr>
              <a:t>)</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63" name="Freeform 112">
            <a:extLst>
              <a:ext uri="{FF2B5EF4-FFF2-40B4-BE49-F238E27FC236}">
                <a16:creationId xmlns:a16="http://schemas.microsoft.com/office/drawing/2014/main" id="{FD57BC9B-1934-4CED-BD37-A89463F0D6DE}"/>
              </a:ext>
            </a:extLst>
          </p:cNvPr>
          <p:cNvSpPr>
            <a:spLocks noEditPoints="1"/>
          </p:cNvSpPr>
          <p:nvPr/>
        </p:nvSpPr>
        <p:spPr bwMode="auto">
          <a:xfrm>
            <a:off x="4711270" y="2810968"/>
            <a:ext cx="333973" cy="243134"/>
          </a:xfrm>
          <a:custGeom>
            <a:avLst/>
            <a:gdLst>
              <a:gd name="T0" fmla="*/ 100 w 5956"/>
              <a:gd name="T1" fmla="*/ 0 h 4336"/>
              <a:gd name="T2" fmla="*/ 44 w 5956"/>
              <a:gd name="T3" fmla="*/ 16 h 4336"/>
              <a:gd name="T4" fmla="*/ 2 w 5956"/>
              <a:gd name="T5" fmla="*/ 78 h 4336"/>
              <a:gd name="T6" fmla="*/ 0 w 5956"/>
              <a:gd name="T7" fmla="*/ 4236 h 4336"/>
              <a:gd name="T8" fmla="*/ 2 w 5956"/>
              <a:gd name="T9" fmla="*/ 4254 h 4336"/>
              <a:gd name="T10" fmla="*/ 6 w 5956"/>
              <a:gd name="T11" fmla="*/ 4268 h 4336"/>
              <a:gd name="T12" fmla="*/ 10 w 5956"/>
              <a:gd name="T13" fmla="*/ 4278 h 4336"/>
              <a:gd name="T14" fmla="*/ 18 w 5956"/>
              <a:gd name="T15" fmla="*/ 4294 h 4336"/>
              <a:gd name="T16" fmla="*/ 30 w 5956"/>
              <a:gd name="T17" fmla="*/ 4306 h 4336"/>
              <a:gd name="T18" fmla="*/ 48 w 5956"/>
              <a:gd name="T19" fmla="*/ 4320 h 4336"/>
              <a:gd name="T20" fmla="*/ 64 w 5956"/>
              <a:gd name="T21" fmla="*/ 4328 h 4336"/>
              <a:gd name="T22" fmla="*/ 82 w 5956"/>
              <a:gd name="T23" fmla="*/ 4334 h 4336"/>
              <a:gd name="T24" fmla="*/ 5856 w 5956"/>
              <a:gd name="T25" fmla="*/ 4336 h 4336"/>
              <a:gd name="T26" fmla="*/ 5880 w 5956"/>
              <a:gd name="T27" fmla="*/ 4332 h 4336"/>
              <a:gd name="T28" fmla="*/ 5896 w 5956"/>
              <a:gd name="T29" fmla="*/ 4326 h 4336"/>
              <a:gd name="T30" fmla="*/ 5912 w 5956"/>
              <a:gd name="T31" fmla="*/ 4318 h 4336"/>
              <a:gd name="T32" fmla="*/ 5928 w 5956"/>
              <a:gd name="T33" fmla="*/ 4304 h 4336"/>
              <a:gd name="T34" fmla="*/ 5940 w 5956"/>
              <a:gd name="T35" fmla="*/ 4288 h 4336"/>
              <a:gd name="T36" fmla="*/ 5948 w 5956"/>
              <a:gd name="T37" fmla="*/ 4272 h 4336"/>
              <a:gd name="T38" fmla="*/ 5952 w 5956"/>
              <a:gd name="T39" fmla="*/ 4260 h 4336"/>
              <a:gd name="T40" fmla="*/ 5956 w 5956"/>
              <a:gd name="T41" fmla="*/ 4236 h 4336"/>
              <a:gd name="T42" fmla="*/ 5956 w 5956"/>
              <a:gd name="T43" fmla="*/ 100 h 4336"/>
              <a:gd name="T44" fmla="*/ 5938 w 5956"/>
              <a:gd name="T45" fmla="*/ 44 h 4336"/>
              <a:gd name="T46" fmla="*/ 5876 w 5956"/>
              <a:gd name="T47" fmla="*/ 2 h 4336"/>
              <a:gd name="T48" fmla="*/ 200 w 5956"/>
              <a:gd name="T49" fmla="*/ 958 h 4336"/>
              <a:gd name="T50" fmla="*/ 294 w 5956"/>
              <a:gd name="T51" fmla="*/ 1054 h 4336"/>
              <a:gd name="T52" fmla="*/ 406 w 5956"/>
              <a:gd name="T53" fmla="*/ 1136 h 4336"/>
              <a:gd name="T54" fmla="*/ 392 w 5956"/>
              <a:gd name="T55" fmla="*/ 4136 h 4336"/>
              <a:gd name="T56" fmla="*/ 2650 w 5956"/>
              <a:gd name="T57" fmla="*/ 2508 h 4336"/>
              <a:gd name="T58" fmla="*/ 2866 w 5956"/>
              <a:gd name="T59" fmla="*/ 2568 h 4336"/>
              <a:gd name="T60" fmla="*/ 3034 w 5956"/>
              <a:gd name="T61" fmla="*/ 2572 h 4336"/>
              <a:gd name="T62" fmla="*/ 3252 w 5956"/>
              <a:gd name="T63" fmla="*/ 2528 h 4336"/>
              <a:gd name="T64" fmla="*/ 5564 w 5956"/>
              <a:gd name="T65" fmla="*/ 4136 h 4336"/>
              <a:gd name="T66" fmla="*/ 5550 w 5956"/>
              <a:gd name="T67" fmla="*/ 1136 h 4336"/>
              <a:gd name="T68" fmla="*/ 5634 w 5956"/>
              <a:gd name="T69" fmla="*/ 1076 h 4336"/>
              <a:gd name="T70" fmla="*/ 5734 w 5956"/>
              <a:gd name="T71" fmla="*/ 984 h 4336"/>
              <a:gd name="T72" fmla="*/ 5756 w 5956"/>
              <a:gd name="T73" fmla="*/ 408 h 4336"/>
              <a:gd name="T74" fmla="*/ 5734 w 5956"/>
              <a:gd name="T75" fmla="*/ 574 h 4336"/>
              <a:gd name="T76" fmla="*/ 5672 w 5956"/>
              <a:gd name="T77" fmla="*/ 728 h 4336"/>
              <a:gd name="T78" fmla="*/ 5576 w 5956"/>
              <a:gd name="T79" fmla="*/ 860 h 4336"/>
              <a:gd name="T80" fmla="*/ 5444 w 5956"/>
              <a:gd name="T81" fmla="*/ 966 h 4336"/>
              <a:gd name="T82" fmla="*/ 3240 w 5956"/>
              <a:gd name="T83" fmla="*/ 2320 h 4336"/>
              <a:gd name="T84" fmla="*/ 3066 w 5956"/>
              <a:gd name="T85" fmla="*/ 2368 h 4336"/>
              <a:gd name="T86" fmla="*/ 2888 w 5956"/>
              <a:gd name="T87" fmla="*/ 2368 h 4336"/>
              <a:gd name="T88" fmla="*/ 2716 w 5956"/>
              <a:gd name="T89" fmla="*/ 2320 h 4336"/>
              <a:gd name="T90" fmla="*/ 510 w 5956"/>
              <a:gd name="T91" fmla="*/ 966 h 4336"/>
              <a:gd name="T92" fmla="*/ 380 w 5956"/>
              <a:gd name="T93" fmla="*/ 860 h 4336"/>
              <a:gd name="T94" fmla="*/ 282 w 5956"/>
              <a:gd name="T95" fmla="*/ 728 h 4336"/>
              <a:gd name="T96" fmla="*/ 222 w 5956"/>
              <a:gd name="T97" fmla="*/ 574 h 4336"/>
              <a:gd name="T98" fmla="*/ 200 w 5956"/>
              <a:gd name="T99" fmla="*/ 408 h 4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56" h="4336">
                <a:moveTo>
                  <a:pt x="5856" y="0"/>
                </a:moveTo>
                <a:lnTo>
                  <a:pt x="5776" y="0"/>
                </a:lnTo>
                <a:lnTo>
                  <a:pt x="180" y="0"/>
                </a:lnTo>
                <a:lnTo>
                  <a:pt x="100" y="0"/>
                </a:lnTo>
                <a:lnTo>
                  <a:pt x="100" y="0"/>
                </a:lnTo>
                <a:lnTo>
                  <a:pt x="80" y="2"/>
                </a:lnTo>
                <a:lnTo>
                  <a:pt x="62" y="6"/>
                </a:lnTo>
                <a:lnTo>
                  <a:pt x="44" y="16"/>
                </a:lnTo>
                <a:lnTo>
                  <a:pt x="30" y="28"/>
                </a:lnTo>
                <a:lnTo>
                  <a:pt x="18" y="44"/>
                </a:lnTo>
                <a:lnTo>
                  <a:pt x="8" y="60"/>
                </a:lnTo>
                <a:lnTo>
                  <a:pt x="2" y="78"/>
                </a:lnTo>
                <a:lnTo>
                  <a:pt x="0" y="100"/>
                </a:lnTo>
                <a:lnTo>
                  <a:pt x="0" y="180"/>
                </a:lnTo>
                <a:lnTo>
                  <a:pt x="0" y="408"/>
                </a:lnTo>
                <a:lnTo>
                  <a:pt x="0" y="4236"/>
                </a:lnTo>
                <a:lnTo>
                  <a:pt x="0" y="4236"/>
                </a:lnTo>
                <a:lnTo>
                  <a:pt x="0" y="4236"/>
                </a:lnTo>
                <a:lnTo>
                  <a:pt x="0" y="4236"/>
                </a:lnTo>
                <a:lnTo>
                  <a:pt x="2" y="4254"/>
                </a:lnTo>
                <a:lnTo>
                  <a:pt x="2" y="4254"/>
                </a:lnTo>
                <a:lnTo>
                  <a:pt x="4" y="4260"/>
                </a:lnTo>
                <a:lnTo>
                  <a:pt x="4" y="4260"/>
                </a:lnTo>
                <a:lnTo>
                  <a:pt x="6" y="4268"/>
                </a:lnTo>
                <a:lnTo>
                  <a:pt x="6" y="4268"/>
                </a:lnTo>
                <a:lnTo>
                  <a:pt x="6" y="4272"/>
                </a:lnTo>
                <a:lnTo>
                  <a:pt x="6" y="4272"/>
                </a:lnTo>
                <a:lnTo>
                  <a:pt x="10" y="4278"/>
                </a:lnTo>
                <a:lnTo>
                  <a:pt x="10" y="4278"/>
                </a:lnTo>
                <a:lnTo>
                  <a:pt x="16" y="4288"/>
                </a:lnTo>
                <a:lnTo>
                  <a:pt x="16" y="4288"/>
                </a:lnTo>
                <a:lnTo>
                  <a:pt x="18" y="4294"/>
                </a:lnTo>
                <a:lnTo>
                  <a:pt x="18" y="4294"/>
                </a:lnTo>
                <a:lnTo>
                  <a:pt x="28" y="4304"/>
                </a:lnTo>
                <a:lnTo>
                  <a:pt x="28" y="4304"/>
                </a:lnTo>
                <a:lnTo>
                  <a:pt x="30" y="4306"/>
                </a:lnTo>
                <a:lnTo>
                  <a:pt x="30" y="4306"/>
                </a:lnTo>
                <a:lnTo>
                  <a:pt x="44" y="4318"/>
                </a:lnTo>
                <a:lnTo>
                  <a:pt x="44" y="4318"/>
                </a:lnTo>
                <a:lnTo>
                  <a:pt x="48" y="4320"/>
                </a:lnTo>
                <a:lnTo>
                  <a:pt x="48" y="4320"/>
                </a:lnTo>
                <a:lnTo>
                  <a:pt x="58" y="4326"/>
                </a:lnTo>
                <a:lnTo>
                  <a:pt x="58" y="4326"/>
                </a:lnTo>
                <a:lnTo>
                  <a:pt x="64" y="4328"/>
                </a:lnTo>
                <a:lnTo>
                  <a:pt x="64" y="4328"/>
                </a:lnTo>
                <a:lnTo>
                  <a:pt x="76" y="4332"/>
                </a:lnTo>
                <a:lnTo>
                  <a:pt x="76" y="4332"/>
                </a:lnTo>
                <a:lnTo>
                  <a:pt x="82" y="4334"/>
                </a:lnTo>
                <a:lnTo>
                  <a:pt x="82" y="4334"/>
                </a:lnTo>
                <a:lnTo>
                  <a:pt x="100" y="4336"/>
                </a:lnTo>
                <a:lnTo>
                  <a:pt x="5856" y="4336"/>
                </a:lnTo>
                <a:lnTo>
                  <a:pt x="5856" y="4336"/>
                </a:lnTo>
                <a:lnTo>
                  <a:pt x="5874" y="4334"/>
                </a:lnTo>
                <a:lnTo>
                  <a:pt x="5874" y="4334"/>
                </a:lnTo>
                <a:lnTo>
                  <a:pt x="5880" y="4332"/>
                </a:lnTo>
                <a:lnTo>
                  <a:pt x="5880" y="4332"/>
                </a:lnTo>
                <a:lnTo>
                  <a:pt x="5890" y="4328"/>
                </a:lnTo>
                <a:lnTo>
                  <a:pt x="5890" y="4328"/>
                </a:lnTo>
                <a:lnTo>
                  <a:pt x="5896" y="4326"/>
                </a:lnTo>
                <a:lnTo>
                  <a:pt x="5896" y="4326"/>
                </a:lnTo>
                <a:lnTo>
                  <a:pt x="5908" y="4320"/>
                </a:lnTo>
                <a:lnTo>
                  <a:pt x="5908" y="4320"/>
                </a:lnTo>
                <a:lnTo>
                  <a:pt x="5912" y="4318"/>
                </a:lnTo>
                <a:lnTo>
                  <a:pt x="5912" y="4318"/>
                </a:lnTo>
                <a:lnTo>
                  <a:pt x="5926" y="4306"/>
                </a:lnTo>
                <a:lnTo>
                  <a:pt x="5926" y="4306"/>
                </a:lnTo>
                <a:lnTo>
                  <a:pt x="5928" y="4304"/>
                </a:lnTo>
                <a:lnTo>
                  <a:pt x="5928" y="4304"/>
                </a:lnTo>
                <a:lnTo>
                  <a:pt x="5936" y="4294"/>
                </a:lnTo>
                <a:lnTo>
                  <a:pt x="5936" y="4294"/>
                </a:lnTo>
                <a:lnTo>
                  <a:pt x="5940" y="4288"/>
                </a:lnTo>
                <a:lnTo>
                  <a:pt x="5940" y="4288"/>
                </a:lnTo>
                <a:lnTo>
                  <a:pt x="5946" y="4278"/>
                </a:lnTo>
                <a:lnTo>
                  <a:pt x="5946" y="4278"/>
                </a:lnTo>
                <a:lnTo>
                  <a:pt x="5948" y="4272"/>
                </a:lnTo>
                <a:lnTo>
                  <a:pt x="5948" y="4272"/>
                </a:lnTo>
                <a:lnTo>
                  <a:pt x="5950" y="4268"/>
                </a:lnTo>
                <a:lnTo>
                  <a:pt x="5950" y="4268"/>
                </a:lnTo>
                <a:lnTo>
                  <a:pt x="5952" y="4260"/>
                </a:lnTo>
                <a:lnTo>
                  <a:pt x="5952" y="4260"/>
                </a:lnTo>
                <a:lnTo>
                  <a:pt x="5954" y="4254"/>
                </a:lnTo>
                <a:lnTo>
                  <a:pt x="5954" y="4254"/>
                </a:lnTo>
                <a:lnTo>
                  <a:pt x="5956" y="4236"/>
                </a:lnTo>
                <a:lnTo>
                  <a:pt x="5956" y="4236"/>
                </a:lnTo>
                <a:lnTo>
                  <a:pt x="5956" y="4236"/>
                </a:lnTo>
                <a:lnTo>
                  <a:pt x="5956" y="408"/>
                </a:lnTo>
                <a:lnTo>
                  <a:pt x="5956" y="180"/>
                </a:lnTo>
                <a:lnTo>
                  <a:pt x="5956" y="100"/>
                </a:lnTo>
                <a:lnTo>
                  <a:pt x="5956" y="100"/>
                </a:lnTo>
                <a:lnTo>
                  <a:pt x="5954" y="78"/>
                </a:lnTo>
                <a:lnTo>
                  <a:pt x="5948" y="60"/>
                </a:lnTo>
                <a:lnTo>
                  <a:pt x="5938" y="44"/>
                </a:lnTo>
                <a:lnTo>
                  <a:pt x="5926" y="28"/>
                </a:lnTo>
                <a:lnTo>
                  <a:pt x="5912" y="16"/>
                </a:lnTo>
                <a:lnTo>
                  <a:pt x="5894" y="6"/>
                </a:lnTo>
                <a:lnTo>
                  <a:pt x="5876" y="2"/>
                </a:lnTo>
                <a:lnTo>
                  <a:pt x="5856" y="0"/>
                </a:lnTo>
                <a:lnTo>
                  <a:pt x="5856" y="0"/>
                </a:lnTo>
                <a:close/>
                <a:moveTo>
                  <a:pt x="200" y="958"/>
                </a:moveTo>
                <a:lnTo>
                  <a:pt x="200" y="958"/>
                </a:lnTo>
                <a:lnTo>
                  <a:pt x="222" y="984"/>
                </a:lnTo>
                <a:lnTo>
                  <a:pt x="246" y="1008"/>
                </a:lnTo>
                <a:lnTo>
                  <a:pt x="270" y="1032"/>
                </a:lnTo>
                <a:lnTo>
                  <a:pt x="294" y="1054"/>
                </a:lnTo>
                <a:lnTo>
                  <a:pt x="322" y="1076"/>
                </a:lnTo>
                <a:lnTo>
                  <a:pt x="348" y="1096"/>
                </a:lnTo>
                <a:lnTo>
                  <a:pt x="376" y="1116"/>
                </a:lnTo>
                <a:lnTo>
                  <a:pt x="406" y="1136"/>
                </a:lnTo>
                <a:lnTo>
                  <a:pt x="2364" y="2346"/>
                </a:lnTo>
                <a:lnTo>
                  <a:pt x="200" y="4032"/>
                </a:lnTo>
                <a:lnTo>
                  <a:pt x="200" y="958"/>
                </a:lnTo>
                <a:close/>
                <a:moveTo>
                  <a:pt x="392" y="4136"/>
                </a:moveTo>
                <a:lnTo>
                  <a:pt x="2546" y="2456"/>
                </a:lnTo>
                <a:lnTo>
                  <a:pt x="2546" y="2456"/>
                </a:lnTo>
                <a:lnTo>
                  <a:pt x="2598" y="2484"/>
                </a:lnTo>
                <a:lnTo>
                  <a:pt x="2650" y="2508"/>
                </a:lnTo>
                <a:lnTo>
                  <a:pt x="2702" y="2528"/>
                </a:lnTo>
                <a:lnTo>
                  <a:pt x="2756" y="2546"/>
                </a:lnTo>
                <a:lnTo>
                  <a:pt x="2812" y="2558"/>
                </a:lnTo>
                <a:lnTo>
                  <a:pt x="2866" y="2568"/>
                </a:lnTo>
                <a:lnTo>
                  <a:pt x="2922" y="2572"/>
                </a:lnTo>
                <a:lnTo>
                  <a:pt x="2978" y="2574"/>
                </a:lnTo>
                <a:lnTo>
                  <a:pt x="2978" y="2574"/>
                </a:lnTo>
                <a:lnTo>
                  <a:pt x="3034" y="2572"/>
                </a:lnTo>
                <a:lnTo>
                  <a:pt x="3088" y="2568"/>
                </a:lnTo>
                <a:lnTo>
                  <a:pt x="3144" y="2558"/>
                </a:lnTo>
                <a:lnTo>
                  <a:pt x="3198" y="2546"/>
                </a:lnTo>
                <a:lnTo>
                  <a:pt x="3252" y="2528"/>
                </a:lnTo>
                <a:lnTo>
                  <a:pt x="3306" y="2508"/>
                </a:lnTo>
                <a:lnTo>
                  <a:pt x="3358" y="2484"/>
                </a:lnTo>
                <a:lnTo>
                  <a:pt x="3408" y="2456"/>
                </a:lnTo>
                <a:lnTo>
                  <a:pt x="5564" y="4136"/>
                </a:lnTo>
                <a:lnTo>
                  <a:pt x="392" y="4136"/>
                </a:lnTo>
                <a:close/>
                <a:moveTo>
                  <a:pt x="5756" y="4032"/>
                </a:moveTo>
                <a:lnTo>
                  <a:pt x="3590" y="2346"/>
                </a:lnTo>
                <a:lnTo>
                  <a:pt x="5550" y="1136"/>
                </a:lnTo>
                <a:lnTo>
                  <a:pt x="5550" y="1136"/>
                </a:lnTo>
                <a:lnTo>
                  <a:pt x="5578" y="1116"/>
                </a:lnTo>
                <a:lnTo>
                  <a:pt x="5606" y="1096"/>
                </a:lnTo>
                <a:lnTo>
                  <a:pt x="5634" y="1076"/>
                </a:lnTo>
                <a:lnTo>
                  <a:pt x="5660" y="1054"/>
                </a:lnTo>
                <a:lnTo>
                  <a:pt x="5686" y="1032"/>
                </a:lnTo>
                <a:lnTo>
                  <a:pt x="5710" y="1008"/>
                </a:lnTo>
                <a:lnTo>
                  <a:pt x="5734" y="984"/>
                </a:lnTo>
                <a:lnTo>
                  <a:pt x="5756" y="958"/>
                </a:lnTo>
                <a:lnTo>
                  <a:pt x="5756" y="4032"/>
                </a:lnTo>
                <a:close/>
                <a:moveTo>
                  <a:pt x="5756" y="408"/>
                </a:moveTo>
                <a:lnTo>
                  <a:pt x="5756" y="408"/>
                </a:lnTo>
                <a:lnTo>
                  <a:pt x="5754" y="450"/>
                </a:lnTo>
                <a:lnTo>
                  <a:pt x="5750" y="492"/>
                </a:lnTo>
                <a:lnTo>
                  <a:pt x="5744" y="534"/>
                </a:lnTo>
                <a:lnTo>
                  <a:pt x="5734" y="574"/>
                </a:lnTo>
                <a:lnTo>
                  <a:pt x="5722" y="614"/>
                </a:lnTo>
                <a:lnTo>
                  <a:pt x="5708" y="654"/>
                </a:lnTo>
                <a:lnTo>
                  <a:pt x="5692" y="690"/>
                </a:lnTo>
                <a:lnTo>
                  <a:pt x="5672" y="728"/>
                </a:lnTo>
                <a:lnTo>
                  <a:pt x="5652" y="762"/>
                </a:lnTo>
                <a:lnTo>
                  <a:pt x="5628" y="796"/>
                </a:lnTo>
                <a:lnTo>
                  <a:pt x="5602" y="828"/>
                </a:lnTo>
                <a:lnTo>
                  <a:pt x="5576" y="860"/>
                </a:lnTo>
                <a:lnTo>
                  <a:pt x="5546" y="888"/>
                </a:lnTo>
                <a:lnTo>
                  <a:pt x="5514" y="916"/>
                </a:lnTo>
                <a:lnTo>
                  <a:pt x="5480" y="942"/>
                </a:lnTo>
                <a:lnTo>
                  <a:pt x="5444" y="966"/>
                </a:lnTo>
                <a:lnTo>
                  <a:pt x="3322" y="2276"/>
                </a:lnTo>
                <a:lnTo>
                  <a:pt x="3322" y="2276"/>
                </a:lnTo>
                <a:lnTo>
                  <a:pt x="3282" y="2300"/>
                </a:lnTo>
                <a:lnTo>
                  <a:pt x="3240" y="2320"/>
                </a:lnTo>
                <a:lnTo>
                  <a:pt x="3198" y="2336"/>
                </a:lnTo>
                <a:lnTo>
                  <a:pt x="3154" y="2350"/>
                </a:lnTo>
                <a:lnTo>
                  <a:pt x="3110" y="2360"/>
                </a:lnTo>
                <a:lnTo>
                  <a:pt x="3066" y="2368"/>
                </a:lnTo>
                <a:lnTo>
                  <a:pt x="3022" y="2374"/>
                </a:lnTo>
                <a:lnTo>
                  <a:pt x="2978" y="2374"/>
                </a:lnTo>
                <a:lnTo>
                  <a:pt x="2934" y="2374"/>
                </a:lnTo>
                <a:lnTo>
                  <a:pt x="2888" y="2368"/>
                </a:lnTo>
                <a:lnTo>
                  <a:pt x="2844" y="2360"/>
                </a:lnTo>
                <a:lnTo>
                  <a:pt x="2800" y="2350"/>
                </a:lnTo>
                <a:lnTo>
                  <a:pt x="2758" y="2336"/>
                </a:lnTo>
                <a:lnTo>
                  <a:pt x="2716" y="2320"/>
                </a:lnTo>
                <a:lnTo>
                  <a:pt x="2674" y="2300"/>
                </a:lnTo>
                <a:lnTo>
                  <a:pt x="2634" y="2276"/>
                </a:lnTo>
                <a:lnTo>
                  <a:pt x="510" y="966"/>
                </a:lnTo>
                <a:lnTo>
                  <a:pt x="510" y="966"/>
                </a:lnTo>
                <a:lnTo>
                  <a:pt x="476" y="942"/>
                </a:lnTo>
                <a:lnTo>
                  <a:pt x="442" y="916"/>
                </a:lnTo>
                <a:lnTo>
                  <a:pt x="410" y="888"/>
                </a:lnTo>
                <a:lnTo>
                  <a:pt x="380" y="860"/>
                </a:lnTo>
                <a:lnTo>
                  <a:pt x="352" y="828"/>
                </a:lnTo>
                <a:lnTo>
                  <a:pt x="326" y="796"/>
                </a:lnTo>
                <a:lnTo>
                  <a:pt x="304" y="762"/>
                </a:lnTo>
                <a:lnTo>
                  <a:pt x="282" y="728"/>
                </a:lnTo>
                <a:lnTo>
                  <a:pt x="264" y="690"/>
                </a:lnTo>
                <a:lnTo>
                  <a:pt x="246" y="654"/>
                </a:lnTo>
                <a:lnTo>
                  <a:pt x="232" y="614"/>
                </a:lnTo>
                <a:lnTo>
                  <a:pt x="222" y="574"/>
                </a:lnTo>
                <a:lnTo>
                  <a:pt x="212" y="534"/>
                </a:lnTo>
                <a:lnTo>
                  <a:pt x="206" y="492"/>
                </a:lnTo>
                <a:lnTo>
                  <a:pt x="202" y="450"/>
                </a:lnTo>
                <a:lnTo>
                  <a:pt x="200" y="408"/>
                </a:lnTo>
                <a:lnTo>
                  <a:pt x="200" y="200"/>
                </a:lnTo>
                <a:lnTo>
                  <a:pt x="5756" y="200"/>
                </a:lnTo>
                <a:lnTo>
                  <a:pt x="5756" y="40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Freeform 112">
            <a:extLst>
              <a:ext uri="{FF2B5EF4-FFF2-40B4-BE49-F238E27FC236}">
                <a16:creationId xmlns:a16="http://schemas.microsoft.com/office/drawing/2014/main" id="{CE9B6F35-BAFE-466E-BA0A-A7C720637BF2}"/>
              </a:ext>
            </a:extLst>
          </p:cNvPr>
          <p:cNvSpPr>
            <a:spLocks noEditPoints="1"/>
          </p:cNvSpPr>
          <p:nvPr/>
        </p:nvSpPr>
        <p:spPr bwMode="auto">
          <a:xfrm>
            <a:off x="5164119" y="5366938"/>
            <a:ext cx="333973" cy="243134"/>
          </a:xfrm>
          <a:custGeom>
            <a:avLst/>
            <a:gdLst>
              <a:gd name="T0" fmla="*/ 100 w 5956"/>
              <a:gd name="T1" fmla="*/ 0 h 4336"/>
              <a:gd name="T2" fmla="*/ 44 w 5956"/>
              <a:gd name="T3" fmla="*/ 16 h 4336"/>
              <a:gd name="T4" fmla="*/ 2 w 5956"/>
              <a:gd name="T5" fmla="*/ 78 h 4336"/>
              <a:gd name="T6" fmla="*/ 0 w 5956"/>
              <a:gd name="T7" fmla="*/ 4236 h 4336"/>
              <a:gd name="T8" fmla="*/ 2 w 5956"/>
              <a:gd name="T9" fmla="*/ 4254 h 4336"/>
              <a:gd name="T10" fmla="*/ 6 w 5956"/>
              <a:gd name="T11" fmla="*/ 4268 h 4336"/>
              <a:gd name="T12" fmla="*/ 10 w 5956"/>
              <a:gd name="T13" fmla="*/ 4278 h 4336"/>
              <a:gd name="T14" fmla="*/ 18 w 5956"/>
              <a:gd name="T15" fmla="*/ 4294 h 4336"/>
              <a:gd name="T16" fmla="*/ 30 w 5956"/>
              <a:gd name="T17" fmla="*/ 4306 h 4336"/>
              <a:gd name="T18" fmla="*/ 48 w 5956"/>
              <a:gd name="T19" fmla="*/ 4320 h 4336"/>
              <a:gd name="T20" fmla="*/ 64 w 5956"/>
              <a:gd name="T21" fmla="*/ 4328 h 4336"/>
              <a:gd name="T22" fmla="*/ 82 w 5956"/>
              <a:gd name="T23" fmla="*/ 4334 h 4336"/>
              <a:gd name="T24" fmla="*/ 5856 w 5956"/>
              <a:gd name="T25" fmla="*/ 4336 h 4336"/>
              <a:gd name="T26" fmla="*/ 5880 w 5956"/>
              <a:gd name="T27" fmla="*/ 4332 h 4336"/>
              <a:gd name="T28" fmla="*/ 5896 w 5956"/>
              <a:gd name="T29" fmla="*/ 4326 h 4336"/>
              <a:gd name="T30" fmla="*/ 5912 w 5956"/>
              <a:gd name="T31" fmla="*/ 4318 h 4336"/>
              <a:gd name="T32" fmla="*/ 5928 w 5956"/>
              <a:gd name="T33" fmla="*/ 4304 h 4336"/>
              <a:gd name="T34" fmla="*/ 5940 w 5956"/>
              <a:gd name="T35" fmla="*/ 4288 h 4336"/>
              <a:gd name="T36" fmla="*/ 5948 w 5956"/>
              <a:gd name="T37" fmla="*/ 4272 h 4336"/>
              <a:gd name="T38" fmla="*/ 5952 w 5956"/>
              <a:gd name="T39" fmla="*/ 4260 h 4336"/>
              <a:gd name="T40" fmla="*/ 5956 w 5956"/>
              <a:gd name="T41" fmla="*/ 4236 h 4336"/>
              <a:gd name="T42" fmla="*/ 5956 w 5956"/>
              <a:gd name="T43" fmla="*/ 100 h 4336"/>
              <a:gd name="T44" fmla="*/ 5938 w 5956"/>
              <a:gd name="T45" fmla="*/ 44 h 4336"/>
              <a:gd name="T46" fmla="*/ 5876 w 5956"/>
              <a:gd name="T47" fmla="*/ 2 h 4336"/>
              <a:gd name="T48" fmla="*/ 200 w 5956"/>
              <a:gd name="T49" fmla="*/ 958 h 4336"/>
              <a:gd name="T50" fmla="*/ 294 w 5956"/>
              <a:gd name="T51" fmla="*/ 1054 h 4336"/>
              <a:gd name="T52" fmla="*/ 406 w 5956"/>
              <a:gd name="T53" fmla="*/ 1136 h 4336"/>
              <a:gd name="T54" fmla="*/ 392 w 5956"/>
              <a:gd name="T55" fmla="*/ 4136 h 4336"/>
              <a:gd name="T56" fmla="*/ 2650 w 5956"/>
              <a:gd name="T57" fmla="*/ 2508 h 4336"/>
              <a:gd name="T58" fmla="*/ 2866 w 5956"/>
              <a:gd name="T59" fmla="*/ 2568 h 4336"/>
              <a:gd name="T60" fmla="*/ 3034 w 5956"/>
              <a:gd name="T61" fmla="*/ 2572 h 4336"/>
              <a:gd name="T62" fmla="*/ 3252 w 5956"/>
              <a:gd name="T63" fmla="*/ 2528 h 4336"/>
              <a:gd name="T64" fmla="*/ 5564 w 5956"/>
              <a:gd name="T65" fmla="*/ 4136 h 4336"/>
              <a:gd name="T66" fmla="*/ 5550 w 5956"/>
              <a:gd name="T67" fmla="*/ 1136 h 4336"/>
              <a:gd name="T68" fmla="*/ 5634 w 5956"/>
              <a:gd name="T69" fmla="*/ 1076 h 4336"/>
              <a:gd name="T70" fmla="*/ 5734 w 5956"/>
              <a:gd name="T71" fmla="*/ 984 h 4336"/>
              <a:gd name="T72" fmla="*/ 5756 w 5956"/>
              <a:gd name="T73" fmla="*/ 408 h 4336"/>
              <a:gd name="T74" fmla="*/ 5734 w 5956"/>
              <a:gd name="T75" fmla="*/ 574 h 4336"/>
              <a:gd name="T76" fmla="*/ 5672 w 5956"/>
              <a:gd name="T77" fmla="*/ 728 h 4336"/>
              <a:gd name="T78" fmla="*/ 5576 w 5956"/>
              <a:gd name="T79" fmla="*/ 860 h 4336"/>
              <a:gd name="T80" fmla="*/ 5444 w 5956"/>
              <a:gd name="T81" fmla="*/ 966 h 4336"/>
              <a:gd name="T82" fmla="*/ 3240 w 5956"/>
              <a:gd name="T83" fmla="*/ 2320 h 4336"/>
              <a:gd name="T84" fmla="*/ 3066 w 5956"/>
              <a:gd name="T85" fmla="*/ 2368 h 4336"/>
              <a:gd name="T86" fmla="*/ 2888 w 5956"/>
              <a:gd name="T87" fmla="*/ 2368 h 4336"/>
              <a:gd name="T88" fmla="*/ 2716 w 5956"/>
              <a:gd name="T89" fmla="*/ 2320 h 4336"/>
              <a:gd name="T90" fmla="*/ 510 w 5956"/>
              <a:gd name="T91" fmla="*/ 966 h 4336"/>
              <a:gd name="T92" fmla="*/ 380 w 5956"/>
              <a:gd name="T93" fmla="*/ 860 h 4336"/>
              <a:gd name="T94" fmla="*/ 282 w 5956"/>
              <a:gd name="T95" fmla="*/ 728 h 4336"/>
              <a:gd name="T96" fmla="*/ 222 w 5956"/>
              <a:gd name="T97" fmla="*/ 574 h 4336"/>
              <a:gd name="T98" fmla="*/ 200 w 5956"/>
              <a:gd name="T99" fmla="*/ 408 h 4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56" h="4336">
                <a:moveTo>
                  <a:pt x="5856" y="0"/>
                </a:moveTo>
                <a:lnTo>
                  <a:pt x="5776" y="0"/>
                </a:lnTo>
                <a:lnTo>
                  <a:pt x="180" y="0"/>
                </a:lnTo>
                <a:lnTo>
                  <a:pt x="100" y="0"/>
                </a:lnTo>
                <a:lnTo>
                  <a:pt x="100" y="0"/>
                </a:lnTo>
                <a:lnTo>
                  <a:pt x="80" y="2"/>
                </a:lnTo>
                <a:lnTo>
                  <a:pt x="62" y="6"/>
                </a:lnTo>
                <a:lnTo>
                  <a:pt x="44" y="16"/>
                </a:lnTo>
                <a:lnTo>
                  <a:pt x="30" y="28"/>
                </a:lnTo>
                <a:lnTo>
                  <a:pt x="18" y="44"/>
                </a:lnTo>
                <a:lnTo>
                  <a:pt x="8" y="60"/>
                </a:lnTo>
                <a:lnTo>
                  <a:pt x="2" y="78"/>
                </a:lnTo>
                <a:lnTo>
                  <a:pt x="0" y="100"/>
                </a:lnTo>
                <a:lnTo>
                  <a:pt x="0" y="180"/>
                </a:lnTo>
                <a:lnTo>
                  <a:pt x="0" y="408"/>
                </a:lnTo>
                <a:lnTo>
                  <a:pt x="0" y="4236"/>
                </a:lnTo>
                <a:lnTo>
                  <a:pt x="0" y="4236"/>
                </a:lnTo>
                <a:lnTo>
                  <a:pt x="0" y="4236"/>
                </a:lnTo>
                <a:lnTo>
                  <a:pt x="0" y="4236"/>
                </a:lnTo>
                <a:lnTo>
                  <a:pt x="2" y="4254"/>
                </a:lnTo>
                <a:lnTo>
                  <a:pt x="2" y="4254"/>
                </a:lnTo>
                <a:lnTo>
                  <a:pt x="4" y="4260"/>
                </a:lnTo>
                <a:lnTo>
                  <a:pt x="4" y="4260"/>
                </a:lnTo>
                <a:lnTo>
                  <a:pt x="6" y="4268"/>
                </a:lnTo>
                <a:lnTo>
                  <a:pt x="6" y="4268"/>
                </a:lnTo>
                <a:lnTo>
                  <a:pt x="6" y="4272"/>
                </a:lnTo>
                <a:lnTo>
                  <a:pt x="6" y="4272"/>
                </a:lnTo>
                <a:lnTo>
                  <a:pt x="10" y="4278"/>
                </a:lnTo>
                <a:lnTo>
                  <a:pt x="10" y="4278"/>
                </a:lnTo>
                <a:lnTo>
                  <a:pt x="16" y="4288"/>
                </a:lnTo>
                <a:lnTo>
                  <a:pt x="16" y="4288"/>
                </a:lnTo>
                <a:lnTo>
                  <a:pt x="18" y="4294"/>
                </a:lnTo>
                <a:lnTo>
                  <a:pt x="18" y="4294"/>
                </a:lnTo>
                <a:lnTo>
                  <a:pt x="28" y="4304"/>
                </a:lnTo>
                <a:lnTo>
                  <a:pt x="28" y="4304"/>
                </a:lnTo>
                <a:lnTo>
                  <a:pt x="30" y="4306"/>
                </a:lnTo>
                <a:lnTo>
                  <a:pt x="30" y="4306"/>
                </a:lnTo>
                <a:lnTo>
                  <a:pt x="44" y="4318"/>
                </a:lnTo>
                <a:lnTo>
                  <a:pt x="44" y="4318"/>
                </a:lnTo>
                <a:lnTo>
                  <a:pt x="48" y="4320"/>
                </a:lnTo>
                <a:lnTo>
                  <a:pt x="48" y="4320"/>
                </a:lnTo>
                <a:lnTo>
                  <a:pt x="58" y="4326"/>
                </a:lnTo>
                <a:lnTo>
                  <a:pt x="58" y="4326"/>
                </a:lnTo>
                <a:lnTo>
                  <a:pt x="64" y="4328"/>
                </a:lnTo>
                <a:lnTo>
                  <a:pt x="64" y="4328"/>
                </a:lnTo>
                <a:lnTo>
                  <a:pt x="76" y="4332"/>
                </a:lnTo>
                <a:lnTo>
                  <a:pt x="76" y="4332"/>
                </a:lnTo>
                <a:lnTo>
                  <a:pt x="82" y="4334"/>
                </a:lnTo>
                <a:lnTo>
                  <a:pt x="82" y="4334"/>
                </a:lnTo>
                <a:lnTo>
                  <a:pt x="100" y="4336"/>
                </a:lnTo>
                <a:lnTo>
                  <a:pt x="5856" y="4336"/>
                </a:lnTo>
                <a:lnTo>
                  <a:pt x="5856" y="4336"/>
                </a:lnTo>
                <a:lnTo>
                  <a:pt x="5874" y="4334"/>
                </a:lnTo>
                <a:lnTo>
                  <a:pt x="5874" y="4334"/>
                </a:lnTo>
                <a:lnTo>
                  <a:pt x="5880" y="4332"/>
                </a:lnTo>
                <a:lnTo>
                  <a:pt x="5880" y="4332"/>
                </a:lnTo>
                <a:lnTo>
                  <a:pt x="5890" y="4328"/>
                </a:lnTo>
                <a:lnTo>
                  <a:pt x="5890" y="4328"/>
                </a:lnTo>
                <a:lnTo>
                  <a:pt x="5896" y="4326"/>
                </a:lnTo>
                <a:lnTo>
                  <a:pt x="5896" y="4326"/>
                </a:lnTo>
                <a:lnTo>
                  <a:pt x="5908" y="4320"/>
                </a:lnTo>
                <a:lnTo>
                  <a:pt x="5908" y="4320"/>
                </a:lnTo>
                <a:lnTo>
                  <a:pt x="5912" y="4318"/>
                </a:lnTo>
                <a:lnTo>
                  <a:pt x="5912" y="4318"/>
                </a:lnTo>
                <a:lnTo>
                  <a:pt x="5926" y="4306"/>
                </a:lnTo>
                <a:lnTo>
                  <a:pt x="5926" y="4306"/>
                </a:lnTo>
                <a:lnTo>
                  <a:pt x="5928" y="4304"/>
                </a:lnTo>
                <a:lnTo>
                  <a:pt x="5928" y="4304"/>
                </a:lnTo>
                <a:lnTo>
                  <a:pt x="5936" y="4294"/>
                </a:lnTo>
                <a:lnTo>
                  <a:pt x="5936" y="4294"/>
                </a:lnTo>
                <a:lnTo>
                  <a:pt x="5940" y="4288"/>
                </a:lnTo>
                <a:lnTo>
                  <a:pt x="5940" y="4288"/>
                </a:lnTo>
                <a:lnTo>
                  <a:pt x="5946" y="4278"/>
                </a:lnTo>
                <a:lnTo>
                  <a:pt x="5946" y="4278"/>
                </a:lnTo>
                <a:lnTo>
                  <a:pt x="5948" y="4272"/>
                </a:lnTo>
                <a:lnTo>
                  <a:pt x="5948" y="4272"/>
                </a:lnTo>
                <a:lnTo>
                  <a:pt x="5950" y="4268"/>
                </a:lnTo>
                <a:lnTo>
                  <a:pt x="5950" y="4268"/>
                </a:lnTo>
                <a:lnTo>
                  <a:pt x="5952" y="4260"/>
                </a:lnTo>
                <a:lnTo>
                  <a:pt x="5952" y="4260"/>
                </a:lnTo>
                <a:lnTo>
                  <a:pt x="5954" y="4254"/>
                </a:lnTo>
                <a:lnTo>
                  <a:pt x="5954" y="4254"/>
                </a:lnTo>
                <a:lnTo>
                  <a:pt x="5956" y="4236"/>
                </a:lnTo>
                <a:lnTo>
                  <a:pt x="5956" y="4236"/>
                </a:lnTo>
                <a:lnTo>
                  <a:pt x="5956" y="4236"/>
                </a:lnTo>
                <a:lnTo>
                  <a:pt x="5956" y="408"/>
                </a:lnTo>
                <a:lnTo>
                  <a:pt x="5956" y="180"/>
                </a:lnTo>
                <a:lnTo>
                  <a:pt x="5956" y="100"/>
                </a:lnTo>
                <a:lnTo>
                  <a:pt x="5956" y="100"/>
                </a:lnTo>
                <a:lnTo>
                  <a:pt x="5954" y="78"/>
                </a:lnTo>
                <a:lnTo>
                  <a:pt x="5948" y="60"/>
                </a:lnTo>
                <a:lnTo>
                  <a:pt x="5938" y="44"/>
                </a:lnTo>
                <a:lnTo>
                  <a:pt x="5926" y="28"/>
                </a:lnTo>
                <a:lnTo>
                  <a:pt x="5912" y="16"/>
                </a:lnTo>
                <a:lnTo>
                  <a:pt x="5894" y="6"/>
                </a:lnTo>
                <a:lnTo>
                  <a:pt x="5876" y="2"/>
                </a:lnTo>
                <a:lnTo>
                  <a:pt x="5856" y="0"/>
                </a:lnTo>
                <a:lnTo>
                  <a:pt x="5856" y="0"/>
                </a:lnTo>
                <a:close/>
                <a:moveTo>
                  <a:pt x="200" y="958"/>
                </a:moveTo>
                <a:lnTo>
                  <a:pt x="200" y="958"/>
                </a:lnTo>
                <a:lnTo>
                  <a:pt x="222" y="984"/>
                </a:lnTo>
                <a:lnTo>
                  <a:pt x="246" y="1008"/>
                </a:lnTo>
                <a:lnTo>
                  <a:pt x="270" y="1032"/>
                </a:lnTo>
                <a:lnTo>
                  <a:pt x="294" y="1054"/>
                </a:lnTo>
                <a:lnTo>
                  <a:pt x="322" y="1076"/>
                </a:lnTo>
                <a:lnTo>
                  <a:pt x="348" y="1096"/>
                </a:lnTo>
                <a:lnTo>
                  <a:pt x="376" y="1116"/>
                </a:lnTo>
                <a:lnTo>
                  <a:pt x="406" y="1136"/>
                </a:lnTo>
                <a:lnTo>
                  <a:pt x="2364" y="2346"/>
                </a:lnTo>
                <a:lnTo>
                  <a:pt x="200" y="4032"/>
                </a:lnTo>
                <a:lnTo>
                  <a:pt x="200" y="958"/>
                </a:lnTo>
                <a:close/>
                <a:moveTo>
                  <a:pt x="392" y="4136"/>
                </a:moveTo>
                <a:lnTo>
                  <a:pt x="2546" y="2456"/>
                </a:lnTo>
                <a:lnTo>
                  <a:pt x="2546" y="2456"/>
                </a:lnTo>
                <a:lnTo>
                  <a:pt x="2598" y="2484"/>
                </a:lnTo>
                <a:lnTo>
                  <a:pt x="2650" y="2508"/>
                </a:lnTo>
                <a:lnTo>
                  <a:pt x="2702" y="2528"/>
                </a:lnTo>
                <a:lnTo>
                  <a:pt x="2756" y="2546"/>
                </a:lnTo>
                <a:lnTo>
                  <a:pt x="2812" y="2558"/>
                </a:lnTo>
                <a:lnTo>
                  <a:pt x="2866" y="2568"/>
                </a:lnTo>
                <a:lnTo>
                  <a:pt x="2922" y="2572"/>
                </a:lnTo>
                <a:lnTo>
                  <a:pt x="2978" y="2574"/>
                </a:lnTo>
                <a:lnTo>
                  <a:pt x="2978" y="2574"/>
                </a:lnTo>
                <a:lnTo>
                  <a:pt x="3034" y="2572"/>
                </a:lnTo>
                <a:lnTo>
                  <a:pt x="3088" y="2568"/>
                </a:lnTo>
                <a:lnTo>
                  <a:pt x="3144" y="2558"/>
                </a:lnTo>
                <a:lnTo>
                  <a:pt x="3198" y="2546"/>
                </a:lnTo>
                <a:lnTo>
                  <a:pt x="3252" y="2528"/>
                </a:lnTo>
                <a:lnTo>
                  <a:pt x="3306" y="2508"/>
                </a:lnTo>
                <a:lnTo>
                  <a:pt x="3358" y="2484"/>
                </a:lnTo>
                <a:lnTo>
                  <a:pt x="3408" y="2456"/>
                </a:lnTo>
                <a:lnTo>
                  <a:pt x="5564" y="4136"/>
                </a:lnTo>
                <a:lnTo>
                  <a:pt x="392" y="4136"/>
                </a:lnTo>
                <a:close/>
                <a:moveTo>
                  <a:pt x="5756" y="4032"/>
                </a:moveTo>
                <a:lnTo>
                  <a:pt x="3590" y="2346"/>
                </a:lnTo>
                <a:lnTo>
                  <a:pt x="5550" y="1136"/>
                </a:lnTo>
                <a:lnTo>
                  <a:pt x="5550" y="1136"/>
                </a:lnTo>
                <a:lnTo>
                  <a:pt x="5578" y="1116"/>
                </a:lnTo>
                <a:lnTo>
                  <a:pt x="5606" y="1096"/>
                </a:lnTo>
                <a:lnTo>
                  <a:pt x="5634" y="1076"/>
                </a:lnTo>
                <a:lnTo>
                  <a:pt x="5660" y="1054"/>
                </a:lnTo>
                <a:lnTo>
                  <a:pt x="5686" y="1032"/>
                </a:lnTo>
                <a:lnTo>
                  <a:pt x="5710" y="1008"/>
                </a:lnTo>
                <a:lnTo>
                  <a:pt x="5734" y="984"/>
                </a:lnTo>
                <a:lnTo>
                  <a:pt x="5756" y="958"/>
                </a:lnTo>
                <a:lnTo>
                  <a:pt x="5756" y="4032"/>
                </a:lnTo>
                <a:close/>
                <a:moveTo>
                  <a:pt x="5756" y="408"/>
                </a:moveTo>
                <a:lnTo>
                  <a:pt x="5756" y="408"/>
                </a:lnTo>
                <a:lnTo>
                  <a:pt x="5754" y="450"/>
                </a:lnTo>
                <a:lnTo>
                  <a:pt x="5750" y="492"/>
                </a:lnTo>
                <a:lnTo>
                  <a:pt x="5744" y="534"/>
                </a:lnTo>
                <a:lnTo>
                  <a:pt x="5734" y="574"/>
                </a:lnTo>
                <a:lnTo>
                  <a:pt x="5722" y="614"/>
                </a:lnTo>
                <a:lnTo>
                  <a:pt x="5708" y="654"/>
                </a:lnTo>
                <a:lnTo>
                  <a:pt x="5692" y="690"/>
                </a:lnTo>
                <a:lnTo>
                  <a:pt x="5672" y="728"/>
                </a:lnTo>
                <a:lnTo>
                  <a:pt x="5652" y="762"/>
                </a:lnTo>
                <a:lnTo>
                  <a:pt x="5628" y="796"/>
                </a:lnTo>
                <a:lnTo>
                  <a:pt x="5602" y="828"/>
                </a:lnTo>
                <a:lnTo>
                  <a:pt x="5576" y="860"/>
                </a:lnTo>
                <a:lnTo>
                  <a:pt x="5546" y="888"/>
                </a:lnTo>
                <a:lnTo>
                  <a:pt x="5514" y="916"/>
                </a:lnTo>
                <a:lnTo>
                  <a:pt x="5480" y="942"/>
                </a:lnTo>
                <a:lnTo>
                  <a:pt x="5444" y="966"/>
                </a:lnTo>
                <a:lnTo>
                  <a:pt x="3322" y="2276"/>
                </a:lnTo>
                <a:lnTo>
                  <a:pt x="3322" y="2276"/>
                </a:lnTo>
                <a:lnTo>
                  <a:pt x="3282" y="2300"/>
                </a:lnTo>
                <a:lnTo>
                  <a:pt x="3240" y="2320"/>
                </a:lnTo>
                <a:lnTo>
                  <a:pt x="3198" y="2336"/>
                </a:lnTo>
                <a:lnTo>
                  <a:pt x="3154" y="2350"/>
                </a:lnTo>
                <a:lnTo>
                  <a:pt x="3110" y="2360"/>
                </a:lnTo>
                <a:lnTo>
                  <a:pt x="3066" y="2368"/>
                </a:lnTo>
                <a:lnTo>
                  <a:pt x="3022" y="2374"/>
                </a:lnTo>
                <a:lnTo>
                  <a:pt x="2978" y="2374"/>
                </a:lnTo>
                <a:lnTo>
                  <a:pt x="2934" y="2374"/>
                </a:lnTo>
                <a:lnTo>
                  <a:pt x="2888" y="2368"/>
                </a:lnTo>
                <a:lnTo>
                  <a:pt x="2844" y="2360"/>
                </a:lnTo>
                <a:lnTo>
                  <a:pt x="2800" y="2350"/>
                </a:lnTo>
                <a:lnTo>
                  <a:pt x="2758" y="2336"/>
                </a:lnTo>
                <a:lnTo>
                  <a:pt x="2716" y="2320"/>
                </a:lnTo>
                <a:lnTo>
                  <a:pt x="2674" y="2300"/>
                </a:lnTo>
                <a:lnTo>
                  <a:pt x="2634" y="2276"/>
                </a:lnTo>
                <a:lnTo>
                  <a:pt x="510" y="966"/>
                </a:lnTo>
                <a:lnTo>
                  <a:pt x="510" y="966"/>
                </a:lnTo>
                <a:lnTo>
                  <a:pt x="476" y="942"/>
                </a:lnTo>
                <a:lnTo>
                  <a:pt x="442" y="916"/>
                </a:lnTo>
                <a:lnTo>
                  <a:pt x="410" y="888"/>
                </a:lnTo>
                <a:lnTo>
                  <a:pt x="380" y="860"/>
                </a:lnTo>
                <a:lnTo>
                  <a:pt x="352" y="828"/>
                </a:lnTo>
                <a:lnTo>
                  <a:pt x="326" y="796"/>
                </a:lnTo>
                <a:lnTo>
                  <a:pt x="304" y="762"/>
                </a:lnTo>
                <a:lnTo>
                  <a:pt x="282" y="728"/>
                </a:lnTo>
                <a:lnTo>
                  <a:pt x="264" y="690"/>
                </a:lnTo>
                <a:lnTo>
                  <a:pt x="246" y="654"/>
                </a:lnTo>
                <a:lnTo>
                  <a:pt x="232" y="614"/>
                </a:lnTo>
                <a:lnTo>
                  <a:pt x="222" y="574"/>
                </a:lnTo>
                <a:lnTo>
                  <a:pt x="212" y="534"/>
                </a:lnTo>
                <a:lnTo>
                  <a:pt x="206" y="492"/>
                </a:lnTo>
                <a:lnTo>
                  <a:pt x="202" y="450"/>
                </a:lnTo>
                <a:lnTo>
                  <a:pt x="200" y="408"/>
                </a:lnTo>
                <a:lnTo>
                  <a:pt x="200" y="200"/>
                </a:lnTo>
                <a:lnTo>
                  <a:pt x="5756" y="200"/>
                </a:lnTo>
                <a:lnTo>
                  <a:pt x="5756" y="40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35192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6">
            <a:extLst>
              <a:ext uri="{FF2B5EF4-FFF2-40B4-BE49-F238E27FC236}">
                <a16:creationId xmlns:a16="http://schemas.microsoft.com/office/drawing/2014/main" id="{DF686F6A-4983-4315-BD0A-3A73A7F2E1EE}"/>
              </a:ext>
            </a:extLst>
          </p:cNvPr>
          <p:cNvGraphicFramePr>
            <a:graphicFrameLocks noGrp="1"/>
          </p:cNvGraphicFramePr>
          <p:nvPr>
            <p:extLst>
              <p:ext uri="{D42A27DB-BD31-4B8C-83A1-F6EECF244321}">
                <p14:modId xmlns:p14="http://schemas.microsoft.com/office/powerpoint/2010/main" val="3736057859"/>
              </p:ext>
            </p:extLst>
          </p:nvPr>
        </p:nvGraphicFramePr>
        <p:xfrm>
          <a:off x="227013" y="686943"/>
          <a:ext cx="11507353" cy="4513829"/>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2346430126"/>
                    </a:ext>
                  </a:extLst>
                </a:gridCol>
                <a:gridCol w="1080000">
                  <a:extLst>
                    <a:ext uri="{9D8B030D-6E8A-4147-A177-3AD203B41FA5}">
                      <a16:colId xmlns:a16="http://schemas.microsoft.com/office/drawing/2014/main" val="2193284727"/>
                    </a:ext>
                  </a:extLst>
                </a:gridCol>
                <a:gridCol w="3708000">
                  <a:extLst>
                    <a:ext uri="{9D8B030D-6E8A-4147-A177-3AD203B41FA5}">
                      <a16:colId xmlns:a16="http://schemas.microsoft.com/office/drawing/2014/main" val="4144851624"/>
                    </a:ext>
                  </a:extLst>
                </a:gridCol>
                <a:gridCol w="798490">
                  <a:extLst>
                    <a:ext uri="{9D8B030D-6E8A-4147-A177-3AD203B41FA5}">
                      <a16:colId xmlns:a16="http://schemas.microsoft.com/office/drawing/2014/main" val="4178746584"/>
                    </a:ext>
                  </a:extLst>
                </a:gridCol>
                <a:gridCol w="5128863">
                  <a:extLst>
                    <a:ext uri="{9D8B030D-6E8A-4147-A177-3AD203B41FA5}">
                      <a16:colId xmlns:a16="http://schemas.microsoft.com/office/drawing/2014/main" val="2667593174"/>
                    </a:ext>
                  </a:extLst>
                </a:gridCol>
              </a:tblGrid>
              <a:tr h="261843">
                <a:tc>
                  <a:txBody>
                    <a:bodyPr/>
                    <a:lstStyle/>
                    <a:p>
                      <a:pPr algn="ctr"/>
                      <a:r>
                        <a:rPr kumimoji="1" lang="en-US" altLang="ja-JP" sz="1600">
                          <a:latin typeface="Meiryo UI" panose="020B0604030504040204" pitchFamily="50" charset="-128"/>
                          <a:ea typeface="Meiryo UI" panose="020B0604030504040204" pitchFamily="50" charset="-128"/>
                        </a:rPr>
                        <a:t>#</a:t>
                      </a:r>
                      <a:endParaRPr kumimoji="1" lang="ja-JP" altLang="en-US" sz="160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sz="1600">
                          <a:latin typeface="Meiryo UI" panose="020B0604030504040204" pitchFamily="50" charset="-128"/>
                          <a:ea typeface="Meiryo UI" panose="020B0604030504040204" pitchFamily="50" charset="-128"/>
                        </a:rPr>
                        <a:t>導入作業項目</a:t>
                      </a:r>
                    </a:p>
                  </a:txBody>
                  <a:tcPr/>
                </a:tc>
                <a:tc hMerge="1">
                  <a:txBody>
                    <a:bodyPr/>
                    <a:lstStyle/>
                    <a:p>
                      <a:endParaRPr kumimoji="1" lang="ja-JP" altLang="en-US" sz="1400"/>
                    </a:p>
                  </a:txBody>
                  <a:tcPr/>
                </a:tc>
                <a:tc>
                  <a:txBody>
                    <a:bodyPr/>
                    <a:lstStyle/>
                    <a:p>
                      <a:pPr algn="ctr"/>
                      <a:r>
                        <a:rPr kumimoji="1" lang="ja-JP" altLang="en-US" sz="1600">
                          <a:latin typeface="Meiryo UI" panose="020B0604030504040204" pitchFamily="50" charset="-128"/>
                          <a:ea typeface="Meiryo UI" panose="020B0604030504040204" pitchFamily="50" charset="-128"/>
                        </a:rPr>
                        <a:t>実施者</a:t>
                      </a:r>
                    </a:p>
                  </a:txBody>
                  <a:tcPr/>
                </a:tc>
                <a:tc>
                  <a:txBody>
                    <a:bodyPr/>
                    <a:lstStyle/>
                    <a:p>
                      <a:pPr algn="ctr"/>
                      <a:r>
                        <a:rPr kumimoji="1" lang="ja-JP" altLang="en-US" sz="1600">
                          <a:latin typeface="Meiryo UI" panose="020B0604030504040204" pitchFamily="50" charset="-128"/>
                          <a:ea typeface="Meiryo UI" panose="020B0604030504040204" pitchFamily="50" charset="-128"/>
                        </a:rPr>
                        <a:t>詳細情報の参照先</a:t>
                      </a:r>
                      <a:endParaRPr kumimoji="1" lang="en-US" altLang="ja-JP"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66863200"/>
                  </a:ext>
                </a:extLst>
              </a:tr>
              <a:tr h="499883">
                <a:tc rowSpan="9">
                  <a:txBody>
                    <a:bodyPr/>
                    <a:lstStyle/>
                    <a:p>
                      <a:pPr algn="ctr"/>
                      <a:r>
                        <a:rPr kumimoji="1" lang="ja-JP" altLang="en-US" sz="1200">
                          <a:latin typeface="Meiryo UI" panose="020B0604030504040204" pitchFamily="50" charset="-128"/>
                          <a:ea typeface="Meiryo UI" panose="020B0604030504040204" pitchFamily="50" charset="-128"/>
                        </a:rPr>
                        <a:t>ステップ</a:t>
                      </a:r>
                      <a:r>
                        <a:rPr kumimoji="1" lang="en-US" altLang="ja-JP" sz="1200">
                          <a:latin typeface="Meiryo UI" panose="020B0604030504040204" pitchFamily="50" charset="-128"/>
                          <a:ea typeface="Meiryo UI" panose="020B0604030504040204" pitchFamily="50" charset="-128"/>
                        </a:rPr>
                        <a:t>(4)</a:t>
                      </a:r>
                    </a:p>
                    <a:p>
                      <a:pPr algn="ctr"/>
                      <a:endParaRPr kumimoji="1" lang="en-US" altLang="ja-JP" sz="1200">
                        <a:latin typeface="Meiryo UI" panose="020B0604030504040204" pitchFamily="50" charset="-128"/>
                        <a:ea typeface="Meiryo UI" panose="020B0604030504040204" pitchFamily="50" charset="-128"/>
                      </a:endParaRPr>
                    </a:p>
                    <a:p>
                      <a:pPr algn="ctr"/>
                      <a:r>
                        <a:rPr kumimoji="1" lang="en-US" altLang="ja-JP" sz="800">
                          <a:latin typeface="Meiryo UI" panose="020B0604030504040204" pitchFamily="50" charset="-128"/>
                          <a:ea typeface="Meiryo UI" panose="020B0604030504040204" pitchFamily="50" charset="-128"/>
                        </a:rPr>
                        <a:t>※(5)</a:t>
                      </a:r>
                      <a:r>
                        <a:rPr kumimoji="1" lang="ja-JP" altLang="en-US" sz="800">
                          <a:latin typeface="Meiryo UI" panose="020B0604030504040204" pitchFamily="50" charset="-128"/>
                          <a:ea typeface="Meiryo UI" panose="020B0604030504040204" pitchFamily="50" charset="-128"/>
                        </a:rPr>
                        <a:t>も同一</a:t>
                      </a:r>
                    </a:p>
                  </a:txBody>
                  <a:tcPr/>
                </a:tc>
                <a:tc rowSpan="9">
                  <a:txBody>
                    <a:bodyPr/>
                    <a:lstStyle/>
                    <a:p>
                      <a:pPr algn="ctr"/>
                      <a:r>
                        <a:rPr kumimoji="1" lang="ja-JP" altLang="en-US" sz="1300">
                          <a:latin typeface="Meiryo UI" panose="020B0604030504040204" pitchFamily="50" charset="-128"/>
                          <a:ea typeface="Meiryo UI" panose="020B0604030504040204" pitchFamily="50" charset="-128"/>
                        </a:rPr>
                        <a:t>提供者</a:t>
                      </a:r>
                      <a:endParaRPr kumimoji="1" lang="en-US" altLang="ja-JP" sz="1300">
                        <a:latin typeface="Meiryo UI" panose="020B0604030504040204" pitchFamily="50" charset="-128"/>
                        <a:ea typeface="Meiryo UI" panose="020B0604030504040204" pitchFamily="50" charset="-128"/>
                      </a:endParaRPr>
                    </a:p>
                    <a:p>
                      <a:pPr algn="ctr"/>
                      <a:r>
                        <a:rPr kumimoji="1" lang="ja-JP" altLang="en-US" sz="1300">
                          <a:latin typeface="Meiryo UI" panose="020B0604030504040204" pitchFamily="50" charset="-128"/>
                          <a:ea typeface="Meiryo UI" panose="020B0604030504040204" pitchFamily="50" charset="-128"/>
                        </a:rPr>
                        <a:t>コネクタ</a:t>
                      </a:r>
                    </a:p>
                  </a:txBody>
                  <a:tcPr/>
                </a:tc>
                <a:tc>
                  <a:txBody>
                    <a:bodyPr/>
                    <a:lstStyle/>
                    <a:p>
                      <a:r>
                        <a:rPr kumimoji="1" lang="en-US" altLang="ja-JP" sz="1300">
                          <a:solidFill>
                            <a:schemeClr val="tx1"/>
                          </a:solidFill>
                          <a:latin typeface="Meiryo UI" panose="020B0604030504040204" pitchFamily="50" charset="-128"/>
                          <a:ea typeface="Meiryo UI" panose="020B0604030504040204" pitchFamily="50" charset="-128"/>
                        </a:rPr>
                        <a:t>(4)-1</a:t>
                      </a:r>
                      <a:r>
                        <a:rPr kumimoji="1" lang="ja-JP" altLang="en-US" sz="1300">
                          <a:solidFill>
                            <a:schemeClr val="tx1"/>
                          </a:solidFill>
                          <a:latin typeface="Meiryo UI" panose="020B0604030504040204" pitchFamily="50" charset="-128"/>
                          <a:ea typeface="Meiryo UI" panose="020B0604030504040204" pitchFamily="50" charset="-128"/>
                        </a:rPr>
                        <a:t> コネクタ導入環境</a:t>
                      </a:r>
                      <a:r>
                        <a:rPr kumimoji="1" lang="en-US" altLang="ja-JP" sz="1300">
                          <a:solidFill>
                            <a:schemeClr val="tx1"/>
                          </a:solidFill>
                          <a:latin typeface="Meiryo UI" panose="020B0604030504040204" pitchFamily="50" charset="-128"/>
                          <a:ea typeface="Meiryo UI" panose="020B0604030504040204" pitchFamily="50" charset="-128"/>
                        </a:rPr>
                        <a:t>(</a:t>
                      </a:r>
                      <a:r>
                        <a:rPr kumimoji="1" lang="ja-JP" altLang="en-US" sz="1300">
                          <a:solidFill>
                            <a:schemeClr val="tx1"/>
                          </a:solidFill>
                          <a:latin typeface="Meiryo UI" panose="020B0604030504040204" pitchFamily="50" charset="-128"/>
                          <a:ea typeface="Meiryo UI" panose="020B0604030504040204" pitchFamily="50" charset="-128"/>
                        </a:rPr>
                        <a:t>サーバの準備</a:t>
                      </a:r>
                      <a:r>
                        <a:rPr kumimoji="1" lang="en-US" altLang="ja-JP" sz="1300">
                          <a:solidFill>
                            <a:schemeClr val="tx1"/>
                          </a:solidFill>
                          <a:latin typeface="Meiryo UI" panose="020B0604030504040204" pitchFamily="50" charset="-128"/>
                          <a:ea typeface="Meiryo UI" panose="020B0604030504040204" pitchFamily="50" charset="-128"/>
                        </a:rPr>
                        <a:t>)</a:t>
                      </a:r>
                      <a:endParaRPr kumimoji="1" lang="ja-JP" altLang="en-US"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データ</a:t>
                      </a:r>
                      <a:endParaRPr kumimoji="1" lang="en-US" altLang="ja-JP" sz="1200" dirty="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提供者</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コネクタを導入するサーバを準備する。</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前提事項は、</a:t>
                      </a:r>
                      <a:r>
                        <a:rPr lang="en-US" altLang="ja-JP" sz="1200" dirty="0">
                          <a:solidFill>
                            <a:schemeClr val="tx1"/>
                          </a:solidFill>
                          <a:latin typeface="Meiryo UI" panose="020B0604030504040204" pitchFamily="50" charset="-128"/>
                          <a:ea typeface="Meiryo UI" panose="020B0604030504040204" pitchFamily="50" charset="-128"/>
                        </a:rPr>
                        <a:t>[3.</a:t>
                      </a:r>
                      <a:r>
                        <a:rPr lang="ja-JP" altLang="en-US" sz="1200" dirty="0">
                          <a:solidFill>
                            <a:schemeClr val="tx1"/>
                          </a:solidFill>
                          <a:latin typeface="Meiryo UI" panose="020B0604030504040204" pitchFamily="50" charset="-128"/>
                          <a:ea typeface="Meiryo UI" panose="020B0604030504040204" pitchFamily="50" charset="-128"/>
                        </a:rPr>
                        <a:t>前提事項</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の「ステップ</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：提供者コネクタの実装に関する前提事項」「ステップ</a:t>
                      </a:r>
                      <a:r>
                        <a:rPr lang="en-US" altLang="ja-JP" sz="1200" dirty="0">
                          <a:solidFill>
                            <a:schemeClr val="tx1"/>
                          </a:solidFill>
                          <a:latin typeface="Meiryo UI" panose="020B0604030504040204" pitchFamily="50" charset="-128"/>
                          <a:ea typeface="Meiryo UI" panose="020B0604030504040204" pitchFamily="50" charset="-128"/>
                        </a:rPr>
                        <a:t>(5)</a:t>
                      </a:r>
                      <a:r>
                        <a:rPr lang="ja-JP" altLang="en-US" sz="1200" dirty="0">
                          <a:solidFill>
                            <a:schemeClr val="tx1"/>
                          </a:solidFill>
                          <a:latin typeface="Meiryo UI" panose="020B0604030504040204" pitchFamily="50" charset="-128"/>
                          <a:ea typeface="Meiryo UI" panose="020B0604030504040204" pitchFamily="50" charset="-128"/>
                        </a:rPr>
                        <a:t>：利用者コネクタの実装に関する前提事項」を参照。</a:t>
                      </a:r>
                      <a:endParaRPr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85341950"/>
                  </a:ext>
                </a:extLst>
              </a:tr>
              <a:tr h="499883">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300" dirty="0">
                          <a:solidFill>
                            <a:schemeClr val="tx1"/>
                          </a:solidFill>
                          <a:latin typeface="Meiryo UI" panose="020B0604030504040204" pitchFamily="50" charset="-128"/>
                          <a:ea typeface="Meiryo UI" panose="020B0604030504040204" pitchFamily="50" charset="-128"/>
                        </a:rPr>
                        <a:t>(4)-2 </a:t>
                      </a:r>
                      <a:r>
                        <a:rPr kumimoji="1" lang="en-US" altLang="ja-JP" sz="1300" dirty="0">
                          <a:latin typeface="Meiryo UI" panose="020B0604030504040204" pitchFamily="50" charset="-128"/>
                          <a:ea typeface="Meiryo UI" panose="020B0604030504040204" pitchFamily="50" charset="-128"/>
                        </a:rPr>
                        <a:t>ID</a:t>
                      </a:r>
                      <a:r>
                        <a:rPr kumimoji="1" lang="ja-JP" altLang="en-US" sz="1300" dirty="0">
                          <a:latin typeface="Meiryo UI" panose="020B0604030504040204" pitchFamily="50" charset="-128"/>
                          <a:ea typeface="Meiryo UI" panose="020B0604030504040204" pitchFamily="50" charset="-128"/>
                        </a:rPr>
                        <a:t>発行のための利用申請書提出</a:t>
                      </a:r>
                    </a:p>
                    <a:p>
                      <a:endParaRPr kumimoji="1" lang="zh-TW" altLang="en-US" sz="13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データ</a:t>
                      </a:r>
                      <a:endParaRPr kumimoji="1" lang="en-US" altLang="ja-JP" sz="120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提供者</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コネクタに利用に向けて、</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発行を行う必要があるため、利用申請書を提出する。</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　申請書：コネクタの利用申請書</a:t>
                      </a:r>
                      <a:r>
                        <a:rPr lang="en-US" altLang="ja-JP" sz="1200" dirty="0">
                          <a:solidFill>
                            <a:schemeClr val="tx1"/>
                          </a:solidFill>
                          <a:latin typeface="Meiryo UI" panose="020B0604030504040204" pitchFamily="50" charset="-128"/>
                          <a:ea typeface="Meiryo UI" panose="020B0604030504040204" pitchFamily="50" charset="-128"/>
                        </a:rPr>
                        <a:t>(</a:t>
                      </a:r>
                      <a:r>
                        <a:rPr lang="en-US" altLang="ja-JP" sz="1200" dirty="0">
                          <a:hlinkClick r:id="rId2"/>
                        </a:rPr>
                        <a:t>connector/</a:t>
                      </a:r>
                      <a:r>
                        <a:rPr lang="ja-JP" altLang="en-US" sz="1200" dirty="0">
                          <a:hlinkClick r:id="rId2"/>
                        </a:rPr>
                        <a:t>コネクタ</a:t>
                      </a:r>
                      <a:r>
                        <a:rPr lang="en-US" altLang="ja-JP" sz="1200" dirty="0">
                          <a:hlinkClick r:id="rId2"/>
                        </a:rPr>
                        <a:t>_</a:t>
                      </a:r>
                      <a:r>
                        <a:rPr lang="ja-JP" altLang="en-US" sz="1200" dirty="0">
                          <a:hlinkClick r:id="rId2"/>
                        </a:rPr>
                        <a:t>利用登録申請書</a:t>
                      </a:r>
                      <a:r>
                        <a:rPr lang="en-US" altLang="ja-JP" sz="1200" dirty="0">
                          <a:hlinkClick r:id="rId2"/>
                        </a:rPr>
                        <a:t>_2022</a:t>
                      </a:r>
                      <a:r>
                        <a:rPr lang="ja-JP" altLang="en-US" sz="1200" dirty="0">
                          <a:hlinkClick r:id="rId2"/>
                        </a:rPr>
                        <a:t>年度版</a:t>
                      </a:r>
                      <a:r>
                        <a:rPr lang="en-US" altLang="ja-JP" sz="1200" dirty="0">
                          <a:hlinkClick r:id="rId2"/>
                        </a:rPr>
                        <a:t>.xlsx at master · CADDE-sip/connector · GitHub</a:t>
                      </a:r>
                      <a:r>
                        <a:rPr lang="en-US" altLang="ja-JP" sz="1200" dirty="0">
                          <a:solidFill>
                            <a:schemeClr val="tx1"/>
                          </a:solidFill>
                          <a:latin typeface="Meiryo UI" panose="020B0604030504040204" pitchFamily="50" charset="-128"/>
                          <a:ea typeface="Meiryo UI" panose="020B060403050404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　提出</a:t>
                      </a:r>
                      <a:r>
                        <a:rPr kumimoji="1" lang="ja-JP" altLang="en-US" sz="1200" dirty="0">
                          <a:solidFill>
                            <a:schemeClr val="tx1"/>
                          </a:solidFill>
                          <a:latin typeface="Meiryo UI" panose="020B0604030504040204" pitchFamily="50" charset="-128"/>
                          <a:ea typeface="Meiryo UI" panose="020B0604030504040204" pitchFamily="50" charset="-128"/>
                        </a:rPr>
                        <a:t>先：</a:t>
                      </a:r>
                      <a:r>
                        <a:rPr kumimoji="1" lang="en-US" altLang="ja-JP" sz="1200" dirty="0">
                          <a:solidFill>
                            <a:schemeClr val="tx1"/>
                          </a:solidFill>
                          <a:latin typeface="Meiryo UI" panose="020B0604030504040204" pitchFamily="50" charset="-128"/>
                          <a:ea typeface="Meiryo UI" panose="020B0604030504040204" pitchFamily="50" charset="-128"/>
                        </a:rPr>
                        <a:t>sip2cadde_support@nii.ac.jp</a:t>
                      </a:r>
                    </a:p>
                  </a:txBody>
                  <a:tcPr/>
                </a:tc>
                <a:extLst>
                  <a:ext uri="{0D108BD9-81ED-4DB2-BD59-A6C34878D82A}">
                    <a16:rowId xmlns:a16="http://schemas.microsoft.com/office/drawing/2014/main" val="3796081665"/>
                  </a:ext>
                </a:extLst>
              </a:tr>
              <a:tr h="236695">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300" dirty="0">
                          <a:solidFill>
                            <a:schemeClr val="tx1"/>
                          </a:solidFill>
                          <a:latin typeface="Meiryo UI" panose="020B0604030504040204" pitchFamily="50" charset="-128"/>
                          <a:ea typeface="Meiryo UI" panose="020B0604030504040204" pitchFamily="50" charset="-128"/>
                        </a:rPr>
                        <a:t>(4)-3 </a:t>
                      </a:r>
                      <a:r>
                        <a:rPr kumimoji="1" lang="en-US" altLang="ja-JP" sz="1300" dirty="0">
                          <a:latin typeface="Meiryo UI" panose="020B0604030504040204" pitchFamily="50" charset="-128"/>
                          <a:ea typeface="Meiryo UI" panose="020B0604030504040204" pitchFamily="50" charset="-128"/>
                        </a:rPr>
                        <a:t>ID</a:t>
                      </a:r>
                      <a:r>
                        <a:rPr kumimoji="1" lang="ja-JP" altLang="en-US" sz="1300" dirty="0">
                          <a:latin typeface="Meiryo UI" panose="020B0604030504040204" pitchFamily="50" charset="-128"/>
                          <a:ea typeface="Meiryo UI" panose="020B0604030504040204" pitchFamily="50" charset="-128"/>
                        </a:rPr>
                        <a:t>発行</a:t>
                      </a:r>
                      <a:endParaRPr kumimoji="1" lang="zh-TW" altLang="en-US" sz="13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(4)-2</a:t>
                      </a:r>
                      <a:r>
                        <a:rPr kumimoji="1" lang="ja-JP" altLang="en-US" sz="1200" dirty="0">
                          <a:solidFill>
                            <a:schemeClr val="tx1"/>
                          </a:solidFill>
                          <a:latin typeface="Meiryo UI" panose="020B0604030504040204" pitchFamily="50" charset="-128"/>
                          <a:ea typeface="Meiryo UI" panose="020B0604030504040204" pitchFamily="50" charset="-128"/>
                        </a:rPr>
                        <a:t>の申請内容をもとに、</a:t>
                      </a:r>
                      <a:r>
                        <a:rPr kumimoji="1" lang="en-US" altLang="ja-JP" sz="1200" dirty="0">
                          <a:solidFill>
                            <a:schemeClr val="tx1"/>
                          </a:solidFill>
                          <a:latin typeface="Meiryo UI" panose="020B0604030504040204" pitchFamily="50" charset="-128"/>
                          <a:ea typeface="Meiryo UI" panose="020B0604030504040204" pitchFamily="50" charset="-128"/>
                        </a:rPr>
                        <a:t>CADDE</a:t>
                      </a:r>
                      <a:r>
                        <a:rPr kumimoji="1" lang="ja-JP" altLang="en-US" sz="1200" dirty="0">
                          <a:solidFill>
                            <a:schemeClr val="tx1"/>
                          </a:solidFill>
                          <a:latin typeface="Meiryo UI" panose="020B0604030504040204" pitchFamily="50" charset="-128"/>
                          <a:ea typeface="Meiryo UI" panose="020B0604030504040204" pitchFamily="50" charset="-128"/>
                        </a:rPr>
                        <a:t>ユーザ</a:t>
                      </a:r>
                      <a:r>
                        <a:rPr kumimoji="1" lang="en-US" altLang="ja-JP" sz="1200" dirty="0">
                          <a:solidFill>
                            <a:schemeClr val="tx1"/>
                          </a:solidFill>
                          <a:latin typeface="Meiryo UI" panose="020B0604030504040204" pitchFamily="50" charset="-128"/>
                          <a:ea typeface="Meiryo UI" panose="020B0604030504040204" pitchFamily="50" charset="-128"/>
                        </a:rPr>
                        <a:t>ID</a:t>
                      </a:r>
                      <a:r>
                        <a:rPr kumimoji="1" lang="ja-JP" altLang="en-US" sz="1200" dirty="0">
                          <a:latin typeface="Meiryo UI" panose="020B0604030504040204" pitchFamily="50" charset="-128"/>
                          <a:ea typeface="Meiryo UI" panose="020B0604030504040204" pitchFamily="50" charset="-128"/>
                        </a:rPr>
                        <a:t>を払い出す。</a:t>
                      </a:r>
                    </a:p>
                  </a:txBody>
                  <a:tcPr/>
                </a:tc>
                <a:extLst>
                  <a:ext uri="{0D108BD9-81ED-4DB2-BD59-A6C34878D82A}">
                    <a16:rowId xmlns:a16="http://schemas.microsoft.com/office/drawing/2014/main" val="4212221335"/>
                  </a:ext>
                </a:extLst>
              </a:tr>
              <a:tr h="226137">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300" dirty="0">
                          <a:solidFill>
                            <a:schemeClr val="tx1"/>
                          </a:solidFill>
                          <a:latin typeface="Meiryo UI" panose="020B0604030504040204" pitchFamily="50" charset="-128"/>
                          <a:ea typeface="Meiryo UI" panose="020B0604030504040204" pitchFamily="50" charset="-128"/>
                        </a:rPr>
                        <a:t>(4)-4 </a:t>
                      </a:r>
                      <a:r>
                        <a:rPr kumimoji="1" lang="ja-JP" altLang="en-US" sz="1300" dirty="0">
                          <a:latin typeface="Meiryo UI" panose="020B0604030504040204" pitchFamily="50" charset="-128"/>
                          <a:ea typeface="Meiryo UI" panose="020B0604030504040204" pitchFamily="50" charset="-128"/>
                        </a:rPr>
                        <a:t>支援サービスへの設定依頼</a:t>
                      </a:r>
                      <a:endParaRPr kumimoji="1" lang="zh-TW" altLang="en-US" sz="13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(4)-2,3</a:t>
                      </a:r>
                      <a:r>
                        <a:rPr kumimoji="1" lang="ja-JP" altLang="en-US" sz="1200" dirty="0">
                          <a:solidFill>
                            <a:schemeClr val="tx1"/>
                          </a:solidFill>
                          <a:latin typeface="Meiryo UI" panose="020B0604030504040204" pitchFamily="50" charset="-128"/>
                          <a:ea typeface="Meiryo UI" panose="020B0604030504040204" pitchFamily="50" charset="-128"/>
                        </a:rPr>
                        <a:t>をもとに</a:t>
                      </a:r>
                      <a:r>
                        <a:rPr kumimoji="1" lang="ja-JP" altLang="en-US" sz="1200" dirty="0">
                          <a:latin typeface="Meiryo UI" panose="020B0604030504040204" pitchFamily="50" charset="-128"/>
                          <a:ea typeface="Meiryo UI" panose="020B0604030504040204" pitchFamily="50" charset="-128"/>
                        </a:rPr>
                        <a:t>、開発担当者へ支援サービスへの設定を依頼する。</a:t>
                      </a:r>
                      <a:endParaRPr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29944877"/>
                  </a:ext>
                </a:extLst>
              </a:tr>
              <a:tr h="357059">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300" dirty="0">
                          <a:solidFill>
                            <a:schemeClr val="tx1"/>
                          </a:solidFill>
                          <a:latin typeface="Meiryo UI" panose="020B0604030504040204" pitchFamily="50" charset="-128"/>
                          <a:ea typeface="Meiryo UI" panose="020B0604030504040204" pitchFamily="50" charset="-128"/>
                        </a:rPr>
                        <a:t>(4)-5 </a:t>
                      </a:r>
                      <a:r>
                        <a:rPr kumimoji="1" lang="ja-JP" altLang="en-US" sz="1300" dirty="0">
                          <a:latin typeface="Meiryo UI" panose="020B0604030504040204" pitchFamily="50" charset="-128"/>
                          <a:ea typeface="Meiryo UI" panose="020B0604030504040204" pitchFamily="50" charset="-128"/>
                        </a:rPr>
                        <a:t>支援サービスへの設定</a:t>
                      </a:r>
                      <a:endParaRPr kumimoji="1" lang="en-US" altLang="ja-JP" sz="1300"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tc>
                  <a:txBody>
                    <a:bodyPr/>
                    <a:lstStyle/>
                    <a:p>
                      <a:r>
                        <a:rPr lang="ja-JP" altLang="en-US" sz="1200" dirty="0">
                          <a:solidFill>
                            <a:schemeClr val="tx1"/>
                          </a:solidFill>
                          <a:latin typeface="Meiryo UI" panose="020B0604030504040204" pitchFamily="50" charset="-128"/>
                          <a:ea typeface="Meiryo UI" panose="020B0604030504040204" pitchFamily="50" charset="-128"/>
                        </a:rPr>
                        <a:t>認証</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認可</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来歴等、申請書の内容に合わせて、支援サービスへの設定を行う。また、コネクタ構築に必要なコンフィグファイルへの設定情報を窓口担当連絡する。</a:t>
                      </a:r>
                      <a:endParaRPr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4827479"/>
                  </a:ext>
                </a:extLst>
              </a:tr>
              <a:tr h="307589">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300">
                          <a:solidFill>
                            <a:schemeClr val="tx1"/>
                          </a:solidFill>
                          <a:latin typeface="Meiryo UI" panose="020B0604030504040204" pitchFamily="50" charset="-128"/>
                          <a:ea typeface="Meiryo UI" panose="020B0604030504040204" pitchFamily="50" charset="-128"/>
                        </a:rPr>
                        <a:t>(4)-6 </a:t>
                      </a:r>
                      <a:r>
                        <a:rPr kumimoji="1" lang="ja-JP" altLang="en-US" sz="1300">
                          <a:latin typeface="Meiryo UI" panose="020B0604030504040204" pitchFamily="50" charset="-128"/>
                          <a:ea typeface="Meiryo UI" panose="020B0604030504040204" pitchFamily="50" charset="-128"/>
                        </a:rPr>
                        <a:t>コンフィグファイルへの設定情報連絡</a:t>
                      </a:r>
                      <a:endParaRPr kumimoji="1" lang="zh-TW" altLang="en-US" sz="1300">
                        <a:solidFill>
                          <a:srgbClr val="FF0000"/>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tc>
                  <a:txBody>
                    <a:bodyPr/>
                    <a:lstStyle/>
                    <a:p>
                      <a:r>
                        <a:rPr lang="ja-JP" altLang="en-US" sz="1200">
                          <a:solidFill>
                            <a:schemeClr val="tx1"/>
                          </a:solidFill>
                          <a:latin typeface="Meiryo UI" panose="020B0604030504040204" pitchFamily="50" charset="-128"/>
                          <a:ea typeface="Meiryo UI" panose="020B0604030504040204" pitchFamily="50" charset="-128"/>
                        </a:rPr>
                        <a:t>コネクタ構築に必要なコンフィグファイルへの設定情報を利用者へ提供する。</a:t>
                      </a:r>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19155491"/>
                  </a:ext>
                </a:extLst>
              </a:tr>
              <a:tr h="357059">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300">
                          <a:solidFill>
                            <a:schemeClr val="tx1"/>
                          </a:solidFill>
                          <a:latin typeface="Meiryo UI" panose="020B0604030504040204" pitchFamily="50" charset="-128"/>
                          <a:ea typeface="Meiryo UI" panose="020B0604030504040204" pitchFamily="50" charset="-128"/>
                        </a:rPr>
                        <a:t>(4)-7 </a:t>
                      </a:r>
                      <a:r>
                        <a:rPr kumimoji="1" lang="ja-JP" altLang="en-US" sz="1300">
                          <a:latin typeface="Meiryo UI" panose="020B0604030504040204" pitchFamily="50" charset="-128"/>
                          <a:ea typeface="Meiryo UI" panose="020B0604030504040204" pitchFamily="50" charset="-128"/>
                        </a:rPr>
                        <a:t>コンフィグファイルへの設定情報受領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データ</a:t>
                      </a:r>
                      <a:endParaRPr kumimoji="1" lang="en-US" altLang="ja-JP" sz="120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提供者</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r>
                        <a:rPr lang="ja-JP" altLang="en-US" sz="1200">
                          <a:solidFill>
                            <a:schemeClr val="tx1"/>
                          </a:solidFill>
                          <a:latin typeface="Meiryo UI" panose="020B0604030504040204" pitchFamily="50" charset="-128"/>
                          <a:ea typeface="Meiryo UI" panose="020B0604030504040204" pitchFamily="50" charset="-128"/>
                        </a:rPr>
                        <a:t>コンフィグファイルへの設定情報をご確認いただく。</a:t>
                      </a:r>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20806532"/>
                  </a:ext>
                </a:extLst>
              </a:tr>
              <a:tr h="357059">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300">
                          <a:solidFill>
                            <a:schemeClr val="tx1"/>
                          </a:solidFill>
                          <a:latin typeface="Meiryo UI" panose="020B0604030504040204" pitchFamily="50" charset="-128"/>
                          <a:ea typeface="Meiryo UI" panose="020B0604030504040204" pitchFamily="50" charset="-128"/>
                        </a:rPr>
                        <a:t>(4)-8 </a:t>
                      </a:r>
                      <a:r>
                        <a:rPr kumimoji="1" lang="ja-JP" altLang="en-US" sz="1300">
                          <a:latin typeface="Meiryo UI" panose="020B0604030504040204" pitchFamily="50" charset="-128"/>
                          <a:ea typeface="Meiryo UI" panose="020B0604030504040204" pitchFamily="50" charset="-128"/>
                        </a:rPr>
                        <a:t>コネクタ構築</a:t>
                      </a:r>
                      <a:endParaRPr kumimoji="1" lang="ja-JP" altLang="en-US" sz="1300">
                        <a:solidFill>
                          <a:srgbClr val="FF0000"/>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データ</a:t>
                      </a:r>
                      <a:endParaRPr kumimoji="1" lang="en-US" altLang="ja-JP" sz="120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提供者</a:t>
                      </a:r>
                    </a:p>
                  </a:txBody>
                  <a:tcPr/>
                </a:tc>
                <a:tc>
                  <a:txBody>
                    <a:bodyPr/>
                    <a:lstStyle/>
                    <a:p>
                      <a:r>
                        <a:rPr kumimoji="1" lang="ja-JP" altLang="en-US" sz="1200">
                          <a:latin typeface="Meiryo UI" panose="020B0604030504040204" pitchFamily="50" charset="-128"/>
                          <a:ea typeface="Meiryo UI" panose="020B0604030504040204" pitchFamily="50" charset="-128"/>
                        </a:rPr>
                        <a:t>コネクタをダウンロードいただき、構築可能となる。</a:t>
                      </a:r>
                      <a:endParaRPr kumimoji="1" lang="en-US" altLang="ja-JP" sz="120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22926527"/>
                  </a:ext>
                </a:extLst>
              </a:tr>
              <a:tr h="357059">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300">
                          <a:solidFill>
                            <a:schemeClr val="tx1"/>
                          </a:solidFill>
                          <a:latin typeface="Meiryo UI" panose="020B0604030504040204" pitchFamily="50" charset="-128"/>
                          <a:ea typeface="Meiryo UI" panose="020B0604030504040204" pitchFamily="50" charset="-128"/>
                        </a:rPr>
                        <a:t>(4)-9 </a:t>
                      </a:r>
                      <a:r>
                        <a:rPr kumimoji="1" lang="ja-JP" altLang="en-US" sz="1300">
                          <a:latin typeface="Meiryo UI" panose="020B0604030504040204" pitchFamily="50" charset="-128"/>
                          <a:ea typeface="Meiryo UI" panose="020B0604030504040204" pitchFamily="50" charset="-128"/>
                        </a:rPr>
                        <a:t>ロケーションファイル更新</a:t>
                      </a:r>
                      <a:endParaRPr kumimoji="1" lang="zh-TW" altLang="en-US" sz="130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tc>
                  <a:txBody>
                    <a:bodyPr/>
                    <a:lstStyle/>
                    <a:p>
                      <a:r>
                        <a:rPr lang="ja-JP" altLang="en-US" sz="1200" dirty="0">
                          <a:solidFill>
                            <a:schemeClr val="tx1"/>
                          </a:solidFill>
                          <a:latin typeface="Meiryo UI" panose="020B0604030504040204" pitchFamily="50" charset="-128"/>
                          <a:ea typeface="Meiryo UI" panose="020B0604030504040204" pitchFamily="50" charset="-128"/>
                        </a:rPr>
                        <a:t>提供者コネクタの</a:t>
                      </a:r>
                      <a:r>
                        <a:rPr lang="en-US" altLang="ja-JP" sz="1200" dirty="0">
                          <a:solidFill>
                            <a:schemeClr val="tx1"/>
                          </a:solidFill>
                          <a:latin typeface="Meiryo UI" panose="020B0604030504040204" pitchFamily="50" charset="-128"/>
                          <a:ea typeface="Meiryo UI" panose="020B0604030504040204" pitchFamily="50" charset="-128"/>
                        </a:rPr>
                        <a:t>URL(</a:t>
                      </a:r>
                      <a:r>
                        <a:rPr lang="ja-JP" altLang="en-US" sz="1200" dirty="0">
                          <a:solidFill>
                            <a:schemeClr val="tx1"/>
                          </a:solidFill>
                          <a:latin typeface="Meiryo UI" panose="020B0604030504040204" pitchFamily="50" charset="-128"/>
                          <a:ea typeface="Meiryo UI" panose="020B0604030504040204" pitchFamily="50" charset="-128"/>
                        </a:rPr>
                        <a:t>プロキシ</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をロケーションファイルに記載し、</a:t>
                      </a:r>
                      <a:r>
                        <a:rPr lang="en-US" altLang="ja-JP" sz="1200" dirty="0">
                          <a:solidFill>
                            <a:schemeClr val="tx1"/>
                          </a:solidFill>
                          <a:latin typeface="Meiryo UI" panose="020B0604030504040204" pitchFamily="50" charset="-128"/>
                          <a:ea typeface="Meiryo UI" panose="020B0604030504040204" pitchFamily="50" charset="-128"/>
                        </a:rPr>
                        <a:t>GitHub</a:t>
                      </a:r>
                      <a:r>
                        <a:rPr lang="ja-JP" altLang="en-US" sz="1200" dirty="0">
                          <a:solidFill>
                            <a:schemeClr val="tx1"/>
                          </a:solidFill>
                          <a:latin typeface="Meiryo UI" panose="020B0604030504040204" pitchFamily="50" charset="-128"/>
                          <a:ea typeface="Meiryo UI" panose="020B0604030504040204" pitchFamily="50" charset="-128"/>
                        </a:rPr>
                        <a:t>上のファイルを更新する。</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67828083"/>
                  </a:ext>
                </a:extLst>
              </a:tr>
            </a:tbl>
          </a:graphicData>
        </a:graphic>
      </p:graphicFrame>
      <p:sp>
        <p:nvSpPr>
          <p:cNvPr id="5" name="正方形/長方形 4">
            <a:extLst>
              <a:ext uri="{FF2B5EF4-FFF2-40B4-BE49-F238E27FC236}">
                <a16:creationId xmlns:a16="http://schemas.microsoft.com/office/drawing/2014/main" id="{B97E3CF0-4201-4A68-8C61-31947953372B}"/>
              </a:ext>
            </a:extLst>
          </p:cNvPr>
          <p:cNvSpPr/>
          <p:nvPr/>
        </p:nvSpPr>
        <p:spPr>
          <a:xfrm>
            <a:off x="227013" y="80628"/>
            <a:ext cx="11476752"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導入作業：②コネクタ　</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r>
              <a:rPr lang="ja-JP" altLang="en-US" sz="2000" u="sng">
                <a:solidFill>
                  <a:schemeClr val="tx1"/>
                </a:solidFill>
                <a:latin typeface="Meiryo UI" panose="020B0604030504040204" pitchFamily="50" charset="-128"/>
                <a:ea typeface="Meiryo UI" panose="020B0604030504040204" pitchFamily="50" charset="-128"/>
              </a:rPr>
              <a:t>ステップ</a:t>
            </a:r>
            <a:r>
              <a:rPr kumimoji="1" lang="en-US" altLang="ja-JP" sz="2000" u="sng">
                <a:solidFill>
                  <a:schemeClr val="tx1"/>
                </a:solidFill>
                <a:latin typeface="Meiryo UI" panose="020B0604030504040204" pitchFamily="50" charset="-128"/>
                <a:ea typeface="Meiryo UI" panose="020B0604030504040204" pitchFamily="50" charset="-128"/>
              </a:rPr>
              <a:t>(4)(5)</a:t>
            </a:r>
            <a:r>
              <a:rPr kumimoji="1" lang="ja-JP" altLang="en-US" sz="2000" u="sng">
                <a:solidFill>
                  <a:schemeClr val="tx1"/>
                </a:solidFill>
                <a:latin typeface="Meiryo UI" panose="020B0604030504040204" pitchFamily="50" charset="-128"/>
                <a:ea typeface="Meiryo UI" panose="020B0604030504040204" pitchFamily="50" charset="-128"/>
              </a:rPr>
              <a:t>：提供者</a:t>
            </a:r>
            <a:r>
              <a:rPr kumimoji="1" lang="en-US" altLang="ja-JP" sz="2000" u="sng">
                <a:solidFill>
                  <a:schemeClr val="tx1"/>
                </a:solidFill>
                <a:latin typeface="Meiryo UI" panose="020B0604030504040204" pitchFamily="50" charset="-128"/>
                <a:ea typeface="Meiryo UI" panose="020B0604030504040204" pitchFamily="50" charset="-128"/>
              </a:rPr>
              <a:t>/</a:t>
            </a:r>
            <a:r>
              <a:rPr kumimoji="1" lang="ja-JP" altLang="en-US" sz="2000" u="sng">
                <a:solidFill>
                  <a:schemeClr val="tx1"/>
                </a:solidFill>
                <a:latin typeface="Meiryo UI" panose="020B0604030504040204" pitchFamily="50" charset="-128"/>
                <a:ea typeface="Meiryo UI" panose="020B0604030504040204" pitchFamily="50" charset="-128"/>
              </a:rPr>
              <a:t>利用者コネクタ</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400" u="sng">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194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雲 148">
            <a:extLst>
              <a:ext uri="{FF2B5EF4-FFF2-40B4-BE49-F238E27FC236}">
                <a16:creationId xmlns:a16="http://schemas.microsoft.com/office/drawing/2014/main" id="{556CDEC7-10E2-4D37-B544-1C645160CFB2}"/>
              </a:ext>
            </a:extLst>
          </p:cNvPr>
          <p:cNvSpPr/>
          <p:nvPr/>
        </p:nvSpPr>
        <p:spPr>
          <a:xfrm>
            <a:off x="3265452" y="1779725"/>
            <a:ext cx="2566756" cy="3393559"/>
          </a:xfrm>
          <a:prstGeom prst="cloud">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74" name="Rectangle 34">
            <a:extLst>
              <a:ext uri="{FF2B5EF4-FFF2-40B4-BE49-F238E27FC236}">
                <a16:creationId xmlns:a16="http://schemas.microsoft.com/office/drawing/2014/main" id="{CE7F7081-419C-2E4F-A999-2923C4338FC0}"/>
              </a:ext>
            </a:extLst>
          </p:cNvPr>
          <p:cNvSpPr/>
          <p:nvPr/>
        </p:nvSpPr>
        <p:spPr>
          <a:xfrm>
            <a:off x="370750" y="1752114"/>
            <a:ext cx="2700000" cy="313171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lIns="108000" tIns="91440"/>
          <a:lstStyle/>
          <a:p>
            <a:pPr defTabSz="180000">
              <a:defRPr/>
            </a:pPr>
            <a:endParaRPr lang="en-US" sz="1200">
              <a:solidFill>
                <a:sysClr val="windowText" lastClr="000000"/>
              </a:solidFill>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8F1922E4-23AD-4804-88E4-C6F2A2ED8D6D}"/>
              </a:ext>
            </a:extLst>
          </p:cNvPr>
          <p:cNvSpPr/>
          <p:nvPr/>
        </p:nvSpPr>
        <p:spPr bwMode="auto">
          <a:xfrm>
            <a:off x="441700" y="2064380"/>
            <a:ext cx="2091464" cy="1740141"/>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76" name="Rectangle 34">
            <a:extLst>
              <a:ext uri="{FF2B5EF4-FFF2-40B4-BE49-F238E27FC236}">
                <a16:creationId xmlns:a16="http://schemas.microsoft.com/office/drawing/2014/main" id="{CE7F7081-419C-2E4F-A999-2923C4338FC0}"/>
              </a:ext>
            </a:extLst>
          </p:cNvPr>
          <p:cNvSpPr/>
          <p:nvPr/>
        </p:nvSpPr>
        <p:spPr>
          <a:xfrm>
            <a:off x="5948878" y="1752113"/>
            <a:ext cx="5681610" cy="2791752"/>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lIns="72000" tIns="91440"/>
          <a:lstStyle/>
          <a:p>
            <a:pPr>
              <a:defRPr/>
            </a:pPr>
            <a:endParaRPr lang="en-US" sz="1200">
              <a:solidFill>
                <a:sysClr val="windowText" lastClr="000000"/>
              </a:solidFill>
              <a:latin typeface="Meiryo UI" panose="020B0604030504040204" pitchFamily="50" charset="-128"/>
              <a:ea typeface="Meiryo UI" panose="020B0604030504040204" pitchFamily="50" charset="-128"/>
            </a:endParaRPr>
          </a:p>
        </p:txBody>
      </p:sp>
      <p:sp>
        <p:nvSpPr>
          <p:cNvPr id="77" name="正方形/長方形 76">
            <a:extLst>
              <a:ext uri="{FF2B5EF4-FFF2-40B4-BE49-F238E27FC236}">
                <a16:creationId xmlns:a16="http://schemas.microsoft.com/office/drawing/2014/main" id="{A0D6BDD6-3949-4006-A13C-8041B9B79018}"/>
              </a:ext>
            </a:extLst>
          </p:cNvPr>
          <p:cNvSpPr/>
          <p:nvPr/>
        </p:nvSpPr>
        <p:spPr bwMode="auto">
          <a:xfrm>
            <a:off x="9557879" y="3353742"/>
            <a:ext cx="1767210" cy="979361"/>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F3FAC5A1-CB6E-463A-982A-28E17B1BE95C}"/>
              </a:ext>
            </a:extLst>
          </p:cNvPr>
          <p:cNvSpPr/>
          <p:nvPr/>
        </p:nvSpPr>
        <p:spPr bwMode="auto">
          <a:xfrm>
            <a:off x="6498939" y="2072907"/>
            <a:ext cx="2239487" cy="1731614"/>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79" name="Rectangle 34">
            <a:extLst>
              <a:ext uri="{FF2B5EF4-FFF2-40B4-BE49-F238E27FC236}">
                <a16:creationId xmlns:a16="http://schemas.microsoft.com/office/drawing/2014/main" id="{CE7F7081-419C-2E4F-A999-2923C4338FC0}"/>
              </a:ext>
            </a:extLst>
          </p:cNvPr>
          <p:cNvSpPr/>
          <p:nvPr/>
        </p:nvSpPr>
        <p:spPr>
          <a:xfrm>
            <a:off x="370750" y="5424794"/>
            <a:ext cx="6622307" cy="662324"/>
          </a:xfrm>
          <a:prstGeom prst="rect">
            <a:avLst/>
          </a:prstGeom>
          <a:ln/>
        </p:spPr>
        <p:style>
          <a:lnRef idx="2">
            <a:schemeClr val="accent1"/>
          </a:lnRef>
          <a:fillRef idx="1">
            <a:schemeClr val="lt1"/>
          </a:fillRef>
          <a:effectRef idx="0">
            <a:schemeClr val="accent1"/>
          </a:effectRef>
          <a:fontRef idx="minor">
            <a:schemeClr val="dk1"/>
          </a:fontRef>
        </p:style>
        <p:txBody>
          <a:bodyPr lIns="72000" tIns="91440"/>
          <a:lstStyle/>
          <a:p>
            <a:pPr>
              <a:defRPr/>
            </a:pPr>
            <a:endParaRPr lang="en-US" sz="1200">
              <a:solidFill>
                <a:sysClr val="windowText" lastClr="000000"/>
              </a:solidFill>
              <a:latin typeface="Meiryo UI" panose="020B0604030504040204" pitchFamily="50" charset="-128"/>
              <a:ea typeface="Meiryo UI" panose="020B0604030504040204" pitchFamily="50" charset="-128"/>
            </a:endParaRPr>
          </a:p>
        </p:txBody>
      </p:sp>
      <p:cxnSp>
        <p:nvCxnSpPr>
          <p:cNvPr id="80" name="直線コネクタ 79">
            <a:extLst>
              <a:ext uri="{FF2B5EF4-FFF2-40B4-BE49-F238E27FC236}">
                <a16:creationId xmlns:a16="http://schemas.microsoft.com/office/drawing/2014/main" id="{0C7BA8BB-72C3-40EF-9C71-7529EDF5F82B}"/>
              </a:ext>
            </a:extLst>
          </p:cNvPr>
          <p:cNvCxnSpPr>
            <a:cxnSpLocks/>
          </p:cNvCxnSpPr>
          <p:nvPr/>
        </p:nvCxnSpPr>
        <p:spPr bwMode="auto">
          <a:xfrm>
            <a:off x="268087" y="1681303"/>
            <a:ext cx="2880000" cy="0"/>
          </a:xfrm>
          <a:prstGeom prst="line">
            <a:avLst/>
          </a:prstGeom>
          <a:noFill/>
          <a:ln w="38100" cap="flat" cmpd="sng" algn="ctr">
            <a:solidFill>
              <a:schemeClr val="tx1">
                <a:lumMod val="65000"/>
                <a:lumOff val="35000"/>
              </a:schemeClr>
            </a:solidFill>
            <a:prstDash val="solid"/>
            <a:round/>
            <a:headEnd type="none" w="med" len="med"/>
            <a:tailEnd type="none" w="med" len="med"/>
          </a:ln>
          <a:effectLst/>
        </p:spPr>
      </p:cxnSp>
      <p:cxnSp>
        <p:nvCxnSpPr>
          <p:cNvPr id="81" name="直線コネクタ 80">
            <a:extLst>
              <a:ext uri="{FF2B5EF4-FFF2-40B4-BE49-F238E27FC236}">
                <a16:creationId xmlns:a16="http://schemas.microsoft.com/office/drawing/2014/main" id="{DBBFC1F9-5D0A-4536-B47F-6CE25FF09F33}"/>
              </a:ext>
            </a:extLst>
          </p:cNvPr>
          <p:cNvCxnSpPr>
            <a:cxnSpLocks/>
          </p:cNvCxnSpPr>
          <p:nvPr/>
        </p:nvCxnSpPr>
        <p:spPr bwMode="auto">
          <a:xfrm>
            <a:off x="5817724" y="1681303"/>
            <a:ext cx="5904000" cy="0"/>
          </a:xfrm>
          <a:prstGeom prst="line">
            <a:avLst/>
          </a:prstGeom>
          <a:noFill/>
          <a:ln w="38100" cap="flat" cmpd="sng" algn="ctr">
            <a:solidFill>
              <a:schemeClr val="tx1">
                <a:lumMod val="65000"/>
                <a:lumOff val="35000"/>
              </a:schemeClr>
            </a:solidFill>
            <a:prstDash val="solid"/>
            <a:round/>
            <a:headEnd type="none" w="med" len="med"/>
            <a:tailEnd type="none" w="med" len="med"/>
          </a:ln>
          <a:effectLst/>
        </p:spPr>
      </p:cxnSp>
      <p:sp>
        <p:nvSpPr>
          <p:cNvPr id="82" name="正方形/長方形 81">
            <a:extLst>
              <a:ext uri="{FF2B5EF4-FFF2-40B4-BE49-F238E27FC236}">
                <a16:creationId xmlns:a16="http://schemas.microsoft.com/office/drawing/2014/main" id="{B63141D0-70FE-4924-85BA-40A71A20A2D7}"/>
              </a:ext>
            </a:extLst>
          </p:cNvPr>
          <p:cNvSpPr/>
          <p:nvPr/>
        </p:nvSpPr>
        <p:spPr bwMode="auto">
          <a:xfrm>
            <a:off x="7205925" y="2406787"/>
            <a:ext cx="1440000" cy="504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b="1">
                <a:solidFill>
                  <a:prstClr val="black"/>
                </a:solidFill>
                <a:latin typeface="Meiryo UI" panose="020B0604030504040204" pitchFamily="50" charset="-128"/>
                <a:ea typeface="Meiryo UI" panose="020B0604030504040204" pitchFamily="50" charset="-128"/>
              </a:rPr>
              <a:t>提供者コネクタ</a:t>
            </a:r>
          </a:p>
        </p:txBody>
      </p:sp>
      <p:sp>
        <p:nvSpPr>
          <p:cNvPr id="83" name="テキスト ボックス 82"/>
          <p:cNvSpPr txBox="1"/>
          <p:nvPr/>
        </p:nvSpPr>
        <p:spPr>
          <a:xfrm>
            <a:off x="5708638" y="6104875"/>
            <a:ext cx="639901" cy="600164"/>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カタログデータ作成</a:t>
            </a:r>
          </a:p>
        </p:txBody>
      </p:sp>
      <p:sp>
        <p:nvSpPr>
          <p:cNvPr id="84" name="テキスト ボックス 83"/>
          <p:cNvSpPr txBox="1"/>
          <p:nvPr/>
        </p:nvSpPr>
        <p:spPr>
          <a:xfrm>
            <a:off x="4922898" y="3586467"/>
            <a:ext cx="940157"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カタログ収集</a:t>
            </a:r>
          </a:p>
        </p:txBody>
      </p:sp>
      <p:sp>
        <p:nvSpPr>
          <p:cNvPr id="87" name="テキスト ボックス 86"/>
          <p:cNvSpPr txBox="1"/>
          <p:nvPr/>
        </p:nvSpPr>
        <p:spPr>
          <a:xfrm>
            <a:off x="8614404" y="2680987"/>
            <a:ext cx="940157" cy="261610"/>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詳細検索</a:t>
            </a:r>
          </a:p>
        </p:txBody>
      </p:sp>
      <p:sp>
        <p:nvSpPr>
          <p:cNvPr id="88" name="正方形/長方形 87"/>
          <p:cNvSpPr/>
          <p:nvPr/>
        </p:nvSpPr>
        <p:spPr>
          <a:xfrm>
            <a:off x="493042" y="2406787"/>
            <a:ext cx="1440000" cy="504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b="1">
                <a:solidFill>
                  <a:prstClr val="black"/>
                </a:solidFill>
                <a:latin typeface="Meiryo UI" panose="020B0604030504040204" pitchFamily="50" charset="-128"/>
                <a:ea typeface="Meiryo UI" panose="020B0604030504040204" pitchFamily="50" charset="-128"/>
              </a:rPr>
              <a:t>利用者コネクタ</a:t>
            </a:r>
            <a:endParaRPr lang="en-US" altLang="ja-JP" sz="1600" b="1">
              <a:solidFill>
                <a:prstClr val="black"/>
              </a:solidFill>
              <a:latin typeface="Meiryo UI" panose="020B0604030504040204" pitchFamily="50" charset="-128"/>
              <a:ea typeface="Meiryo UI" panose="020B0604030504040204" pitchFamily="50" charset="-128"/>
            </a:endParaRPr>
          </a:p>
        </p:txBody>
      </p:sp>
      <p:sp>
        <p:nvSpPr>
          <p:cNvPr id="89" name="正方形/長方形 88"/>
          <p:cNvSpPr/>
          <p:nvPr/>
        </p:nvSpPr>
        <p:spPr>
          <a:xfrm>
            <a:off x="2599378" y="2064381"/>
            <a:ext cx="378242" cy="23832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a:solidFill>
                  <a:prstClr val="black"/>
                </a:solidFill>
                <a:latin typeface="Meiryo UI" panose="020B0604030504040204" pitchFamily="50" charset="-128"/>
                <a:ea typeface="Meiryo UI" panose="020B0604030504040204" pitchFamily="50" charset="-128"/>
              </a:rPr>
              <a:t>FW</a:t>
            </a:r>
          </a:p>
          <a:p>
            <a:pPr algn="ctr"/>
            <a:r>
              <a:rPr lang="ja-JP" altLang="en-US" sz="1600">
                <a:solidFill>
                  <a:prstClr val="black"/>
                </a:solidFill>
                <a:latin typeface="Meiryo UI" panose="020B0604030504040204" pitchFamily="50" charset="-128"/>
                <a:ea typeface="Meiryo UI" panose="020B0604030504040204" pitchFamily="50" charset="-128"/>
              </a:rPr>
              <a:t>等</a:t>
            </a:r>
            <a:endParaRPr lang="en-US" altLang="ja-JP" sz="1600">
              <a:solidFill>
                <a:prstClr val="black"/>
              </a:solidFill>
              <a:latin typeface="Meiryo UI" panose="020B0604030504040204" pitchFamily="50" charset="-128"/>
              <a:ea typeface="Meiryo UI" panose="020B0604030504040204" pitchFamily="50" charset="-128"/>
            </a:endParaRPr>
          </a:p>
          <a:p>
            <a:pPr algn="ctr"/>
            <a:endParaRPr lang="en-US" altLang="ja-JP" sz="1600">
              <a:solidFill>
                <a:prstClr val="black"/>
              </a:solidFill>
              <a:latin typeface="Meiryo UI" panose="020B0604030504040204" pitchFamily="50" charset="-128"/>
              <a:ea typeface="Meiryo UI" panose="020B0604030504040204" pitchFamily="50" charset="-128"/>
            </a:endParaRPr>
          </a:p>
        </p:txBody>
      </p:sp>
      <p:sp>
        <p:nvSpPr>
          <p:cNvPr id="90" name="正方形/長方形 89"/>
          <p:cNvSpPr/>
          <p:nvPr/>
        </p:nvSpPr>
        <p:spPr>
          <a:xfrm>
            <a:off x="2098904" y="2151003"/>
            <a:ext cx="378242" cy="1540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a:solidFill>
                  <a:prstClr val="black"/>
                </a:solidFill>
                <a:latin typeface="Meiryo UI" panose="020B0604030504040204" pitchFamily="50" charset="-128"/>
                <a:ea typeface="Meiryo UI" panose="020B0604030504040204" pitchFamily="50" charset="-128"/>
              </a:rPr>
              <a:t>プロキシ</a:t>
            </a:r>
            <a:endParaRPr lang="en-US" altLang="ja-JP" sz="1600">
              <a:solidFill>
                <a:prstClr val="black"/>
              </a:solidFill>
              <a:latin typeface="Meiryo UI" panose="020B0604030504040204" pitchFamily="50" charset="-128"/>
              <a:ea typeface="Meiryo UI" panose="020B0604030504040204" pitchFamily="50" charset="-128"/>
            </a:endParaRPr>
          </a:p>
        </p:txBody>
      </p:sp>
      <p:sp>
        <p:nvSpPr>
          <p:cNvPr id="91" name="正方形/長方形 90"/>
          <p:cNvSpPr/>
          <p:nvPr/>
        </p:nvSpPr>
        <p:spPr>
          <a:xfrm>
            <a:off x="3960021" y="5546941"/>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横断検索</a:t>
            </a:r>
          </a:p>
        </p:txBody>
      </p:sp>
      <p:sp>
        <p:nvSpPr>
          <p:cNvPr id="92" name="テキスト ボックス 91"/>
          <p:cNvSpPr txBox="1"/>
          <p:nvPr/>
        </p:nvSpPr>
        <p:spPr>
          <a:xfrm>
            <a:off x="294841" y="5173285"/>
            <a:ext cx="1116000"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支援サービス</a:t>
            </a:r>
          </a:p>
        </p:txBody>
      </p:sp>
      <p:sp>
        <p:nvSpPr>
          <p:cNvPr id="95" name="正方形/長方形 94"/>
          <p:cNvSpPr/>
          <p:nvPr/>
        </p:nvSpPr>
        <p:spPr>
          <a:xfrm>
            <a:off x="9768401" y="3600741"/>
            <a:ext cx="1421554" cy="630074"/>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a:solidFill>
                  <a:prstClr val="black"/>
                </a:solidFill>
                <a:latin typeface="Meiryo UI" panose="020B0604030504040204" pitchFamily="50" charset="-128"/>
                <a:ea typeface="Meiryo UI" panose="020B0604030504040204" pitchFamily="50" charset="-128"/>
              </a:rPr>
              <a:t>データカタログ</a:t>
            </a:r>
            <a:endParaRPr lang="en-US" altLang="ja-JP" sz="1600">
              <a:solidFill>
                <a:prstClr val="black"/>
              </a:solidFill>
              <a:latin typeface="Meiryo UI" panose="020B0604030504040204" pitchFamily="50" charset="-128"/>
              <a:ea typeface="Meiryo UI" panose="020B0604030504040204" pitchFamily="50" charset="-128"/>
            </a:endParaRPr>
          </a:p>
          <a:p>
            <a:pPr algn="ctr"/>
            <a:r>
              <a:rPr lang="ja-JP" altLang="en-US" sz="1600">
                <a:solidFill>
                  <a:prstClr val="black"/>
                </a:solidFill>
                <a:latin typeface="Meiryo UI" panose="020B0604030504040204" pitchFamily="50" charset="-128"/>
                <a:ea typeface="Meiryo UI" panose="020B0604030504040204" pitchFamily="50" charset="-128"/>
              </a:rPr>
              <a:t>サイト</a:t>
            </a:r>
          </a:p>
        </p:txBody>
      </p:sp>
      <p:sp>
        <p:nvSpPr>
          <p:cNvPr id="96" name="正方形/長方形 95"/>
          <p:cNvSpPr/>
          <p:nvPr/>
        </p:nvSpPr>
        <p:spPr>
          <a:xfrm>
            <a:off x="5506215" y="5546941"/>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データカタログ</a:t>
            </a:r>
            <a:endParaRPr lang="en-US" altLang="ja-JP" sz="1400">
              <a:solidFill>
                <a:prstClr val="black"/>
              </a:solidFill>
              <a:latin typeface="Meiryo UI" panose="020B0604030504040204" pitchFamily="50" charset="-128"/>
              <a:ea typeface="Meiryo UI" panose="020B0604030504040204" pitchFamily="50" charset="-128"/>
            </a:endParaRPr>
          </a:p>
          <a:p>
            <a:pPr algn="ctr"/>
            <a:r>
              <a:rPr lang="ja-JP" altLang="en-US" sz="1400">
                <a:solidFill>
                  <a:prstClr val="black"/>
                </a:solidFill>
                <a:latin typeface="Meiryo UI" panose="020B0604030504040204" pitchFamily="50" charset="-128"/>
                <a:ea typeface="Meiryo UI" panose="020B0604030504040204" pitchFamily="50" charset="-128"/>
              </a:rPr>
              <a:t>作成ツール</a:t>
            </a:r>
          </a:p>
        </p:txBody>
      </p:sp>
      <p:sp>
        <p:nvSpPr>
          <p:cNvPr id="97" name="正方形/長方形 96"/>
          <p:cNvSpPr/>
          <p:nvPr/>
        </p:nvSpPr>
        <p:spPr>
          <a:xfrm>
            <a:off x="9768401" y="1803324"/>
            <a:ext cx="1260000" cy="504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データ管理</a:t>
            </a:r>
          </a:p>
        </p:txBody>
      </p:sp>
      <p:sp>
        <p:nvSpPr>
          <p:cNvPr id="98" name="フローチャート: 磁気ディスク 97"/>
          <p:cNvSpPr/>
          <p:nvPr/>
        </p:nvSpPr>
        <p:spPr>
          <a:xfrm>
            <a:off x="10785602" y="2119682"/>
            <a:ext cx="679987" cy="345735"/>
          </a:xfrm>
          <a:prstGeom prst="flowChartMagneticDisk">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a:solidFill>
                  <a:prstClr val="black"/>
                </a:solidFill>
                <a:latin typeface="Meiryo UI" panose="020B0604030504040204" pitchFamily="50" charset="-128"/>
                <a:ea typeface="Meiryo UI" panose="020B0604030504040204" pitchFamily="50" charset="-128"/>
              </a:rPr>
              <a:t>実データ</a:t>
            </a:r>
          </a:p>
        </p:txBody>
      </p:sp>
      <p:sp>
        <p:nvSpPr>
          <p:cNvPr id="108" name="正方形/長方形 107"/>
          <p:cNvSpPr/>
          <p:nvPr/>
        </p:nvSpPr>
        <p:spPr>
          <a:xfrm>
            <a:off x="6591025" y="2183954"/>
            <a:ext cx="504828" cy="1541293"/>
          </a:xfrm>
          <a:prstGeom prst="rect">
            <a:avLst/>
          </a:prstGeom>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ja-JP" altLang="en-US" sz="1400">
                <a:solidFill>
                  <a:prstClr val="black"/>
                </a:solidFill>
                <a:latin typeface="Meiryo UI" panose="020B0604030504040204" pitchFamily="50" charset="-128"/>
                <a:ea typeface="Meiryo UI" panose="020B0604030504040204" pitchFamily="50" charset="-128"/>
              </a:rPr>
              <a:t>リバース</a:t>
            </a:r>
            <a:endParaRPr lang="en-US" altLang="ja-JP" sz="1400">
              <a:solidFill>
                <a:prstClr val="black"/>
              </a:solidFill>
              <a:latin typeface="Meiryo UI" panose="020B0604030504040204" pitchFamily="50" charset="-128"/>
              <a:ea typeface="Meiryo UI" panose="020B0604030504040204" pitchFamily="50" charset="-128"/>
            </a:endParaRPr>
          </a:p>
          <a:p>
            <a:pPr algn="ctr"/>
            <a:r>
              <a:rPr lang="ja-JP" altLang="en-US" sz="1400">
                <a:solidFill>
                  <a:prstClr val="black"/>
                </a:solidFill>
                <a:latin typeface="Meiryo UI" panose="020B0604030504040204" pitchFamily="50" charset="-128"/>
                <a:ea typeface="Meiryo UI" panose="020B0604030504040204" pitchFamily="50" charset="-128"/>
              </a:rPr>
              <a:t>プロキシ</a:t>
            </a:r>
            <a:endParaRPr lang="en-US" altLang="ja-JP" sz="1400">
              <a:solidFill>
                <a:prstClr val="black"/>
              </a:solidFill>
              <a:latin typeface="Meiryo UI" panose="020B0604030504040204" pitchFamily="50" charset="-128"/>
              <a:ea typeface="Meiryo UI" panose="020B0604030504040204" pitchFamily="50" charset="-128"/>
            </a:endParaRPr>
          </a:p>
        </p:txBody>
      </p:sp>
      <p:cxnSp>
        <p:nvCxnSpPr>
          <p:cNvPr id="109" name="直線矢印コネクタ 18"/>
          <p:cNvCxnSpPr>
            <a:cxnSpLocks/>
            <a:stCxn id="82" idx="3"/>
          </p:cNvCxnSpPr>
          <p:nvPr/>
        </p:nvCxnSpPr>
        <p:spPr>
          <a:xfrm>
            <a:off x="8645925" y="2658787"/>
            <a:ext cx="1112227" cy="1047127"/>
          </a:xfrm>
          <a:prstGeom prst="bentConnector3">
            <a:avLst>
              <a:gd name="adj1" fmla="val 68475"/>
            </a:avLst>
          </a:prstGeom>
          <a:ln w="12700" cmpd="sng">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直線矢印コネクタ 18"/>
          <p:cNvCxnSpPr>
            <a:cxnSpLocks/>
            <a:endCxn id="96" idx="2"/>
          </p:cNvCxnSpPr>
          <p:nvPr/>
        </p:nvCxnSpPr>
        <p:spPr>
          <a:xfrm flipH="1" flipV="1">
            <a:off x="6172215" y="6014941"/>
            <a:ext cx="208949" cy="36532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65853EF2-3F0A-48BB-BFFC-BD190D3A43B8}"/>
              </a:ext>
            </a:extLst>
          </p:cNvPr>
          <p:cNvSpPr/>
          <p:nvPr/>
        </p:nvSpPr>
        <p:spPr>
          <a:xfrm>
            <a:off x="418267" y="3943312"/>
            <a:ext cx="1674871" cy="504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400" err="1">
                <a:solidFill>
                  <a:prstClr val="black"/>
                </a:solidFill>
                <a:latin typeface="Meiryo UI" panose="020B0604030504040204" pitchFamily="50" charset="-128"/>
                <a:ea typeface="Meiryo UI" panose="020B0604030504040204" pitchFamily="50" charset="-128"/>
              </a:rPr>
              <a:t>WebApp</a:t>
            </a:r>
            <a:endParaRPr lang="en-US" altLang="ja-JP" sz="1400">
              <a:solidFill>
                <a:prstClr val="black"/>
              </a:solidFill>
              <a:latin typeface="Meiryo UI" panose="020B0604030504040204" pitchFamily="50" charset="-128"/>
              <a:ea typeface="Meiryo UI" panose="020B0604030504040204" pitchFamily="50" charset="-128"/>
            </a:endParaRPr>
          </a:p>
          <a:p>
            <a:pPr algn="ctr"/>
            <a:r>
              <a:rPr lang="en-US" altLang="ja-JP" sz="1400">
                <a:solidFill>
                  <a:prstClr val="black"/>
                </a:solidFill>
                <a:latin typeface="Meiryo UI" panose="020B0604030504040204" pitchFamily="50" charset="-128"/>
                <a:ea typeface="Meiryo UI" panose="020B0604030504040204" pitchFamily="50" charset="-128"/>
              </a:rPr>
              <a:t>(</a:t>
            </a:r>
            <a:r>
              <a:rPr lang="ja-JP" altLang="en-US" sz="1400">
                <a:solidFill>
                  <a:prstClr val="black"/>
                </a:solidFill>
                <a:latin typeface="Meiryo UI" panose="020B0604030504040204" pitchFamily="50" charset="-128"/>
                <a:ea typeface="Meiryo UI" panose="020B0604030504040204" pitchFamily="50" charset="-128"/>
              </a:rPr>
              <a:t>利用者システム</a:t>
            </a:r>
            <a:r>
              <a:rPr lang="en-US" altLang="ja-JP" sz="1400">
                <a:solidFill>
                  <a:prstClr val="black"/>
                </a:solidFill>
                <a:latin typeface="Meiryo UI" panose="020B0604030504040204" pitchFamily="50" charset="-128"/>
                <a:ea typeface="Meiryo UI" panose="020B0604030504040204" pitchFamily="50" charset="-128"/>
              </a:rPr>
              <a:t>)</a:t>
            </a:r>
            <a:endParaRPr lang="ja-JP" altLang="en-US" sz="1400">
              <a:solidFill>
                <a:prstClr val="black"/>
              </a:solidFill>
              <a:latin typeface="Meiryo UI" panose="020B0604030504040204" pitchFamily="50" charset="-128"/>
              <a:ea typeface="Meiryo UI" panose="020B0604030504040204" pitchFamily="50" charset="-128"/>
            </a:endParaRPr>
          </a:p>
        </p:txBody>
      </p:sp>
      <p:cxnSp>
        <p:nvCxnSpPr>
          <p:cNvPr id="112" name="直線矢印コネクタ 18">
            <a:extLst>
              <a:ext uri="{FF2B5EF4-FFF2-40B4-BE49-F238E27FC236}">
                <a16:creationId xmlns:a16="http://schemas.microsoft.com/office/drawing/2014/main" id="{7E11394B-8308-435D-9E8E-ED75DB57ABB7}"/>
              </a:ext>
            </a:extLst>
          </p:cNvPr>
          <p:cNvCxnSpPr>
            <a:stCxn id="111" idx="0"/>
            <a:endCxn id="88" idx="2"/>
          </p:cNvCxnSpPr>
          <p:nvPr/>
        </p:nvCxnSpPr>
        <p:spPr>
          <a:xfrm flipH="1" flipV="1">
            <a:off x="1213042" y="2910787"/>
            <a:ext cx="0" cy="1032525"/>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3" name="グループ化 112">
            <a:extLst>
              <a:ext uri="{FF2B5EF4-FFF2-40B4-BE49-F238E27FC236}">
                <a16:creationId xmlns:a16="http://schemas.microsoft.com/office/drawing/2014/main" id="{430EF160-7386-45B8-A775-6F845B410749}"/>
              </a:ext>
            </a:extLst>
          </p:cNvPr>
          <p:cNvGrpSpPr>
            <a:grpSpLocks noChangeAspect="1"/>
          </p:cNvGrpSpPr>
          <p:nvPr/>
        </p:nvGrpSpPr>
        <p:grpSpPr>
          <a:xfrm flipH="1">
            <a:off x="561513" y="4510035"/>
            <a:ext cx="529467" cy="337014"/>
            <a:chOff x="10041164" y="-1374776"/>
            <a:chExt cx="15093951" cy="9607552"/>
          </a:xfrm>
          <a:solidFill>
            <a:schemeClr val="tx1"/>
          </a:solidFill>
        </p:grpSpPr>
        <p:sp>
          <p:nvSpPr>
            <p:cNvPr id="114" name="Oval 6">
              <a:extLst>
                <a:ext uri="{FF2B5EF4-FFF2-40B4-BE49-F238E27FC236}">
                  <a16:creationId xmlns:a16="http://schemas.microsoft.com/office/drawing/2014/main" id="{6268E22D-3F67-4867-B711-43557B4E28BD}"/>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Freeform 7">
              <a:extLst>
                <a:ext uri="{FF2B5EF4-FFF2-40B4-BE49-F238E27FC236}">
                  <a16:creationId xmlns:a16="http://schemas.microsoft.com/office/drawing/2014/main" id="{F41AB4B6-FD54-402A-A13B-0CBEEBE47A93}"/>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16" name="直線矢印コネクタ 18">
            <a:extLst>
              <a:ext uri="{FF2B5EF4-FFF2-40B4-BE49-F238E27FC236}">
                <a16:creationId xmlns:a16="http://schemas.microsoft.com/office/drawing/2014/main" id="{D38196FF-1D66-4080-AF83-C784BDF7B161}"/>
              </a:ext>
            </a:extLst>
          </p:cNvPr>
          <p:cNvCxnSpPr>
            <a:cxnSpLocks/>
            <a:endCxn id="111" idx="2"/>
          </p:cNvCxnSpPr>
          <p:nvPr/>
        </p:nvCxnSpPr>
        <p:spPr>
          <a:xfrm flipV="1">
            <a:off x="1051271" y="4447312"/>
            <a:ext cx="204432" cy="18302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207995E-3EE9-4EF8-9514-2F19EA1108B4}"/>
              </a:ext>
            </a:extLst>
          </p:cNvPr>
          <p:cNvGrpSpPr>
            <a:grpSpLocks noChangeAspect="1"/>
          </p:cNvGrpSpPr>
          <p:nvPr/>
        </p:nvGrpSpPr>
        <p:grpSpPr>
          <a:xfrm>
            <a:off x="6180962" y="6322748"/>
            <a:ext cx="529467" cy="337014"/>
            <a:chOff x="10041164" y="-1374776"/>
            <a:chExt cx="15093951" cy="9607552"/>
          </a:xfrm>
          <a:solidFill>
            <a:schemeClr val="tx1"/>
          </a:solidFill>
        </p:grpSpPr>
        <p:sp>
          <p:nvSpPr>
            <p:cNvPr id="118" name="Oval 6">
              <a:extLst>
                <a:ext uri="{FF2B5EF4-FFF2-40B4-BE49-F238E27FC236}">
                  <a16:creationId xmlns:a16="http://schemas.microsoft.com/office/drawing/2014/main" id="{E35426F6-FC1C-4E6C-8BF4-11F907890E8A}"/>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Freeform 7">
              <a:extLst>
                <a:ext uri="{FF2B5EF4-FFF2-40B4-BE49-F238E27FC236}">
                  <a16:creationId xmlns:a16="http://schemas.microsoft.com/office/drawing/2014/main" id="{A8378246-DE23-4905-808E-B19CDDF3492D}"/>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20" name="直線矢印コネクタ 18"/>
          <p:cNvCxnSpPr>
            <a:cxnSpLocks/>
            <a:endCxn id="97" idx="1"/>
          </p:cNvCxnSpPr>
          <p:nvPr/>
        </p:nvCxnSpPr>
        <p:spPr>
          <a:xfrm flipV="1">
            <a:off x="8645925" y="2055324"/>
            <a:ext cx="1122476" cy="531514"/>
          </a:xfrm>
          <a:prstGeom prst="bentConnector3">
            <a:avLst>
              <a:gd name="adj1" fmla="val 71800"/>
            </a:avLst>
          </a:prstGeom>
          <a:ln w="12700" cmpd="sng">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8614404" y="2296790"/>
            <a:ext cx="940157" cy="261610"/>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データ取得</a:t>
            </a:r>
          </a:p>
        </p:txBody>
      </p:sp>
      <p:sp>
        <p:nvSpPr>
          <p:cNvPr id="122" name="テキスト ボックス 121">
            <a:extLst>
              <a:ext uri="{FF2B5EF4-FFF2-40B4-BE49-F238E27FC236}">
                <a16:creationId xmlns:a16="http://schemas.microsoft.com/office/drawing/2014/main" id="{2ADA5508-8A08-4D33-A9D7-137EF89CF893}"/>
              </a:ext>
            </a:extLst>
          </p:cNvPr>
          <p:cNvSpPr txBox="1"/>
          <p:nvPr/>
        </p:nvSpPr>
        <p:spPr>
          <a:xfrm>
            <a:off x="7444924" y="1323840"/>
            <a:ext cx="2649600" cy="369332"/>
          </a:xfrm>
          <a:prstGeom prst="rect">
            <a:avLst/>
          </a:prstGeom>
          <a:noFill/>
          <a:ln>
            <a:noFill/>
          </a:ln>
        </p:spPr>
        <p:txBody>
          <a:bodyPr wrap="square" rtlCol="0">
            <a:spAutoFit/>
          </a:bodyPr>
          <a:lstStyle/>
          <a:p>
            <a:pPr algn="ctr"/>
            <a:r>
              <a:rPr lang="ja-JP" altLang="en-US">
                <a:latin typeface="Meiryo UI" panose="020B0604030504040204" pitchFamily="50" charset="-128"/>
                <a:ea typeface="Meiryo UI" panose="020B0604030504040204" pitchFamily="50" charset="-128"/>
              </a:rPr>
              <a:t>データ提供者環境</a:t>
            </a:r>
          </a:p>
        </p:txBody>
      </p:sp>
      <p:sp>
        <p:nvSpPr>
          <p:cNvPr id="123" name="テキスト ボックス 122">
            <a:extLst>
              <a:ext uri="{FF2B5EF4-FFF2-40B4-BE49-F238E27FC236}">
                <a16:creationId xmlns:a16="http://schemas.microsoft.com/office/drawing/2014/main" id="{FA9F6480-4428-4AF2-8E8F-28D1769B9BB0}"/>
              </a:ext>
            </a:extLst>
          </p:cNvPr>
          <p:cNvSpPr txBox="1"/>
          <p:nvPr/>
        </p:nvSpPr>
        <p:spPr>
          <a:xfrm>
            <a:off x="383018" y="1323840"/>
            <a:ext cx="2650138" cy="369332"/>
          </a:xfrm>
          <a:prstGeom prst="rect">
            <a:avLst/>
          </a:prstGeom>
          <a:noFill/>
          <a:ln>
            <a:noFill/>
          </a:ln>
        </p:spPr>
        <p:txBody>
          <a:bodyPr wrap="square" rtlCol="0">
            <a:spAutoFit/>
          </a:bodyPr>
          <a:lstStyle/>
          <a:p>
            <a:pPr algn="ctr"/>
            <a:r>
              <a:rPr lang="ja-JP" altLang="en-US">
                <a:latin typeface="Meiryo UI" panose="020B0604030504040204" pitchFamily="50" charset="-128"/>
                <a:ea typeface="Meiryo UI" panose="020B0604030504040204" pitchFamily="50" charset="-128"/>
              </a:rPr>
              <a:t>データ利用者環境</a:t>
            </a:r>
          </a:p>
        </p:txBody>
      </p:sp>
      <p:sp>
        <p:nvSpPr>
          <p:cNvPr id="124" name="正方形/長方形 123"/>
          <p:cNvSpPr/>
          <p:nvPr/>
        </p:nvSpPr>
        <p:spPr>
          <a:xfrm>
            <a:off x="6047666" y="2064381"/>
            <a:ext cx="378242" cy="2382931"/>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a:solidFill>
                  <a:prstClr val="black"/>
                </a:solidFill>
                <a:latin typeface="Meiryo UI" panose="020B0604030504040204" pitchFamily="50" charset="-128"/>
                <a:ea typeface="Meiryo UI" panose="020B0604030504040204" pitchFamily="50" charset="-128"/>
              </a:rPr>
              <a:t>FW</a:t>
            </a:r>
          </a:p>
          <a:p>
            <a:pPr algn="ctr"/>
            <a:r>
              <a:rPr lang="ja-JP" altLang="en-US" sz="1600">
                <a:solidFill>
                  <a:prstClr val="black"/>
                </a:solidFill>
                <a:latin typeface="Meiryo UI" panose="020B0604030504040204" pitchFamily="50" charset="-128"/>
                <a:ea typeface="Meiryo UI" panose="020B0604030504040204" pitchFamily="50" charset="-128"/>
              </a:rPr>
              <a:t>等</a:t>
            </a:r>
            <a:endParaRPr lang="en-US" altLang="ja-JP" sz="1600">
              <a:solidFill>
                <a:prstClr val="black"/>
              </a:solidFill>
              <a:latin typeface="Meiryo UI" panose="020B0604030504040204" pitchFamily="50" charset="-128"/>
              <a:ea typeface="Meiryo UI" panose="020B0604030504040204" pitchFamily="50" charset="-128"/>
            </a:endParaRPr>
          </a:p>
          <a:p>
            <a:pPr algn="ctr"/>
            <a:endParaRPr lang="en-US" altLang="ja-JP" sz="1600">
              <a:solidFill>
                <a:prstClr val="black"/>
              </a:solidFill>
              <a:latin typeface="Meiryo UI" panose="020B0604030504040204" pitchFamily="50" charset="-128"/>
              <a:ea typeface="Meiryo UI" panose="020B0604030504040204" pitchFamily="50" charset="-128"/>
            </a:endParaRPr>
          </a:p>
        </p:txBody>
      </p:sp>
      <p:sp>
        <p:nvSpPr>
          <p:cNvPr id="127" name="フローチャート: カード 126"/>
          <p:cNvSpPr/>
          <p:nvPr/>
        </p:nvSpPr>
        <p:spPr>
          <a:xfrm>
            <a:off x="7069483" y="3025927"/>
            <a:ext cx="792000" cy="612000"/>
          </a:xfrm>
          <a:prstGeom prst="flowChartPunchedCard">
            <a:avLst/>
          </a:prstGeom>
        </p:spPr>
        <p:style>
          <a:lnRef idx="2">
            <a:schemeClr val="dk1"/>
          </a:lnRef>
          <a:fillRef idx="1">
            <a:schemeClr val="lt1"/>
          </a:fillRef>
          <a:effectRef idx="0">
            <a:schemeClr val="dk1"/>
          </a:effectRef>
          <a:fontRef idx="minor">
            <a:schemeClr val="dk1"/>
          </a:fontRef>
        </p:style>
        <p:txBody>
          <a:bodyPr tIns="0" bIns="72000" rtlCol="0" anchor="ctr"/>
          <a:lstStyle/>
          <a:p>
            <a:pPr algn="ctr"/>
            <a:r>
              <a:rPr lang="ja-JP" altLang="en-US" sz="1100">
                <a:latin typeface="Meiryo UI" panose="020B0604030504040204" pitchFamily="50" charset="-128"/>
                <a:ea typeface="Meiryo UI" panose="020B0604030504040204" pitchFamily="50" charset="-128"/>
              </a:rPr>
              <a:t>サーバー</a:t>
            </a:r>
            <a:endParaRPr lang="en-US" altLang="ja-JP" sz="1100">
              <a:latin typeface="Meiryo UI" panose="020B0604030504040204" pitchFamily="50" charset="-128"/>
              <a:ea typeface="Meiryo UI" panose="020B0604030504040204" pitchFamily="50" charset="-128"/>
            </a:endParaRPr>
          </a:p>
          <a:p>
            <a:pPr algn="ctr"/>
            <a:r>
              <a:rPr kumimoji="1" lang="ja-JP" altLang="en-US" sz="1100">
                <a:latin typeface="Meiryo UI" panose="020B0604030504040204" pitchFamily="50" charset="-128"/>
                <a:ea typeface="Meiryo UI" panose="020B0604030504040204" pitchFamily="50" charset="-128"/>
              </a:rPr>
              <a:t>証明書</a:t>
            </a:r>
            <a:r>
              <a:rPr kumimoji="1" lang="en-US" altLang="ja-JP" sz="1100">
                <a:latin typeface="Meiryo UI" panose="020B0604030504040204" pitchFamily="50" charset="-128"/>
                <a:ea typeface="Meiryo UI" panose="020B0604030504040204" pitchFamily="50" charset="-128"/>
              </a:rPr>
              <a:t>&amp;</a:t>
            </a:r>
          </a:p>
          <a:p>
            <a:pPr algn="ctr"/>
            <a:r>
              <a:rPr kumimoji="1" lang="ja-JP" altLang="en-US" sz="1100">
                <a:latin typeface="Meiryo UI" panose="020B0604030504040204" pitchFamily="50" charset="-128"/>
                <a:ea typeface="Meiryo UI" panose="020B0604030504040204" pitchFamily="50" charset="-128"/>
              </a:rPr>
              <a:t>秘密鍵</a:t>
            </a:r>
          </a:p>
        </p:txBody>
      </p:sp>
      <p:cxnSp>
        <p:nvCxnSpPr>
          <p:cNvPr id="128" name="直線矢印コネクタ 18"/>
          <p:cNvCxnSpPr>
            <a:cxnSpLocks/>
            <a:endCxn id="95" idx="1"/>
          </p:cNvCxnSpPr>
          <p:nvPr/>
        </p:nvCxnSpPr>
        <p:spPr>
          <a:xfrm flipV="1">
            <a:off x="4976727" y="3915778"/>
            <a:ext cx="4791674" cy="1622830"/>
          </a:xfrm>
          <a:prstGeom prst="bentConnector3">
            <a:avLst>
              <a:gd name="adj1" fmla="val 255"/>
            </a:avLst>
          </a:prstGeom>
          <a:ln w="12700" cmpd="sng">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フローチャート: カード 138"/>
          <p:cNvSpPr/>
          <p:nvPr/>
        </p:nvSpPr>
        <p:spPr>
          <a:xfrm>
            <a:off x="1362203" y="3025927"/>
            <a:ext cx="792000" cy="612000"/>
          </a:xfrm>
          <a:prstGeom prst="flowChartPunchedCard">
            <a:avLst/>
          </a:prstGeom>
        </p:spPr>
        <p:style>
          <a:lnRef idx="2">
            <a:schemeClr val="dk1"/>
          </a:lnRef>
          <a:fillRef idx="1">
            <a:schemeClr val="lt1"/>
          </a:fillRef>
          <a:effectRef idx="0">
            <a:schemeClr val="dk1"/>
          </a:effectRef>
          <a:fontRef idx="minor">
            <a:schemeClr val="dk1"/>
          </a:fontRef>
        </p:style>
        <p:txBody>
          <a:bodyPr tIns="0" bIns="72000" rtlCol="0" anchor="ctr"/>
          <a:lstStyle/>
          <a:p>
            <a:pPr algn="ctr"/>
            <a:r>
              <a:rPr kumimoji="1" lang="ja-JP" altLang="en-US" sz="1100">
                <a:latin typeface="Meiryo UI" panose="020B0604030504040204" pitchFamily="50" charset="-128"/>
                <a:ea typeface="Meiryo UI" panose="020B0604030504040204" pitchFamily="50" charset="-128"/>
              </a:rPr>
              <a:t>クライアント証明書</a:t>
            </a:r>
            <a:r>
              <a:rPr kumimoji="1" lang="en-US" altLang="ja-JP" sz="1100">
                <a:latin typeface="Meiryo UI" panose="020B0604030504040204" pitchFamily="50" charset="-128"/>
                <a:ea typeface="Meiryo UI" panose="020B0604030504040204" pitchFamily="50" charset="-128"/>
              </a:rPr>
              <a:t>&amp;</a:t>
            </a:r>
          </a:p>
          <a:p>
            <a:pPr algn="ctr"/>
            <a:r>
              <a:rPr kumimoji="1" lang="ja-JP" altLang="en-US" sz="1100">
                <a:latin typeface="Meiryo UI" panose="020B0604030504040204" pitchFamily="50" charset="-128"/>
                <a:ea typeface="Meiryo UI" panose="020B0604030504040204" pitchFamily="50" charset="-128"/>
              </a:rPr>
              <a:t>秘密鍵</a:t>
            </a:r>
          </a:p>
        </p:txBody>
      </p:sp>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821684" cy="461665"/>
          </a:xfrm>
          <a:prstGeom prst="rect">
            <a:avLst/>
          </a:prstGeom>
        </p:spPr>
        <p:txBody>
          <a:bodyPr wrap="square">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2. </a:t>
            </a:r>
            <a:r>
              <a:rPr lang="ja-JP" altLang="en-US" sz="2400">
                <a:latin typeface="Meiryo UI" panose="020B0604030504040204" pitchFamily="50" charset="-128"/>
                <a:ea typeface="Meiryo UI" panose="020B0604030504040204" pitchFamily="50" charset="-128"/>
                <a:cs typeface="Meiryo UI" panose="020B0604030504040204" pitchFamily="50" charset="-128"/>
              </a:rPr>
              <a:t>システム構成イメージ</a:t>
            </a:r>
          </a:p>
        </p:txBody>
      </p:sp>
      <p:sp>
        <p:nvSpPr>
          <p:cNvPr id="143" name="テキスト ボックス 142"/>
          <p:cNvSpPr txBox="1"/>
          <p:nvPr/>
        </p:nvSpPr>
        <p:spPr>
          <a:xfrm>
            <a:off x="4149457" y="2270879"/>
            <a:ext cx="940157"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インターネット</a:t>
            </a:r>
          </a:p>
        </p:txBody>
      </p:sp>
      <p:sp>
        <p:nvSpPr>
          <p:cNvPr id="138" name="テキスト ボックス 137">
            <a:extLst>
              <a:ext uri="{FF2B5EF4-FFF2-40B4-BE49-F238E27FC236}">
                <a16:creationId xmlns:a16="http://schemas.microsoft.com/office/drawing/2014/main" id="{6D74C5C8-F8EC-480B-ABE8-4441B4B1B7F8}"/>
              </a:ext>
            </a:extLst>
          </p:cNvPr>
          <p:cNvSpPr txBox="1"/>
          <p:nvPr/>
        </p:nvSpPr>
        <p:spPr>
          <a:xfrm>
            <a:off x="5630570" y="4602440"/>
            <a:ext cx="1652319" cy="430887"/>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カタログデータ登録</a:t>
            </a:r>
            <a:endParaRPr kumimoji="1" lang="en-US" altLang="ja-JP" sz="1100">
              <a:latin typeface="Meiryo UI" panose="020B0604030504040204" pitchFamily="50" charset="-128"/>
              <a:ea typeface="Meiryo UI" panose="020B0604030504040204" pitchFamily="50" charset="-128"/>
            </a:endParaRPr>
          </a:p>
          <a:p>
            <a:r>
              <a:rPr kumimoji="1" lang="en-US" altLang="ja-JP" sz="1100">
                <a:latin typeface="Meiryo UI" panose="020B0604030504040204" pitchFamily="50" charset="-128"/>
                <a:ea typeface="Meiryo UI" panose="020B0604030504040204" pitchFamily="50" charset="-128"/>
              </a:rPr>
              <a:t>(</a:t>
            </a:r>
            <a:r>
              <a:rPr kumimoji="1" lang="ja-JP" altLang="en-US" sz="1100">
                <a:latin typeface="Meiryo UI" panose="020B0604030504040204" pitchFamily="50" charset="-128"/>
                <a:ea typeface="Meiryo UI" panose="020B0604030504040204" pitchFamily="50" charset="-128"/>
              </a:rPr>
              <a:t>エクスポート</a:t>
            </a:r>
            <a:r>
              <a:rPr kumimoji="1" lang="en-US" altLang="ja-JP" sz="1100">
                <a:latin typeface="Meiryo UI" panose="020B0604030504040204" pitchFamily="50" charset="-128"/>
                <a:ea typeface="Meiryo UI" panose="020B0604030504040204" pitchFamily="50" charset="-128"/>
              </a:rPr>
              <a:t>/</a:t>
            </a:r>
            <a:r>
              <a:rPr kumimoji="1" lang="ja-JP" altLang="en-US" sz="1100">
                <a:latin typeface="Meiryo UI" panose="020B0604030504040204" pitchFamily="50" charset="-128"/>
                <a:ea typeface="Meiryo UI" panose="020B0604030504040204" pitchFamily="50" charset="-128"/>
              </a:rPr>
              <a:t>インポート</a:t>
            </a:r>
            <a:r>
              <a:rPr kumimoji="1" lang="en-US" altLang="ja-JP" sz="1100">
                <a:latin typeface="Meiryo UI" panose="020B0604030504040204" pitchFamily="50" charset="-128"/>
                <a:ea typeface="Meiryo UI" panose="020B0604030504040204" pitchFamily="50" charset="-128"/>
              </a:rPr>
              <a:t>)</a:t>
            </a:r>
          </a:p>
        </p:txBody>
      </p:sp>
      <p:cxnSp>
        <p:nvCxnSpPr>
          <p:cNvPr id="86" name="直線矢印コネクタ 24"/>
          <p:cNvCxnSpPr>
            <a:cxnSpLocks/>
          </p:cNvCxnSpPr>
          <p:nvPr/>
        </p:nvCxnSpPr>
        <p:spPr>
          <a:xfrm flipV="1">
            <a:off x="5671335" y="4057938"/>
            <a:ext cx="4097066" cy="1489003"/>
          </a:xfrm>
          <a:prstGeom prst="bentConnector3">
            <a:avLst>
              <a:gd name="adj1" fmla="val -405"/>
            </a:avLst>
          </a:prstGeom>
          <a:ln w="12700" cmpd="sng">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6" name="吹き出し: 四角形 135">
            <a:extLst>
              <a:ext uri="{FF2B5EF4-FFF2-40B4-BE49-F238E27FC236}">
                <a16:creationId xmlns:a16="http://schemas.microsoft.com/office/drawing/2014/main" id="{A4C531B0-E076-4440-B571-B7DF2CA3BCB0}"/>
              </a:ext>
            </a:extLst>
          </p:cNvPr>
          <p:cNvSpPr/>
          <p:nvPr/>
        </p:nvSpPr>
        <p:spPr>
          <a:xfrm>
            <a:off x="9662674" y="3205126"/>
            <a:ext cx="1130300" cy="334461"/>
          </a:xfrm>
          <a:prstGeom prst="wedgeRectCallout">
            <a:avLst>
              <a:gd name="adj1" fmla="val 35347"/>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(1)</a:t>
            </a:r>
            <a:endParaRPr lang="ja-JP" altLang="en-US" sz="1400">
              <a:latin typeface="Meiryo UI" panose="020B0604030504040204" pitchFamily="50" charset="-128"/>
              <a:ea typeface="Meiryo UI" panose="020B0604030504040204" pitchFamily="50" charset="-128"/>
            </a:endParaRPr>
          </a:p>
        </p:txBody>
      </p:sp>
      <p:sp>
        <p:nvSpPr>
          <p:cNvPr id="137" name="吹き出し: 四角形 136">
            <a:extLst>
              <a:ext uri="{FF2B5EF4-FFF2-40B4-BE49-F238E27FC236}">
                <a16:creationId xmlns:a16="http://schemas.microsoft.com/office/drawing/2014/main" id="{E14FCC2D-146D-41F4-8366-7DA95F50D5F8}"/>
              </a:ext>
            </a:extLst>
          </p:cNvPr>
          <p:cNvSpPr/>
          <p:nvPr/>
        </p:nvSpPr>
        <p:spPr>
          <a:xfrm>
            <a:off x="6099720" y="5129745"/>
            <a:ext cx="1130300" cy="334461"/>
          </a:xfrm>
          <a:prstGeom prst="wedgeRectCallout">
            <a:avLst>
              <a:gd name="adj1" fmla="val -46334"/>
              <a:gd name="adj2" fmla="val 86733"/>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(2)</a:t>
            </a:r>
            <a:endParaRPr lang="ja-JP" altLang="en-US" sz="1400">
              <a:latin typeface="Meiryo UI" panose="020B0604030504040204" pitchFamily="50" charset="-128"/>
              <a:ea typeface="Meiryo UI" panose="020B0604030504040204" pitchFamily="50" charset="-128"/>
            </a:endParaRPr>
          </a:p>
        </p:txBody>
      </p:sp>
      <p:sp>
        <p:nvSpPr>
          <p:cNvPr id="151" name="吹き出し: 四角形 150">
            <a:extLst>
              <a:ext uri="{FF2B5EF4-FFF2-40B4-BE49-F238E27FC236}">
                <a16:creationId xmlns:a16="http://schemas.microsoft.com/office/drawing/2014/main" id="{888A3A2C-416C-45AB-A99F-9E881D9FA456}"/>
              </a:ext>
            </a:extLst>
          </p:cNvPr>
          <p:cNvSpPr/>
          <p:nvPr/>
        </p:nvSpPr>
        <p:spPr>
          <a:xfrm>
            <a:off x="545258" y="1985007"/>
            <a:ext cx="1130300" cy="334461"/>
          </a:xfrm>
          <a:prstGeom prst="wedgeRectCallout">
            <a:avLst>
              <a:gd name="adj1" fmla="val 35347"/>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(5)</a:t>
            </a:r>
            <a:endParaRPr lang="ja-JP" altLang="en-US" sz="1400">
              <a:latin typeface="Meiryo UI" panose="020B0604030504040204" pitchFamily="50" charset="-128"/>
              <a:ea typeface="Meiryo UI" panose="020B0604030504040204" pitchFamily="50" charset="-128"/>
            </a:endParaRPr>
          </a:p>
        </p:txBody>
      </p:sp>
      <p:sp>
        <p:nvSpPr>
          <p:cNvPr id="152" name="吹き出し: 四角形 151">
            <a:extLst>
              <a:ext uri="{FF2B5EF4-FFF2-40B4-BE49-F238E27FC236}">
                <a16:creationId xmlns:a16="http://schemas.microsoft.com/office/drawing/2014/main" id="{3AC30924-DA73-41BF-A36E-41947D0FA9D0}"/>
              </a:ext>
            </a:extLst>
          </p:cNvPr>
          <p:cNvSpPr/>
          <p:nvPr/>
        </p:nvSpPr>
        <p:spPr>
          <a:xfrm>
            <a:off x="7277310" y="1973287"/>
            <a:ext cx="1130300" cy="334461"/>
          </a:xfrm>
          <a:prstGeom prst="wedgeRectCallout">
            <a:avLst>
              <a:gd name="adj1" fmla="val 35347"/>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(4)</a:t>
            </a:r>
            <a:endParaRPr lang="ja-JP" altLang="en-US" sz="1400">
              <a:latin typeface="Meiryo UI" panose="020B0604030504040204" pitchFamily="50" charset="-128"/>
              <a:ea typeface="Meiryo UI" panose="020B0604030504040204" pitchFamily="50" charset="-128"/>
            </a:endParaRPr>
          </a:p>
        </p:txBody>
      </p:sp>
      <p:sp>
        <p:nvSpPr>
          <p:cNvPr id="85" name="正方形/長方形 84">
            <a:extLst>
              <a:ext uri="{FF2B5EF4-FFF2-40B4-BE49-F238E27FC236}">
                <a16:creationId xmlns:a16="http://schemas.microsoft.com/office/drawing/2014/main" id="{133B85BF-A2C3-466C-934F-44A9B1082992}"/>
              </a:ext>
            </a:extLst>
          </p:cNvPr>
          <p:cNvSpPr/>
          <p:nvPr/>
        </p:nvSpPr>
        <p:spPr>
          <a:xfrm>
            <a:off x="2413826" y="5555026"/>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来歴管理</a:t>
            </a:r>
          </a:p>
        </p:txBody>
      </p:sp>
      <p:sp>
        <p:nvSpPr>
          <p:cNvPr id="135" name="正方形/長方形 134">
            <a:extLst>
              <a:ext uri="{FF2B5EF4-FFF2-40B4-BE49-F238E27FC236}">
                <a16:creationId xmlns:a16="http://schemas.microsoft.com/office/drawing/2014/main" id="{F1D2177F-DDEF-4986-863F-780252C3978B}"/>
              </a:ext>
            </a:extLst>
          </p:cNvPr>
          <p:cNvSpPr/>
          <p:nvPr/>
        </p:nvSpPr>
        <p:spPr>
          <a:xfrm>
            <a:off x="867631" y="5542919"/>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認証認可</a:t>
            </a:r>
          </a:p>
        </p:txBody>
      </p:sp>
      <p:cxnSp>
        <p:nvCxnSpPr>
          <p:cNvPr id="153" name="直線矢印コネクタ 18">
            <a:extLst>
              <a:ext uri="{FF2B5EF4-FFF2-40B4-BE49-F238E27FC236}">
                <a16:creationId xmlns:a16="http://schemas.microsoft.com/office/drawing/2014/main" id="{AC156963-B928-44F9-9B2F-356A246A7DDF}"/>
              </a:ext>
            </a:extLst>
          </p:cNvPr>
          <p:cNvCxnSpPr>
            <a:cxnSpLocks/>
            <a:stCxn id="135" idx="0"/>
            <a:endCxn id="91" idx="0"/>
          </p:cNvCxnSpPr>
          <p:nvPr/>
        </p:nvCxnSpPr>
        <p:spPr>
          <a:xfrm rot="16200000" flipH="1">
            <a:off x="3077815" y="3998735"/>
            <a:ext cx="4022" cy="3092390"/>
          </a:xfrm>
          <a:prstGeom prst="bentConnector3">
            <a:avLst>
              <a:gd name="adj1" fmla="val -12025037"/>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8">
            <a:extLst>
              <a:ext uri="{FF2B5EF4-FFF2-40B4-BE49-F238E27FC236}">
                <a16:creationId xmlns:a16="http://schemas.microsoft.com/office/drawing/2014/main" id="{3F890A23-6EDF-4E35-809C-0AAFB2746DE7}"/>
              </a:ext>
            </a:extLst>
          </p:cNvPr>
          <p:cNvCxnSpPr>
            <a:cxnSpLocks/>
            <a:stCxn id="91" idx="0"/>
            <a:endCxn id="82" idx="1"/>
          </p:cNvCxnSpPr>
          <p:nvPr/>
        </p:nvCxnSpPr>
        <p:spPr>
          <a:xfrm rot="5400000" flipH="1" flipV="1">
            <a:off x="4471896" y="2812912"/>
            <a:ext cx="2888154" cy="2579904"/>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6" name="直線矢印コネクタ 18">
            <a:extLst>
              <a:ext uri="{FF2B5EF4-FFF2-40B4-BE49-F238E27FC236}">
                <a16:creationId xmlns:a16="http://schemas.microsoft.com/office/drawing/2014/main" id="{69DB301F-9282-4914-9809-7B9CEBBFFDD3}"/>
              </a:ext>
            </a:extLst>
          </p:cNvPr>
          <p:cNvCxnSpPr>
            <a:cxnSpLocks/>
            <a:stCxn id="91" idx="0"/>
            <a:endCxn id="88" idx="3"/>
          </p:cNvCxnSpPr>
          <p:nvPr/>
        </p:nvCxnSpPr>
        <p:spPr>
          <a:xfrm rot="16200000" flipV="1">
            <a:off x="1835455" y="2756374"/>
            <a:ext cx="2888154" cy="2692979"/>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線矢印コネクタ 18">
            <a:extLst>
              <a:ext uri="{FF2B5EF4-FFF2-40B4-BE49-F238E27FC236}">
                <a16:creationId xmlns:a16="http://schemas.microsoft.com/office/drawing/2014/main" id="{E722D1CD-BE1C-4C94-9513-D898E4FC95A8}"/>
              </a:ext>
            </a:extLst>
          </p:cNvPr>
          <p:cNvCxnSpPr>
            <a:cxnSpLocks/>
            <a:stCxn id="85" idx="0"/>
            <a:endCxn id="135" idx="0"/>
          </p:cNvCxnSpPr>
          <p:nvPr/>
        </p:nvCxnSpPr>
        <p:spPr>
          <a:xfrm rot="16200000" flipV="1">
            <a:off x="2300676" y="4775875"/>
            <a:ext cx="12107" cy="1546195"/>
          </a:xfrm>
          <a:prstGeom prst="bentConnector3">
            <a:avLst>
              <a:gd name="adj1" fmla="val 4109697"/>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8" name="テキスト ボックス 157">
            <a:extLst>
              <a:ext uri="{FF2B5EF4-FFF2-40B4-BE49-F238E27FC236}">
                <a16:creationId xmlns:a16="http://schemas.microsoft.com/office/drawing/2014/main" id="{9DEE1A4E-65DC-44DD-A3B1-80CFEDC8A1C3}"/>
              </a:ext>
            </a:extLst>
          </p:cNvPr>
          <p:cNvSpPr txBox="1"/>
          <p:nvPr/>
        </p:nvSpPr>
        <p:spPr>
          <a:xfrm>
            <a:off x="4164158" y="6184079"/>
            <a:ext cx="639901" cy="430887"/>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a:t>
            </a:r>
            <a:endParaRPr kumimoji="1" lang="en-US" altLang="ja-JP" sz="1100">
              <a:latin typeface="Meiryo UI" panose="020B0604030504040204" pitchFamily="50" charset="-128"/>
              <a:ea typeface="Meiryo UI" panose="020B0604030504040204" pitchFamily="50" charset="-128"/>
            </a:endParaRPr>
          </a:p>
          <a:p>
            <a:r>
              <a:rPr kumimoji="1" lang="ja-JP" altLang="en-US" sz="1100">
                <a:latin typeface="Meiryo UI" panose="020B0604030504040204" pitchFamily="50" charset="-128"/>
                <a:ea typeface="Meiryo UI" panose="020B0604030504040204" pitchFamily="50" charset="-128"/>
              </a:rPr>
              <a:t>検索</a:t>
            </a:r>
          </a:p>
        </p:txBody>
      </p:sp>
      <p:cxnSp>
        <p:nvCxnSpPr>
          <p:cNvPr id="159" name="直線矢印コネクタ 18">
            <a:extLst>
              <a:ext uri="{FF2B5EF4-FFF2-40B4-BE49-F238E27FC236}">
                <a16:creationId xmlns:a16="http://schemas.microsoft.com/office/drawing/2014/main" id="{20433A90-E869-4485-8565-9DE6581827D3}"/>
              </a:ext>
            </a:extLst>
          </p:cNvPr>
          <p:cNvCxnSpPr>
            <a:cxnSpLocks/>
            <a:endCxn id="91" idx="2"/>
          </p:cNvCxnSpPr>
          <p:nvPr/>
        </p:nvCxnSpPr>
        <p:spPr>
          <a:xfrm flipH="1" flipV="1">
            <a:off x="4626021" y="6014941"/>
            <a:ext cx="176035" cy="33827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62B98809-CB2A-458A-8EAD-13BECAC52BAC}"/>
              </a:ext>
            </a:extLst>
          </p:cNvPr>
          <p:cNvGrpSpPr>
            <a:grpSpLocks noChangeAspect="1"/>
          </p:cNvGrpSpPr>
          <p:nvPr/>
        </p:nvGrpSpPr>
        <p:grpSpPr>
          <a:xfrm>
            <a:off x="4616916" y="6353217"/>
            <a:ext cx="529467" cy="337014"/>
            <a:chOff x="10041164" y="-1374776"/>
            <a:chExt cx="15093951" cy="9607552"/>
          </a:xfrm>
          <a:solidFill>
            <a:schemeClr val="tx1"/>
          </a:solidFill>
        </p:grpSpPr>
        <p:sp>
          <p:nvSpPr>
            <p:cNvPr id="161" name="Oval 6">
              <a:extLst>
                <a:ext uri="{FF2B5EF4-FFF2-40B4-BE49-F238E27FC236}">
                  <a16:creationId xmlns:a16="http://schemas.microsoft.com/office/drawing/2014/main" id="{77AC00A8-AEB3-4065-B0CF-420F230457B3}"/>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62" name="Freeform 7">
              <a:extLst>
                <a:ext uri="{FF2B5EF4-FFF2-40B4-BE49-F238E27FC236}">
                  <a16:creationId xmlns:a16="http://schemas.microsoft.com/office/drawing/2014/main" id="{B6C11EF6-582C-410A-A500-522AFC18EE5F}"/>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63" name="角丸四角形 98">
            <a:extLst>
              <a:ext uri="{FF2B5EF4-FFF2-40B4-BE49-F238E27FC236}">
                <a16:creationId xmlns:a16="http://schemas.microsoft.com/office/drawing/2014/main" id="{A541A73D-164F-444A-B7B7-549716AE104C}"/>
              </a:ext>
            </a:extLst>
          </p:cNvPr>
          <p:cNvSpPr/>
          <p:nvPr/>
        </p:nvSpPr>
        <p:spPr>
          <a:xfrm>
            <a:off x="7428794" y="4655702"/>
            <a:ext cx="4393932" cy="1944000"/>
          </a:xfrm>
          <a:prstGeom prst="round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endParaRPr lang="ja-JP" altLang="en-US" sz="1100">
              <a:solidFill>
                <a:prstClr val="black"/>
              </a:solidFill>
              <a:latin typeface="Meiryo UI" panose="020B0604030504040204" pitchFamily="50" charset="-128"/>
              <a:ea typeface="Meiryo UI" panose="020B0604030504040204" pitchFamily="50" charset="-128"/>
            </a:endParaRPr>
          </a:p>
        </p:txBody>
      </p:sp>
      <p:cxnSp>
        <p:nvCxnSpPr>
          <p:cNvPr id="164" name="直線矢印コネクタ 24">
            <a:extLst>
              <a:ext uri="{FF2B5EF4-FFF2-40B4-BE49-F238E27FC236}">
                <a16:creationId xmlns:a16="http://schemas.microsoft.com/office/drawing/2014/main" id="{0DD25CE3-1C40-44C4-A71D-C6B44EA1ACA6}"/>
              </a:ext>
            </a:extLst>
          </p:cNvPr>
          <p:cNvCxnSpPr/>
          <p:nvPr/>
        </p:nvCxnSpPr>
        <p:spPr>
          <a:xfrm flipV="1">
            <a:off x="7660789" y="5801014"/>
            <a:ext cx="576065" cy="1267"/>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5" name="直線矢印コネクタ 18">
            <a:extLst>
              <a:ext uri="{FF2B5EF4-FFF2-40B4-BE49-F238E27FC236}">
                <a16:creationId xmlns:a16="http://schemas.microsoft.com/office/drawing/2014/main" id="{B2A42CAD-B3E1-4340-A1BE-094E4297C9AA}"/>
              </a:ext>
            </a:extLst>
          </p:cNvPr>
          <p:cNvCxnSpPr/>
          <p:nvPr/>
        </p:nvCxnSpPr>
        <p:spPr>
          <a:xfrm>
            <a:off x="7660789" y="6018211"/>
            <a:ext cx="576065" cy="0"/>
          </a:xfrm>
          <a:prstGeom prst="straightConnector1">
            <a:avLst/>
          </a:prstGeom>
          <a:ln w="1270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66" name="テキスト ボックス 165">
            <a:extLst>
              <a:ext uri="{FF2B5EF4-FFF2-40B4-BE49-F238E27FC236}">
                <a16:creationId xmlns:a16="http://schemas.microsoft.com/office/drawing/2014/main" id="{BC5091FC-6235-46B3-B82A-1B13AE791D6B}"/>
              </a:ext>
            </a:extLst>
          </p:cNvPr>
          <p:cNvSpPr txBox="1"/>
          <p:nvPr/>
        </p:nvSpPr>
        <p:spPr>
          <a:xfrm>
            <a:off x="8146052" y="5666019"/>
            <a:ext cx="1714262"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kumimoji="1" lang="en-US" altLang="ja-JP" sz="1100">
                <a:latin typeface="Meiryo UI" panose="020B0604030504040204" pitchFamily="50" charset="-128"/>
                <a:ea typeface="Meiryo UI" panose="020B0604030504040204" pitchFamily="50" charset="-128"/>
              </a:rPr>
              <a:t>HTTPS</a:t>
            </a:r>
          </a:p>
        </p:txBody>
      </p:sp>
      <p:sp>
        <p:nvSpPr>
          <p:cNvPr id="167" name="テキスト ボックス 166">
            <a:extLst>
              <a:ext uri="{FF2B5EF4-FFF2-40B4-BE49-F238E27FC236}">
                <a16:creationId xmlns:a16="http://schemas.microsoft.com/office/drawing/2014/main" id="{7908678A-D36B-43F5-B1D7-9CA9C917D884}"/>
              </a:ext>
            </a:extLst>
          </p:cNvPr>
          <p:cNvSpPr txBox="1"/>
          <p:nvPr/>
        </p:nvSpPr>
        <p:spPr>
          <a:xfrm>
            <a:off x="8146052" y="5884485"/>
            <a:ext cx="2800034"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kumimoji="1" lang="en-US" altLang="ja-JP" sz="1100">
                <a:latin typeface="Meiryo UI" panose="020B0604030504040204" pitchFamily="50" charset="-128"/>
                <a:ea typeface="Meiryo UI" panose="020B0604030504040204" pitchFamily="50" charset="-128"/>
              </a:rPr>
              <a:t>HTTPS/HTTP(</a:t>
            </a:r>
            <a:r>
              <a:rPr kumimoji="1" lang="ja-JP" altLang="en-US" sz="1100">
                <a:latin typeface="Meiryo UI" panose="020B0604030504040204" pitchFamily="50" charset="-128"/>
                <a:ea typeface="Meiryo UI" panose="020B0604030504040204" pitchFamily="50" charset="-128"/>
              </a:rPr>
              <a:t>環境により異なる</a:t>
            </a:r>
            <a:r>
              <a:rPr kumimoji="1" lang="en-US" altLang="ja-JP" sz="1100">
                <a:latin typeface="Meiryo UI" panose="020B0604030504040204" pitchFamily="50" charset="-128"/>
                <a:ea typeface="Meiryo UI" panose="020B0604030504040204" pitchFamily="50" charset="-128"/>
              </a:rPr>
              <a:t>)</a:t>
            </a:r>
          </a:p>
        </p:txBody>
      </p:sp>
      <p:sp>
        <p:nvSpPr>
          <p:cNvPr id="168" name="テキスト ボックス 167">
            <a:extLst>
              <a:ext uri="{FF2B5EF4-FFF2-40B4-BE49-F238E27FC236}">
                <a16:creationId xmlns:a16="http://schemas.microsoft.com/office/drawing/2014/main" id="{F4191A40-0B3E-462C-94A8-117B4249AFC9}"/>
              </a:ext>
            </a:extLst>
          </p:cNvPr>
          <p:cNvSpPr txBox="1"/>
          <p:nvPr/>
        </p:nvSpPr>
        <p:spPr>
          <a:xfrm>
            <a:off x="8158161" y="5190312"/>
            <a:ext cx="3250548"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データ利用者</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提供者に準備頂く環境</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前提環境</a:t>
            </a:r>
            <a:r>
              <a:rPr lang="en-US" altLang="ja-JP" sz="1100">
                <a:latin typeface="Meiryo UI" panose="020B0604030504040204" pitchFamily="50" charset="-128"/>
                <a:ea typeface="Meiryo UI" panose="020B0604030504040204" pitchFamily="50" charset="-128"/>
              </a:rPr>
              <a:t>)</a:t>
            </a:r>
            <a:endParaRPr kumimoji="1" lang="en-US" altLang="ja-JP" sz="1100">
              <a:latin typeface="Meiryo UI" panose="020B0604030504040204" pitchFamily="50" charset="-128"/>
              <a:ea typeface="Meiryo UI" panose="020B0604030504040204" pitchFamily="50" charset="-128"/>
            </a:endParaRPr>
          </a:p>
        </p:txBody>
      </p:sp>
      <p:sp>
        <p:nvSpPr>
          <p:cNvPr id="169" name="テキスト ボックス 168">
            <a:extLst>
              <a:ext uri="{FF2B5EF4-FFF2-40B4-BE49-F238E27FC236}">
                <a16:creationId xmlns:a16="http://schemas.microsoft.com/office/drawing/2014/main" id="{C5C6BF46-A289-4461-BA54-9D281895E4FF}"/>
              </a:ext>
            </a:extLst>
          </p:cNvPr>
          <p:cNvSpPr txBox="1"/>
          <p:nvPr/>
        </p:nvSpPr>
        <p:spPr>
          <a:xfrm>
            <a:off x="8158161" y="5436660"/>
            <a:ext cx="2612216"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kumimoji="1" lang="en-US" altLang="ja-JP" sz="1100">
                <a:latin typeface="Meiryo UI" panose="020B0604030504040204" pitchFamily="50" charset="-128"/>
                <a:ea typeface="Meiryo UI" panose="020B0604030504040204" pitchFamily="50" charset="-128"/>
              </a:rPr>
              <a:t>SIP</a:t>
            </a:r>
            <a:r>
              <a:rPr kumimoji="1" lang="ja-JP" altLang="en-US" sz="1100">
                <a:latin typeface="Meiryo UI" panose="020B0604030504040204" pitchFamily="50" charset="-128"/>
                <a:ea typeface="Meiryo UI" panose="020B0604030504040204" pitchFamily="50" charset="-128"/>
              </a:rPr>
              <a:t>分野間にて提供する環境</a:t>
            </a:r>
            <a:r>
              <a:rPr kumimoji="1" lang="en-US" altLang="ja-JP" sz="1100">
                <a:latin typeface="Meiryo UI" panose="020B0604030504040204" pitchFamily="50" charset="-128"/>
                <a:ea typeface="Meiryo UI" panose="020B0604030504040204" pitchFamily="50" charset="-128"/>
              </a:rPr>
              <a:t>(</a:t>
            </a:r>
            <a:r>
              <a:rPr kumimoji="1" lang="ja-JP" altLang="en-US" sz="1100">
                <a:latin typeface="Meiryo UI" panose="020B0604030504040204" pitchFamily="50" charset="-128"/>
                <a:ea typeface="Meiryo UI" panose="020B0604030504040204" pitchFamily="50" charset="-128"/>
              </a:rPr>
              <a:t>サービス</a:t>
            </a:r>
            <a:r>
              <a:rPr kumimoji="1" lang="en-US" altLang="ja-JP" sz="1100">
                <a:latin typeface="Meiryo UI" panose="020B0604030504040204" pitchFamily="50" charset="-128"/>
                <a:ea typeface="Meiryo UI" panose="020B0604030504040204" pitchFamily="50" charset="-128"/>
              </a:rPr>
              <a:t>)</a:t>
            </a:r>
          </a:p>
        </p:txBody>
      </p:sp>
      <p:sp>
        <p:nvSpPr>
          <p:cNvPr id="170" name="正方形/長方形 169">
            <a:extLst>
              <a:ext uri="{FF2B5EF4-FFF2-40B4-BE49-F238E27FC236}">
                <a16:creationId xmlns:a16="http://schemas.microsoft.com/office/drawing/2014/main" id="{08137E4C-1CC0-4167-8FA9-3C7BA4131B0C}"/>
              </a:ext>
            </a:extLst>
          </p:cNvPr>
          <p:cNvSpPr/>
          <p:nvPr/>
        </p:nvSpPr>
        <p:spPr>
          <a:xfrm>
            <a:off x="7641735" y="5245776"/>
            <a:ext cx="581471" cy="181591"/>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a:solidFill>
                <a:prstClr val="black"/>
              </a:solidFill>
              <a:latin typeface="Meiryo UI" panose="020B0604030504040204" pitchFamily="50" charset="-128"/>
              <a:ea typeface="Meiryo UI" panose="020B0604030504040204" pitchFamily="50" charset="-128"/>
            </a:endParaRPr>
          </a:p>
        </p:txBody>
      </p:sp>
      <p:sp>
        <p:nvSpPr>
          <p:cNvPr id="171" name="正方形/長方形 170">
            <a:extLst>
              <a:ext uri="{FF2B5EF4-FFF2-40B4-BE49-F238E27FC236}">
                <a16:creationId xmlns:a16="http://schemas.microsoft.com/office/drawing/2014/main" id="{2249ABC3-1C19-4A95-AED0-824BDC4D9EC8}"/>
              </a:ext>
            </a:extLst>
          </p:cNvPr>
          <p:cNvSpPr/>
          <p:nvPr/>
        </p:nvSpPr>
        <p:spPr>
          <a:xfrm>
            <a:off x="7653997" y="5509571"/>
            <a:ext cx="569210" cy="1653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sz="1200">
              <a:solidFill>
                <a:prstClr val="black"/>
              </a:solidFill>
              <a:latin typeface="Meiryo UI" panose="020B0604030504040204" pitchFamily="50" charset="-128"/>
              <a:ea typeface="Meiryo UI" panose="020B0604030504040204" pitchFamily="50" charset="-128"/>
            </a:endParaRPr>
          </a:p>
        </p:txBody>
      </p:sp>
      <p:sp>
        <p:nvSpPr>
          <p:cNvPr id="172" name="テキスト ボックス 171">
            <a:extLst>
              <a:ext uri="{FF2B5EF4-FFF2-40B4-BE49-F238E27FC236}">
                <a16:creationId xmlns:a16="http://schemas.microsoft.com/office/drawing/2014/main" id="{331209B4-EBC9-409A-8254-22C08799931D}"/>
              </a:ext>
            </a:extLst>
          </p:cNvPr>
          <p:cNvSpPr txBox="1"/>
          <p:nvPr/>
        </p:nvSpPr>
        <p:spPr>
          <a:xfrm>
            <a:off x="7590795" y="6307395"/>
            <a:ext cx="4259227" cy="261610"/>
          </a:xfrm>
          <a:prstGeom prst="rect">
            <a:avLst/>
          </a:prstGeom>
          <a:noFill/>
        </p:spPr>
        <p:txBody>
          <a:bodyPr wrap="square" rtlCol="0">
            <a:spAutoFit/>
          </a:bodyPr>
          <a:lstStyle/>
          <a:p>
            <a:r>
              <a:rPr kumimoji="1" lang="en-US" altLang="ja-JP" sz="1100">
                <a:latin typeface="Meiryo UI" panose="020B0604030504040204" pitchFamily="50" charset="-128"/>
                <a:ea typeface="Meiryo UI" panose="020B0604030504040204" pitchFamily="50" charset="-128"/>
              </a:rPr>
              <a:t>※</a:t>
            </a:r>
            <a:r>
              <a:rPr kumimoji="1" lang="ja-JP" altLang="en-US" sz="1100">
                <a:latin typeface="Meiryo UI" panose="020B0604030504040204" pitchFamily="50" charset="-128"/>
                <a:ea typeface="Meiryo UI" panose="020B0604030504040204" pitchFamily="50" charset="-128"/>
              </a:rPr>
              <a:t>太文字は、</a:t>
            </a:r>
            <a:r>
              <a:rPr kumimoji="1" lang="en-US" altLang="ja-JP" sz="1100">
                <a:latin typeface="Meiryo UI" panose="020B0604030504040204" pitchFamily="50" charset="-128"/>
                <a:ea typeface="Meiryo UI" panose="020B0604030504040204" pitchFamily="50" charset="-128"/>
              </a:rPr>
              <a:t>SIP</a:t>
            </a:r>
            <a:r>
              <a:rPr kumimoji="1" lang="ja-JP" altLang="en-US" sz="1100">
                <a:latin typeface="Meiryo UI" panose="020B0604030504040204" pitchFamily="50" charset="-128"/>
                <a:ea typeface="Meiryo UI" panose="020B0604030504040204" pitchFamily="50" charset="-128"/>
              </a:rPr>
              <a:t>分野間にて提供するアプリケーション</a:t>
            </a:r>
            <a:r>
              <a:rPr kumimoji="1" lang="en-US" altLang="ja-JP" sz="1100">
                <a:latin typeface="Meiryo UI" panose="020B0604030504040204" pitchFamily="50" charset="-128"/>
                <a:ea typeface="Meiryo UI" panose="020B0604030504040204" pitchFamily="50" charset="-128"/>
              </a:rPr>
              <a:t>(Docker</a:t>
            </a:r>
            <a:r>
              <a:rPr kumimoji="1" lang="ja-JP" altLang="en-US" sz="1100">
                <a:latin typeface="Meiryo UI" panose="020B0604030504040204" pitchFamily="50" charset="-128"/>
                <a:ea typeface="Meiryo UI" panose="020B0604030504040204" pitchFamily="50" charset="-128"/>
              </a:rPr>
              <a:t>コンテナ</a:t>
            </a:r>
            <a:r>
              <a:rPr kumimoji="1" lang="en-US" altLang="ja-JP" sz="1100">
                <a:latin typeface="Meiryo UI" panose="020B0604030504040204" pitchFamily="50" charset="-128"/>
                <a:ea typeface="Meiryo UI" panose="020B0604030504040204" pitchFamily="50" charset="-128"/>
              </a:rPr>
              <a:t>)</a:t>
            </a:r>
          </a:p>
        </p:txBody>
      </p:sp>
      <p:cxnSp>
        <p:nvCxnSpPr>
          <p:cNvPr id="173" name="直線矢印コネクタ 18">
            <a:extLst>
              <a:ext uri="{FF2B5EF4-FFF2-40B4-BE49-F238E27FC236}">
                <a16:creationId xmlns:a16="http://schemas.microsoft.com/office/drawing/2014/main" id="{BB6832FB-6FE8-4508-A3DE-058F0FEF38C8}"/>
              </a:ext>
            </a:extLst>
          </p:cNvPr>
          <p:cNvCxnSpPr/>
          <p:nvPr/>
        </p:nvCxnSpPr>
        <p:spPr>
          <a:xfrm>
            <a:off x="7663061" y="6225203"/>
            <a:ext cx="576065" cy="0"/>
          </a:xfrm>
          <a:prstGeom prst="straightConnector1">
            <a:avLst/>
          </a:prstGeom>
          <a:ln w="12700">
            <a:solidFill>
              <a:srgbClr val="FF000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68EDAF1A-FCD4-4FA7-99E9-39658DF38E00}"/>
              </a:ext>
            </a:extLst>
          </p:cNvPr>
          <p:cNvSpPr txBox="1"/>
          <p:nvPr/>
        </p:nvSpPr>
        <p:spPr>
          <a:xfrm>
            <a:off x="8148324" y="6091477"/>
            <a:ext cx="2961344"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en-US" altLang="ja-JP" sz="1100">
                <a:latin typeface="Meiryo UI" panose="020B0604030504040204" pitchFamily="50" charset="-128"/>
                <a:ea typeface="Meiryo UI" panose="020B0604030504040204" pitchFamily="50" charset="-128"/>
              </a:rPr>
              <a:t>HTTP/FTP/NGSI(</a:t>
            </a:r>
            <a:r>
              <a:rPr lang="ja-JP" altLang="en-US" sz="1100">
                <a:latin typeface="Meiryo UI" panose="020B0604030504040204" pitchFamily="50" charset="-128"/>
                <a:ea typeface="Meiryo UI" panose="020B0604030504040204" pitchFamily="50" charset="-128"/>
              </a:rPr>
              <a:t>環境により異なる</a:t>
            </a:r>
            <a:r>
              <a:rPr lang="en-US" altLang="ja-JP" sz="1100">
                <a:latin typeface="Meiryo UI" panose="020B0604030504040204" pitchFamily="50" charset="-128"/>
                <a:ea typeface="Meiryo UI" panose="020B0604030504040204" pitchFamily="50" charset="-128"/>
              </a:rPr>
              <a:t>)</a:t>
            </a:r>
            <a:endParaRPr kumimoji="1" lang="en-US" altLang="ja-JP" sz="1100">
              <a:latin typeface="Meiryo UI" panose="020B0604030504040204" pitchFamily="50" charset="-128"/>
              <a:ea typeface="Meiryo UI" panose="020B0604030504040204" pitchFamily="50" charset="-128"/>
            </a:endParaRPr>
          </a:p>
        </p:txBody>
      </p:sp>
      <p:sp>
        <p:nvSpPr>
          <p:cNvPr id="175" name="テキスト ボックス 174">
            <a:extLst>
              <a:ext uri="{FF2B5EF4-FFF2-40B4-BE49-F238E27FC236}">
                <a16:creationId xmlns:a16="http://schemas.microsoft.com/office/drawing/2014/main" id="{CE8062CE-93A5-4BB7-95AC-C5C481F42F0C}"/>
              </a:ext>
            </a:extLst>
          </p:cNvPr>
          <p:cNvSpPr txBox="1"/>
          <p:nvPr/>
        </p:nvSpPr>
        <p:spPr>
          <a:xfrm>
            <a:off x="8160433" y="4933277"/>
            <a:ext cx="3608375"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データ利用者</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提供者に準備頂く環境</a:t>
            </a:r>
            <a:endParaRPr kumimoji="1" lang="en-US" altLang="ja-JP" sz="1100">
              <a:latin typeface="Meiryo UI" panose="020B0604030504040204" pitchFamily="50" charset="-128"/>
              <a:ea typeface="Meiryo UI" panose="020B0604030504040204" pitchFamily="50" charset="-128"/>
            </a:endParaRPr>
          </a:p>
        </p:txBody>
      </p:sp>
      <p:sp>
        <p:nvSpPr>
          <p:cNvPr id="176" name="正方形/長方形 175">
            <a:extLst>
              <a:ext uri="{FF2B5EF4-FFF2-40B4-BE49-F238E27FC236}">
                <a16:creationId xmlns:a16="http://schemas.microsoft.com/office/drawing/2014/main" id="{0A33A2C3-3EB8-45D5-AD6C-8AAF742DFD60}"/>
              </a:ext>
            </a:extLst>
          </p:cNvPr>
          <p:cNvSpPr/>
          <p:nvPr/>
        </p:nvSpPr>
        <p:spPr>
          <a:xfrm>
            <a:off x="7644007" y="4988741"/>
            <a:ext cx="581471" cy="1815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177" name="テキスト ボックス 176">
            <a:extLst>
              <a:ext uri="{FF2B5EF4-FFF2-40B4-BE49-F238E27FC236}">
                <a16:creationId xmlns:a16="http://schemas.microsoft.com/office/drawing/2014/main" id="{7FB613A9-263E-4B04-9628-2A199E9FD599}"/>
              </a:ext>
            </a:extLst>
          </p:cNvPr>
          <p:cNvSpPr txBox="1"/>
          <p:nvPr/>
        </p:nvSpPr>
        <p:spPr>
          <a:xfrm>
            <a:off x="8160433" y="4674615"/>
            <a:ext cx="3608375"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構築単位</a:t>
            </a:r>
            <a:r>
              <a:rPr lang="en-US" altLang="ja-JP" sz="1100">
                <a:latin typeface="Meiryo UI" panose="020B0604030504040204" pitchFamily="50" charset="-128"/>
                <a:ea typeface="Meiryo UI" panose="020B0604030504040204" pitchFamily="50" charset="-128"/>
              </a:rPr>
              <a:t>(1</a:t>
            </a:r>
            <a:r>
              <a:rPr lang="ja-JP" altLang="en-US" sz="1100">
                <a:latin typeface="Meiryo UI" panose="020B0604030504040204" pitchFamily="50" charset="-128"/>
                <a:ea typeface="Meiryo UI" panose="020B0604030504040204" pitchFamily="50" charset="-128"/>
              </a:rPr>
              <a:t>サーバ</a:t>
            </a:r>
            <a:r>
              <a:rPr lang="en-US" altLang="ja-JP" sz="1100">
                <a:latin typeface="Meiryo UI" panose="020B0604030504040204" pitchFamily="50" charset="-128"/>
                <a:ea typeface="Meiryo UI" panose="020B0604030504040204" pitchFamily="50" charset="-128"/>
              </a:rPr>
              <a:t>)</a:t>
            </a:r>
            <a:endParaRPr kumimoji="1" lang="en-US" altLang="ja-JP" sz="1100">
              <a:latin typeface="Meiryo UI" panose="020B0604030504040204" pitchFamily="50" charset="-128"/>
              <a:ea typeface="Meiryo UI" panose="020B0604030504040204" pitchFamily="50" charset="-128"/>
            </a:endParaRPr>
          </a:p>
        </p:txBody>
      </p:sp>
      <p:sp>
        <p:nvSpPr>
          <p:cNvPr id="178" name="正方形/長方形 177">
            <a:extLst>
              <a:ext uri="{FF2B5EF4-FFF2-40B4-BE49-F238E27FC236}">
                <a16:creationId xmlns:a16="http://schemas.microsoft.com/office/drawing/2014/main" id="{CFE84AFF-BCC2-40DD-9A8A-F30C42D0A2DC}"/>
              </a:ext>
            </a:extLst>
          </p:cNvPr>
          <p:cNvSpPr/>
          <p:nvPr/>
        </p:nvSpPr>
        <p:spPr>
          <a:xfrm>
            <a:off x="7644007" y="4730079"/>
            <a:ext cx="581471" cy="181591"/>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150" name="吹き出し: 四角形 149">
            <a:extLst>
              <a:ext uri="{FF2B5EF4-FFF2-40B4-BE49-F238E27FC236}">
                <a16:creationId xmlns:a16="http://schemas.microsoft.com/office/drawing/2014/main" id="{BB31CD3B-2924-40F2-A13E-382BAED4C2C6}"/>
              </a:ext>
            </a:extLst>
          </p:cNvPr>
          <p:cNvSpPr/>
          <p:nvPr/>
        </p:nvSpPr>
        <p:spPr>
          <a:xfrm>
            <a:off x="3394871" y="5129745"/>
            <a:ext cx="1130300" cy="334461"/>
          </a:xfrm>
          <a:prstGeom prst="wedgeRectCallout">
            <a:avLst>
              <a:gd name="adj1" fmla="val 42304"/>
              <a:gd name="adj2" fmla="val 86733"/>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(3)</a:t>
            </a:r>
            <a:endParaRPr lang="ja-JP" altLang="en-US" sz="1400">
              <a:latin typeface="Meiryo UI" panose="020B0604030504040204" pitchFamily="50" charset="-128"/>
              <a:ea typeface="Meiryo UI" panose="020B0604030504040204" pitchFamily="50" charset="-128"/>
            </a:endParaRPr>
          </a:p>
        </p:txBody>
      </p:sp>
      <p:sp>
        <p:nvSpPr>
          <p:cNvPr id="180" name="テキスト ボックス 179">
            <a:extLst>
              <a:ext uri="{FF2B5EF4-FFF2-40B4-BE49-F238E27FC236}">
                <a16:creationId xmlns:a16="http://schemas.microsoft.com/office/drawing/2014/main" id="{80FFEE79-A5E9-4332-8C44-CED953C9D856}"/>
              </a:ext>
            </a:extLst>
          </p:cNvPr>
          <p:cNvSpPr txBox="1"/>
          <p:nvPr/>
        </p:nvSpPr>
        <p:spPr>
          <a:xfrm>
            <a:off x="233233" y="705772"/>
            <a:ext cx="11499855" cy="369332"/>
          </a:xfrm>
          <a:prstGeom prst="rect">
            <a:avLst/>
          </a:prstGeom>
          <a:noFill/>
        </p:spPr>
        <p:txBody>
          <a:bodyPr wrap="square" rtlCol="0">
            <a:spAutoFit/>
          </a:bodyPr>
          <a:lstStyle/>
          <a:p>
            <a:pPr marL="285750" indent="-285750" algn="l">
              <a:buFont typeface="Wingdings" panose="05000000000000000000" pitchFamily="2" charset="2"/>
              <a:buChar char="ü"/>
            </a:pPr>
            <a:r>
              <a:rPr kumimoji="1" lang="ja-JP" altLang="en-US" sz="1800" dirty="0">
                <a:latin typeface="Meiryo UI" panose="020B0604030504040204" pitchFamily="50" charset="-128"/>
                <a:ea typeface="Meiryo UI" panose="020B0604030504040204" pitchFamily="50" charset="-128"/>
              </a:rPr>
              <a:t>ステップ</a:t>
            </a:r>
            <a:r>
              <a:rPr kumimoji="1" lang="en-US" altLang="ja-JP" sz="1800" dirty="0">
                <a:latin typeface="Meiryo UI" panose="020B0604030504040204" pitchFamily="50" charset="-128"/>
                <a:ea typeface="Meiryo UI" panose="020B0604030504040204" pitchFamily="50" charset="-128"/>
              </a:rPr>
              <a:t>(1)</a:t>
            </a:r>
            <a:r>
              <a:rPr kumimoji="1" lang="ja-JP" altLang="en-US" sz="1800" dirty="0">
                <a:latin typeface="Meiryo UI" panose="020B0604030504040204" pitchFamily="50" charset="-128"/>
                <a:ea typeface="Meiryo UI" panose="020B0604030504040204" pitchFamily="50" charset="-128"/>
              </a:rPr>
              <a:t>～ステップ</a:t>
            </a:r>
            <a:r>
              <a:rPr kumimoji="1" lang="en-US" altLang="ja-JP" sz="1800" dirty="0">
                <a:latin typeface="Meiryo UI" panose="020B0604030504040204" pitchFamily="50" charset="-128"/>
                <a:ea typeface="Meiryo UI" panose="020B0604030504040204" pitchFamily="50" charset="-128"/>
              </a:rPr>
              <a:t>(5)</a:t>
            </a:r>
            <a:r>
              <a:rPr kumimoji="1" lang="ja-JP" altLang="en-US" sz="1800" dirty="0">
                <a:latin typeface="Meiryo UI" panose="020B0604030504040204" pitchFamily="50" charset="-128"/>
                <a:ea typeface="Meiryo UI" panose="020B0604030504040204" pitchFamily="50" charset="-128"/>
              </a:rPr>
              <a:t>を実施した、システム構成のイメージです。</a:t>
            </a:r>
            <a:endParaRPr kumimoji="1" lang="en-US" altLang="ja-JP" sz="1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138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8835921" cy="461665"/>
          </a:xfrm>
          <a:prstGeom prst="rect">
            <a:avLst/>
          </a:prstGeom>
        </p:spPr>
        <p:txBody>
          <a:bodyPr wrap="square">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3. </a:t>
            </a:r>
            <a:r>
              <a:rPr lang="ja-JP" altLang="en-US" sz="2400">
                <a:latin typeface="Meiryo UI" panose="020B0604030504040204" pitchFamily="50" charset="-128"/>
                <a:ea typeface="Meiryo UI" panose="020B0604030504040204" pitchFamily="50" charset="-128"/>
                <a:cs typeface="Meiryo UI" panose="020B0604030504040204" pitchFamily="50" charset="-128"/>
              </a:rPr>
              <a:t>前提事項</a:t>
            </a:r>
            <a:endParaRPr lang="en-US" altLang="ja-JP" sz="240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15F64516-7C15-428D-91F4-1BC2D44E86F8}"/>
              </a:ext>
            </a:extLst>
          </p:cNvPr>
          <p:cNvSpPr txBox="1"/>
          <p:nvPr/>
        </p:nvSpPr>
        <p:spPr>
          <a:xfrm>
            <a:off x="448478" y="1022789"/>
            <a:ext cx="8217314" cy="1508105"/>
          </a:xfrm>
          <a:prstGeom prst="rect">
            <a:avLst/>
          </a:prstGeom>
          <a:noFill/>
        </p:spPr>
        <p:txBody>
          <a:bodyPr wrap="none" rtlCol="0">
            <a:spAutoFit/>
          </a:bodyPr>
          <a:lstStyle/>
          <a:p>
            <a:pPr marL="342900" indent="-342900">
              <a:buFont typeface="+mj-lt"/>
              <a:buAutoNum type="arabicPeriod"/>
            </a:pPr>
            <a:r>
              <a:rPr lang="ja-JP" altLang="en-US" sz="1600">
                <a:latin typeface="Meiryo UI" panose="020B0604030504040204" pitchFamily="50" charset="-128"/>
                <a:ea typeface="Meiryo UI" panose="020B0604030504040204" pitchFamily="50" charset="-128"/>
              </a:rPr>
              <a:t>カタログサイト</a:t>
            </a:r>
            <a:r>
              <a:rPr lang="en-US" altLang="ja-JP" sz="1600">
                <a:latin typeface="Meiryo UI" panose="020B0604030504040204" pitchFamily="50" charset="-128"/>
                <a:ea typeface="Meiryo UI" panose="020B0604030504040204" pitchFamily="50" charset="-128"/>
              </a:rPr>
              <a:t>CKAN</a:t>
            </a:r>
            <a:r>
              <a:rPr lang="ja-JP" altLang="en-US" sz="1600">
                <a:latin typeface="Meiryo UI" panose="020B0604030504040204" pitchFamily="50" charset="-128"/>
                <a:ea typeface="Meiryo UI" panose="020B0604030504040204" pitchFamily="50" charset="-128"/>
              </a:rPr>
              <a:t>を導入しているサーバは、以下スペックです。</a:t>
            </a:r>
            <a:endParaRPr lang="en-US" altLang="ja-JP" sz="16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　 　 </a:t>
            </a:r>
            <a:r>
              <a:rPr lang="en-US" altLang="ja-JP" sz="1400">
                <a:latin typeface="Meiryo UI" panose="020B0604030504040204" pitchFamily="50" charset="-128"/>
                <a:ea typeface="Meiryo UI" panose="020B0604030504040204" pitchFamily="50" charset="-128"/>
              </a:rPr>
              <a:t>※CKAN</a:t>
            </a:r>
            <a:r>
              <a:rPr lang="ja-JP" altLang="en-US" sz="1400">
                <a:latin typeface="Meiryo UI" panose="020B0604030504040204" pitchFamily="50" charset="-128"/>
                <a:ea typeface="Meiryo UI" panose="020B0604030504040204" pitchFamily="50" charset="-128"/>
              </a:rPr>
              <a:t>サイトに必要スペックは明記されておりません。</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　　　</a:t>
            </a:r>
            <a:r>
              <a:rPr lang="en-US" altLang="ja-JP" sz="1400">
                <a:latin typeface="Meiryo UI" panose="020B0604030504040204" pitchFamily="50" charset="-128"/>
                <a:ea typeface="Meiryo UI" panose="020B0604030504040204" pitchFamily="50" charset="-128"/>
              </a:rPr>
              <a:t>※</a:t>
            </a:r>
            <a:r>
              <a:rPr lang="ja-JP" altLang="en-US" sz="1400">
                <a:latin typeface="Meiryo UI" panose="020B0604030504040204" pitchFamily="50" charset="-128"/>
                <a:ea typeface="Meiryo UI" panose="020B0604030504040204" pitchFamily="50" charset="-128"/>
              </a:rPr>
              <a:t>参考情報として、</a:t>
            </a:r>
            <a:r>
              <a:rPr lang="en-US" altLang="ja-JP" sz="1400">
                <a:latin typeface="Meiryo UI" panose="020B0604030504040204" pitchFamily="50" charset="-128"/>
                <a:ea typeface="Meiryo UI" panose="020B0604030504040204" pitchFamily="50" charset="-128"/>
              </a:rPr>
              <a:t>SIP</a:t>
            </a:r>
            <a:r>
              <a:rPr lang="ja-JP" altLang="en-US" sz="1400">
                <a:latin typeface="Meiryo UI" panose="020B0604030504040204" pitchFamily="50" charset="-128"/>
                <a:ea typeface="Meiryo UI" panose="020B0604030504040204" pitchFamily="50" charset="-128"/>
              </a:rPr>
              <a:t>分野間の試行環境上のデータカタログサイト</a:t>
            </a:r>
            <a:r>
              <a:rPr lang="en-US" altLang="ja-JP" sz="1400">
                <a:latin typeface="Meiryo UI" panose="020B0604030504040204" pitchFamily="50" charset="-128"/>
                <a:ea typeface="Meiryo UI" panose="020B0604030504040204" pitchFamily="50" charset="-128"/>
              </a:rPr>
              <a:t>(CKAN)</a:t>
            </a:r>
            <a:r>
              <a:rPr lang="ja-JP" altLang="en-US" sz="1400">
                <a:latin typeface="Meiryo UI" panose="020B0604030504040204" pitchFamily="50" charset="-128"/>
                <a:ea typeface="Meiryo UI" panose="020B0604030504040204" pitchFamily="50" charset="-128"/>
              </a:rPr>
              <a:t>のサーバスペックをご紹介します。</a:t>
            </a:r>
            <a:endParaRPr lang="en-US" altLang="ja-JP" sz="1400">
              <a:latin typeface="Meiryo UI" panose="020B0604030504040204" pitchFamily="50" charset="-128"/>
              <a:ea typeface="Meiryo UI" panose="020B0604030504040204" pitchFamily="50" charset="-128"/>
            </a:endParaRPr>
          </a:p>
          <a:p>
            <a:pPr marL="800100" lvl="1" indent="-342900">
              <a:buFont typeface="Arial" panose="020B0604020202020204" pitchFamily="34" charset="0"/>
              <a:buChar char="•"/>
            </a:pPr>
            <a:r>
              <a:rPr lang="ja-JP" altLang="en-US" sz="1600">
                <a:latin typeface="Meiryo UI" panose="020B0604030504040204" pitchFamily="50" charset="-128"/>
                <a:ea typeface="Meiryo UI" panose="020B0604030504040204" pitchFamily="50" charset="-128"/>
              </a:rPr>
              <a:t>サーバスペック：</a:t>
            </a:r>
            <a:r>
              <a:rPr lang="en-US" altLang="ja-JP" sz="1600">
                <a:latin typeface="Meiryo UI" panose="020B0604030504040204" pitchFamily="50" charset="-128"/>
                <a:ea typeface="Meiryo UI" panose="020B0604030504040204" pitchFamily="50" charset="-128"/>
              </a:rPr>
              <a:t>CPU2</a:t>
            </a:r>
            <a:r>
              <a:rPr lang="ja-JP" altLang="en-US" sz="1600">
                <a:latin typeface="Meiryo UI" panose="020B0604030504040204" pitchFamily="50" charset="-128"/>
                <a:ea typeface="Meiryo UI" panose="020B0604030504040204" pitchFamily="50" charset="-128"/>
              </a:rPr>
              <a:t>コア、</a:t>
            </a:r>
            <a:r>
              <a:rPr lang="en-US" altLang="ja-JP" sz="1600">
                <a:latin typeface="Meiryo UI" panose="020B0604030504040204" pitchFamily="50" charset="-128"/>
                <a:ea typeface="Meiryo UI" panose="020B0604030504040204" pitchFamily="50" charset="-128"/>
              </a:rPr>
              <a:t>Memory4GB</a:t>
            </a:r>
          </a:p>
          <a:p>
            <a:pPr marL="800100" lvl="1" indent="-342900">
              <a:buFont typeface="Arial" panose="020B0604020202020204" pitchFamily="34" charset="0"/>
              <a:buChar char="•"/>
            </a:pPr>
            <a:r>
              <a:rPr lang="en-US" altLang="ja-JP" sz="1600">
                <a:latin typeface="Meiryo UI" panose="020B0604030504040204" pitchFamily="50" charset="-128"/>
                <a:ea typeface="Meiryo UI" panose="020B0604030504040204" pitchFamily="50" charset="-128"/>
              </a:rPr>
              <a:t>OS</a:t>
            </a:r>
            <a:r>
              <a:rPr lang="ja-JP" altLang="en-US" sz="1600">
                <a:latin typeface="Meiryo UI" panose="020B0604030504040204" pitchFamily="50" charset="-128"/>
                <a:ea typeface="Meiryo UI" panose="020B0604030504040204" pitchFamily="50" charset="-128"/>
              </a:rPr>
              <a:t>：</a:t>
            </a:r>
            <a:r>
              <a:rPr lang="en-US" altLang="ja-JP" sz="1600">
                <a:latin typeface="Meiryo UI" panose="020B0604030504040204" pitchFamily="50" charset="-128"/>
                <a:ea typeface="Meiryo UI" panose="020B0604030504040204" pitchFamily="50" charset="-128"/>
              </a:rPr>
              <a:t>Linux</a:t>
            </a:r>
          </a:p>
          <a:p>
            <a:pPr marL="800100" lvl="1" indent="-342900">
              <a:buFont typeface="Arial" panose="020B0604020202020204" pitchFamily="34" charset="0"/>
              <a:buChar char="•"/>
            </a:pPr>
            <a:r>
              <a:rPr lang="ja-JP" altLang="en-US" sz="1600">
                <a:latin typeface="Meiryo UI" panose="020B0604030504040204" pitchFamily="50" charset="-128"/>
                <a:ea typeface="Meiryo UI" panose="020B0604030504040204" pitchFamily="50" charset="-128"/>
              </a:rPr>
              <a:t>前提ソフトウェア：</a:t>
            </a:r>
            <a:r>
              <a:rPr lang="en-US" altLang="ja-JP" sz="1600">
                <a:latin typeface="Meiryo UI" panose="020B0604030504040204" pitchFamily="50" charset="-128"/>
                <a:ea typeface="Meiryo UI" panose="020B0604030504040204" pitchFamily="50" charset="-128"/>
              </a:rPr>
              <a:t>Docker 20.10.1(Docker</a:t>
            </a:r>
            <a:r>
              <a:rPr lang="ja-JP" altLang="en-US" sz="1600">
                <a:latin typeface="Meiryo UI" panose="020B0604030504040204" pitchFamily="50" charset="-128"/>
                <a:ea typeface="Meiryo UI" panose="020B0604030504040204" pitchFamily="50" charset="-128"/>
              </a:rPr>
              <a:t>、</a:t>
            </a:r>
            <a:r>
              <a:rPr lang="en-US" altLang="ja-JP" sz="1600">
                <a:latin typeface="Meiryo UI" panose="020B0604030504040204" pitchFamily="50" charset="-128"/>
                <a:ea typeface="Meiryo UI" panose="020B0604030504040204" pitchFamily="50" charset="-128"/>
              </a:rPr>
              <a:t>Docker Compose)</a:t>
            </a:r>
          </a:p>
        </p:txBody>
      </p:sp>
      <p:sp>
        <p:nvSpPr>
          <p:cNvPr id="5" name="正方形/長方形 4">
            <a:extLst>
              <a:ext uri="{FF2B5EF4-FFF2-40B4-BE49-F238E27FC236}">
                <a16:creationId xmlns:a16="http://schemas.microsoft.com/office/drawing/2014/main" id="{C487ED13-36B0-4AA6-8B72-D33FDD01B9F6}"/>
              </a:ext>
            </a:extLst>
          </p:cNvPr>
          <p:cNvSpPr/>
          <p:nvPr/>
        </p:nvSpPr>
        <p:spPr bwMode="auto">
          <a:xfrm>
            <a:off x="347677" y="679596"/>
            <a:ext cx="6272083" cy="307777"/>
          </a:xfrm>
          <a:prstGeom prst="rect">
            <a:avLst/>
          </a:prstGeom>
          <a:noFill/>
          <a:ln w="12700">
            <a:noFill/>
            <a:miter lim="800000"/>
            <a:headEnd/>
            <a:tailEnd/>
          </a:ln>
          <a:effectLst/>
        </p:spPr>
        <p:txBody>
          <a:bodyPr wrap="none" lIns="72000" tIns="0" rIns="72000" bIns="0" rtlCol="0" anchor="ctr" anchorCtr="0">
            <a:spAutoFit/>
          </a:bodyPr>
          <a:lstStyle/>
          <a:p>
            <a:pPr>
              <a:lnSpc>
                <a:spcPct val="100000"/>
              </a:lnSpc>
            </a:pPr>
            <a:r>
              <a:rPr lang="ja-JP" altLang="en-US" sz="2000" b="1">
                <a:latin typeface="Meiryo UI" panose="020B0604030504040204" pitchFamily="50" charset="-128"/>
                <a:ea typeface="Meiryo UI" panose="020B0604030504040204" pitchFamily="50" charset="-128"/>
                <a:cs typeface="Meiryo UI" panose="020B0604030504040204" pitchFamily="50" charset="-128"/>
              </a:rPr>
              <a:t>ステップ</a:t>
            </a:r>
            <a:r>
              <a:rPr lang="en-US" altLang="ja-JP" sz="2000" b="1">
                <a:latin typeface="Meiryo UI" panose="020B0604030504040204" pitchFamily="50" charset="-128"/>
                <a:ea typeface="Meiryo UI" panose="020B0604030504040204" pitchFamily="50" charset="-128"/>
                <a:cs typeface="Meiryo UI" panose="020B0604030504040204" pitchFamily="50" charset="-128"/>
              </a:rPr>
              <a:t>(1)</a:t>
            </a:r>
            <a:r>
              <a:rPr lang="ja-JP" altLang="en-US" sz="2000" b="1">
                <a:latin typeface="Meiryo UI" panose="020B0604030504040204" pitchFamily="50" charset="-128"/>
                <a:ea typeface="Meiryo UI" panose="020B0604030504040204" pitchFamily="50" charset="-128"/>
                <a:cs typeface="Meiryo UI" panose="020B0604030504040204" pitchFamily="50" charset="-128"/>
              </a:rPr>
              <a:t>：データカタログサイト構築に関する前提事項</a:t>
            </a:r>
          </a:p>
        </p:txBody>
      </p:sp>
      <p:sp>
        <p:nvSpPr>
          <p:cNvPr id="6" name="正方形/長方形 5">
            <a:extLst>
              <a:ext uri="{FF2B5EF4-FFF2-40B4-BE49-F238E27FC236}">
                <a16:creationId xmlns:a16="http://schemas.microsoft.com/office/drawing/2014/main" id="{C835F556-6100-421A-A3D1-8F9656872482}"/>
              </a:ext>
            </a:extLst>
          </p:cNvPr>
          <p:cNvSpPr/>
          <p:nvPr/>
        </p:nvSpPr>
        <p:spPr bwMode="auto">
          <a:xfrm>
            <a:off x="275669" y="689469"/>
            <a:ext cx="72010" cy="288032"/>
          </a:xfrm>
          <a:prstGeom prst="rect">
            <a:avLst/>
          </a:prstGeom>
          <a:solidFill>
            <a:schemeClr val="accent5">
              <a:lumMod val="75000"/>
            </a:schemeClr>
          </a:solidFill>
          <a:ln w="12700">
            <a:noFill/>
            <a:miter lim="800000"/>
            <a:headEnd/>
            <a:tailEnd/>
          </a:ln>
          <a:effectLst/>
        </p:spPr>
        <p:txBody>
          <a:bodyPr wrap="none" lIns="72000" tIns="0" rIns="72000" bIns="0" rtlCol="0" anchor="ctr" anchorCtr="0">
            <a:noAutofit/>
          </a:bodyPr>
          <a:lstStyle/>
          <a:p>
            <a:pPr algn="ctr">
              <a:lnSpc>
                <a:spcPct val="100000"/>
              </a:lnSpc>
            </a:pPr>
            <a:endPar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C487ED13-36B0-4AA6-8B72-D33FDD01B9F6}"/>
              </a:ext>
            </a:extLst>
          </p:cNvPr>
          <p:cNvSpPr/>
          <p:nvPr/>
        </p:nvSpPr>
        <p:spPr bwMode="auto">
          <a:xfrm>
            <a:off x="347677" y="2586130"/>
            <a:ext cx="6980611" cy="307777"/>
          </a:xfrm>
          <a:prstGeom prst="rect">
            <a:avLst/>
          </a:prstGeom>
          <a:noFill/>
          <a:ln w="12700">
            <a:noFill/>
            <a:miter lim="800000"/>
            <a:headEnd/>
            <a:tailEnd/>
          </a:ln>
          <a:effectLst/>
        </p:spPr>
        <p:txBody>
          <a:bodyPr wrap="none" lIns="72000" tIns="0" rIns="72000" bIns="0" rtlCol="0" anchor="ctr" anchorCtr="0">
            <a:spAutoFit/>
          </a:bodyPr>
          <a:lstStyle/>
          <a:p>
            <a:r>
              <a:rPr lang="ja-JP" altLang="en-US" sz="2000" b="1">
                <a:latin typeface="Meiryo UI" panose="020B0604030504040204" pitchFamily="50" charset="-128"/>
                <a:ea typeface="Meiryo UI" panose="020B0604030504040204" pitchFamily="50" charset="-128"/>
                <a:cs typeface="Meiryo UI" panose="020B0604030504040204" pitchFamily="50" charset="-128"/>
              </a:rPr>
              <a:t>ステップ</a:t>
            </a:r>
            <a:r>
              <a:rPr lang="en-US" altLang="ja-JP" sz="2000" b="1">
                <a:latin typeface="Meiryo UI" panose="020B0604030504040204" pitchFamily="50" charset="-128"/>
                <a:ea typeface="Meiryo UI" panose="020B0604030504040204" pitchFamily="50" charset="-128"/>
                <a:cs typeface="Meiryo UI" panose="020B0604030504040204" pitchFamily="50" charset="-128"/>
              </a:rPr>
              <a:t>(2)</a:t>
            </a:r>
            <a:r>
              <a:rPr lang="ja-JP" altLang="en-US" sz="2000" b="1">
                <a:latin typeface="Meiryo UI" panose="020B0604030504040204" pitchFamily="50" charset="-128"/>
                <a:ea typeface="Meiryo UI" panose="020B0604030504040204" pitchFamily="50" charset="-128"/>
                <a:cs typeface="Meiryo UI" panose="020B0604030504040204" pitchFamily="50" charset="-128"/>
              </a:rPr>
              <a:t>：データカタログ作成ツールの利用に関する前提事項</a:t>
            </a:r>
          </a:p>
        </p:txBody>
      </p:sp>
      <p:sp>
        <p:nvSpPr>
          <p:cNvPr id="11" name="正方形/長方形 10">
            <a:extLst>
              <a:ext uri="{FF2B5EF4-FFF2-40B4-BE49-F238E27FC236}">
                <a16:creationId xmlns:a16="http://schemas.microsoft.com/office/drawing/2014/main" id="{C835F556-6100-421A-A3D1-8F9656872482}"/>
              </a:ext>
            </a:extLst>
          </p:cNvPr>
          <p:cNvSpPr/>
          <p:nvPr/>
        </p:nvSpPr>
        <p:spPr bwMode="auto">
          <a:xfrm>
            <a:off x="275669" y="2596003"/>
            <a:ext cx="72010" cy="288032"/>
          </a:xfrm>
          <a:prstGeom prst="rect">
            <a:avLst/>
          </a:prstGeom>
          <a:solidFill>
            <a:schemeClr val="accent5">
              <a:lumMod val="75000"/>
            </a:schemeClr>
          </a:solidFill>
          <a:ln w="12700">
            <a:noFill/>
            <a:miter lim="800000"/>
            <a:headEnd/>
            <a:tailEnd/>
          </a:ln>
          <a:effectLst/>
        </p:spPr>
        <p:txBody>
          <a:bodyPr wrap="none" lIns="72000" tIns="0" rIns="72000" bIns="0" rtlCol="0" anchor="ctr" anchorCtr="0">
            <a:noAutofit/>
          </a:bodyPr>
          <a:lstStyle/>
          <a:p>
            <a:pPr algn="ctr">
              <a:lnSpc>
                <a:spcPct val="100000"/>
              </a:lnSpc>
            </a:pPr>
            <a:endPar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15F64516-7C15-428D-91F4-1BC2D44E86F8}"/>
              </a:ext>
            </a:extLst>
          </p:cNvPr>
          <p:cNvSpPr txBox="1"/>
          <p:nvPr/>
        </p:nvSpPr>
        <p:spPr>
          <a:xfrm>
            <a:off x="448478" y="2929325"/>
            <a:ext cx="9828332" cy="1815882"/>
          </a:xfrm>
          <a:prstGeom prst="rect">
            <a:avLst/>
          </a:prstGeom>
          <a:noFill/>
        </p:spPr>
        <p:txBody>
          <a:bodyPr wrap="none" rtlCol="0">
            <a:spAutoFit/>
          </a:bodyPr>
          <a:lstStyle/>
          <a:p>
            <a:pPr marL="342900" indent="-342900">
              <a:buFont typeface="+mj-lt"/>
              <a:buAutoNum type="arabicPeriod"/>
            </a:pPr>
            <a:r>
              <a:rPr lang="ja-JP" altLang="en-US" sz="1600" dirty="0">
                <a:latin typeface="Meiryo UI" panose="020B0604030504040204" pitchFamily="50" charset="-128"/>
                <a:ea typeface="Meiryo UI" panose="020B0604030504040204" pitchFamily="50" charset="-128"/>
              </a:rPr>
              <a:t>既にカタログサイトをお持ちの方も、</a:t>
            </a:r>
            <a:r>
              <a:rPr lang="en-US" altLang="ja-JP" sz="1600" dirty="0">
                <a:latin typeface="Meiryo UI" panose="020B0604030504040204" pitchFamily="50" charset="-128"/>
                <a:ea typeface="Meiryo UI" panose="020B0604030504040204" pitchFamily="50" charset="-128"/>
              </a:rPr>
              <a:t>SIP</a:t>
            </a:r>
            <a:r>
              <a:rPr lang="ja-JP" altLang="en-US" sz="1600" dirty="0">
                <a:latin typeface="Meiryo UI" panose="020B0604030504040204" pitchFamily="50" charset="-128"/>
                <a:ea typeface="Meiryo UI" panose="020B0604030504040204" pitchFamily="50" charset="-128"/>
              </a:rPr>
              <a:t>データカタログ項目仕様のデータカタログを新たに作成していただきます</a:t>
            </a:r>
            <a:endParaRPr lang="en-US" altLang="ja-JP" sz="1600" dirty="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sz="1600" dirty="0">
                <a:latin typeface="Meiryo UI" panose="020B0604030504040204" pitchFamily="50" charset="-128"/>
                <a:ea typeface="Meiryo UI" panose="020B0604030504040204" pitchFamily="50" charset="-128"/>
              </a:rPr>
              <a:t>SIP</a:t>
            </a:r>
            <a:r>
              <a:rPr lang="ja-JP" altLang="en-US" sz="1600" dirty="0">
                <a:latin typeface="Meiryo UI" panose="020B0604030504040204" pitchFamily="50" charset="-128"/>
                <a:ea typeface="Meiryo UI" panose="020B0604030504040204" pitchFamily="50" charset="-128"/>
              </a:rPr>
              <a:t>データカタログ項目仕様のデータカタログは、データカタログ作成ツールを使用して作成いただくことを想定しています</a:t>
            </a:r>
            <a:endParaRPr lang="en-US" altLang="ja-JP" sz="16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600" dirty="0">
                <a:latin typeface="Meiryo UI" panose="020B0604030504040204" pitchFamily="50" charset="-128"/>
                <a:ea typeface="Meiryo UI" panose="020B0604030504040204" pitchFamily="50" charset="-128"/>
              </a:rPr>
              <a:t>データカタログ作成ツールは</a:t>
            </a:r>
            <a:r>
              <a:rPr lang="en-US" altLang="ja-JP" sz="1600" dirty="0">
                <a:latin typeface="Meiryo UI" panose="020B0604030504040204" pitchFamily="50" charset="-128"/>
                <a:ea typeface="Meiryo UI" panose="020B0604030504040204" pitchFamily="50" charset="-128"/>
              </a:rPr>
              <a:t>SaaS</a:t>
            </a:r>
            <a:r>
              <a:rPr lang="ja-JP" altLang="en-US" sz="1600" dirty="0">
                <a:latin typeface="Meiryo UI" panose="020B0604030504040204" pitchFamily="50" charset="-128"/>
                <a:ea typeface="Meiryo UI" panose="020B0604030504040204" pitchFamily="50" charset="-128"/>
              </a:rPr>
              <a:t>にてサービス提供をさせていただきます。実装は不要です。</a:t>
            </a:r>
            <a:endParaRPr lang="en-US" altLang="ja-JP" sz="16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600" dirty="0">
                <a:latin typeface="Meiryo UI" panose="020B0604030504040204" pitchFamily="50" charset="-128"/>
                <a:ea typeface="Meiryo UI" panose="020B0604030504040204" pitchFamily="50" charset="-128"/>
              </a:rPr>
              <a:t>データカタログ作成ツールの利用にあたっては申請が必要です。接続いただくサーバ及び</a:t>
            </a:r>
            <a:r>
              <a:rPr lang="en-US" altLang="ja-JP" sz="1600" dirty="0">
                <a:latin typeface="Meiryo UI" panose="020B0604030504040204" pitchFamily="50" charset="-128"/>
                <a:ea typeface="Meiryo UI" panose="020B0604030504040204" pitchFamily="50" charset="-128"/>
              </a:rPr>
              <a:t>PC</a:t>
            </a:r>
            <a:r>
              <a:rPr lang="ja-JP" altLang="en-US" sz="1600" dirty="0">
                <a:latin typeface="Meiryo UI" panose="020B0604030504040204" pitchFamily="50" charset="-128"/>
                <a:ea typeface="Meiryo UI" panose="020B0604030504040204" pitchFamily="50" charset="-128"/>
              </a:rPr>
              <a:t>は、以下をご準備ください。</a:t>
            </a:r>
            <a:endParaRPr lang="en-US" altLang="ja-JP" sz="1600" dirty="0">
              <a:latin typeface="Meiryo UI" panose="020B0604030504040204" pitchFamily="50" charset="-128"/>
              <a:ea typeface="Meiryo UI" panose="020B0604030504040204" pitchFamily="50" charset="-128"/>
            </a:endParaRPr>
          </a:p>
          <a:p>
            <a:pPr marL="800100" lvl="1" indent="-34290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Linux</a:t>
            </a:r>
          </a:p>
          <a:p>
            <a:pPr marL="800100" lvl="1" indent="-34290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ブラウザ：</a:t>
            </a:r>
            <a:r>
              <a:rPr lang="nl-NL" altLang="ja-JP" sz="1600" dirty="0">
                <a:latin typeface="Meiryo UI" panose="020B0604030504040204" pitchFamily="50" charset="-128"/>
                <a:ea typeface="Meiryo UI" panose="020B0604030504040204" pitchFamily="50" charset="-128"/>
              </a:rPr>
              <a:t>Google Chrome ver 91.0.4472</a:t>
            </a:r>
            <a:r>
              <a:rPr lang="ja-JP" altLang="nl-NL" sz="1600" dirty="0">
                <a:latin typeface="Meiryo UI" panose="020B0604030504040204" pitchFamily="50" charset="-128"/>
                <a:ea typeface="Meiryo UI" panose="020B0604030504040204" pitchFamily="50" charset="-128"/>
              </a:rPr>
              <a:t>以上</a:t>
            </a:r>
            <a:endParaRPr lang="en-US" altLang="ja-JP" sz="1600" dirty="0">
              <a:latin typeface="Meiryo UI" panose="020B0604030504040204" pitchFamily="50" charset="-128"/>
              <a:ea typeface="Meiryo UI" panose="020B0604030504040204" pitchFamily="50" charset="-128"/>
            </a:endParaRPr>
          </a:p>
          <a:p>
            <a:pPr marL="800100" lvl="1" indent="-34290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その他：認証方法</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ベーシック認証</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、プロトコルとポート番号</a:t>
            </a:r>
            <a:r>
              <a:rPr lang="en-US" altLang="ja-JP" sz="1600" dirty="0">
                <a:latin typeface="Meiryo UI" panose="020B0604030504040204" pitchFamily="50" charset="-128"/>
                <a:ea typeface="Meiryo UI" panose="020B0604030504040204" pitchFamily="50" charset="-128"/>
              </a:rPr>
              <a:t>(HTTPS/443)</a:t>
            </a:r>
          </a:p>
        </p:txBody>
      </p:sp>
      <p:sp>
        <p:nvSpPr>
          <p:cNvPr id="15" name="正方形/長方形 14">
            <a:extLst>
              <a:ext uri="{FF2B5EF4-FFF2-40B4-BE49-F238E27FC236}">
                <a16:creationId xmlns:a16="http://schemas.microsoft.com/office/drawing/2014/main" id="{46A852F8-FE56-4A06-9CF0-569C62880AAB}"/>
              </a:ext>
            </a:extLst>
          </p:cNvPr>
          <p:cNvSpPr/>
          <p:nvPr/>
        </p:nvSpPr>
        <p:spPr bwMode="auto">
          <a:xfrm>
            <a:off x="347677" y="4921119"/>
            <a:ext cx="6151859" cy="307777"/>
          </a:xfrm>
          <a:prstGeom prst="rect">
            <a:avLst/>
          </a:prstGeom>
          <a:noFill/>
          <a:ln w="12700">
            <a:noFill/>
            <a:miter lim="800000"/>
            <a:headEnd/>
            <a:tailEnd/>
          </a:ln>
          <a:effectLst/>
        </p:spPr>
        <p:txBody>
          <a:bodyPr wrap="none" lIns="72000" tIns="0" rIns="72000" bIns="0" rtlCol="0" anchor="ctr" anchorCtr="0">
            <a:spAutoFit/>
          </a:bodyPr>
          <a:lstStyle/>
          <a:p>
            <a:pPr>
              <a:lnSpc>
                <a:spcPct val="100000"/>
              </a:lnSpc>
            </a:pPr>
            <a:r>
              <a:rPr lang="ja-JP" altLang="en-US" sz="2000" b="1">
                <a:latin typeface="Meiryo UI" panose="020B0604030504040204" pitchFamily="50" charset="-128"/>
                <a:ea typeface="Meiryo UI" panose="020B0604030504040204" pitchFamily="50" charset="-128"/>
                <a:cs typeface="Meiryo UI" panose="020B0604030504040204" pitchFamily="50" charset="-128"/>
              </a:rPr>
              <a:t>ステップ</a:t>
            </a:r>
            <a:r>
              <a:rPr lang="en-US" altLang="ja-JP" sz="2000" b="1">
                <a:latin typeface="Meiryo UI" panose="020B0604030504040204" pitchFamily="50" charset="-128"/>
                <a:ea typeface="Meiryo UI" panose="020B0604030504040204" pitchFamily="50" charset="-128"/>
                <a:cs typeface="Meiryo UI" panose="020B0604030504040204" pitchFamily="50" charset="-128"/>
              </a:rPr>
              <a:t>(3)</a:t>
            </a:r>
            <a:r>
              <a:rPr lang="ja-JP" altLang="en-US" sz="2000" b="1">
                <a:latin typeface="Meiryo UI" panose="020B0604030504040204" pitchFamily="50" charset="-128"/>
                <a:ea typeface="Meiryo UI" panose="020B0604030504040204" pitchFamily="50" charset="-128"/>
                <a:cs typeface="Meiryo UI" panose="020B0604030504040204" pitchFamily="50" charset="-128"/>
              </a:rPr>
              <a:t>：横断検索サービスの活用に関する前提事項</a:t>
            </a:r>
          </a:p>
        </p:txBody>
      </p:sp>
      <p:sp>
        <p:nvSpPr>
          <p:cNvPr id="16" name="正方形/長方形 15">
            <a:extLst>
              <a:ext uri="{FF2B5EF4-FFF2-40B4-BE49-F238E27FC236}">
                <a16:creationId xmlns:a16="http://schemas.microsoft.com/office/drawing/2014/main" id="{313613F9-E46E-44AD-BAE8-A0C93E89989B}"/>
              </a:ext>
            </a:extLst>
          </p:cNvPr>
          <p:cNvSpPr/>
          <p:nvPr/>
        </p:nvSpPr>
        <p:spPr bwMode="auto">
          <a:xfrm>
            <a:off x="275669" y="4930992"/>
            <a:ext cx="72010" cy="288032"/>
          </a:xfrm>
          <a:prstGeom prst="rect">
            <a:avLst/>
          </a:prstGeom>
          <a:solidFill>
            <a:schemeClr val="accent5">
              <a:lumMod val="75000"/>
            </a:schemeClr>
          </a:solidFill>
          <a:ln w="12700">
            <a:noFill/>
            <a:miter lim="800000"/>
            <a:headEnd/>
            <a:tailEnd/>
          </a:ln>
          <a:effectLst/>
        </p:spPr>
        <p:txBody>
          <a:bodyPr wrap="none" lIns="72000" tIns="0" rIns="72000" bIns="0" rtlCol="0" anchor="ctr" anchorCtr="0">
            <a:noAutofit/>
          </a:bodyPr>
          <a:lstStyle/>
          <a:p>
            <a:pPr algn="ctr">
              <a:lnSpc>
                <a:spcPct val="100000"/>
              </a:lnSpc>
            </a:pPr>
            <a:endPar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a:extLst>
              <a:ext uri="{FF2B5EF4-FFF2-40B4-BE49-F238E27FC236}">
                <a16:creationId xmlns:a16="http://schemas.microsoft.com/office/drawing/2014/main" id="{C26692C8-1B76-4C4F-A72A-12880AD7CDA7}"/>
              </a:ext>
            </a:extLst>
          </p:cNvPr>
          <p:cNvSpPr txBox="1"/>
          <p:nvPr/>
        </p:nvSpPr>
        <p:spPr>
          <a:xfrm>
            <a:off x="448478" y="5264314"/>
            <a:ext cx="9159880" cy="1077218"/>
          </a:xfrm>
          <a:prstGeom prst="rect">
            <a:avLst/>
          </a:prstGeom>
          <a:noFill/>
        </p:spPr>
        <p:txBody>
          <a:bodyPr wrap="none" rtlCol="0">
            <a:spAutoFit/>
          </a:bodyPr>
          <a:lstStyle/>
          <a:p>
            <a:pPr marL="342900" indent="-342900">
              <a:buFont typeface="+mj-lt"/>
              <a:buAutoNum type="arabicPeriod"/>
            </a:pPr>
            <a:r>
              <a:rPr lang="ja-JP" altLang="en-US" sz="1600">
                <a:latin typeface="Meiryo UI" panose="020B0604030504040204" pitchFamily="50" charset="-128"/>
                <a:ea typeface="Meiryo UI" panose="020B0604030504040204" pitchFamily="50" charset="-128"/>
              </a:rPr>
              <a:t>横断検索サービスの活用にあたっては、登録申請が必要です。登録申請書に記載の情報をご提示ください。</a:t>
            </a:r>
            <a:endParaRPr lang="en-US" altLang="ja-JP" sz="1600">
              <a:latin typeface="Meiryo UI" panose="020B0604030504040204" pitchFamily="50" charset="-128"/>
              <a:ea typeface="Meiryo UI" panose="020B0604030504040204" pitchFamily="50" charset="-128"/>
            </a:endParaRPr>
          </a:p>
          <a:p>
            <a:pPr marL="800100" lvl="1" indent="-342900">
              <a:buFont typeface="Arial" panose="020B0604020202020204" pitchFamily="34" charset="0"/>
              <a:buChar char="•"/>
            </a:pPr>
            <a:r>
              <a:rPr lang="ja-JP" altLang="en-US" sz="1600">
                <a:latin typeface="Meiryo UI" panose="020B0604030504040204" pitchFamily="50" charset="-128"/>
                <a:ea typeface="Meiryo UI" panose="020B0604030504040204" pitchFamily="50" charset="-128"/>
              </a:rPr>
              <a:t>登録対象の</a:t>
            </a:r>
            <a:r>
              <a:rPr lang="en-US" altLang="ja-JP" sz="1600">
                <a:latin typeface="Meiryo UI" panose="020B0604030504040204" pitchFamily="50" charset="-128"/>
                <a:ea typeface="Meiryo UI" panose="020B0604030504040204" pitchFamily="50" charset="-128"/>
              </a:rPr>
              <a:t>CKAN</a:t>
            </a:r>
            <a:r>
              <a:rPr lang="ja-JP" altLang="en-US" sz="1600">
                <a:latin typeface="Meiryo UI" panose="020B0604030504040204" pitchFamily="50" charset="-128"/>
                <a:ea typeface="Meiryo UI" panose="020B0604030504040204" pitchFamily="50" charset="-128"/>
              </a:rPr>
              <a:t>：バージョン指定なし</a:t>
            </a:r>
            <a:endParaRPr lang="en-US" altLang="ja-JP" sz="160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600">
                <a:latin typeface="Meiryo UI" panose="020B0604030504040204" pitchFamily="50" charset="-128"/>
                <a:ea typeface="Meiryo UI" panose="020B0604030504040204" pitchFamily="50" charset="-128"/>
              </a:rPr>
              <a:t>横断検索サービスの利用にあたっては、ベーシック認証の情報が必要となります。</a:t>
            </a:r>
            <a:endParaRPr lang="en-US" altLang="ja-JP" sz="1600">
              <a:latin typeface="Meiryo UI" panose="020B0604030504040204" pitchFamily="50" charset="-128"/>
              <a:ea typeface="Meiryo UI" panose="020B0604030504040204" pitchFamily="50" charset="-128"/>
            </a:endParaRPr>
          </a:p>
          <a:p>
            <a:pPr marL="800100" lvl="1" indent="-342900">
              <a:buFont typeface="Arial" panose="020B0604020202020204" pitchFamily="34" charset="0"/>
              <a:buChar char="•"/>
            </a:pPr>
            <a:r>
              <a:rPr lang="ja-JP" altLang="en-US" sz="1600">
                <a:latin typeface="Meiryo UI" panose="020B0604030504040204" pitchFamily="50" charset="-128"/>
                <a:ea typeface="Meiryo UI" panose="020B0604030504040204" pitchFamily="50" charset="-128"/>
              </a:rPr>
              <a:t>ブラウザ：指定なし</a:t>
            </a:r>
            <a:endParaRPr lang="en-US" altLang="ja-JP" sz="16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0724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8835921" cy="461665"/>
          </a:xfrm>
          <a:prstGeom prst="rect">
            <a:avLst/>
          </a:prstGeom>
        </p:spPr>
        <p:txBody>
          <a:bodyPr wrap="square">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3. </a:t>
            </a:r>
            <a:r>
              <a:rPr lang="ja-JP" altLang="en-US" sz="2400">
                <a:latin typeface="Meiryo UI" panose="020B0604030504040204" pitchFamily="50" charset="-128"/>
                <a:ea typeface="Meiryo UI" panose="020B0604030504040204" pitchFamily="50" charset="-128"/>
                <a:cs typeface="Meiryo UI" panose="020B0604030504040204" pitchFamily="50" charset="-128"/>
              </a:rPr>
              <a:t>前提事項</a:t>
            </a:r>
            <a:endParaRPr lang="en-US" altLang="ja-JP" sz="240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a:extLst>
              <a:ext uri="{FF2B5EF4-FFF2-40B4-BE49-F238E27FC236}">
                <a16:creationId xmlns:a16="http://schemas.microsoft.com/office/drawing/2014/main" id="{15F64516-7C15-428D-91F4-1BC2D44E86F8}"/>
              </a:ext>
            </a:extLst>
          </p:cNvPr>
          <p:cNvSpPr txBox="1"/>
          <p:nvPr/>
        </p:nvSpPr>
        <p:spPr>
          <a:xfrm>
            <a:off x="448478" y="1022789"/>
            <a:ext cx="11174854" cy="3539430"/>
          </a:xfrm>
          <a:prstGeom prst="rect">
            <a:avLst/>
          </a:prstGeom>
          <a:noFill/>
        </p:spPr>
        <p:txBody>
          <a:bodyPr wrap="none" rtlCol="0">
            <a:spAutoFit/>
          </a:bodyPr>
          <a:lstStyle/>
          <a:p>
            <a:pPr marL="342900" indent="-342900">
              <a:buFont typeface="+mj-lt"/>
              <a:buAutoNum type="arabicPeriod"/>
            </a:pPr>
            <a:r>
              <a:rPr kumimoji="1" lang="ja-JP" altLang="en-US" sz="1600" dirty="0">
                <a:latin typeface="Meiryo UI" panose="020B0604030504040204" pitchFamily="50" charset="-128"/>
                <a:ea typeface="Meiryo UI" panose="020B0604030504040204" pitchFamily="50" charset="-128"/>
              </a:rPr>
              <a:t>既存のデータ連携</a:t>
            </a:r>
            <a:r>
              <a:rPr kumimoji="1" lang="en-US" altLang="ja-JP" sz="1600" dirty="0">
                <a:latin typeface="Meiryo UI" panose="020B0604030504040204" pitchFamily="50" charset="-128"/>
                <a:ea typeface="Meiryo UI" panose="020B0604030504040204" pitchFamily="50" charset="-128"/>
              </a:rPr>
              <a:t>I/F</a:t>
            </a:r>
            <a:r>
              <a:rPr kumimoji="1" lang="ja-JP" altLang="en-US" sz="1600" dirty="0">
                <a:latin typeface="Meiryo UI" panose="020B0604030504040204" pitchFamily="50" charset="-128"/>
                <a:ea typeface="Meiryo UI" panose="020B0604030504040204" pitchFamily="50" charset="-128"/>
              </a:rPr>
              <a:t>とは別に、コネクタを設置いただくことを想定しています</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既存の</a:t>
            </a:r>
            <a:r>
              <a:rPr lang="en-US" altLang="ja-JP" sz="1600" dirty="0">
                <a:latin typeface="Meiryo UI" panose="020B0604030504040204" pitchFamily="50" charset="-128"/>
                <a:ea typeface="Meiryo UI" panose="020B0604030504040204" pitchFamily="50" charset="-128"/>
              </a:rPr>
              <a:t>I/F</a:t>
            </a:r>
            <a:r>
              <a:rPr lang="ja-JP" altLang="en-US" sz="1600" dirty="0">
                <a:latin typeface="Meiryo UI" panose="020B0604030504040204" pitchFamily="50" charset="-128"/>
                <a:ea typeface="Meiryo UI" panose="020B0604030504040204" pitchFamily="50" charset="-128"/>
              </a:rPr>
              <a:t>と共存させることが可能です</a:t>
            </a:r>
            <a:r>
              <a:rPr lang="en-US" altLang="ja-JP" sz="16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p>
            <a:pPr marL="342900" indent="-342900" algn="l">
              <a:buFont typeface="+mj-lt"/>
              <a:buAutoNum type="arabicPeriod"/>
            </a:pPr>
            <a:r>
              <a:rPr lang="ja-JP" altLang="en-US" sz="1600" dirty="0">
                <a:latin typeface="Meiryo UI" panose="020B0604030504040204" pitchFamily="50" charset="-128"/>
                <a:ea typeface="Meiryo UI" panose="020B0604030504040204" pitchFamily="50" charset="-128"/>
              </a:rPr>
              <a:t>以下の要件を満たすデータの提供に、</a:t>
            </a:r>
            <a:r>
              <a:rPr kumimoji="1" lang="ja-JP" altLang="en-US" sz="1600" dirty="0">
                <a:latin typeface="Meiryo UI" panose="020B0604030504040204" pitchFamily="50" charset="-128"/>
                <a:ea typeface="Meiryo UI" panose="020B0604030504040204" pitchFamily="50" charset="-128"/>
              </a:rPr>
              <a:t>コネクタを使用いただくことを想定しています</a:t>
            </a:r>
            <a:endParaRPr kumimoji="1" lang="en-US" altLang="ja-JP" sz="1600" dirty="0">
              <a:latin typeface="Meiryo UI" panose="020B0604030504040204" pitchFamily="50" charset="-128"/>
              <a:ea typeface="Meiryo UI" panose="020B0604030504040204" pitchFamily="50" charset="-128"/>
            </a:endParaRPr>
          </a:p>
          <a:p>
            <a:pPr marL="800100" lvl="1" indent="-34290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データに関する要件：</a:t>
            </a:r>
            <a:r>
              <a:rPr kumimoji="1" lang="ja-JP" altLang="en-US" sz="1600" dirty="0">
                <a:latin typeface="Meiryo UI" panose="020B0604030504040204" pitchFamily="50" charset="-128"/>
                <a:ea typeface="Meiryo UI" panose="020B0604030504040204" pitchFamily="50" charset="-128"/>
              </a:rPr>
              <a:t>外部に提供可能、非個人情報</a:t>
            </a:r>
            <a:endParaRPr kumimoji="1" lang="en-US" altLang="ja-JP" sz="1600" dirty="0">
              <a:latin typeface="Meiryo UI" panose="020B0604030504040204" pitchFamily="50" charset="-128"/>
              <a:ea typeface="Meiryo UI" panose="020B0604030504040204" pitchFamily="50" charset="-128"/>
            </a:endParaRPr>
          </a:p>
          <a:p>
            <a:pPr marL="800100" lvl="1" indent="-34290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コンテキスト情報：１ </a:t>
            </a:r>
            <a:r>
              <a:rPr lang="en-US" altLang="ja-JP" sz="1600" dirty="0">
                <a:latin typeface="Meiryo UI" panose="020B0604030504040204" pitchFamily="50" charset="-128"/>
                <a:ea typeface="Meiryo UI" panose="020B0604030504040204" pitchFamily="50" charset="-128"/>
              </a:rPr>
              <a:t>MB </a:t>
            </a:r>
            <a:r>
              <a:rPr lang="ja-JP" altLang="en-US" sz="1600" dirty="0">
                <a:latin typeface="Meiryo UI" panose="020B0604030504040204" pitchFamily="50" charset="-128"/>
                <a:ea typeface="Meiryo UI" panose="020B0604030504040204" pitchFamily="50" charset="-128"/>
              </a:rPr>
              <a:t>以下</a:t>
            </a:r>
          </a:p>
          <a:p>
            <a:pPr marL="800100" lvl="1" indent="-34290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ファイル：</a:t>
            </a:r>
            <a:r>
              <a:rPr lang="en-US" altLang="ja-JP" sz="1600" dirty="0">
                <a:latin typeface="Meiryo UI" panose="020B0604030504040204" pitchFamily="50" charset="-128"/>
                <a:ea typeface="Meiryo UI" panose="020B0604030504040204" pitchFamily="50" charset="-128"/>
              </a:rPr>
              <a:t>100MB </a:t>
            </a:r>
            <a:r>
              <a:rPr lang="ja-JP" altLang="en-US" sz="1600" dirty="0">
                <a:latin typeface="Meiryo UI" panose="020B0604030504040204" pitchFamily="50" charset="-128"/>
                <a:ea typeface="Meiryo UI" panose="020B0604030504040204" pitchFamily="50" charset="-128"/>
              </a:rPr>
              <a:t>以下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契約を行うデータを扱う場合、外部の取引市場を利用いただく必要があります。外部サービスの取引市場環境について、</a:t>
            </a:r>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研究</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実証用途での利用は可能です。ビジネス</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営利目的での実際の費用請求はできません。</a:t>
            </a:r>
          </a:p>
          <a:p>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データ利用者の認証を行う場合、分野間が提供する認証機能を利用いただく必要があります。</a:t>
            </a:r>
          </a:p>
          <a:p>
            <a:pPr marL="342900" indent="-342900">
              <a:buFont typeface="+mj-lt"/>
              <a:buAutoNum type="arabicPeriod" startAt="3"/>
            </a:pPr>
            <a:r>
              <a:rPr kumimoji="1" lang="ja-JP" altLang="en-US" sz="1600" dirty="0">
                <a:latin typeface="Meiryo UI" panose="020B0604030504040204" pitchFamily="50" charset="-128"/>
                <a:ea typeface="Meiryo UI" panose="020B0604030504040204" pitchFamily="50" charset="-128"/>
              </a:rPr>
              <a:t>提供者</a:t>
            </a:r>
            <a:r>
              <a:rPr lang="ja-JP" altLang="en-US" sz="1600" dirty="0">
                <a:latin typeface="Meiryo UI" panose="020B0604030504040204" pitchFamily="50" charset="-128"/>
                <a:ea typeface="Meiryo UI" panose="020B0604030504040204" pitchFamily="50" charset="-128"/>
              </a:rPr>
              <a:t>コネクタの動作環境の</a:t>
            </a:r>
            <a:r>
              <a:rPr kumimoji="1" lang="ja-JP" altLang="en-US" sz="1600" dirty="0">
                <a:latin typeface="Meiryo UI" panose="020B0604030504040204" pitchFamily="50" charset="-128"/>
                <a:ea typeface="Meiryo UI" panose="020B0604030504040204" pitchFamily="50" charset="-128"/>
              </a:rPr>
              <a:t>要件は、以下の通りとなります</a:t>
            </a:r>
            <a:endParaRPr kumimoji="1" lang="en-US" altLang="ja-JP" sz="1600" dirty="0">
              <a:latin typeface="Meiryo UI" panose="020B0604030504040204" pitchFamily="50" charset="-128"/>
              <a:ea typeface="Meiryo UI" panose="020B0604030504040204" pitchFamily="50" charset="-128"/>
            </a:endParaRPr>
          </a:p>
          <a:p>
            <a:pPr marL="800100" lvl="1" indent="-34290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サーバスペック：</a:t>
            </a:r>
            <a:r>
              <a:rPr lang="en-US" altLang="ja-JP" sz="1600" dirty="0">
                <a:latin typeface="Meiryo UI" panose="020B0604030504040204" pitchFamily="50" charset="-128"/>
                <a:ea typeface="Meiryo UI" panose="020B0604030504040204" pitchFamily="50" charset="-128"/>
              </a:rPr>
              <a:t>CPU2</a:t>
            </a:r>
            <a:r>
              <a:rPr lang="ja-JP" altLang="en-US" sz="1600" dirty="0">
                <a:latin typeface="Meiryo UI" panose="020B0604030504040204" pitchFamily="50" charset="-128"/>
                <a:ea typeface="Meiryo UI" panose="020B0604030504040204" pitchFamily="50" charset="-128"/>
              </a:rPr>
              <a:t>コア、</a:t>
            </a:r>
            <a:r>
              <a:rPr lang="en-US" altLang="ja-JP" sz="1600" dirty="0">
                <a:latin typeface="Meiryo UI" panose="020B0604030504040204" pitchFamily="50" charset="-128"/>
                <a:ea typeface="Meiryo UI" panose="020B0604030504040204" pitchFamily="50" charset="-128"/>
              </a:rPr>
              <a:t>Memory4GB</a:t>
            </a:r>
          </a:p>
          <a:p>
            <a:pPr marL="800100" lvl="1" indent="-34290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Linux</a:t>
            </a:r>
          </a:p>
          <a:p>
            <a:pPr marL="800100" lvl="1" indent="-34290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前提ソフトウェア：</a:t>
            </a:r>
            <a:r>
              <a:rPr lang="en-US" altLang="ja-JP" sz="1600" dirty="0">
                <a:latin typeface="Meiryo UI" panose="020B0604030504040204" pitchFamily="50" charset="-128"/>
                <a:ea typeface="Meiryo UI" panose="020B0604030504040204" pitchFamily="50" charset="-128"/>
              </a:rPr>
              <a:t>Docker 20.10.1(Docker</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Docker Compose)</a:t>
            </a:r>
          </a:p>
          <a:p>
            <a:pPr marL="342900" indent="-342900">
              <a:buFont typeface="+mj-lt"/>
              <a:buAutoNum type="arabicPeriod" startAt="4"/>
            </a:pPr>
            <a:r>
              <a:rPr lang="ja-JP" altLang="en-US" sz="1600" dirty="0">
                <a:latin typeface="Meiryo UI" panose="020B0604030504040204" pitchFamily="50" charset="-128"/>
                <a:ea typeface="Meiryo UI" panose="020B0604030504040204" pitchFamily="50" charset="-128"/>
              </a:rPr>
              <a:t>提供者コネクタ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提供者システム間の通信路のセキュリティは、データ提供者にて準備いただく必要があります</a:t>
            </a:r>
            <a:r>
              <a:rPr lang="en-US" altLang="ja-JP" sz="1600" dirty="0">
                <a:latin typeface="Meiryo UI" panose="020B0604030504040204" pitchFamily="50" charset="-128"/>
                <a:ea typeface="Meiryo UI" panose="020B0604030504040204" pitchFamily="50" charset="-128"/>
              </a:rPr>
              <a:t>(IDS,IPS,FW</a:t>
            </a:r>
            <a:r>
              <a:rPr lang="ja-JP" altLang="en-US" sz="1600" dirty="0">
                <a:latin typeface="Meiryo UI" panose="020B0604030504040204" pitchFamily="50" charset="-128"/>
                <a:ea typeface="Meiryo UI" panose="020B0604030504040204" pitchFamily="50" charset="-128"/>
              </a:rPr>
              <a:t>等</a:t>
            </a:r>
            <a:r>
              <a:rPr lang="en-US" altLang="ja-JP" sz="1600" dirty="0">
                <a:latin typeface="Meiryo UI" panose="020B0604030504040204" pitchFamily="50" charset="-128"/>
                <a:ea typeface="Meiryo UI" panose="020B0604030504040204" pitchFamily="50" charset="-128"/>
              </a:rPr>
              <a:t>)</a:t>
            </a:r>
          </a:p>
          <a:p>
            <a:pPr marL="342900" indent="-342900">
              <a:buFont typeface="+mj-lt"/>
              <a:buAutoNum type="arabicPeriod" startAt="4"/>
            </a:pPr>
            <a:r>
              <a:rPr lang="ja-JP" altLang="en-US" sz="1600" dirty="0">
                <a:latin typeface="Meiryo UI" panose="020B0604030504040204" pitchFamily="50" charset="-128"/>
                <a:ea typeface="Meiryo UI" panose="020B0604030504040204" pitchFamily="50" charset="-128"/>
              </a:rPr>
              <a:t>利用者コネクタ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提供者コネクタ間の通信路のセキュリティは、データ利用者及び提供者にて準備いただく必要があります</a:t>
            </a:r>
            <a:r>
              <a:rPr lang="en-US" altLang="ja-JP" sz="1600" dirty="0">
                <a:latin typeface="Meiryo UI" panose="020B0604030504040204" pitchFamily="50" charset="-128"/>
                <a:ea typeface="Meiryo UI" panose="020B0604030504040204" pitchFamily="50" charset="-128"/>
              </a:rPr>
              <a:t>(TLS</a:t>
            </a:r>
            <a:r>
              <a:rPr lang="ja-JP" altLang="en-US" sz="1600" dirty="0">
                <a:latin typeface="Meiryo UI" panose="020B0604030504040204" pitchFamily="50" charset="-128"/>
                <a:ea typeface="Meiryo UI" panose="020B0604030504040204" pitchFamily="50" charset="-128"/>
              </a:rPr>
              <a:t>認証等</a:t>
            </a:r>
            <a:r>
              <a:rPr lang="en-US" altLang="ja-JP" sz="1600" dirty="0">
                <a:latin typeface="Meiryo UI" panose="020B0604030504040204" pitchFamily="50" charset="-128"/>
                <a:ea typeface="Meiryo UI" panose="020B0604030504040204" pitchFamily="50" charset="-128"/>
              </a:rPr>
              <a:t>)</a:t>
            </a:r>
            <a:endParaRPr lang="en-US" altLang="ja-JP" sz="1600" dirty="0">
              <a:solidFill>
                <a:srgbClr val="FF0000"/>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C487ED13-36B0-4AA6-8B72-D33FDD01B9F6}"/>
              </a:ext>
            </a:extLst>
          </p:cNvPr>
          <p:cNvSpPr/>
          <p:nvPr/>
        </p:nvSpPr>
        <p:spPr bwMode="auto">
          <a:xfrm>
            <a:off x="347677" y="679596"/>
            <a:ext cx="5921026" cy="307777"/>
          </a:xfrm>
          <a:prstGeom prst="rect">
            <a:avLst/>
          </a:prstGeom>
          <a:noFill/>
          <a:ln w="12700">
            <a:noFill/>
            <a:miter lim="800000"/>
            <a:headEnd/>
            <a:tailEnd/>
          </a:ln>
          <a:effectLst/>
        </p:spPr>
        <p:txBody>
          <a:bodyPr wrap="none" lIns="72000" tIns="0" rIns="72000" bIns="0" rtlCol="0" anchor="ctr" anchorCtr="0">
            <a:spAutoFit/>
          </a:bodyPr>
          <a:lstStyle/>
          <a:p>
            <a:pPr>
              <a:lnSpc>
                <a:spcPct val="100000"/>
              </a:lnSpc>
            </a:pPr>
            <a:r>
              <a:rPr lang="ja-JP" altLang="en-US" sz="2000" b="1">
                <a:latin typeface="Meiryo UI" panose="020B0604030504040204" pitchFamily="50" charset="-128"/>
                <a:ea typeface="Meiryo UI" panose="020B0604030504040204" pitchFamily="50" charset="-128"/>
                <a:cs typeface="Meiryo UI" panose="020B0604030504040204" pitchFamily="50" charset="-128"/>
              </a:rPr>
              <a:t>ステップ</a:t>
            </a:r>
            <a:r>
              <a:rPr lang="en-US" altLang="ja-JP" sz="2000" b="1">
                <a:latin typeface="Meiryo UI" panose="020B0604030504040204" pitchFamily="50" charset="-128"/>
                <a:ea typeface="Meiryo UI" panose="020B0604030504040204" pitchFamily="50" charset="-128"/>
                <a:cs typeface="Meiryo UI" panose="020B0604030504040204" pitchFamily="50" charset="-128"/>
              </a:rPr>
              <a:t>(4)</a:t>
            </a:r>
            <a:r>
              <a:rPr lang="ja-JP" altLang="en-US" sz="2000" b="1">
                <a:latin typeface="Meiryo UI" panose="020B0604030504040204" pitchFamily="50" charset="-128"/>
                <a:ea typeface="Meiryo UI" panose="020B0604030504040204" pitchFamily="50" charset="-128"/>
                <a:cs typeface="Meiryo UI" panose="020B0604030504040204" pitchFamily="50" charset="-128"/>
              </a:rPr>
              <a:t>：提供者コネクタの実装に関する前提事項</a:t>
            </a:r>
          </a:p>
        </p:txBody>
      </p:sp>
      <p:sp>
        <p:nvSpPr>
          <p:cNvPr id="6" name="正方形/長方形 5">
            <a:extLst>
              <a:ext uri="{FF2B5EF4-FFF2-40B4-BE49-F238E27FC236}">
                <a16:creationId xmlns:a16="http://schemas.microsoft.com/office/drawing/2014/main" id="{C835F556-6100-421A-A3D1-8F9656872482}"/>
              </a:ext>
            </a:extLst>
          </p:cNvPr>
          <p:cNvSpPr/>
          <p:nvPr/>
        </p:nvSpPr>
        <p:spPr bwMode="auto">
          <a:xfrm>
            <a:off x="275669" y="689469"/>
            <a:ext cx="72010" cy="288032"/>
          </a:xfrm>
          <a:prstGeom prst="rect">
            <a:avLst/>
          </a:prstGeom>
          <a:solidFill>
            <a:schemeClr val="accent5">
              <a:lumMod val="75000"/>
            </a:schemeClr>
          </a:solidFill>
          <a:ln w="12700">
            <a:noFill/>
            <a:miter lim="800000"/>
            <a:headEnd/>
            <a:tailEnd/>
          </a:ln>
          <a:effectLst/>
        </p:spPr>
        <p:txBody>
          <a:bodyPr wrap="none" lIns="72000" tIns="0" rIns="72000" bIns="0" rtlCol="0" anchor="ctr" anchorCtr="0">
            <a:noAutofit/>
          </a:bodyPr>
          <a:lstStyle/>
          <a:p>
            <a:pPr algn="ctr">
              <a:lnSpc>
                <a:spcPct val="100000"/>
              </a:lnSpc>
            </a:pPr>
            <a:endPar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94F1B44E-FB82-62EA-03C6-08EB2811E615}"/>
              </a:ext>
            </a:extLst>
          </p:cNvPr>
          <p:cNvSpPr/>
          <p:nvPr/>
        </p:nvSpPr>
        <p:spPr bwMode="auto">
          <a:xfrm>
            <a:off x="347677" y="4552478"/>
            <a:ext cx="5921026" cy="307777"/>
          </a:xfrm>
          <a:prstGeom prst="rect">
            <a:avLst/>
          </a:prstGeom>
          <a:noFill/>
          <a:ln w="12700">
            <a:noFill/>
            <a:miter lim="800000"/>
            <a:headEnd/>
            <a:tailEnd/>
          </a:ln>
          <a:effectLst/>
        </p:spPr>
        <p:txBody>
          <a:bodyPr wrap="none" lIns="72000" tIns="0" rIns="72000" bIns="0" rtlCol="0" anchor="ctr" anchorCtr="0">
            <a:spAutoFit/>
          </a:bodyPr>
          <a:lstStyle/>
          <a:p>
            <a:pPr>
              <a:lnSpc>
                <a:spcPct val="100000"/>
              </a:lnSpc>
            </a:pPr>
            <a:r>
              <a:rPr lang="ja-JP" altLang="en-US" sz="2000" b="1">
                <a:latin typeface="Meiryo UI" panose="020B0604030504040204" pitchFamily="50" charset="-128"/>
                <a:ea typeface="Meiryo UI" panose="020B0604030504040204" pitchFamily="50" charset="-128"/>
                <a:cs typeface="Meiryo UI" panose="020B0604030504040204" pitchFamily="50" charset="-128"/>
              </a:rPr>
              <a:t>ステップ</a:t>
            </a:r>
            <a:r>
              <a:rPr lang="en-US" altLang="ja-JP" sz="2000" b="1">
                <a:latin typeface="Meiryo UI" panose="020B0604030504040204" pitchFamily="50" charset="-128"/>
                <a:ea typeface="Meiryo UI" panose="020B0604030504040204" pitchFamily="50" charset="-128"/>
                <a:cs typeface="Meiryo UI" panose="020B0604030504040204" pitchFamily="50" charset="-128"/>
              </a:rPr>
              <a:t>(5)</a:t>
            </a:r>
            <a:r>
              <a:rPr lang="ja-JP" altLang="en-US" sz="2000" b="1">
                <a:latin typeface="Meiryo UI" panose="020B0604030504040204" pitchFamily="50" charset="-128"/>
                <a:ea typeface="Meiryo UI" panose="020B0604030504040204" pitchFamily="50" charset="-128"/>
                <a:cs typeface="Meiryo UI" panose="020B0604030504040204" pitchFamily="50" charset="-128"/>
              </a:rPr>
              <a:t>：利用者コネクタの実装に関する前提事項</a:t>
            </a:r>
          </a:p>
        </p:txBody>
      </p:sp>
      <p:sp>
        <p:nvSpPr>
          <p:cNvPr id="13" name="正方形/長方形 12">
            <a:extLst>
              <a:ext uri="{FF2B5EF4-FFF2-40B4-BE49-F238E27FC236}">
                <a16:creationId xmlns:a16="http://schemas.microsoft.com/office/drawing/2014/main" id="{58B8D4B4-570C-A473-E4CE-313DF7C90D0E}"/>
              </a:ext>
            </a:extLst>
          </p:cNvPr>
          <p:cNvSpPr/>
          <p:nvPr/>
        </p:nvSpPr>
        <p:spPr bwMode="auto">
          <a:xfrm>
            <a:off x="275669" y="4562351"/>
            <a:ext cx="72010" cy="288032"/>
          </a:xfrm>
          <a:prstGeom prst="rect">
            <a:avLst/>
          </a:prstGeom>
          <a:solidFill>
            <a:schemeClr val="accent5">
              <a:lumMod val="75000"/>
            </a:schemeClr>
          </a:solidFill>
          <a:ln w="12700">
            <a:noFill/>
            <a:miter lim="800000"/>
            <a:headEnd/>
            <a:tailEnd/>
          </a:ln>
          <a:effectLst/>
        </p:spPr>
        <p:txBody>
          <a:bodyPr wrap="none" lIns="72000" tIns="0" rIns="72000" bIns="0" rtlCol="0" anchor="ctr" anchorCtr="0">
            <a:noAutofit/>
          </a:bodyPr>
          <a:lstStyle/>
          <a:p>
            <a:pPr algn="ctr">
              <a:lnSpc>
                <a:spcPct val="100000"/>
              </a:lnSpc>
            </a:pPr>
            <a:endParaRPr lang="ja-JP" altLang="en-US" sz="20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B29182DF-92BF-5998-201E-BBCB03920D09}"/>
              </a:ext>
            </a:extLst>
          </p:cNvPr>
          <p:cNvSpPr txBox="1"/>
          <p:nvPr/>
        </p:nvSpPr>
        <p:spPr>
          <a:xfrm>
            <a:off x="448478" y="4895673"/>
            <a:ext cx="11626324" cy="1815882"/>
          </a:xfrm>
          <a:prstGeom prst="rect">
            <a:avLst/>
          </a:prstGeom>
          <a:noFill/>
        </p:spPr>
        <p:txBody>
          <a:bodyPr wrap="none" rtlCol="0">
            <a:spAutoFit/>
          </a:bodyPr>
          <a:lstStyle/>
          <a:p>
            <a:pPr marL="342900" indent="-342900" algn="l">
              <a:buFont typeface="+mj-lt"/>
              <a:buAutoNum type="arabicPeriod"/>
            </a:pPr>
            <a:r>
              <a:rPr lang="ja-JP" altLang="en-US" sz="1600" dirty="0">
                <a:latin typeface="Meiryo UI" panose="020B0604030504040204" pitchFamily="50" charset="-128"/>
                <a:ea typeface="Meiryo UI" panose="020B0604030504040204" pitchFamily="50" charset="-128"/>
              </a:rPr>
              <a:t>上記提供者コネクタと同様の要件を満たすデータの取得に、</a:t>
            </a:r>
            <a:r>
              <a:rPr kumimoji="1" lang="ja-JP" altLang="en-US" sz="1600" dirty="0">
                <a:latin typeface="Meiryo UI" panose="020B0604030504040204" pitchFamily="50" charset="-128"/>
                <a:ea typeface="Meiryo UI" panose="020B0604030504040204" pitchFamily="50" charset="-128"/>
              </a:rPr>
              <a:t>コネクタを使用いただくことを想定しています</a:t>
            </a:r>
            <a:endParaRPr kumimoji="1" lang="en-US" altLang="ja-JP" sz="1600" dirty="0">
              <a:latin typeface="Meiryo UI" panose="020B0604030504040204" pitchFamily="50" charset="-128"/>
              <a:ea typeface="Meiryo UI" panose="020B0604030504040204" pitchFamily="50" charset="-128"/>
            </a:endParaRPr>
          </a:p>
          <a:p>
            <a:pPr marL="342900" indent="-342900" algn="l">
              <a:buFont typeface="+mj-lt"/>
              <a:buAutoNum type="arabicPeriod"/>
            </a:pPr>
            <a:r>
              <a:rPr kumimoji="1" lang="ja-JP" altLang="en-US" sz="1600" dirty="0">
                <a:latin typeface="Meiryo UI" panose="020B0604030504040204" pitchFamily="50" charset="-128"/>
                <a:ea typeface="Meiryo UI" panose="020B0604030504040204" pitchFamily="50" charset="-128"/>
              </a:rPr>
              <a:t>利用者コネクタの動作環境の要件は、以下の通りとなります</a:t>
            </a:r>
            <a:endParaRPr kumimoji="1" lang="en-US" altLang="ja-JP" sz="1600" dirty="0">
              <a:latin typeface="Meiryo UI" panose="020B0604030504040204" pitchFamily="50" charset="-128"/>
              <a:ea typeface="Meiryo UI" panose="020B0604030504040204" pitchFamily="50" charset="-128"/>
            </a:endParaRPr>
          </a:p>
          <a:p>
            <a:pPr marL="800100" lvl="1" indent="-34290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サーバスペック：</a:t>
            </a:r>
            <a:r>
              <a:rPr lang="en-US" altLang="ja-JP" sz="1600" dirty="0">
                <a:latin typeface="Meiryo UI" panose="020B0604030504040204" pitchFamily="50" charset="-128"/>
                <a:ea typeface="Meiryo UI" panose="020B0604030504040204" pitchFamily="50" charset="-128"/>
              </a:rPr>
              <a:t>CPU2</a:t>
            </a:r>
            <a:r>
              <a:rPr lang="ja-JP" altLang="en-US" sz="1600" dirty="0">
                <a:latin typeface="Meiryo UI" panose="020B0604030504040204" pitchFamily="50" charset="-128"/>
                <a:ea typeface="Meiryo UI" panose="020B0604030504040204" pitchFamily="50" charset="-128"/>
              </a:rPr>
              <a:t>コア、</a:t>
            </a:r>
            <a:r>
              <a:rPr lang="en-US" altLang="ja-JP" sz="1600" dirty="0">
                <a:latin typeface="Meiryo UI" panose="020B0604030504040204" pitchFamily="50" charset="-128"/>
                <a:ea typeface="Meiryo UI" panose="020B0604030504040204" pitchFamily="50" charset="-128"/>
              </a:rPr>
              <a:t>Memory4GB</a:t>
            </a:r>
          </a:p>
          <a:p>
            <a:pPr marL="800100" lvl="1" indent="-34290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OS</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Linux</a:t>
            </a:r>
          </a:p>
          <a:p>
            <a:pPr marL="800100" lvl="1" indent="-34290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前提ソフトウェア：</a:t>
            </a:r>
            <a:r>
              <a:rPr lang="en-US" altLang="ja-JP" sz="1600" dirty="0">
                <a:latin typeface="Meiryo UI" panose="020B0604030504040204" pitchFamily="50" charset="-128"/>
                <a:ea typeface="Meiryo UI" panose="020B0604030504040204" pitchFamily="50" charset="-128"/>
              </a:rPr>
              <a:t>Docker 20.10.1(Docker</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Docker Compose)</a:t>
            </a:r>
          </a:p>
          <a:p>
            <a:pPr marL="342900" indent="-342900">
              <a:buFont typeface="+mj-lt"/>
              <a:buAutoNum type="arabicPeriod" startAt="3"/>
            </a:pPr>
            <a:r>
              <a:rPr lang="ja-JP" altLang="en-US" sz="1600" dirty="0">
                <a:latin typeface="Meiryo UI" panose="020B0604030504040204" pitchFamily="50" charset="-128"/>
                <a:ea typeface="Meiryo UI" panose="020B0604030504040204" pitchFamily="50" charset="-128"/>
              </a:rPr>
              <a:t>利用者システム</a:t>
            </a:r>
            <a:r>
              <a:rPr lang="en-US" altLang="ja-JP" sz="1600" dirty="0">
                <a:latin typeface="Meiryo UI" panose="020B0604030504040204" pitchFamily="50" charset="-128"/>
                <a:ea typeface="Meiryo UI" panose="020B0604030504040204" pitchFamily="50" charset="-128"/>
              </a:rPr>
              <a:t>(WebApp)-</a:t>
            </a:r>
            <a:r>
              <a:rPr lang="ja-JP" altLang="en-US" sz="1600" dirty="0">
                <a:latin typeface="Meiryo UI" panose="020B0604030504040204" pitchFamily="50" charset="-128"/>
                <a:ea typeface="Meiryo UI" panose="020B0604030504040204" pitchFamily="50" charset="-128"/>
              </a:rPr>
              <a:t>利用者コネクタ間の通信路のセキュリティは、データ利用者にて準備いただく必要があります</a:t>
            </a:r>
            <a:r>
              <a:rPr lang="en-US" altLang="ja-JP" sz="1600" dirty="0">
                <a:latin typeface="Meiryo UI" panose="020B0604030504040204" pitchFamily="50" charset="-128"/>
                <a:ea typeface="Meiryo UI" panose="020B0604030504040204" pitchFamily="50" charset="-128"/>
              </a:rPr>
              <a:t>(IDS,IPS,FW</a:t>
            </a:r>
            <a:r>
              <a:rPr lang="ja-JP" altLang="en-US" sz="1600" dirty="0">
                <a:latin typeface="Meiryo UI" panose="020B0604030504040204" pitchFamily="50" charset="-128"/>
                <a:ea typeface="Meiryo UI" panose="020B0604030504040204" pitchFamily="50" charset="-128"/>
              </a:rPr>
              <a:t>等</a:t>
            </a:r>
            <a:r>
              <a:rPr lang="en-US" altLang="ja-JP" sz="1600" dirty="0">
                <a:latin typeface="Meiryo UI" panose="020B0604030504040204" pitchFamily="50" charset="-128"/>
                <a:ea typeface="Meiryo UI" panose="020B0604030504040204" pitchFamily="50" charset="-128"/>
              </a:rPr>
              <a:t>)</a:t>
            </a:r>
          </a:p>
          <a:p>
            <a:pPr marL="342900" indent="-342900">
              <a:buFont typeface="+mj-lt"/>
              <a:buAutoNum type="arabicPeriod" startAt="3"/>
            </a:pPr>
            <a:r>
              <a:rPr lang="ja-JP" altLang="en-US" sz="1600" dirty="0">
                <a:latin typeface="Meiryo UI" panose="020B0604030504040204" pitchFamily="50" charset="-128"/>
                <a:ea typeface="Meiryo UI" panose="020B0604030504040204" pitchFamily="50" charset="-128"/>
              </a:rPr>
              <a:t>利用者コネクタ</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提供者コネクタ間の通信路のセキュリティは、データ利用者及び提供者にて準備いただく必要があります</a:t>
            </a:r>
            <a:r>
              <a:rPr lang="en-US" altLang="ja-JP" sz="1600" dirty="0">
                <a:latin typeface="Meiryo UI" panose="020B0604030504040204" pitchFamily="50" charset="-128"/>
                <a:ea typeface="Meiryo UI" panose="020B0604030504040204" pitchFamily="50" charset="-128"/>
              </a:rPr>
              <a:t>(TLS</a:t>
            </a:r>
            <a:r>
              <a:rPr lang="ja-JP" altLang="en-US" sz="1600" dirty="0">
                <a:latin typeface="Meiryo UI" panose="020B0604030504040204" pitchFamily="50" charset="-128"/>
                <a:ea typeface="Meiryo UI" panose="020B0604030504040204" pitchFamily="50" charset="-128"/>
              </a:rPr>
              <a:t>認証等</a:t>
            </a:r>
            <a:r>
              <a:rPr lang="en-US" altLang="ja-JP" sz="1600" dirty="0">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13144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821684" cy="461665"/>
          </a:xfrm>
          <a:prstGeom prst="rect">
            <a:avLst/>
          </a:prstGeom>
        </p:spPr>
        <p:txBody>
          <a:bodyPr wrap="square">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4. </a:t>
            </a:r>
            <a:r>
              <a:rPr lang="ja-JP" altLang="en-US" sz="2400">
                <a:latin typeface="Meiryo UI" panose="020B0604030504040204" pitchFamily="50" charset="-128"/>
                <a:ea typeface="Meiryo UI" panose="020B0604030504040204" pitchFamily="50" charset="-128"/>
                <a:cs typeface="Meiryo UI" panose="020B0604030504040204" pitchFamily="50" charset="-128"/>
              </a:rPr>
              <a:t>試行環境のご案内</a:t>
            </a:r>
          </a:p>
        </p:txBody>
      </p:sp>
      <p:sp>
        <p:nvSpPr>
          <p:cNvPr id="84" name="矢印: 五方向 83">
            <a:extLst>
              <a:ext uri="{FF2B5EF4-FFF2-40B4-BE49-F238E27FC236}">
                <a16:creationId xmlns:a16="http://schemas.microsoft.com/office/drawing/2014/main" id="{B7AD602F-CFD3-4911-A5D9-81C1C3BD7AD6}"/>
              </a:ext>
            </a:extLst>
          </p:cNvPr>
          <p:cNvSpPr/>
          <p:nvPr/>
        </p:nvSpPr>
        <p:spPr>
          <a:xfrm>
            <a:off x="5852543" y="1369571"/>
            <a:ext cx="6097114" cy="456802"/>
          </a:xfrm>
          <a:prstGeom prst="homePlate">
            <a:avLst>
              <a:gd name="adj" fmla="val 25610"/>
            </a:avLst>
          </a:prstGeom>
          <a:solidFill>
            <a:srgbClr val="5DA98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nchorCtr="0"/>
          <a:lstStyle/>
          <a:p>
            <a:r>
              <a:rPr lang="ja-JP" altLang="en-US" sz="1400" b="1">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　　</a:t>
            </a:r>
            <a:r>
              <a:rPr lang="en-US" altLang="ja-JP" sz="1400" b="1">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2021</a:t>
            </a:r>
            <a:r>
              <a:rPr lang="ja-JP" altLang="en-US" sz="1400" b="1">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年度</a:t>
            </a:r>
          </a:p>
        </p:txBody>
      </p:sp>
      <p:sp>
        <p:nvSpPr>
          <p:cNvPr id="86" name="正方形/長方形 85">
            <a:extLst>
              <a:ext uri="{FF2B5EF4-FFF2-40B4-BE49-F238E27FC236}">
                <a16:creationId xmlns:a16="http://schemas.microsoft.com/office/drawing/2014/main" id="{B60EE433-9BAB-4462-AFBC-AA5B0580273C}"/>
              </a:ext>
            </a:extLst>
          </p:cNvPr>
          <p:cNvSpPr/>
          <p:nvPr/>
        </p:nvSpPr>
        <p:spPr>
          <a:xfrm>
            <a:off x="227013" y="675928"/>
            <a:ext cx="11724494" cy="646331"/>
          </a:xfrm>
          <a:prstGeom prst="rect">
            <a:avLst/>
          </a:prstGeom>
          <a:noFill/>
        </p:spPr>
        <p:txBody>
          <a:bodyPr wrap="square" rtlCol="0">
            <a:spAutoFit/>
          </a:bodyPr>
          <a:lstStyle/>
          <a:p>
            <a:pPr marL="285750" indent="-285750">
              <a:buFont typeface="Wingdings" panose="05000000000000000000" pitchFamily="2" charset="2"/>
              <a:buChar char="ü"/>
            </a:pPr>
            <a:r>
              <a:rPr lang="ja-JP" altLang="en-US" dirty="0">
                <a:solidFill>
                  <a:schemeClr val="tx1"/>
                </a:solidFill>
                <a:latin typeface="Meiryo UI" panose="020B0604030504040204" pitchFamily="50" charset="-128"/>
                <a:ea typeface="Meiryo UI" panose="020B0604030504040204" pitchFamily="50" charset="-128"/>
              </a:rPr>
              <a:t>分野間データ連携基盤技術の各機能が動作する環境を昨年度より提供中です。</a:t>
            </a:r>
          </a:p>
          <a:p>
            <a:pPr marL="285750" indent="-285750">
              <a:buFont typeface="Wingdings" panose="05000000000000000000" pitchFamily="2" charset="2"/>
              <a:buChar char="ü"/>
            </a:pPr>
            <a:r>
              <a:rPr lang="ja-JP" altLang="en-US" dirty="0">
                <a:solidFill>
                  <a:schemeClr val="tx1"/>
                </a:solidFill>
                <a:latin typeface="Meiryo UI" panose="020B0604030504040204" pitchFamily="50" charset="-128"/>
                <a:ea typeface="Meiryo UI" panose="020B0604030504040204" pitchFamily="50" charset="-128"/>
              </a:rPr>
              <a:t>接続検証やサービスの実証、分野間データ連携基盤技術のお試し等、様々な用途でご利用が可能です。</a:t>
            </a:r>
          </a:p>
        </p:txBody>
      </p:sp>
      <p:sp>
        <p:nvSpPr>
          <p:cNvPr id="87" name="正方形/長方形 86">
            <a:extLst>
              <a:ext uri="{FF2B5EF4-FFF2-40B4-BE49-F238E27FC236}">
                <a16:creationId xmlns:a16="http://schemas.microsoft.com/office/drawing/2014/main" id="{7FE007B1-F425-4B6A-9235-90A97B8FB180}"/>
              </a:ext>
            </a:extLst>
          </p:cNvPr>
          <p:cNvSpPr/>
          <p:nvPr/>
        </p:nvSpPr>
        <p:spPr>
          <a:xfrm>
            <a:off x="7152042" y="2494712"/>
            <a:ext cx="4797615" cy="4143155"/>
          </a:xfrm>
          <a:prstGeom prst="rect">
            <a:avLst/>
          </a:prstGeom>
          <a:solidFill>
            <a:srgbClr val="EAF4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78000" rIns="108000" bIns="81000" rtlCol="0" anchor="t"/>
          <a:lstStyle/>
          <a:p>
            <a:endParaRPr lang="en-US" altLang="ja-JP" sz="1200" dirty="0">
              <a:solidFill>
                <a:srgbClr val="002060"/>
              </a:solidFill>
              <a:latin typeface="Meiryo UI" panose="020B0604030504040204" pitchFamily="50" charset="-128"/>
              <a:ea typeface="Meiryo UI" panose="020B0604030504040204" pitchFamily="50" charset="-128"/>
            </a:endParaRPr>
          </a:p>
          <a:p>
            <a:r>
              <a:rPr lang="ja-JP" altLang="en-US" sz="1200" dirty="0">
                <a:solidFill>
                  <a:srgbClr val="002060"/>
                </a:solidFill>
                <a:latin typeface="Meiryo UI" panose="020B0604030504040204" pitchFamily="50" charset="-128"/>
                <a:ea typeface="Meiryo UI" panose="020B0604030504040204" pitchFamily="50" charset="-128"/>
              </a:rPr>
              <a:t>操作のお試しや接続検証等、様々な利用が想定されるため、以下のコンセプトにて、環境を提供。</a:t>
            </a:r>
            <a:endParaRPr lang="en-US" altLang="ja-JP" sz="1200" dirty="0">
              <a:solidFill>
                <a:srgbClr val="002060"/>
              </a:solidFill>
              <a:latin typeface="Meiryo UI" panose="020B0604030504040204" pitchFamily="50" charset="-128"/>
              <a:ea typeface="Meiryo UI" panose="020B0604030504040204" pitchFamily="50" charset="-128"/>
            </a:endParaRPr>
          </a:p>
          <a:p>
            <a:endParaRPr lang="en-US" altLang="ja-JP" sz="600" dirty="0">
              <a:solidFill>
                <a:srgbClr val="002060"/>
              </a:solidFill>
              <a:latin typeface="Meiryo UI" panose="020B0604030504040204" pitchFamily="50" charset="-128"/>
              <a:ea typeface="Meiryo UI" panose="020B0604030504040204" pitchFamily="50" charset="-128"/>
            </a:endParaRPr>
          </a:p>
          <a:p>
            <a:r>
              <a:rPr lang="en-US" altLang="ja-JP" sz="1600" b="1" u="sng" dirty="0">
                <a:solidFill>
                  <a:srgbClr val="002060"/>
                </a:solidFill>
                <a:latin typeface="Meiryo UI" panose="020B0604030504040204" pitchFamily="50" charset="-128"/>
                <a:ea typeface="Meiryo UI" panose="020B0604030504040204" pitchFamily="50" charset="-128"/>
              </a:rPr>
              <a:t>1. </a:t>
            </a:r>
            <a:r>
              <a:rPr lang="ja-JP" altLang="en-US" sz="1600" b="1" u="sng" dirty="0">
                <a:solidFill>
                  <a:srgbClr val="002060"/>
                </a:solidFill>
                <a:latin typeface="Meiryo UI" panose="020B0604030504040204" pitchFamily="50" charset="-128"/>
                <a:ea typeface="Meiryo UI" panose="020B0604030504040204" pitchFamily="50" charset="-128"/>
              </a:rPr>
              <a:t>分野間データ連携基盤技術が動作する環境を提供</a:t>
            </a:r>
            <a:endParaRPr lang="en-US" altLang="ja-JP" sz="1600" b="1" u="sng" dirty="0">
              <a:solidFill>
                <a:srgbClr val="002060"/>
              </a:solidFill>
              <a:latin typeface="Meiryo UI" panose="020B0604030504040204" pitchFamily="50" charset="-128"/>
              <a:ea typeface="Meiryo UI" panose="020B0604030504040204" pitchFamily="50" charset="-128"/>
            </a:endParaRPr>
          </a:p>
          <a:p>
            <a:endParaRPr lang="en-US" altLang="ja-JP" sz="600" dirty="0">
              <a:solidFill>
                <a:srgbClr val="002060"/>
              </a:solidFill>
              <a:latin typeface="Meiryo UI" panose="020B0604030504040204" pitchFamily="50" charset="-128"/>
              <a:ea typeface="Meiryo UI" panose="020B0604030504040204" pitchFamily="50" charset="-128"/>
            </a:endParaRPr>
          </a:p>
          <a:p>
            <a:pPr marL="214313" indent="-214313">
              <a:buFont typeface="Wingdings" panose="05000000000000000000" pitchFamily="2" charset="2"/>
              <a:buChar char="ü"/>
            </a:pPr>
            <a:r>
              <a:rPr lang="ja-JP" altLang="en-US" sz="1200" dirty="0">
                <a:solidFill>
                  <a:srgbClr val="002060"/>
                </a:solidFill>
                <a:latin typeface="Meiryo UI" panose="020B0604030504040204" pitchFamily="50" charset="-128"/>
                <a:ea typeface="Meiryo UI" panose="020B0604030504040204" pitchFamily="50" charset="-128"/>
              </a:rPr>
              <a:t>開発済機能が動作する環境を現時点でも利用可能</a:t>
            </a:r>
            <a:endParaRPr lang="en-US" altLang="ja-JP" sz="1200" dirty="0">
              <a:solidFill>
                <a:srgbClr val="002060"/>
              </a:solidFill>
              <a:latin typeface="Meiryo UI" panose="020B0604030504040204" pitchFamily="50" charset="-128"/>
              <a:ea typeface="Meiryo UI" panose="020B0604030504040204" pitchFamily="50" charset="-128"/>
            </a:endParaRPr>
          </a:p>
          <a:p>
            <a:endParaRPr lang="en-US" altLang="ja-JP" sz="600" b="1" u="sng" dirty="0">
              <a:solidFill>
                <a:srgbClr val="002060"/>
              </a:solidFill>
              <a:latin typeface="Meiryo UI" panose="020B0604030504040204" pitchFamily="50" charset="-128"/>
              <a:ea typeface="Meiryo UI" panose="020B0604030504040204" pitchFamily="50" charset="-128"/>
            </a:endParaRPr>
          </a:p>
          <a:p>
            <a:r>
              <a:rPr lang="en-US" altLang="ja-JP" sz="1600" b="1" u="sng" dirty="0">
                <a:solidFill>
                  <a:srgbClr val="002060"/>
                </a:solidFill>
                <a:latin typeface="Meiryo UI" panose="020B0604030504040204" pitchFamily="50" charset="-128"/>
                <a:ea typeface="Meiryo UI" panose="020B0604030504040204" pitchFamily="50" charset="-128"/>
              </a:rPr>
              <a:t>2. </a:t>
            </a:r>
            <a:r>
              <a:rPr lang="ja-JP" altLang="en-US" sz="1600" b="1" u="sng" dirty="0">
                <a:solidFill>
                  <a:srgbClr val="002060"/>
                </a:solidFill>
                <a:latin typeface="Meiryo UI" panose="020B0604030504040204" pitchFamily="50" charset="-128"/>
                <a:ea typeface="Meiryo UI" panose="020B0604030504040204" pitchFamily="50" charset="-128"/>
              </a:rPr>
              <a:t>簡易的に分野間データ連携基盤技術の世界を体感</a:t>
            </a:r>
            <a:endParaRPr lang="en-US" altLang="ja-JP" sz="1600" b="1" u="sng" dirty="0">
              <a:solidFill>
                <a:srgbClr val="002060"/>
              </a:solidFill>
              <a:latin typeface="Meiryo UI" panose="020B0604030504040204" pitchFamily="50" charset="-128"/>
              <a:ea typeface="Meiryo UI" panose="020B0604030504040204" pitchFamily="50" charset="-128"/>
            </a:endParaRPr>
          </a:p>
          <a:p>
            <a:endParaRPr lang="en-US" altLang="ja-JP" sz="600" dirty="0">
              <a:solidFill>
                <a:srgbClr val="002060"/>
              </a:solidFill>
              <a:latin typeface="Meiryo UI" panose="020B0604030504040204" pitchFamily="50" charset="-128"/>
              <a:ea typeface="Meiryo UI" panose="020B0604030504040204" pitchFamily="50" charset="-128"/>
            </a:endParaRPr>
          </a:p>
          <a:p>
            <a:pPr marL="214313" indent="-214313">
              <a:buFont typeface="Wingdings" panose="05000000000000000000" pitchFamily="2" charset="2"/>
              <a:buChar char="ü"/>
            </a:pPr>
            <a:r>
              <a:rPr lang="ja-JP" altLang="en-US" sz="1200" dirty="0">
                <a:solidFill>
                  <a:srgbClr val="002060"/>
                </a:solidFill>
                <a:latin typeface="Meiryo UI" panose="020B0604030504040204" pitchFamily="50" charset="-128"/>
                <a:ea typeface="Meiryo UI" panose="020B0604030504040204" pitchFamily="50" charset="-128"/>
              </a:rPr>
              <a:t>インターネット接続とブラウザがあれば利用可能</a:t>
            </a:r>
            <a:endParaRPr lang="en-US" altLang="ja-JP" sz="1200" dirty="0">
              <a:solidFill>
                <a:srgbClr val="002060"/>
              </a:solidFill>
              <a:latin typeface="Meiryo UI" panose="020B0604030504040204" pitchFamily="50" charset="-128"/>
              <a:ea typeface="Meiryo UI" panose="020B0604030504040204" pitchFamily="50" charset="-128"/>
            </a:endParaRPr>
          </a:p>
          <a:p>
            <a:pPr marL="214313" indent="-214313">
              <a:buFont typeface="Wingdings" panose="05000000000000000000" pitchFamily="2" charset="2"/>
              <a:buChar char="ü"/>
            </a:pPr>
            <a:r>
              <a:rPr lang="ja-JP" altLang="en-US" sz="1200" dirty="0">
                <a:solidFill>
                  <a:srgbClr val="002060"/>
                </a:solidFill>
                <a:latin typeface="Meiryo UI" panose="020B0604030504040204" pitchFamily="50" charset="-128"/>
                <a:ea typeface="Meiryo UI" panose="020B0604030504040204" pitchFamily="50" charset="-128"/>
              </a:rPr>
              <a:t>提供者の立場でも、利用者の立場でも利用可能</a:t>
            </a:r>
            <a:endParaRPr lang="en-US" altLang="ja-JP" sz="1200" dirty="0">
              <a:solidFill>
                <a:srgbClr val="002060"/>
              </a:solidFill>
              <a:latin typeface="Meiryo UI" panose="020B0604030504040204" pitchFamily="50" charset="-128"/>
              <a:ea typeface="Meiryo UI" panose="020B0604030504040204" pitchFamily="50" charset="-128"/>
            </a:endParaRPr>
          </a:p>
          <a:p>
            <a:pPr marL="214313" indent="-214313">
              <a:buFont typeface="Wingdings" panose="05000000000000000000" pitchFamily="2" charset="2"/>
              <a:buChar char="ü"/>
            </a:pPr>
            <a:r>
              <a:rPr lang="ja-JP" altLang="en-US" sz="1200" dirty="0">
                <a:solidFill>
                  <a:srgbClr val="002060"/>
                </a:solidFill>
                <a:latin typeface="Meiryo UI" panose="020B0604030504040204" pitchFamily="50" charset="-128"/>
                <a:ea typeface="Meiryo UI" panose="020B0604030504040204" pitchFamily="50" charset="-128"/>
              </a:rPr>
              <a:t>付属</a:t>
            </a:r>
            <a:r>
              <a:rPr lang="en-US" altLang="ja-JP" sz="1200" dirty="0">
                <a:solidFill>
                  <a:srgbClr val="002060"/>
                </a:solidFill>
                <a:latin typeface="Meiryo UI" panose="020B0604030504040204" pitchFamily="50" charset="-128"/>
                <a:ea typeface="Meiryo UI" panose="020B0604030504040204" pitchFamily="50" charset="-128"/>
              </a:rPr>
              <a:t>Web</a:t>
            </a:r>
            <a:r>
              <a:rPr lang="ja-JP" altLang="en-US" sz="1200" dirty="0">
                <a:solidFill>
                  <a:srgbClr val="002060"/>
                </a:solidFill>
                <a:latin typeface="Meiryo UI" panose="020B0604030504040204" pitchFamily="50" charset="-128"/>
                <a:ea typeface="Meiryo UI" panose="020B0604030504040204" pitchFamily="50" charset="-128"/>
              </a:rPr>
              <a:t>アプリケーション</a:t>
            </a:r>
            <a:r>
              <a:rPr lang="en-US" altLang="ja-JP" sz="1200" dirty="0">
                <a:solidFill>
                  <a:srgbClr val="002060"/>
                </a:solidFill>
                <a:latin typeface="Meiryo UI" panose="020B0604030504040204" pitchFamily="50" charset="-128"/>
                <a:ea typeface="Meiryo UI" panose="020B0604030504040204" pitchFamily="50" charset="-128"/>
              </a:rPr>
              <a:t>(</a:t>
            </a:r>
            <a:r>
              <a:rPr lang="en-US" altLang="ja-JP" sz="1200" dirty="0" err="1">
                <a:solidFill>
                  <a:srgbClr val="002060"/>
                </a:solidFill>
                <a:latin typeface="Meiryo UI" panose="020B0604030504040204" pitchFamily="50" charset="-128"/>
                <a:ea typeface="Meiryo UI" panose="020B0604030504040204" pitchFamily="50" charset="-128"/>
              </a:rPr>
              <a:t>WebAPP</a:t>
            </a:r>
            <a:r>
              <a:rPr lang="en-US" altLang="ja-JP" sz="1200" dirty="0">
                <a:solidFill>
                  <a:srgbClr val="002060"/>
                </a:solidFill>
                <a:latin typeface="Meiryo UI" panose="020B0604030504040204" pitchFamily="50" charset="-128"/>
                <a:ea typeface="Meiryo UI" panose="020B0604030504040204" pitchFamily="50" charset="-128"/>
              </a:rPr>
              <a:t>)</a:t>
            </a:r>
            <a:r>
              <a:rPr lang="ja-JP" altLang="en-US" sz="1200" dirty="0">
                <a:solidFill>
                  <a:srgbClr val="002060"/>
                </a:solidFill>
                <a:latin typeface="Meiryo UI" panose="020B0604030504040204" pitchFamily="50" charset="-128"/>
                <a:ea typeface="Meiryo UI" panose="020B0604030504040204" pitchFamily="50" charset="-128"/>
              </a:rPr>
              <a:t>の利用によりカタログ検索やデータ取得が可能</a:t>
            </a:r>
            <a:endParaRPr lang="en-US" altLang="ja-JP" sz="1200" dirty="0">
              <a:solidFill>
                <a:srgbClr val="002060"/>
              </a:solidFill>
              <a:latin typeface="Meiryo UI" panose="020B0604030504040204" pitchFamily="50" charset="-128"/>
              <a:ea typeface="Meiryo UI" panose="020B0604030504040204" pitchFamily="50" charset="-128"/>
            </a:endParaRPr>
          </a:p>
          <a:p>
            <a:endParaRPr lang="en-US" altLang="ja-JP" sz="600" dirty="0">
              <a:solidFill>
                <a:srgbClr val="002060"/>
              </a:solidFill>
              <a:latin typeface="Meiryo UI" panose="020B0604030504040204" pitchFamily="50" charset="-128"/>
              <a:ea typeface="Meiryo UI" panose="020B0604030504040204" pitchFamily="50" charset="-128"/>
            </a:endParaRPr>
          </a:p>
          <a:p>
            <a:r>
              <a:rPr lang="en-US" altLang="ja-JP" sz="1600" b="1" u="sng" dirty="0">
                <a:solidFill>
                  <a:srgbClr val="002060"/>
                </a:solidFill>
                <a:latin typeface="Meiryo UI" panose="020B0604030504040204" pitchFamily="50" charset="-128"/>
                <a:ea typeface="Meiryo UI" panose="020B0604030504040204" pitchFamily="50" charset="-128"/>
              </a:rPr>
              <a:t>3.</a:t>
            </a:r>
            <a:r>
              <a:rPr lang="ja-JP" altLang="en-US" sz="1600" b="1" u="sng" dirty="0">
                <a:solidFill>
                  <a:srgbClr val="002060"/>
                </a:solidFill>
                <a:latin typeface="Meiryo UI" panose="020B0604030504040204" pitchFamily="50" charset="-128"/>
                <a:ea typeface="Meiryo UI" panose="020B0604030504040204" pitchFamily="50" charset="-128"/>
              </a:rPr>
              <a:t> 用途に応じた利用形態が可能</a:t>
            </a:r>
            <a:endParaRPr lang="en-US" altLang="ja-JP" sz="1600" b="1" u="sng" dirty="0">
              <a:solidFill>
                <a:srgbClr val="002060"/>
              </a:solidFill>
              <a:latin typeface="Meiryo UI" panose="020B0604030504040204" pitchFamily="50" charset="-128"/>
              <a:ea typeface="Meiryo UI" panose="020B0604030504040204" pitchFamily="50" charset="-128"/>
            </a:endParaRPr>
          </a:p>
          <a:p>
            <a:endParaRPr lang="en-US" altLang="ja-JP" sz="600" dirty="0">
              <a:solidFill>
                <a:srgbClr val="002060"/>
              </a:solidFill>
              <a:latin typeface="Meiryo UI" panose="020B0604030504040204" pitchFamily="50" charset="-128"/>
              <a:ea typeface="Meiryo UI" panose="020B0604030504040204" pitchFamily="50" charset="-128"/>
            </a:endParaRPr>
          </a:p>
          <a:p>
            <a:pPr marL="214313" indent="-214313">
              <a:buFont typeface="Wingdings" panose="05000000000000000000" pitchFamily="2" charset="2"/>
              <a:buChar char="ü"/>
            </a:pPr>
            <a:r>
              <a:rPr lang="ja-JP" altLang="en-US" sz="1200" dirty="0">
                <a:solidFill>
                  <a:srgbClr val="002060"/>
                </a:solidFill>
                <a:latin typeface="Meiryo UI" panose="020B0604030504040204" pitchFamily="50" charset="-128"/>
                <a:ea typeface="Meiryo UI" panose="020B0604030504040204" pitchFamily="50" charset="-128"/>
              </a:rPr>
              <a:t>自社環境との接続</a:t>
            </a:r>
            <a:r>
              <a:rPr lang="en-US" altLang="ja-JP" sz="1200" dirty="0">
                <a:solidFill>
                  <a:srgbClr val="002060"/>
                </a:solidFill>
                <a:latin typeface="Meiryo UI" panose="020B0604030504040204" pitchFamily="50" charset="-128"/>
                <a:ea typeface="Meiryo UI" panose="020B0604030504040204" pitchFamily="50" charset="-128"/>
              </a:rPr>
              <a:t>(</a:t>
            </a:r>
            <a:r>
              <a:rPr lang="ja-JP" altLang="en-US" sz="1200" dirty="0">
                <a:solidFill>
                  <a:srgbClr val="002060"/>
                </a:solidFill>
                <a:latin typeface="Meiryo UI" panose="020B0604030504040204" pitchFamily="50" charset="-128"/>
                <a:ea typeface="Meiryo UI" panose="020B0604030504040204" pitchFamily="50" charset="-128"/>
              </a:rPr>
              <a:t>自社環境との接続検証用</a:t>
            </a:r>
            <a:r>
              <a:rPr lang="en-US" altLang="ja-JP" sz="1200" dirty="0">
                <a:solidFill>
                  <a:srgbClr val="002060"/>
                </a:solidFill>
                <a:latin typeface="Meiryo UI" panose="020B0604030504040204" pitchFamily="50" charset="-128"/>
                <a:ea typeface="Meiryo UI" panose="020B0604030504040204" pitchFamily="50" charset="-128"/>
              </a:rPr>
              <a:t>)</a:t>
            </a:r>
          </a:p>
          <a:p>
            <a:pPr marL="214313" indent="-214313">
              <a:buFont typeface="Wingdings" panose="05000000000000000000" pitchFamily="2" charset="2"/>
              <a:buChar char="ü"/>
            </a:pPr>
            <a:r>
              <a:rPr lang="ja-JP" altLang="en-US" sz="1200" dirty="0">
                <a:solidFill>
                  <a:srgbClr val="002060"/>
                </a:solidFill>
                <a:latin typeface="Meiryo UI" panose="020B0604030504040204" pitchFamily="50" charset="-128"/>
                <a:ea typeface="Meiryo UI" panose="020B0604030504040204" pitchFamily="50" charset="-128"/>
              </a:rPr>
              <a:t>複数の事業者による相互接続検証</a:t>
            </a:r>
            <a:endParaRPr lang="en-US" altLang="ja-JP" sz="1200" dirty="0">
              <a:solidFill>
                <a:srgbClr val="002060"/>
              </a:solidFill>
              <a:latin typeface="Meiryo UI" panose="020B0604030504040204" pitchFamily="50" charset="-128"/>
              <a:ea typeface="Meiryo UI" panose="020B0604030504040204" pitchFamily="50" charset="-128"/>
            </a:endParaRPr>
          </a:p>
        </p:txBody>
      </p:sp>
      <p:sp>
        <p:nvSpPr>
          <p:cNvPr id="88" name="正方形/長方形 87">
            <a:extLst>
              <a:ext uri="{FF2B5EF4-FFF2-40B4-BE49-F238E27FC236}">
                <a16:creationId xmlns:a16="http://schemas.microsoft.com/office/drawing/2014/main" id="{921E3957-BEE2-444C-95E8-A8D928DDF9FA}"/>
              </a:ext>
            </a:extLst>
          </p:cNvPr>
          <p:cNvSpPr/>
          <p:nvPr/>
        </p:nvSpPr>
        <p:spPr>
          <a:xfrm>
            <a:off x="7152042" y="2494712"/>
            <a:ext cx="4799465" cy="360949"/>
          </a:xfrm>
          <a:prstGeom prst="rect">
            <a:avLst/>
          </a:prstGeom>
          <a:solidFill>
            <a:srgbClr val="2656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r>
              <a:rPr lang="ja-JP" altLang="en-US" sz="160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試行環境の特長</a:t>
            </a:r>
          </a:p>
        </p:txBody>
      </p:sp>
      <p:sp>
        <p:nvSpPr>
          <p:cNvPr id="90" name="正方形/長方形 89">
            <a:extLst>
              <a:ext uri="{FF2B5EF4-FFF2-40B4-BE49-F238E27FC236}">
                <a16:creationId xmlns:a16="http://schemas.microsoft.com/office/drawing/2014/main" id="{6BAEF009-738B-4860-A683-FA1CB177FD76}"/>
              </a:ext>
            </a:extLst>
          </p:cNvPr>
          <p:cNvSpPr/>
          <p:nvPr/>
        </p:nvSpPr>
        <p:spPr>
          <a:xfrm>
            <a:off x="225583" y="2494712"/>
            <a:ext cx="6767202" cy="4143155"/>
          </a:xfrm>
          <a:prstGeom prst="rect">
            <a:avLst/>
          </a:prstGeom>
          <a:solidFill>
            <a:srgbClr val="EAF4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51000" rIns="108000" bIns="81000" rtlCol="0" anchor="t"/>
          <a:lstStyle/>
          <a:p>
            <a:endParaRPr lang="en-US" altLang="ja-JP" sz="1200">
              <a:solidFill>
                <a:srgbClr val="002060"/>
              </a:solidFill>
              <a:latin typeface="Meiryo UI" panose="020B0604030504040204" pitchFamily="50" charset="-128"/>
              <a:ea typeface="Meiryo UI" panose="020B0604030504040204" pitchFamily="50" charset="-128"/>
            </a:endParaRPr>
          </a:p>
        </p:txBody>
      </p:sp>
      <p:sp>
        <p:nvSpPr>
          <p:cNvPr id="95" name="四角形: 角を丸くする 94">
            <a:extLst>
              <a:ext uri="{FF2B5EF4-FFF2-40B4-BE49-F238E27FC236}">
                <a16:creationId xmlns:a16="http://schemas.microsoft.com/office/drawing/2014/main" id="{B59B0A83-A583-4BF8-BAA8-4CE0C78443D2}"/>
              </a:ext>
            </a:extLst>
          </p:cNvPr>
          <p:cNvSpPr/>
          <p:nvPr/>
        </p:nvSpPr>
        <p:spPr>
          <a:xfrm>
            <a:off x="2876786" y="3312022"/>
            <a:ext cx="4001285" cy="3267660"/>
          </a:xfrm>
          <a:prstGeom prst="roundRect">
            <a:avLst>
              <a:gd name="adj" fmla="val 7602"/>
            </a:avLst>
          </a:prstGeom>
          <a:solidFill>
            <a:schemeClr val="bg1"/>
          </a:solidFill>
          <a:ln w="9525">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srgbClr val="002060"/>
              </a:solidFill>
              <a:latin typeface="Meiryo UI" panose="020B0604030504040204" pitchFamily="50" charset="-128"/>
              <a:ea typeface="Meiryo UI" panose="020B0604030504040204" pitchFamily="50" charset="-128"/>
            </a:endParaRPr>
          </a:p>
        </p:txBody>
      </p:sp>
      <p:sp>
        <p:nvSpPr>
          <p:cNvPr id="97" name="正方形/長方形 96">
            <a:extLst>
              <a:ext uri="{FF2B5EF4-FFF2-40B4-BE49-F238E27FC236}">
                <a16:creationId xmlns:a16="http://schemas.microsoft.com/office/drawing/2014/main" id="{7C1B47C0-6421-4268-B5EE-47A722B4B131}"/>
              </a:ext>
            </a:extLst>
          </p:cNvPr>
          <p:cNvSpPr/>
          <p:nvPr/>
        </p:nvSpPr>
        <p:spPr>
          <a:xfrm>
            <a:off x="225583" y="2494712"/>
            <a:ext cx="6791042" cy="360949"/>
          </a:xfrm>
          <a:prstGeom prst="rect">
            <a:avLst/>
          </a:prstGeom>
          <a:solidFill>
            <a:srgbClr val="2656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r>
              <a:rPr lang="ja-JP" altLang="en-US" sz="160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試行環境概要</a:t>
            </a:r>
          </a:p>
        </p:txBody>
      </p:sp>
      <p:grpSp>
        <p:nvGrpSpPr>
          <p:cNvPr id="101" name="グループ化 100">
            <a:extLst>
              <a:ext uri="{FF2B5EF4-FFF2-40B4-BE49-F238E27FC236}">
                <a16:creationId xmlns:a16="http://schemas.microsoft.com/office/drawing/2014/main" id="{9A2D5E42-14DD-4D6F-A499-3A97AEC94FC5}"/>
              </a:ext>
            </a:extLst>
          </p:cNvPr>
          <p:cNvGrpSpPr/>
          <p:nvPr/>
        </p:nvGrpSpPr>
        <p:grpSpPr>
          <a:xfrm>
            <a:off x="350080" y="3502317"/>
            <a:ext cx="2415328" cy="2271686"/>
            <a:chOff x="281899" y="4124088"/>
            <a:chExt cx="1809597" cy="1866287"/>
          </a:xfrm>
        </p:grpSpPr>
        <p:sp>
          <p:nvSpPr>
            <p:cNvPr id="108" name="六角形 107">
              <a:extLst>
                <a:ext uri="{FF2B5EF4-FFF2-40B4-BE49-F238E27FC236}">
                  <a16:creationId xmlns:a16="http://schemas.microsoft.com/office/drawing/2014/main" id="{658F3EA5-DC57-4FA0-9A66-6B52A070094E}"/>
                </a:ext>
              </a:extLst>
            </p:cNvPr>
            <p:cNvSpPr/>
            <p:nvPr/>
          </p:nvSpPr>
          <p:spPr>
            <a:xfrm>
              <a:off x="850963" y="4768830"/>
              <a:ext cx="661639" cy="576803"/>
            </a:xfrm>
            <a:prstGeom prst="hexagon">
              <a:avLst/>
            </a:prstGeom>
            <a:solidFill>
              <a:srgbClr val="5373C2"/>
            </a:solidFill>
            <a:ln w="22225">
              <a:solidFill>
                <a:schemeClr val="bg1"/>
              </a:solidFill>
            </a:ln>
            <a:effectLst>
              <a:outerShdw blurRad="50800" dist="38100" dir="2700000" algn="tl"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提供者</a:t>
              </a:r>
              <a:endParaRPr lang="en-US" altLang="ja-JP"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endParaRPr>
            </a:p>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コネクタ</a:t>
              </a:r>
            </a:p>
          </p:txBody>
        </p:sp>
        <p:sp>
          <p:nvSpPr>
            <p:cNvPr id="109" name="六角形 108">
              <a:extLst>
                <a:ext uri="{FF2B5EF4-FFF2-40B4-BE49-F238E27FC236}">
                  <a16:creationId xmlns:a16="http://schemas.microsoft.com/office/drawing/2014/main" id="{6C133E73-5507-4560-AAD1-F2923E67940A}"/>
                </a:ext>
              </a:extLst>
            </p:cNvPr>
            <p:cNvSpPr/>
            <p:nvPr/>
          </p:nvSpPr>
          <p:spPr>
            <a:xfrm>
              <a:off x="1429857" y="5083339"/>
              <a:ext cx="661639" cy="576803"/>
            </a:xfrm>
            <a:prstGeom prst="hexagon">
              <a:avLst/>
            </a:prstGeom>
            <a:solidFill>
              <a:srgbClr val="5373C2"/>
            </a:solidFill>
            <a:ln w="22225">
              <a:solidFill>
                <a:schemeClr val="bg1"/>
              </a:solidFill>
            </a:ln>
            <a:effectLst>
              <a:outerShdw blurRad="50800" dist="38100" dir="2700000" algn="tl"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カタログ</a:t>
              </a:r>
              <a:endParaRPr lang="en-US" altLang="ja-JP"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endParaRPr>
            </a:p>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作成</a:t>
              </a:r>
              <a:endParaRPr lang="en-US" altLang="ja-JP"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endParaRPr>
            </a:p>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ツール</a:t>
              </a:r>
            </a:p>
          </p:txBody>
        </p:sp>
        <p:sp>
          <p:nvSpPr>
            <p:cNvPr id="111" name="六角形 110">
              <a:extLst>
                <a:ext uri="{FF2B5EF4-FFF2-40B4-BE49-F238E27FC236}">
                  <a16:creationId xmlns:a16="http://schemas.microsoft.com/office/drawing/2014/main" id="{5A40B8B3-4997-4799-A507-DC4DAA1DF689}"/>
                </a:ext>
              </a:extLst>
            </p:cNvPr>
            <p:cNvSpPr/>
            <p:nvPr/>
          </p:nvSpPr>
          <p:spPr>
            <a:xfrm>
              <a:off x="1429857" y="4447335"/>
              <a:ext cx="661639" cy="576803"/>
            </a:xfrm>
            <a:prstGeom prst="hexagon">
              <a:avLst/>
            </a:prstGeom>
            <a:solidFill>
              <a:srgbClr val="5373C2"/>
            </a:solidFill>
            <a:ln w="22225">
              <a:solidFill>
                <a:schemeClr val="bg1"/>
              </a:solidFill>
            </a:ln>
            <a:effectLst>
              <a:outerShdw blurRad="50800" dist="38100" dir="2700000" algn="tl"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CKAN</a:t>
              </a:r>
            </a:p>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カタログ</a:t>
              </a:r>
            </a:p>
          </p:txBody>
        </p:sp>
        <p:sp>
          <p:nvSpPr>
            <p:cNvPr id="112" name="六角形 111">
              <a:extLst>
                <a:ext uri="{FF2B5EF4-FFF2-40B4-BE49-F238E27FC236}">
                  <a16:creationId xmlns:a16="http://schemas.microsoft.com/office/drawing/2014/main" id="{3E87E2CF-E48F-407D-B479-5225F7D417C8}"/>
                </a:ext>
              </a:extLst>
            </p:cNvPr>
            <p:cNvSpPr/>
            <p:nvPr/>
          </p:nvSpPr>
          <p:spPr>
            <a:xfrm>
              <a:off x="281899" y="4447335"/>
              <a:ext cx="661639" cy="576803"/>
            </a:xfrm>
            <a:prstGeom prst="hexagon">
              <a:avLst/>
            </a:prstGeom>
            <a:solidFill>
              <a:srgbClr val="5373C2"/>
            </a:solidFill>
            <a:ln w="22225">
              <a:solidFill>
                <a:schemeClr val="bg1"/>
              </a:solidFill>
            </a:ln>
            <a:effectLst>
              <a:outerShdw blurRad="50800" dist="38100" dir="2700000" algn="tl"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利用者</a:t>
              </a:r>
              <a:endParaRPr lang="en-US" altLang="ja-JP"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endParaRPr>
            </a:p>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コネクタ</a:t>
              </a:r>
              <a:endParaRPr lang="ja-JP" altLang="en-US" sz="1050" b="1" baseline="30000">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endParaRPr>
            </a:p>
          </p:txBody>
        </p:sp>
        <p:sp>
          <p:nvSpPr>
            <p:cNvPr id="113" name="六角形 112">
              <a:extLst>
                <a:ext uri="{FF2B5EF4-FFF2-40B4-BE49-F238E27FC236}">
                  <a16:creationId xmlns:a16="http://schemas.microsoft.com/office/drawing/2014/main" id="{8E761B1E-ACCC-484B-A1DA-F2AB1C24679A}"/>
                </a:ext>
              </a:extLst>
            </p:cNvPr>
            <p:cNvSpPr/>
            <p:nvPr/>
          </p:nvSpPr>
          <p:spPr>
            <a:xfrm>
              <a:off x="281899" y="5083339"/>
              <a:ext cx="661639" cy="576803"/>
            </a:xfrm>
            <a:prstGeom prst="hexagon">
              <a:avLst/>
            </a:prstGeom>
            <a:solidFill>
              <a:srgbClr val="5373C2"/>
            </a:solidFill>
            <a:ln w="22225">
              <a:solidFill>
                <a:schemeClr val="bg1"/>
              </a:solidFill>
            </a:ln>
            <a:effectLst>
              <a:outerShdw blurRad="50800" dist="38100" dir="2700000" algn="tl"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Web</a:t>
              </a:r>
            </a:p>
            <a:p>
              <a:pPr algn="ctr"/>
              <a:r>
                <a:rPr lang="en-US" altLang="ja-JP"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App</a:t>
              </a:r>
              <a:endPar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endParaRPr>
            </a:p>
          </p:txBody>
        </p:sp>
        <p:sp>
          <p:nvSpPr>
            <p:cNvPr id="114" name="六角形 113">
              <a:extLst>
                <a:ext uri="{FF2B5EF4-FFF2-40B4-BE49-F238E27FC236}">
                  <a16:creationId xmlns:a16="http://schemas.microsoft.com/office/drawing/2014/main" id="{F6A59A48-4AD6-4861-B4E5-F105F36E52DC}"/>
                </a:ext>
              </a:extLst>
            </p:cNvPr>
            <p:cNvSpPr/>
            <p:nvPr/>
          </p:nvSpPr>
          <p:spPr>
            <a:xfrm>
              <a:off x="850963" y="4124088"/>
              <a:ext cx="661639" cy="576803"/>
            </a:xfrm>
            <a:prstGeom prst="hexagon">
              <a:avLst/>
            </a:prstGeom>
            <a:solidFill>
              <a:srgbClr val="5373C2"/>
            </a:solidFill>
            <a:ln w="22225">
              <a:solidFill>
                <a:schemeClr val="bg1"/>
              </a:solidFill>
            </a:ln>
            <a:effectLst>
              <a:outerShdw blurRad="50800" dist="38100" dir="2700000" algn="tl"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横断検索</a:t>
              </a:r>
              <a:endParaRPr lang="en-US" altLang="ja-JP"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endParaRPr>
            </a:p>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システム</a:t>
              </a:r>
            </a:p>
          </p:txBody>
        </p:sp>
        <p:sp>
          <p:nvSpPr>
            <p:cNvPr id="115" name="六角形 114">
              <a:extLst>
                <a:ext uri="{FF2B5EF4-FFF2-40B4-BE49-F238E27FC236}">
                  <a16:creationId xmlns:a16="http://schemas.microsoft.com/office/drawing/2014/main" id="{5FFACD8E-F828-4A32-8B80-209741C50D24}"/>
                </a:ext>
              </a:extLst>
            </p:cNvPr>
            <p:cNvSpPr/>
            <p:nvPr/>
          </p:nvSpPr>
          <p:spPr>
            <a:xfrm>
              <a:off x="850963" y="5413572"/>
              <a:ext cx="661639" cy="576803"/>
            </a:xfrm>
            <a:prstGeom prst="hexagon">
              <a:avLst/>
            </a:prstGeom>
            <a:solidFill>
              <a:srgbClr val="5373C2"/>
            </a:solidFill>
            <a:ln w="22225">
              <a:solidFill>
                <a:schemeClr val="bg1"/>
              </a:solidFill>
            </a:ln>
            <a:effectLst>
              <a:outerShdw blurRad="50800" dist="38100" dir="2700000" algn="tl" rotWithShape="0">
                <a:srgbClr val="00206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ダッシュ</a:t>
              </a:r>
              <a:endParaRPr lang="en-US" altLang="ja-JP"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endParaRPr>
            </a:p>
            <a:p>
              <a:pPr algn="ctr"/>
              <a:r>
                <a:rPr lang="ja-JP" altLang="en-US" sz="1050" b="1">
                  <a:solidFill>
                    <a:schemeClr val="bg1"/>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ボード</a:t>
              </a:r>
            </a:p>
          </p:txBody>
        </p:sp>
      </p:grpSp>
      <p:sp>
        <p:nvSpPr>
          <p:cNvPr id="116" name="テキスト ボックス 115">
            <a:extLst>
              <a:ext uri="{FF2B5EF4-FFF2-40B4-BE49-F238E27FC236}">
                <a16:creationId xmlns:a16="http://schemas.microsoft.com/office/drawing/2014/main" id="{B8B65F3E-40AF-45CF-AE9F-4F8EAB6D4C54}"/>
              </a:ext>
            </a:extLst>
          </p:cNvPr>
          <p:cNvSpPr txBox="1"/>
          <p:nvPr/>
        </p:nvSpPr>
        <p:spPr>
          <a:xfrm>
            <a:off x="955238" y="2899988"/>
            <a:ext cx="1205011" cy="374633"/>
          </a:xfrm>
          <a:prstGeom prst="rect">
            <a:avLst/>
          </a:prstGeom>
          <a:noFill/>
        </p:spPr>
        <p:txBody>
          <a:bodyPr wrap="none" rtlCol="0">
            <a:spAutoFit/>
          </a:bodyPr>
          <a:lstStyle/>
          <a:p>
            <a:pPr algn="l"/>
            <a:r>
              <a:rPr lang="ja-JP" altLang="en-US" sz="1400" b="1" u="sng">
                <a:solidFill>
                  <a:srgbClr val="002060"/>
                </a:solidFill>
                <a:effectLst>
                  <a:outerShdw blurRad="50800" dist="38100" dir="2700000" algn="tl" rotWithShape="0">
                    <a:schemeClr val="bg1">
                      <a:alpha val="40000"/>
                    </a:schemeClr>
                  </a:outerShdw>
                </a:effectLst>
                <a:latin typeface="Meiryo UI" panose="020B0604030504040204" pitchFamily="50" charset="-128"/>
                <a:ea typeface="Meiryo UI" panose="020B0604030504040204" pitchFamily="50" charset="-128"/>
              </a:rPr>
              <a:t>提供機能</a:t>
            </a:r>
          </a:p>
        </p:txBody>
      </p:sp>
      <p:sp>
        <p:nvSpPr>
          <p:cNvPr id="120" name="テキスト ボックス 119">
            <a:extLst>
              <a:ext uri="{FF2B5EF4-FFF2-40B4-BE49-F238E27FC236}">
                <a16:creationId xmlns:a16="http://schemas.microsoft.com/office/drawing/2014/main" id="{C9926E85-F330-4A9E-A9B5-5D836B1C893F}"/>
              </a:ext>
            </a:extLst>
          </p:cNvPr>
          <p:cNvSpPr txBox="1"/>
          <p:nvPr/>
        </p:nvSpPr>
        <p:spPr>
          <a:xfrm>
            <a:off x="3757145" y="2899988"/>
            <a:ext cx="2240569" cy="374633"/>
          </a:xfrm>
          <a:prstGeom prst="rect">
            <a:avLst/>
          </a:prstGeom>
          <a:noFill/>
        </p:spPr>
        <p:txBody>
          <a:bodyPr wrap="none" rtlCol="0">
            <a:spAutoFit/>
          </a:bodyPr>
          <a:lstStyle/>
          <a:p>
            <a:pPr algn="l"/>
            <a:r>
              <a:rPr lang="ja-JP" altLang="en-US" sz="1400" b="1" u="sng">
                <a:solidFill>
                  <a:srgbClr val="002060"/>
                </a:solidFill>
                <a:effectLst>
                  <a:outerShdw blurRad="50800" dist="38100" dir="2700000" algn="tl" rotWithShape="0">
                    <a:schemeClr val="bg1">
                      <a:alpha val="40000"/>
                    </a:schemeClr>
                  </a:outerShdw>
                </a:effectLst>
                <a:latin typeface="Meiryo UI" panose="020B0604030504040204" pitchFamily="50" charset="-128"/>
                <a:ea typeface="Meiryo UI" panose="020B0604030504040204" pitchFamily="50" charset="-128"/>
              </a:rPr>
              <a:t>構成概要</a:t>
            </a:r>
            <a:r>
              <a:rPr lang="en-US" altLang="ja-JP" sz="1400" b="1" u="sng">
                <a:solidFill>
                  <a:srgbClr val="002060"/>
                </a:solidFill>
                <a:effectLst>
                  <a:outerShdw blurRad="50800" dist="38100" dir="2700000" algn="tl" rotWithShape="0">
                    <a:schemeClr val="bg1">
                      <a:alpha val="40000"/>
                    </a:schemeClr>
                  </a:outerShdw>
                </a:effectLst>
                <a:latin typeface="Meiryo UI" panose="020B0604030504040204" pitchFamily="50" charset="-128"/>
                <a:ea typeface="Meiryo UI" panose="020B0604030504040204" pitchFamily="50" charset="-128"/>
              </a:rPr>
              <a:t>(</a:t>
            </a:r>
            <a:r>
              <a:rPr lang="ja-JP" altLang="en-US" sz="1400" b="1" u="sng">
                <a:solidFill>
                  <a:srgbClr val="002060"/>
                </a:solidFill>
                <a:effectLst>
                  <a:outerShdw blurRad="50800" dist="38100" dir="2700000" algn="tl" rotWithShape="0">
                    <a:schemeClr val="bg1">
                      <a:alpha val="40000"/>
                    </a:schemeClr>
                  </a:outerShdw>
                </a:effectLst>
                <a:latin typeface="Meiryo UI" panose="020B0604030504040204" pitchFamily="50" charset="-128"/>
                <a:ea typeface="Meiryo UI" panose="020B0604030504040204" pitchFamily="50" charset="-128"/>
              </a:rPr>
              <a:t>イメージ</a:t>
            </a:r>
            <a:r>
              <a:rPr lang="en-US" altLang="ja-JP" sz="1400" b="1" u="sng">
                <a:solidFill>
                  <a:srgbClr val="002060"/>
                </a:solidFill>
                <a:effectLst>
                  <a:outerShdw blurRad="50800" dist="38100" dir="2700000" algn="tl" rotWithShape="0">
                    <a:schemeClr val="bg1">
                      <a:alpha val="40000"/>
                    </a:schemeClr>
                  </a:outerShdw>
                </a:effectLst>
                <a:latin typeface="Meiryo UI" panose="020B0604030504040204" pitchFamily="50" charset="-128"/>
                <a:ea typeface="Meiryo UI" panose="020B0604030504040204" pitchFamily="50" charset="-128"/>
              </a:rPr>
              <a:t>)</a:t>
            </a:r>
            <a:endParaRPr lang="ja-JP" altLang="en-US" sz="1400" b="1" u="sng">
              <a:solidFill>
                <a:srgbClr val="002060"/>
              </a:solidFill>
              <a:effectLst>
                <a:outerShdw blurRad="50800" dist="38100" dir="2700000" algn="tl" rotWithShape="0">
                  <a:schemeClr val="bg1">
                    <a:alpha val="40000"/>
                  </a:schemeClr>
                </a:outerShdw>
              </a:effectLst>
              <a:latin typeface="Meiryo UI" panose="020B0604030504040204" pitchFamily="50" charset="-128"/>
              <a:ea typeface="Meiryo UI" panose="020B0604030504040204" pitchFamily="50" charset="-128"/>
            </a:endParaRPr>
          </a:p>
        </p:txBody>
      </p:sp>
      <p:sp>
        <p:nvSpPr>
          <p:cNvPr id="121" name="テキスト ボックス 120">
            <a:extLst>
              <a:ext uri="{FF2B5EF4-FFF2-40B4-BE49-F238E27FC236}">
                <a16:creationId xmlns:a16="http://schemas.microsoft.com/office/drawing/2014/main" id="{94494FDC-4985-48CD-97D7-36880F2A9061}"/>
              </a:ext>
            </a:extLst>
          </p:cNvPr>
          <p:cNvSpPr txBox="1"/>
          <p:nvPr/>
        </p:nvSpPr>
        <p:spPr>
          <a:xfrm>
            <a:off x="3064360" y="5425275"/>
            <a:ext cx="3638921" cy="1011508"/>
          </a:xfrm>
          <a:prstGeom prst="rect">
            <a:avLst/>
          </a:prstGeom>
          <a:noFill/>
        </p:spPr>
        <p:txBody>
          <a:bodyPr wrap="square" rtlCol="0">
            <a:spAutoFit/>
          </a:bodyPr>
          <a:lstStyle/>
          <a:p>
            <a:pPr algn="l"/>
            <a:r>
              <a:rPr lang="en-US" altLang="ja-JP" sz="1200" dirty="0">
                <a:solidFill>
                  <a:srgbClr val="002060"/>
                </a:solidFill>
                <a:latin typeface="Meiryo UI" panose="020B0604030504040204" pitchFamily="50" charset="-128"/>
                <a:ea typeface="Meiryo UI" panose="020B0604030504040204" pitchFamily="50" charset="-128"/>
              </a:rPr>
              <a:t>※</a:t>
            </a:r>
            <a:r>
              <a:rPr lang="ja-JP" altLang="en-US" sz="1200" dirty="0">
                <a:solidFill>
                  <a:srgbClr val="002060"/>
                </a:solidFill>
                <a:latin typeface="Meiryo UI" panose="020B0604030504040204" pitchFamily="50" charset="-128"/>
                <a:ea typeface="Meiryo UI" panose="020B0604030504040204" pitchFamily="50" charset="-128"/>
              </a:rPr>
              <a:t>利用者向け機能、提供者向け機能、それぞれに対して自社環境のアプリケーション等を接続可能。</a:t>
            </a:r>
            <a:r>
              <a:rPr lang="en-US" altLang="ja-JP" sz="1200" dirty="0">
                <a:solidFill>
                  <a:srgbClr val="002060"/>
                </a:solidFill>
                <a:latin typeface="Meiryo UI" panose="020B0604030504040204" pitchFamily="50" charset="-128"/>
                <a:ea typeface="Meiryo UI" panose="020B0604030504040204" pitchFamily="50" charset="-128"/>
              </a:rPr>
              <a:t>(</a:t>
            </a:r>
            <a:r>
              <a:rPr lang="ja-JP" altLang="en-US" sz="1200" dirty="0">
                <a:solidFill>
                  <a:srgbClr val="002060"/>
                </a:solidFill>
                <a:latin typeface="Meiryo UI" panose="020B0604030504040204" pitchFamily="50" charset="-128"/>
                <a:ea typeface="Meiryo UI" panose="020B0604030504040204" pitchFamily="50" charset="-128"/>
              </a:rPr>
              <a:t>具体的な環境構成については、次頁を参照</a:t>
            </a:r>
            <a:r>
              <a:rPr lang="en-US" altLang="ja-JP" sz="1200" dirty="0">
                <a:solidFill>
                  <a:srgbClr val="002060"/>
                </a:solidFill>
                <a:latin typeface="Meiryo UI" panose="020B0604030504040204" pitchFamily="50" charset="-128"/>
                <a:ea typeface="Meiryo UI" panose="020B0604030504040204" pitchFamily="50" charset="-128"/>
              </a:rPr>
              <a:t>)</a:t>
            </a:r>
          </a:p>
        </p:txBody>
      </p:sp>
      <p:sp>
        <p:nvSpPr>
          <p:cNvPr id="127" name="矢印: 右 126">
            <a:extLst>
              <a:ext uri="{FF2B5EF4-FFF2-40B4-BE49-F238E27FC236}">
                <a16:creationId xmlns:a16="http://schemas.microsoft.com/office/drawing/2014/main" id="{8CAFBCFD-FA76-4FD7-9206-C46E9F9CACC0}"/>
              </a:ext>
            </a:extLst>
          </p:cNvPr>
          <p:cNvSpPr/>
          <p:nvPr/>
        </p:nvSpPr>
        <p:spPr>
          <a:xfrm>
            <a:off x="213255" y="1665537"/>
            <a:ext cx="11725926" cy="932785"/>
          </a:xfrm>
          <a:prstGeom prst="rightArrow">
            <a:avLst>
              <a:gd name="adj1" fmla="val 60132"/>
              <a:gd name="adj2" fmla="val 38712"/>
            </a:avLst>
          </a:prstGeom>
          <a:gradFill flip="none" rotWithShape="1">
            <a:gsLst>
              <a:gs pos="0">
                <a:schemeClr val="bg1">
                  <a:lumMod val="85000"/>
                </a:schemeClr>
              </a:gs>
              <a:gs pos="100000">
                <a:schemeClr val="bg1">
                  <a:lumMod val="50000"/>
                </a:schemeClr>
              </a:gs>
            </a:gsLst>
            <a:lin ang="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8" name="矢印: 五方向 127">
            <a:extLst>
              <a:ext uri="{FF2B5EF4-FFF2-40B4-BE49-F238E27FC236}">
                <a16:creationId xmlns:a16="http://schemas.microsoft.com/office/drawing/2014/main" id="{318BF921-20B6-48F4-8886-C18B2D8DBEB4}"/>
              </a:ext>
            </a:extLst>
          </p:cNvPr>
          <p:cNvSpPr/>
          <p:nvPr/>
        </p:nvSpPr>
        <p:spPr>
          <a:xfrm>
            <a:off x="213255" y="1369571"/>
            <a:ext cx="6097114" cy="456802"/>
          </a:xfrm>
          <a:prstGeom prst="homePlate">
            <a:avLst>
              <a:gd name="adj" fmla="val 25610"/>
            </a:avLst>
          </a:prstGeom>
          <a:solidFill>
            <a:srgbClr val="A4CEBB"/>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nchorCtr="0"/>
          <a:lstStyle/>
          <a:p>
            <a:r>
              <a:rPr lang="en-US" altLang="ja-JP" sz="1400" b="1">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2020</a:t>
            </a:r>
            <a:r>
              <a:rPr lang="ja-JP" altLang="en-US" sz="1400" b="1">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年度</a:t>
            </a:r>
          </a:p>
        </p:txBody>
      </p:sp>
      <p:sp>
        <p:nvSpPr>
          <p:cNvPr id="134" name="六角形 133">
            <a:extLst>
              <a:ext uri="{FF2B5EF4-FFF2-40B4-BE49-F238E27FC236}">
                <a16:creationId xmlns:a16="http://schemas.microsoft.com/office/drawing/2014/main" id="{19BE8DCA-3CEF-4B4C-9AC0-9BC24F379B2A}"/>
              </a:ext>
            </a:extLst>
          </p:cNvPr>
          <p:cNvSpPr/>
          <p:nvPr/>
        </p:nvSpPr>
        <p:spPr>
          <a:xfrm>
            <a:off x="3129469" y="1583668"/>
            <a:ext cx="2753256" cy="687096"/>
          </a:xfrm>
          <a:prstGeom prst="hexagon">
            <a:avLst/>
          </a:prstGeom>
          <a:solidFill>
            <a:srgbClr val="A4CEBB"/>
          </a:solidFill>
          <a:ln w="317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algn="ctr"/>
            <a:r>
              <a:rPr lang="en-US" altLang="ja-JP" sz="3600" b="1">
                <a:effectLst>
                  <a:outerShdw blurRad="50800" dist="38100" dir="2700000" algn="tl" rotWithShape="0">
                    <a:srgbClr val="002060">
                      <a:alpha val="40000"/>
                    </a:srgbClr>
                  </a:outerShdw>
                </a:effectLst>
                <a:latin typeface="Meiryo UI" panose="020B0604030504040204" pitchFamily="50" charset="-128"/>
                <a:ea typeface="Meiryo UI" panose="020B0604030504040204" pitchFamily="50" charset="-128"/>
              </a:rPr>
              <a:t>10</a:t>
            </a:r>
            <a:r>
              <a:rPr lang="ja-JP" altLang="en-US" sz="1050" b="1">
                <a:effectLst>
                  <a:outerShdw blurRad="50800" dist="38100" dir="2700000" algn="tl" rotWithShape="0">
                    <a:srgbClr val="002060">
                      <a:alpha val="40000"/>
                    </a:srgbClr>
                  </a:outerShdw>
                </a:effectLst>
                <a:latin typeface="Meiryo UI" panose="020B0604030504040204" pitchFamily="50" charset="-128"/>
                <a:ea typeface="Meiryo UI" panose="020B0604030504040204" pitchFamily="50" charset="-128"/>
              </a:rPr>
              <a:t> 環境提供</a:t>
            </a:r>
            <a:endParaRPr lang="ja-JP" altLang="en-US" sz="1200" b="1">
              <a:effectLst>
                <a:outerShdw blurRad="50800" dist="38100" dir="2700000" algn="tl" rotWithShape="0">
                  <a:srgbClr val="002060">
                    <a:alpha val="40000"/>
                  </a:srgbClr>
                </a:outerShdw>
              </a:effectLst>
              <a:latin typeface="Meiryo UI" panose="020B0604030504040204" pitchFamily="50" charset="-128"/>
              <a:ea typeface="Meiryo UI" panose="020B0604030504040204" pitchFamily="50" charset="-128"/>
            </a:endParaRPr>
          </a:p>
        </p:txBody>
      </p:sp>
      <p:sp>
        <p:nvSpPr>
          <p:cNvPr id="138" name="六角形 137">
            <a:extLst>
              <a:ext uri="{FF2B5EF4-FFF2-40B4-BE49-F238E27FC236}">
                <a16:creationId xmlns:a16="http://schemas.microsoft.com/office/drawing/2014/main" id="{1596B789-0C01-4E58-8923-F6002FCC71FB}"/>
              </a:ext>
            </a:extLst>
          </p:cNvPr>
          <p:cNvSpPr/>
          <p:nvPr/>
        </p:nvSpPr>
        <p:spPr>
          <a:xfrm>
            <a:off x="8406579" y="1583668"/>
            <a:ext cx="2753256" cy="687096"/>
          </a:xfrm>
          <a:prstGeom prst="hexagon">
            <a:avLst/>
          </a:prstGeom>
          <a:solidFill>
            <a:srgbClr val="5DA987"/>
          </a:solidFill>
          <a:ln w="317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nchorCtr="0"/>
          <a:lstStyle/>
          <a:p>
            <a:pPr algn="ctr"/>
            <a:r>
              <a:rPr lang="en-US" altLang="ja-JP" sz="3600" b="1">
                <a:effectLst>
                  <a:outerShdw blurRad="50800" dist="38100" dir="2700000" algn="tl" rotWithShape="0">
                    <a:srgbClr val="002060">
                      <a:alpha val="40000"/>
                    </a:srgbClr>
                  </a:outerShdw>
                </a:effectLst>
                <a:latin typeface="Meiryo UI" panose="020B0604030504040204" pitchFamily="50" charset="-128"/>
                <a:ea typeface="Meiryo UI" panose="020B0604030504040204" pitchFamily="50" charset="-128"/>
              </a:rPr>
              <a:t>40</a:t>
            </a:r>
            <a:r>
              <a:rPr lang="ja-JP" altLang="en-US" sz="1050" b="1">
                <a:effectLst>
                  <a:outerShdw blurRad="50800" dist="38100" dir="2700000" algn="tl" rotWithShape="0">
                    <a:srgbClr val="002060">
                      <a:alpha val="40000"/>
                    </a:srgbClr>
                  </a:outerShdw>
                </a:effectLst>
                <a:latin typeface="Meiryo UI" panose="020B0604030504040204" pitchFamily="50" charset="-128"/>
                <a:ea typeface="Meiryo UI" panose="020B0604030504040204" pitchFamily="50" charset="-128"/>
              </a:rPr>
              <a:t> 環境提供</a:t>
            </a:r>
          </a:p>
        </p:txBody>
      </p:sp>
      <p:sp>
        <p:nvSpPr>
          <p:cNvPr id="139" name="テキスト ボックス 138">
            <a:extLst>
              <a:ext uri="{FF2B5EF4-FFF2-40B4-BE49-F238E27FC236}">
                <a16:creationId xmlns:a16="http://schemas.microsoft.com/office/drawing/2014/main" id="{D38EF7B2-45D3-405E-BF29-0867039C0FB5}"/>
              </a:ext>
            </a:extLst>
          </p:cNvPr>
          <p:cNvSpPr txBox="1"/>
          <p:nvPr/>
        </p:nvSpPr>
        <p:spPr>
          <a:xfrm>
            <a:off x="10158145" y="1453315"/>
            <a:ext cx="1261136" cy="468134"/>
          </a:xfrm>
          <a:prstGeom prst="ellipse">
            <a:avLst/>
          </a:prstGeom>
          <a:solidFill>
            <a:srgbClr val="C00000"/>
          </a:solidFill>
          <a:effectLst>
            <a:outerShdw blurRad="50800" dist="38100" dir="2700000" algn="tl" rotWithShape="0">
              <a:prstClr val="black">
                <a:alpha val="40000"/>
              </a:prstClr>
            </a:outerShdw>
          </a:effectLst>
        </p:spPr>
        <p:txBody>
          <a:bodyPr wrap="none" lIns="27000" tIns="27000" rIns="27000" bIns="27000" rtlCol="0" anchor="ctr" anchorCtr="0">
            <a:noAutofit/>
          </a:bodyPr>
          <a:lstStyle/>
          <a:p>
            <a:pPr algn="ctr"/>
            <a:r>
              <a:rPr lang="en-US" altLang="ja-JP" sz="1200" b="1">
                <a:solidFill>
                  <a:srgbClr val="FFFF00"/>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11</a:t>
            </a:r>
            <a:r>
              <a:rPr lang="ja-JP" altLang="en-US" sz="1200" b="1">
                <a:solidFill>
                  <a:srgbClr val="FFFF00"/>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月より</a:t>
            </a:r>
            <a:endParaRPr lang="en-US" altLang="ja-JP" sz="1200" b="1">
              <a:solidFill>
                <a:srgbClr val="FFFF00"/>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endParaRPr>
          </a:p>
          <a:p>
            <a:pPr algn="ctr"/>
            <a:r>
              <a:rPr lang="ja-JP" altLang="en-US" sz="1200" b="1">
                <a:solidFill>
                  <a:srgbClr val="FFFF00"/>
                </a:solidFill>
                <a:effectLst>
                  <a:outerShdw blurRad="50800" dist="38100" dir="2700000" algn="tl" rotWithShape="0">
                    <a:prstClr val="black">
                      <a:alpha val="40000"/>
                    </a:prstClr>
                  </a:outerShdw>
                </a:effectLst>
                <a:latin typeface="Meiryo UI" panose="020B0604030504040204" pitchFamily="50" charset="-128"/>
                <a:ea typeface="Meiryo UI" panose="020B0604030504040204" pitchFamily="50" charset="-128"/>
              </a:rPr>
              <a:t>提供中</a:t>
            </a:r>
          </a:p>
        </p:txBody>
      </p:sp>
      <p:sp>
        <p:nvSpPr>
          <p:cNvPr id="146" name="正方形/長方形 145">
            <a:extLst>
              <a:ext uri="{FF2B5EF4-FFF2-40B4-BE49-F238E27FC236}">
                <a16:creationId xmlns:a16="http://schemas.microsoft.com/office/drawing/2014/main" id="{5DFFB3B1-33DB-412B-9770-03F4F04A2D55}"/>
              </a:ext>
            </a:extLst>
          </p:cNvPr>
          <p:cNvSpPr/>
          <p:nvPr/>
        </p:nvSpPr>
        <p:spPr>
          <a:xfrm>
            <a:off x="3708913" y="3954543"/>
            <a:ext cx="2458919" cy="866206"/>
          </a:xfrm>
          <a:prstGeom prst="rect">
            <a:avLst/>
          </a:prstGeom>
          <a:solidFill>
            <a:srgbClr val="5373C2"/>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t"/>
          <a:lstStyle/>
          <a:p>
            <a:endParaRPr kumimoji="1" lang="ja-JP" altLang="en-US" sz="1000">
              <a:solidFill>
                <a:srgbClr val="002060"/>
              </a:solidFill>
              <a:latin typeface="Meiryo UI" panose="020B0604030504040204" pitchFamily="50" charset="-128"/>
              <a:ea typeface="Meiryo UI" panose="020B0604030504040204" pitchFamily="50" charset="-128"/>
            </a:endParaRPr>
          </a:p>
        </p:txBody>
      </p:sp>
      <p:sp>
        <p:nvSpPr>
          <p:cNvPr id="147" name="正方形/長方形 146">
            <a:extLst>
              <a:ext uri="{FF2B5EF4-FFF2-40B4-BE49-F238E27FC236}">
                <a16:creationId xmlns:a16="http://schemas.microsoft.com/office/drawing/2014/main" id="{A989DAD5-89E2-4B26-87F9-C49A8A648FF1}"/>
              </a:ext>
            </a:extLst>
          </p:cNvPr>
          <p:cNvSpPr/>
          <p:nvPr/>
        </p:nvSpPr>
        <p:spPr>
          <a:xfrm>
            <a:off x="3656976" y="3907179"/>
            <a:ext cx="2458919" cy="866206"/>
          </a:xfrm>
          <a:prstGeom prst="rect">
            <a:avLst/>
          </a:prstGeom>
          <a:solidFill>
            <a:srgbClr val="96ACE3"/>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t"/>
          <a:lstStyle/>
          <a:p>
            <a:endParaRPr kumimoji="1" lang="ja-JP" altLang="en-US" sz="1000">
              <a:solidFill>
                <a:srgbClr val="002060"/>
              </a:solidFill>
              <a:latin typeface="Meiryo UI" panose="020B0604030504040204" pitchFamily="50" charset="-128"/>
              <a:ea typeface="Meiryo UI" panose="020B0604030504040204" pitchFamily="50" charset="-128"/>
            </a:endParaRPr>
          </a:p>
        </p:txBody>
      </p:sp>
      <p:sp>
        <p:nvSpPr>
          <p:cNvPr id="148" name="正方形/長方形 147">
            <a:extLst>
              <a:ext uri="{FF2B5EF4-FFF2-40B4-BE49-F238E27FC236}">
                <a16:creationId xmlns:a16="http://schemas.microsoft.com/office/drawing/2014/main" id="{B40A1F8A-E135-4CD0-B9BB-42ABEF35C23C}"/>
              </a:ext>
            </a:extLst>
          </p:cNvPr>
          <p:cNvSpPr/>
          <p:nvPr/>
        </p:nvSpPr>
        <p:spPr>
          <a:xfrm>
            <a:off x="3605039" y="3859814"/>
            <a:ext cx="2458919" cy="866206"/>
          </a:xfrm>
          <a:prstGeom prst="rect">
            <a:avLst/>
          </a:prstGeom>
          <a:solidFill>
            <a:srgbClr val="B7C6EB"/>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t"/>
          <a:lstStyle/>
          <a:p>
            <a:r>
              <a:rPr kumimoji="1" lang="ja-JP" altLang="en-US" sz="1000" b="1">
                <a:solidFill>
                  <a:srgbClr val="002060"/>
                </a:solidFill>
                <a:latin typeface="Meiryo UI" panose="020B0604030504040204" pitchFamily="50" charset="-128"/>
                <a:ea typeface="Meiryo UI" panose="020B0604030504040204" pitchFamily="50" charset="-128"/>
              </a:rPr>
              <a:t>試行環境</a:t>
            </a:r>
            <a:r>
              <a:rPr lang="ja-JP" altLang="en-US" sz="1000" b="1">
                <a:solidFill>
                  <a:srgbClr val="002060"/>
                </a:solidFill>
                <a:latin typeface="Meiryo UI" panose="020B0604030504040204" pitchFamily="50" charset="-128"/>
                <a:ea typeface="Meiryo UI" panose="020B0604030504040204" pitchFamily="50" charset="-128"/>
              </a:rPr>
              <a:t>１</a:t>
            </a:r>
            <a:endParaRPr kumimoji="1" lang="ja-JP" altLang="en-US" sz="1000" b="1">
              <a:solidFill>
                <a:srgbClr val="002060"/>
              </a:solidFill>
              <a:latin typeface="Meiryo UI" panose="020B0604030504040204" pitchFamily="50" charset="-128"/>
              <a:ea typeface="Meiryo UI" panose="020B0604030504040204" pitchFamily="50" charset="-128"/>
            </a:endParaRPr>
          </a:p>
        </p:txBody>
      </p:sp>
      <p:grpSp>
        <p:nvGrpSpPr>
          <p:cNvPr id="154" name="グループ化 153">
            <a:extLst>
              <a:ext uri="{FF2B5EF4-FFF2-40B4-BE49-F238E27FC236}">
                <a16:creationId xmlns:a16="http://schemas.microsoft.com/office/drawing/2014/main" id="{A36E29C3-3F43-4702-AA28-1AC9C19D7A70}"/>
              </a:ext>
            </a:extLst>
          </p:cNvPr>
          <p:cNvGrpSpPr>
            <a:grpSpLocks noChangeAspect="1"/>
          </p:cNvGrpSpPr>
          <p:nvPr/>
        </p:nvGrpSpPr>
        <p:grpSpPr>
          <a:xfrm>
            <a:off x="6233155" y="4256032"/>
            <a:ext cx="470126" cy="315908"/>
            <a:chOff x="12103089" y="-3175"/>
            <a:chExt cx="12993675" cy="9574213"/>
          </a:xfrm>
          <a:solidFill>
            <a:srgbClr val="002060"/>
          </a:solidFill>
        </p:grpSpPr>
        <p:sp>
          <p:nvSpPr>
            <p:cNvPr id="155" name="Freeform 12">
              <a:extLst>
                <a:ext uri="{FF2B5EF4-FFF2-40B4-BE49-F238E27FC236}">
                  <a16:creationId xmlns:a16="http://schemas.microsoft.com/office/drawing/2014/main" id="{77E6C5AB-16CD-4266-AFA1-1BD1745505DF}"/>
                </a:ext>
              </a:extLst>
            </p:cNvPr>
            <p:cNvSpPr>
              <a:spLocks noEditPoints="1"/>
            </p:cNvSpPr>
            <p:nvPr/>
          </p:nvSpPr>
          <p:spPr bwMode="auto">
            <a:xfrm>
              <a:off x="12103089" y="296865"/>
              <a:ext cx="6611942" cy="5800723"/>
            </a:xfrm>
            <a:custGeom>
              <a:avLst/>
              <a:gdLst/>
              <a:ahLst/>
              <a:cxnLst>
                <a:cxn ang="0">
                  <a:pos x="752" y="1250"/>
                </a:cxn>
                <a:cxn ang="0">
                  <a:pos x="752" y="1447"/>
                </a:cxn>
                <a:cxn ang="0">
                  <a:pos x="530" y="1447"/>
                </a:cxn>
                <a:cxn ang="0">
                  <a:pos x="480" y="1497"/>
                </a:cxn>
                <a:cxn ang="0">
                  <a:pos x="530" y="1547"/>
                </a:cxn>
                <a:cxn ang="0">
                  <a:pos x="1233" y="1547"/>
                </a:cxn>
                <a:cxn ang="0">
                  <a:pos x="1283" y="1497"/>
                </a:cxn>
                <a:cxn ang="0">
                  <a:pos x="1233" y="1447"/>
                </a:cxn>
                <a:cxn ang="0">
                  <a:pos x="1011" y="1447"/>
                </a:cxn>
                <a:cxn ang="0">
                  <a:pos x="1011" y="1250"/>
                </a:cxn>
                <a:cxn ang="0">
                  <a:pos x="1663" y="1250"/>
                </a:cxn>
                <a:cxn ang="0">
                  <a:pos x="1763" y="1150"/>
                </a:cxn>
                <a:cxn ang="0">
                  <a:pos x="1763" y="100"/>
                </a:cxn>
                <a:cxn ang="0">
                  <a:pos x="1663" y="0"/>
                </a:cxn>
                <a:cxn ang="0">
                  <a:pos x="100" y="0"/>
                </a:cxn>
                <a:cxn ang="0">
                  <a:pos x="0" y="100"/>
                </a:cxn>
                <a:cxn ang="0">
                  <a:pos x="0" y="1150"/>
                </a:cxn>
                <a:cxn ang="0">
                  <a:pos x="100" y="1250"/>
                </a:cxn>
                <a:cxn ang="0">
                  <a:pos x="752" y="1250"/>
                </a:cxn>
                <a:cxn ang="0">
                  <a:pos x="100" y="100"/>
                </a:cxn>
                <a:cxn ang="0">
                  <a:pos x="1663" y="100"/>
                </a:cxn>
                <a:cxn ang="0">
                  <a:pos x="1663" y="1150"/>
                </a:cxn>
                <a:cxn ang="0">
                  <a:pos x="100" y="1150"/>
                </a:cxn>
                <a:cxn ang="0">
                  <a:pos x="100" y="100"/>
                </a:cxn>
              </a:cxnLst>
              <a:rect l="0" t="0" r="r" b="b"/>
              <a:pathLst>
                <a:path w="1763" h="1547">
                  <a:moveTo>
                    <a:pt x="752" y="1250"/>
                  </a:moveTo>
                  <a:cubicBezTo>
                    <a:pt x="752" y="1447"/>
                    <a:pt x="752" y="1447"/>
                    <a:pt x="752" y="1447"/>
                  </a:cubicBezTo>
                  <a:cubicBezTo>
                    <a:pt x="530" y="1447"/>
                    <a:pt x="530" y="1447"/>
                    <a:pt x="530" y="1447"/>
                  </a:cubicBezTo>
                  <a:cubicBezTo>
                    <a:pt x="502" y="1447"/>
                    <a:pt x="480" y="1470"/>
                    <a:pt x="480" y="1497"/>
                  </a:cubicBezTo>
                  <a:cubicBezTo>
                    <a:pt x="480" y="1525"/>
                    <a:pt x="502" y="1547"/>
                    <a:pt x="530" y="1547"/>
                  </a:cubicBezTo>
                  <a:cubicBezTo>
                    <a:pt x="1233" y="1547"/>
                    <a:pt x="1233" y="1547"/>
                    <a:pt x="1233" y="1547"/>
                  </a:cubicBezTo>
                  <a:cubicBezTo>
                    <a:pt x="1261" y="1547"/>
                    <a:pt x="1283" y="1525"/>
                    <a:pt x="1283" y="1497"/>
                  </a:cubicBezTo>
                  <a:cubicBezTo>
                    <a:pt x="1283" y="1470"/>
                    <a:pt x="1261" y="1447"/>
                    <a:pt x="1233" y="1447"/>
                  </a:cubicBezTo>
                  <a:cubicBezTo>
                    <a:pt x="1011" y="1447"/>
                    <a:pt x="1011" y="1447"/>
                    <a:pt x="1011" y="1447"/>
                  </a:cubicBezTo>
                  <a:cubicBezTo>
                    <a:pt x="1011" y="1250"/>
                    <a:pt x="1011" y="1250"/>
                    <a:pt x="1011" y="1250"/>
                  </a:cubicBezTo>
                  <a:cubicBezTo>
                    <a:pt x="1663" y="1250"/>
                    <a:pt x="1663" y="1250"/>
                    <a:pt x="1663" y="1250"/>
                  </a:cubicBezTo>
                  <a:cubicBezTo>
                    <a:pt x="1718" y="1250"/>
                    <a:pt x="1763" y="1206"/>
                    <a:pt x="1763" y="1150"/>
                  </a:cubicBezTo>
                  <a:cubicBezTo>
                    <a:pt x="1763" y="100"/>
                    <a:pt x="1763" y="100"/>
                    <a:pt x="1763" y="100"/>
                  </a:cubicBezTo>
                  <a:cubicBezTo>
                    <a:pt x="1763" y="44"/>
                    <a:pt x="1718" y="0"/>
                    <a:pt x="1663" y="0"/>
                  </a:cubicBezTo>
                  <a:cubicBezTo>
                    <a:pt x="100" y="0"/>
                    <a:pt x="100" y="0"/>
                    <a:pt x="100" y="0"/>
                  </a:cubicBezTo>
                  <a:cubicBezTo>
                    <a:pt x="45" y="0"/>
                    <a:pt x="0" y="44"/>
                    <a:pt x="0" y="100"/>
                  </a:cubicBezTo>
                  <a:cubicBezTo>
                    <a:pt x="0" y="1150"/>
                    <a:pt x="0" y="1150"/>
                    <a:pt x="0" y="1150"/>
                  </a:cubicBezTo>
                  <a:cubicBezTo>
                    <a:pt x="0" y="1206"/>
                    <a:pt x="45" y="1250"/>
                    <a:pt x="100" y="1250"/>
                  </a:cubicBezTo>
                  <a:lnTo>
                    <a:pt x="752" y="1250"/>
                  </a:lnTo>
                  <a:close/>
                  <a:moveTo>
                    <a:pt x="100" y="100"/>
                  </a:moveTo>
                  <a:cubicBezTo>
                    <a:pt x="1663" y="100"/>
                    <a:pt x="1663" y="100"/>
                    <a:pt x="1663" y="100"/>
                  </a:cubicBezTo>
                  <a:cubicBezTo>
                    <a:pt x="1663" y="1150"/>
                    <a:pt x="1663" y="1150"/>
                    <a:pt x="1663" y="1150"/>
                  </a:cubicBezTo>
                  <a:cubicBezTo>
                    <a:pt x="100" y="1150"/>
                    <a:pt x="100" y="1150"/>
                    <a:pt x="100" y="1150"/>
                  </a:cubicBezTo>
                  <a:lnTo>
                    <a:pt x="10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79" name="Oval 13">
              <a:extLst>
                <a:ext uri="{FF2B5EF4-FFF2-40B4-BE49-F238E27FC236}">
                  <a16:creationId xmlns:a16="http://schemas.microsoft.com/office/drawing/2014/main" id="{181D3B96-F5CD-4682-9F48-C39B081FD269}"/>
                </a:ext>
              </a:extLst>
            </p:cNvPr>
            <p:cNvSpPr>
              <a:spLocks noChangeArrowheads="1"/>
            </p:cNvSpPr>
            <p:nvPr/>
          </p:nvSpPr>
          <p:spPr bwMode="auto">
            <a:xfrm>
              <a:off x="21204238" y="-3175"/>
              <a:ext cx="3498850" cy="34940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81" name="Freeform 14">
              <a:extLst>
                <a:ext uri="{FF2B5EF4-FFF2-40B4-BE49-F238E27FC236}">
                  <a16:creationId xmlns:a16="http://schemas.microsoft.com/office/drawing/2014/main" id="{1087C7B8-AFBA-4ED9-8A34-C4EDF7DAF134}"/>
                </a:ext>
              </a:extLst>
            </p:cNvPr>
            <p:cNvSpPr>
              <a:spLocks noEditPoints="1"/>
            </p:cNvSpPr>
            <p:nvPr/>
          </p:nvSpPr>
          <p:spPr bwMode="auto">
            <a:xfrm>
              <a:off x="12455508" y="3694105"/>
              <a:ext cx="12641256" cy="5876933"/>
            </a:xfrm>
            <a:custGeom>
              <a:avLst/>
              <a:gdLst/>
              <a:ahLst/>
              <a:cxnLst>
                <a:cxn ang="0">
                  <a:pos x="2887" y="0"/>
                </a:cxn>
                <a:cxn ang="0">
                  <a:pos x="2713" y="0"/>
                </a:cxn>
                <a:cxn ang="0">
                  <a:pos x="2323" y="197"/>
                </a:cxn>
                <a:cxn ang="0">
                  <a:pos x="1749" y="922"/>
                </a:cxn>
                <a:cxn ang="0">
                  <a:pos x="1609" y="922"/>
                </a:cxn>
                <a:cxn ang="0">
                  <a:pos x="1502" y="750"/>
                </a:cxn>
                <a:cxn ang="0">
                  <a:pos x="1460" y="726"/>
                </a:cxn>
                <a:cxn ang="0">
                  <a:pos x="53" y="726"/>
                </a:cxn>
                <a:cxn ang="0">
                  <a:pos x="9" y="752"/>
                </a:cxn>
                <a:cxn ang="0">
                  <a:pos x="10" y="802"/>
                </a:cxn>
                <a:cxn ang="0">
                  <a:pos x="188" y="1088"/>
                </a:cxn>
                <a:cxn ang="0">
                  <a:pos x="230" y="1112"/>
                </a:cxn>
                <a:cxn ang="0">
                  <a:pos x="734" y="1112"/>
                </a:cxn>
                <a:cxn ang="0">
                  <a:pos x="914" y="1295"/>
                </a:cxn>
                <a:cxn ang="0">
                  <a:pos x="1767" y="1346"/>
                </a:cxn>
                <a:cxn ang="0">
                  <a:pos x="2022" y="1246"/>
                </a:cxn>
                <a:cxn ang="0">
                  <a:pos x="2228" y="1027"/>
                </a:cxn>
                <a:cxn ang="0">
                  <a:pos x="2228" y="1567"/>
                </a:cxn>
                <a:cxn ang="0">
                  <a:pos x="3371" y="1567"/>
                </a:cxn>
                <a:cxn ang="0">
                  <a:pos x="3371" y="484"/>
                </a:cxn>
                <a:cxn ang="0">
                  <a:pos x="2887" y="0"/>
                </a:cxn>
                <a:cxn ang="0">
                  <a:pos x="143" y="826"/>
                </a:cxn>
                <a:cxn ang="0">
                  <a:pos x="1432" y="826"/>
                </a:cxn>
                <a:cxn ang="0">
                  <a:pos x="1491" y="922"/>
                </a:cxn>
                <a:cxn ang="0">
                  <a:pos x="927" y="922"/>
                </a:cxn>
                <a:cxn ang="0">
                  <a:pos x="761" y="1012"/>
                </a:cxn>
                <a:cxn ang="0">
                  <a:pos x="258" y="1012"/>
                </a:cxn>
                <a:cxn ang="0">
                  <a:pos x="143" y="826"/>
                </a:cxn>
              </a:cxnLst>
              <a:rect l="0" t="0" r="r" b="b"/>
              <a:pathLst>
                <a:path w="3371" h="1567">
                  <a:moveTo>
                    <a:pt x="2887" y="0"/>
                  </a:moveTo>
                  <a:cubicBezTo>
                    <a:pt x="2713" y="0"/>
                    <a:pt x="2713" y="0"/>
                    <a:pt x="2713" y="0"/>
                  </a:cubicBezTo>
                  <a:cubicBezTo>
                    <a:pt x="2553" y="0"/>
                    <a:pt x="2411" y="77"/>
                    <a:pt x="2323" y="197"/>
                  </a:cubicBezTo>
                  <a:cubicBezTo>
                    <a:pt x="1749" y="922"/>
                    <a:pt x="1749" y="922"/>
                    <a:pt x="1749" y="922"/>
                  </a:cubicBezTo>
                  <a:cubicBezTo>
                    <a:pt x="1609" y="922"/>
                    <a:pt x="1609" y="922"/>
                    <a:pt x="1609" y="922"/>
                  </a:cubicBezTo>
                  <a:cubicBezTo>
                    <a:pt x="1502" y="750"/>
                    <a:pt x="1502" y="750"/>
                    <a:pt x="1502" y="750"/>
                  </a:cubicBezTo>
                  <a:cubicBezTo>
                    <a:pt x="1493" y="735"/>
                    <a:pt x="1477" y="726"/>
                    <a:pt x="1460" y="726"/>
                  </a:cubicBezTo>
                  <a:cubicBezTo>
                    <a:pt x="53" y="726"/>
                    <a:pt x="53" y="726"/>
                    <a:pt x="53" y="726"/>
                  </a:cubicBezTo>
                  <a:cubicBezTo>
                    <a:pt x="35" y="726"/>
                    <a:pt x="18" y="736"/>
                    <a:pt x="9" y="752"/>
                  </a:cubicBezTo>
                  <a:cubicBezTo>
                    <a:pt x="0" y="768"/>
                    <a:pt x="1" y="787"/>
                    <a:pt x="10" y="802"/>
                  </a:cubicBezTo>
                  <a:cubicBezTo>
                    <a:pt x="188" y="1088"/>
                    <a:pt x="188" y="1088"/>
                    <a:pt x="188" y="1088"/>
                  </a:cubicBezTo>
                  <a:cubicBezTo>
                    <a:pt x="197" y="1103"/>
                    <a:pt x="213" y="1112"/>
                    <a:pt x="230" y="1112"/>
                  </a:cubicBezTo>
                  <a:cubicBezTo>
                    <a:pt x="734" y="1112"/>
                    <a:pt x="734" y="1112"/>
                    <a:pt x="734" y="1112"/>
                  </a:cubicBezTo>
                  <a:cubicBezTo>
                    <a:pt x="736" y="1210"/>
                    <a:pt x="814" y="1291"/>
                    <a:pt x="914" y="1295"/>
                  </a:cubicBezTo>
                  <a:cubicBezTo>
                    <a:pt x="1767" y="1346"/>
                    <a:pt x="1767" y="1346"/>
                    <a:pt x="1767" y="1346"/>
                  </a:cubicBezTo>
                  <a:cubicBezTo>
                    <a:pt x="1863" y="1352"/>
                    <a:pt x="1956" y="1315"/>
                    <a:pt x="2022" y="1246"/>
                  </a:cubicBezTo>
                  <a:cubicBezTo>
                    <a:pt x="2228" y="1027"/>
                    <a:pt x="2228" y="1027"/>
                    <a:pt x="2228" y="1027"/>
                  </a:cubicBezTo>
                  <a:cubicBezTo>
                    <a:pt x="2228" y="1567"/>
                    <a:pt x="2228" y="1567"/>
                    <a:pt x="2228" y="1567"/>
                  </a:cubicBezTo>
                  <a:cubicBezTo>
                    <a:pt x="3371" y="1567"/>
                    <a:pt x="3371" y="1567"/>
                    <a:pt x="3371" y="1567"/>
                  </a:cubicBezTo>
                  <a:cubicBezTo>
                    <a:pt x="3371" y="484"/>
                    <a:pt x="3371" y="484"/>
                    <a:pt x="3371" y="484"/>
                  </a:cubicBezTo>
                  <a:cubicBezTo>
                    <a:pt x="3371" y="217"/>
                    <a:pt x="3154" y="0"/>
                    <a:pt x="2887" y="0"/>
                  </a:cubicBezTo>
                  <a:close/>
                  <a:moveTo>
                    <a:pt x="143" y="826"/>
                  </a:moveTo>
                  <a:cubicBezTo>
                    <a:pt x="1432" y="826"/>
                    <a:pt x="1432" y="826"/>
                    <a:pt x="1432" y="826"/>
                  </a:cubicBezTo>
                  <a:cubicBezTo>
                    <a:pt x="1491" y="922"/>
                    <a:pt x="1491" y="922"/>
                    <a:pt x="1491" y="922"/>
                  </a:cubicBezTo>
                  <a:cubicBezTo>
                    <a:pt x="927" y="922"/>
                    <a:pt x="927" y="922"/>
                    <a:pt x="927" y="922"/>
                  </a:cubicBezTo>
                  <a:cubicBezTo>
                    <a:pt x="857" y="919"/>
                    <a:pt x="795" y="956"/>
                    <a:pt x="761" y="1012"/>
                  </a:cubicBezTo>
                  <a:cubicBezTo>
                    <a:pt x="258" y="1012"/>
                    <a:pt x="258" y="1012"/>
                    <a:pt x="258" y="1012"/>
                  </a:cubicBezTo>
                  <a:lnTo>
                    <a:pt x="143" y="8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grpSp>
        <p:nvGrpSpPr>
          <p:cNvPr id="189" name="グループ化 188">
            <a:extLst>
              <a:ext uri="{FF2B5EF4-FFF2-40B4-BE49-F238E27FC236}">
                <a16:creationId xmlns:a16="http://schemas.microsoft.com/office/drawing/2014/main" id="{8AD41A3D-4DCA-4DA3-B7EF-43DF8D246CC7}"/>
              </a:ext>
            </a:extLst>
          </p:cNvPr>
          <p:cNvGrpSpPr>
            <a:grpSpLocks noChangeAspect="1"/>
          </p:cNvGrpSpPr>
          <p:nvPr/>
        </p:nvGrpSpPr>
        <p:grpSpPr>
          <a:xfrm flipH="1">
            <a:off x="3047956" y="4256032"/>
            <a:ext cx="470126" cy="315908"/>
            <a:chOff x="12103089" y="-3175"/>
            <a:chExt cx="12993675" cy="9574213"/>
          </a:xfrm>
          <a:solidFill>
            <a:srgbClr val="002060"/>
          </a:solidFill>
        </p:grpSpPr>
        <p:sp>
          <p:nvSpPr>
            <p:cNvPr id="190" name="Freeform 12">
              <a:extLst>
                <a:ext uri="{FF2B5EF4-FFF2-40B4-BE49-F238E27FC236}">
                  <a16:creationId xmlns:a16="http://schemas.microsoft.com/office/drawing/2014/main" id="{91F24FB6-C3CB-44B1-B9CA-1D055F2AEC5F}"/>
                </a:ext>
              </a:extLst>
            </p:cNvPr>
            <p:cNvSpPr>
              <a:spLocks noEditPoints="1"/>
            </p:cNvSpPr>
            <p:nvPr/>
          </p:nvSpPr>
          <p:spPr bwMode="auto">
            <a:xfrm>
              <a:off x="12103089" y="296865"/>
              <a:ext cx="6611942" cy="5800723"/>
            </a:xfrm>
            <a:custGeom>
              <a:avLst/>
              <a:gdLst/>
              <a:ahLst/>
              <a:cxnLst>
                <a:cxn ang="0">
                  <a:pos x="752" y="1250"/>
                </a:cxn>
                <a:cxn ang="0">
                  <a:pos x="752" y="1447"/>
                </a:cxn>
                <a:cxn ang="0">
                  <a:pos x="530" y="1447"/>
                </a:cxn>
                <a:cxn ang="0">
                  <a:pos x="480" y="1497"/>
                </a:cxn>
                <a:cxn ang="0">
                  <a:pos x="530" y="1547"/>
                </a:cxn>
                <a:cxn ang="0">
                  <a:pos x="1233" y="1547"/>
                </a:cxn>
                <a:cxn ang="0">
                  <a:pos x="1283" y="1497"/>
                </a:cxn>
                <a:cxn ang="0">
                  <a:pos x="1233" y="1447"/>
                </a:cxn>
                <a:cxn ang="0">
                  <a:pos x="1011" y="1447"/>
                </a:cxn>
                <a:cxn ang="0">
                  <a:pos x="1011" y="1250"/>
                </a:cxn>
                <a:cxn ang="0">
                  <a:pos x="1663" y="1250"/>
                </a:cxn>
                <a:cxn ang="0">
                  <a:pos x="1763" y="1150"/>
                </a:cxn>
                <a:cxn ang="0">
                  <a:pos x="1763" y="100"/>
                </a:cxn>
                <a:cxn ang="0">
                  <a:pos x="1663" y="0"/>
                </a:cxn>
                <a:cxn ang="0">
                  <a:pos x="100" y="0"/>
                </a:cxn>
                <a:cxn ang="0">
                  <a:pos x="0" y="100"/>
                </a:cxn>
                <a:cxn ang="0">
                  <a:pos x="0" y="1150"/>
                </a:cxn>
                <a:cxn ang="0">
                  <a:pos x="100" y="1250"/>
                </a:cxn>
                <a:cxn ang="0">
                  <a:pos x="752" y="1250"/>
                </a:cxn>
                <a:cxn ang="0">
                  <a:pos x="100" y="100"/>
                </a:cxn>
                <a:cxn ang="0">
                  <a:pos x="1663" y="100"/>
                </a:cxn>
                <a:cxn ang="0">
                  <a:pos x="1663" y="1150"/>
                </a:cxn>
                <a:cxn ang="0">
                  <a:pos x="100" y="1150"/>
                </a:cxn>
                <a:cxn ang="0">
                  <a:pos x="100" y="100"/>
                </a:cxn>
              </a:cxnLst>
              <a:rect l="0" t="0" r="r" b="b"/>
              <a:pathLst>
                <a:path w="1763" h="1547">
                  <a:moveTo>
                    <a:pt x="752" y="1250"/>
                  </a:moveTo>
                  <a:cubicBezTo>
                    <a:pt x="752" y="1447"/>
                    <a:pt x="752" y="1447"/>
                    <a:pt x="752" y="1447"/>
                  </a:cubicBezTo>
                  <a:cubicBezTo>
                    <a:pt x="530" y="1447"/>
                    <a:pt x="530" y="1447"/>
                    <a:pt x="530" y="1447"/>
                  </a:cubicBezTo>
                  <a:cubicBezTo>
                    <a:pt x="502" y="1447"/>
                    <a:pt x="480" y="1470"/>
                    <a:pt x="480" y="1497"/>
                  </a:cubicBezTo>
                  <a:cubicBezTo>
                    <a:pt x="480" y="1525"/>
                    <a:pt x="502" y="1547"/>
                    <a:pt x="530" y="1547"/>
                  </a:cubicBezTo>
                  <a:cubicBezTo>
                    <a:pt x="1233" y="1547"/>
                    <a:pt x="1233" y="1547"/>
                    <a:pt x="1233" y="1547"/>
                  </a:cubicBezTo>
                  <a:cubicBezTo>
                    <a:pt x="1261" y="1547"/>
                    <a:pt x="1283" y="1525"/>
                    <a:pt x="1283" y="1497"/>
                  </a:cubicBezTo>
                  <a:cubicBezTo>
                    <a:pt x="1283" y="1470"/>
                    <a:pt x="1261" y="1447"/>
                    <a:pt x="1233" y="1447"/>
                  </a:cubicBezTo>
                  <a:cubicBezTo>
                    <a:pt x="1011" y="1447"/>
                    <a:pt x="1011" y="1447"/>
                    <a:pt x="1011" y="1447"/>
                  </a:cubicBezTo>
                  <a:cubicBezTo>
                    <a:pt x="1011" y="1250"/>
                    <a:pt x="1011" y="1250"/>
                    <a:pt x="1011" y="1250"/>
                  </a:cubicBezTo>
                  <a:cubicBezTo>
                    <a:pt x="1663" y="1250"/>
                    <a:pt x="1663" y="1250"/>
                    <a:pt x="1663" y="1250"/>
                  </a:cubicBezTo>
                  <a:cubicBezTo>
                    <a:pt x="1718" y="1250"/>
                    <a:pt x="1763" y="1206"/>
                    <a:pt x="1763" y="1150"/>
                  </a:cubicBezTo>
                  <a:cubicBezTo>
                    <a:pt x="1763" y="100"/>
                    <a:pt x="1763" y="100"/>
                    <a:pt x="1763" y="100"/>
                  </a:cubicBezTo>
                  <a:cubicBezTo>
                    <a:pt x="1763" y="44"/>
                    <a:pt x="1718" y="0"/>
                    <a:pt x="1663" y="0"/>
                  </a:cubicBezTo>
                  <a:cubicBezTo>
                    <a:pt x="100" y="0"/>
                    <a:pt x="100" y="0"/>
                    <a:pt x="100" y="0"/>
                  </a:cubicBezTo>
                  <a:cubicBezTo>
                    <a:pt x="45" y="0"/>
                    <a:pt x="0" y="44"/>
                    <a:pt x="0" y="100"/>
                  </a:cubicBezTo>
                  <a:cubicBezTo>
                    <a:pt x="0" y="1150"/>
                    <a:pt x="0" y="1150"/>
                    <a:pt x="0" y="1150"/>
                  </a:cubicBezTo>
                  <a:cubicBezTo>
                    <a:pt x="0" y="1206"/>
                    <a:pt x="45" y="1250"/>
                    <a:pt x="100" y="1250"/>
                  </a:cubicBezTo>
                  <a:lnTo>
                    <a:pt x="752" y="1250"/>
                  </a:lnTo>
                  <a:close/>
                  <a:moveTo>
                    <a:pt x="100" y="100"/>
                  </a:moveTo>
                  <a:cubicBezTo>
                    <a:pt x="1663" y="100"/>
                    <a:pt x="1663" y="100"/>
                    <a:pt x="1663" y="100"/>
                  </a:cubicBezTo>
                  <a:cubicBezTo>
                    <a:pt x="1663" y="1150"/>
                    <a:pt x="1663" y="1150"/>
                    <a:pt x="1663" y="1150"/>
                  </a:cubicBezTo>
                  <a:cubicBezTo>
                    <a:pt x="100" y="1150"/>
                    <a:pt x="100" y="1150"/>
                    <a:pt x="100" y="1150"/>
                  </a:cubicBezTo>
                  <a:lnTo>
                    <a:pt x="10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1" name="Oval 13">
              <a:extLst>
                <a:ext uri="{FF2B5EF4-FFF2-40B4-BE49-F238E27FC236}">
                  <a16:creationId xmlns:a16="http://schemas.microsoft.com/office/drawing/2014/main" id="{4809D5E4-E790-44CF-8A02-54449706BC8F}"/>
                </a:ext>
              </a:extLst>
            </p:cNvPr>
            <p:cNvSpPr>
              <a:spLocks noChangeArrowheads="1"/>
            </p:cNvSpPr>
            <p:nvPr/>
          </p:nvSpPr>
          <p:spPr bwMode="auto">
            <a:xfrm>
              <a:off x="21204238" y="-3175"/>
              <a:ext cx="3498850" cy="34940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92" name="Freeform 14">
              <a:extLst>
                <a:ext uri="{FF2B5EF4-FFF2-40B4-BE49-F238E27FC236}">
                  <a16:creationId xmlns:a16="http://schemas.microsoft.com/office/drawing/2014/main" id="{6E6F8232-4B7F-409A-B91C-29C637D98CB8}"/>
                </a:ext>
              </a:extLst>
            </p:cNvPr>
            <p:cNvSpPr>
              <a:spLocks noEditPoints="1"/>
            </p:cNvSpPr>
            <p:nvPr/>
          </p:nvSpPr>
          <p:spPr bwMode="auto">
            <a:xfrm>
              <a:off x="12455508" y="3694105"/>
              <a:ext cx="12641256" cy="5876933"/>
            </a:xfrm>
            <a:custGeom>
              <a:avLst/>
              <a:gdLst/>
              <a:ahLst/>
              <a:cxnLst>
                <a:cxn ang="0">
                  <a:pos x="2887" y="0"/>
                </a:cxn>
                <a:cxn ang="0">
                  <a:pos x="2713" y="0"/>
                </a:cxn>
                <a:cxn ang="0">
                  <a:pos x="2323" y="197"/>
                </a:cxn>
                <a:cxn ang="0">
                  <a:pos x="1749" y="922"/>
                </a:cxn>
                <a:cxn ang="0">
                  <a:pos x="1609" y="922"/>
                </a:cxn>
                <a:cxn ang="0">
                  <a:pos x="1502" y="750"/>
                </a:cxn>
                <a:cxn ang="0">
                  <a:pos x="1460" y="726"/>
                </a:cxn>
                <a:cxn ang="0">
                  <a:pos x="53" y="726"/>
                </a:cxn>
                <a:cxn ang="0">
                  <a:pos x="9" y="752"/>
                </a:cxn>
                <a:cxn ang="0">
                  <a:pos x="10" y="802"/>
                </a:cxn>
                <a:cxn ang="0">
                  <a:pos x="188" y="1088"/>
                </a:cxn>
                <a:cxn ang="0">
                  <a:pos x="230" y="1112"/>
                </a:cxn>
                <a:cxn ang="0">
                  <a:pos x="734" y="1112"/>
                </a:cxn>
                <a:cxn ang="0">
                  <a:pos x="914" y="1295"/>
                </a:cxn>
                <a:cxn ang="0">
                  <a:pos x="1767" y="1346"/>
                </a:cxn>
                <a:cxn ang="0">
                  <a:pos x="2022" y="1246"/>
                </a:cxn>
                <a:cxn ang="0">
                  <a:pos x="2228" y="1027"/>
                </a:cxn>
                <a:cxn ang="0">
                  <a:pos x="2228" y="1567"/>
                </a:cxn>
                <a:cxn ang="0">
                  <a:pos x="3371" y="1567"/>
                </a:cxn>
                <a:cxn ang="0">
                  <a:pos x="3371" y="484"/>
                </a:cxn>
                <a:cxn ang="0">
                  <a:pos x="2887" y="0"/>
                </a:cxn>
                <a:cxn ang="0">
                  <a:pos x="143" y="826"/>
                </a:cxn>
                <a:cxn ang="0">
                  <a:pos x="1432" y="826"/>
                </a:cxn>
                <a:cxn ang="0">
                  <a:pos x="1491" y="922"/>
                </a:cxn>
                <a:cxn ang="0">
                  <a:pos x="927" y="922"/>
                </a:cxn>
                <a:cxn ang="0">
                  <a:pos x="761" y="1012"/>
                </a:cxn>
                <a:cxn ang="0">
                  <a:pos x="258" y="1012"/>
                </a:cxn>
                <a:cxn ang="0">
                  <a:pos x="143" y="826"/>
                </a:cxn>
              </a:cxnLst>
              <a:rect l="0" t="0" r="r" b="b"/>
              <a:pathLst>
                <a:path w="3371" h="1567">
                  <a:moveTo>
                    <a:pt x="2887" y="0"/>
                  </a:moveTo>
                  <a:cubicBezTo>
                    <a:pt x="2713" y="0"/>
                    <a:pt x="2713" y="0"/>
                    <a:pt x="2713" y="0"/>
                  </a:cubicBezTo>
                  <a:cubicBezTo>
                    <a:pt x="2553" y="0"/>
                    <a:pt x="2411" y="77"/>
                    <a:pt x="2323" y="197"/>
                  </a:cubicBezTo>
                  <a:cubicBezTo>
                    <a:pt x="1749" y="922"/>
                    <a:pt x="1749" y="922"/>
                    <a:pt x="1749" y="922"/>
                  </a:cubicBezTo>
                  <a:cubicBezTo>
                    <a:pt x="1609" y="922"/>
                    <a:pt x="1609" y="922"/>
                    <a:pt x="1609" y="922"/>
                  </a:cubicBezTo>
                  <a:cubicBezTo>
                    <a:pt x="1502" y="750"/>
                    <a:pt x="1502" y="750"/>
                    <a:pt x="1502" y="750"/>
                  </a:cubicBezTo>
                  <a:cubicBezTo>
                    <a:pt x="1493" y="735"/>
                    <a:pt x="1477" y="726"/>
                    <a:pt x="1460" y="726"/>
                  </a:cubicBezTo>
                  <a:cubicBezTo>
                    <a:pt x="53" y="726"/>
                    <a:pt x="53" y="726"/>
                    <a:pt x="53" y="726"/>
                  </a:cubicBezTo>
                  <a:cubicBezTo>
                    <a:pt x="35" y="726"/>
                    <a:pt x="18" y="736"/>
                    <a:pt x="9" y="752"/>
                  </a:cubicBezTo>
                  <a:cubicBezTo>
                    <a:pt x="0" y="768"/>
                    <a:pt x="1" y="787"/>
                    <a:pt x="10" y="802"/>
                  </a:cubicBezTo>
                  <a:cubicBezTo>
                    <a:pt x="188" y="1088"/>
                    <a:pt x="188" y="1088"/>
                    <a:pt x="188" y="1088"/>
                  </a:cubicBezTo>
                  <a:cubicBezTo>
                    <a:pt x="197" y="1103"/>
                    <a:pt x="213" y="1112"/>
                    <a:pt x="230" y="1112"/>
                  </a:cubicBezTo>
                  <a:cubicBezTo>
                    <a:pt x="734" y="1112"/>
                    <a:pt x="734" y="1112"/>
                    <a:pt x="734" y="1112"/>
                  </a:cubicBezTo>
                  <a:cubicBezTo>
                    <a:pt x="736" y="1210"/>
                    <a:pt x="814" y="1291"/>
                    <a:pt x="914" y="1295"/>
                  </a:cubicBezTo>
                  <a:cubicBezTo>
                    <a:pt x="1767" y="1346"/>
                    <a:pt x="1767" y="1346"/>
                    <a:pt x="1767" y="1346"/>
                  </a:cubicBezTo>
                  <a:cubicBezTo>
                    <a:pt x="1863" y="1352"/>
                    <a:pt x="1956" y="1315"/>
                    <a:pt x="2022" y="1246"/>
                  </a:cubicBezTo>
                  <a:cubicBezTo>
                    <a:pt x="2228" y="1027"/>
                    <a:pt x="2228" y="1027"/>
                    <a:pt x="2228" y="1027"/>
                  </a:cubicBezTo>
                  <a:cubicBezTo>
                    <a:pt x="2228" y="1567"/>
                    <a:pt x="2228" y="1567"/>
                    <a:pt x="2228" y="1567"/>
                  </a:cubicBezTo>
                  <a:cubicBezTo>
                    <a:pt x="3371" y="1567"/>
                    <a:pt x="3371" y="1567"/>
                    <a:pt x="3371" y="1567"/>
                  </a:cubicBezTo>
                  <a:cubicBezTo>
                    <a:pt x="3371" y="484"/>
                    <a:pt x="3371" y="484"/>
                    <a:pt x="3371" y="484"/>
                  </a:cubicBezTo>
                  <a:cubicBezTo>
                    <a:pt x="3371" y="217"/>
                    <a:pt x="3154" y="0"/>
                    <a:pt x="2887" y="0"/>
                  </a:cubicBezTo>
                  <a:close/>
                  <a:moveTo>
                    <a:pt x="143" y="826"/>
                  </a:moveTo>
                  <a:cubicBezTo>
                    <a:pt x="1432" y="826"/>
                    <a:pt x="1432" y="826"/>
                    <a:pt x="1432" y="826"/>
                  </a:cubicBezTo>
                  <a:cubicBezTo>
                    <a:pt x="1491" y="922"/>
                    <a:pt x="1491" y="922"/>
                    <a:pt x="1491" y="922"/>
                  </a:cubicBezTo>
                  <a:cubicBezTo>
                    <a:pt x="927" y="922"/>
                    <a:pt x="927" y="922"/>
                    <a:pt x="927" y="922"/>
                  </a:cubicBezTo>
                  <a:cubicBezTo>
                    <a:pt x="857" y="919"/>
                    <a:pt x="795" y="956"/>
                    <a:pt x="761" y="1012"/>
                  </a:cubicBezTo>
                  <a:cubicBezTo>
                    <a:pt x="258" y="1012"/>
                    <a:pt x="258" y="1012"/>
                    <a:pt x="258" y="1012"/>
                  </a:cubicBezTo>
                  <a:lnTo>
                    <a:pt x="143" y="8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193" name="正方形/長方形 192">
            <a:extLst>
              <a:ext uri="{FF2B5EF4-FFF2-40B4-BE49-F238E27FC236}">
                <a16:creationId xmlns:a16="http://schemas.microsoft.com/office/drawing/2014/main" id="{5332DB92-0F68-4377-A73E-C242808DC1C2}"/>
              </a:ext>
            </a:extLst>
          </p:cNvPr>
          <p:cNvSpPr/>
          <p:nvPr/>
        </p:nvSpPr>
        <p:spPr>
          <a:xfrm>
            <a:off x="3605039" y="3513729"/>
            <a:ext cx="2458919" cy="246893"/>
          </a:xfrm>
          <a:prstGeom prst="rect">
            <a:avLst/>
          </a:prstGeom>
          <a:solidFill>
            <a:srgbClr val="002060"/>
          </a:solidFill>
          <a:ln w="95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a:solidFill>
                  <a:schemeClr val="bg1"/>
                </a:solidFill>
                <a:latin typeface="Meiryo UI" panose="020B0604030504040204" pitchFamily="50" charset="-128"/>
                <a:ea typeface="Meiryo UI" panose="020B0604030504040204" pitchFamily="50" charset="-128"/>
              </a:rPr>
              <a:t>横断検索システム</a:t>
            </a:r>
            <a:endParaRPr kumimoji="1" lang="ja-JP" altLang="en-US" sz="1000" b="1">
              <a:solidFill>
                <a:schemeClr val="bg1"/>
              </a:solidFill>
              <a:latin typeface="Meiryo UI" panose="020B0604030504040204" pitchFamily="50" charset="-128"/>
              <a:ea typeface="Meiryo UI" panose="020B0604030504040204" pitchFamily="50" charset="-128"/>
            </a:endParaRPr>
          </a:p>
        </p:txBody>
      </p:sp>
      <p:sp>
        <p:nvSpPr>
          <p:cNvPr id="194" name="正方形/長方形 193">
            <a:extLst>
              <a:ext uri="{FF2B5EF4-FFF2-40B4-BE49-F238E27FC236}">
                <a16:creationId xmlns:a16="http://schemas.microsoft.com/office/drawing/2014/main" id="{E4691358-4A8D-42BE-A059-E2E9E6245BAB}"/>
              </a:ext>
            </a:extLst>
          </p:cNvPr>
          <p:cNvSpPr/>
          <p:nvPr/>
        </p:nvSpPr>
        <p:spPr>
          <a:xfrm>
            <a:off x="3605039" y="5035349"/>
            <a:ext cx="2458919" cy="225776"/>
          </a:xfrm>
          <a:prstGeom prst="rect">
            <a:avLst/>
          </a:prstGeom>
          <a:solidFill>
            <a:srgbClr val="002060"/>
          </a:solidFill>
          <a:ln w="95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a:solidFill>
                  <a:schemeClr val="bg1"/>
                </a:solidFill>
                <a:latin typeface="Meiryo UI" panose="020B0604030504040204" pitchFamily="50" charset="-128"/>
                <a:ea typeface="Meiryo UI" panose="020B0604030504040204" pitchFamily="50" charset="-128"/>
              </a:rPr>
              <a:t>ダッシュボード</a:t>
            </a:r>
            <a:endParaRPr kumimoji="1" lang="ja-JP" altLang="en-US" sz="1000" b="1">
              <a:solidFill>
                <a:schemeClr val="bg1"/>
              </a:solidFill>
              <a:latin typeface="Meiryo UI" panose="020B0604030504040204" pitchFamily="50" charset="-128"/>
              <a:ea typeface="Meiryo UI" panose="020B0604030504040204" pitchFamily="50" charset="-128"/>
            </a:endParaRPr>
          </a:p>
        </p:txBody>
      </p:sp>
      <p:sp>
        <p:nvSpPr>
          <p:cNvPr id="195" name="正方形/長方形 194">
            <a:extLst>
              <a:ext uri="{FF2B5EF4-FFF2-40B4-BE49-F238E27FC236}">
                <a16:creationId xmlns:a16="http://schemas.microsoft.com/office/drawing/2014/main" id="{133D3ED4-6AAA-4DA6-80E9-0FCEE7F8EFA0}"/>
              </a:ext>
            </a:extLst>
          </p:cNvPr>
          <p:cNvSpPr/>
          <p:nvPr/>
        </p:nvSpPr>
        <p:spPr>
          <a:xfrm>
            <a:off x="3776819" y="4151402"/>
            <a:ext cx="922213" cy="453008"/>
          </a:xfrm>
          <a:prstGeom prst="rect">
            <a:avLst/>
          </a:prstGeom>
          <a:solidFill>
            <a:srgbClr val="002060"/>
          </a:solidFill>
          <a:ln w="95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b="1">
                <a:solidFill>
                  <a:schemeClr val="bg1"/>
                </a:solidFill>
                <a:latin typeface="Meiryo UI" panose="020B0604030504040204" pitchFamily="50" charset="-128"/>
                <a:ea typeface="Meiryo UI" panose="020B0604030504040204" pitchFamily="50" charset="-128"/>
              </a:rPr>
              <a:t>利用者向け</a:t>
            </a:r>
            <a:endParaRPr lang="en-US" altLang="ja-JP" sz="1000" b="1">
              <a:solidFill>
                <a:schemeClr val="bg1"/>
              </a:solidFill>
              <a:latin typeface="Meiryo UI" panose="020B0604030504040204" pitchFamily="50" charset="-128"/>
              <a:ea typeface="Meiryo UI" panose="020B0604030504040204" pitchFamily="50" charset="-128"/>
            </a:endParaRPr>
          </a:p>
          <a:p>
            <a:pPr algn="ctr"/>
            <a:r>
              <a:rPr lang="ja-JP" altLang="en-US" sz="1000" b="1">
                <a:solidFill>
                  <a:schemeClr val="bg1"/>
                </a:solidFill>
                <a:latin typeface="Meiryo UI" panose="020B0604030504040204" pitchFamily="50" charset="-128"/>
                <a:ea typeface="Meiryo UI" panose="020B0604030504040204" pitchFamily="50" charset="-128"/>
              </a:rPr>
              <a:t>機能</a:t>
            </a:r>
            <a:endParaRPr kumimoji="1" lang="ja-JP" altLang="en-US" sz="1000" b="1" baseline="30000">
              <a:solidFill>
                <a:schemeClr val="bg1"/>
              </a:solidFill>
              <a:latin typeface="Meiryo UI" panose="020B0604030504040204" pitchFamily="50" charset="-128"/>
              <a:ea typeface="Meiryo UI" panose="020B0604030504040204" pitchFamily="50" charset="-128"/>
            </a:endParaRPr>
          </a:p>
        </p:txBody>
      </p:sp>
      <p:sp>
        <p:nvSpPr>
          <p:cNvPr id="196" name="正方形/長方形 195">
            <a:extLst>
              <a:ext uri="{FF2B5EF4-FFF2-40B4-BE49-F238E27FC236}">
                <a16:creationId xmlns:a16="http://schemas.microsoft.com/office/drawing/2014/main" id="{83F94336-E2A2-4254-8D41-B388A3D892C4}"/>
              </a:ext>
            </a:extLst>
          </p:cNvPr>
          <p:cNvSpPr/>
          <p:nvPr/>
        </p:nvSpPr>
        <p:spPr>
          <a:xfrm>
            <a:off x="4969964" y="4151402"/>
            <a:ext cx="922213" cy="453008"/>
          </a:xfrm>
          <a:prstGeom prst="rect">
            <a:avLst/>
          </a:prstGeom>
          <a:solidFill>
            <a:srgbClr val="002060"/>
          </a:solidFill>
          <a:ln w="9525">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b="1">
                <a:solidFill>
                  <a:schemeClr val="bg1"/>
                </a:solidFill>
                <a:latin typeface="Meiryo UI" panose="020B0604030504040204" pitchFamily="50" charset="-128"/>
                <a:ea typeface="Meiryo UI" panose="020B0604030504040204" pitchFamily="50" charset="-128"/>
              </a:rPr>
              <a:t>提供者向け</a:t>
            </a:r>
            <a:endParaRPr lang="en-US" altLang="ja-JP" sz="1000" b="1">
              <a:solidFill>
                <a:schemeClr val="bg1"/>
              </a:solidFill>
              <a:latin typeface="Meiryo UI" panose="020B0604030504040204" pitchFamily="50" charset="-128"/>
              <a:ea typeface="Meiryo UI" panose="020B0604030504040204" pitchFamily="50" charset="-128"/>
            </a:endParaRPr>
          </a:p>
          <a:p>
            <a:pPr algn="ctr"/>
            <a:r>
              <a:rPr lang="ja-JP" altLang="en-US" sz="1000" b="1">
                <a:solidFill>
                  <a:schemeClr val="bg1"/>
                </a:solidFill>
                <a:latin typeface="Meiryo UI" panose="020B0604030504040204" pitchFamily="50" charset="-128"/>
                <a:ea typeface="Meiryo UI" panose="020B0604030504040204" pitchFamily="50" charset="-128"/>
              </a:rPr>
              <a:t>機能</a:t>
            </a:r>
            <a:endParaRPr kumimoji="1" lang="ja-JP" altLang="en-US" sz="1000" b="1" baseline="30000">
              <a:solidFill>
                <a:schemeClr val="bg1"/>
              </a:solidFill>
              <a:latin typeface="Meiryo UI" panose="020B0604030504040204" pitchFamily="50" charset="-128"/>
              <a:ea typeface="Meiryo UI" panose="020B0604030504040204" pitchFamily="50" charset="-128"/>
            </a:endParaRPr>
          </a:p>
        </p:txBody>
      </p:sp>
      <p:cxnSp>
        <p:nvCxnSpPr>
          <p:cNvPr id="197" name="直線コネクタ 196">
            <a:extLst>
              <a:ext uri="{FF2B5EF4-FFF2-40B4-BE49-F238E27FC236}">
                <a16:creationId xmlns:a16="http://schemas.microsoft.com/office/drawing/2014/main" id="{B25E289D-2329-43A4-9BBC-BBAE6C351BEC}"/>
              </a:ext>
            </a:extLst>
          </p:cNvPr>
          <p:cNvCxnSpPr>
            <a:cxnSpLocks/>
            <a:stCxn id="195" idx="3"/>
            <a:endCxn id="196" idx="1"/>
          </p:cNvCxnSpPr>
          <p:nvPr/>
        </p:nvCxnSpPr>
        <p:spPr>
          <a:xfrm>
            <a:off x="4699032" y="4377906"/>
            <a:ext cx="270932" cy="0"/>
          </a:xfrm>
          <a:prstGeom prst="line">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113E6AC7-F458-43CD-94E3-58F27768A680}"/>
              </a:ext>
            </a:extLst>
          </p:cNvPr>
          <p:cNvCxnSpPr>
            <a:cxnSpLocks/>
            <a:stCxn id="193" idx="2"/>
            <a:endCxn id="194" idx="0"/>
          </p:cNvCxnSpPr>
          <p:nvPr/>
        </p:nvCxnSpPr>
        <p:spPr>
          <a:xfrm>
            <a:off x="4834498" y="3760621"/>
            <a:ext cx="0" cy="1274727"/>
          </a:xfrm>
          <a:prstGeom prst="line">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C264B619-79D2-4827-B037-039025BA99C5}"/>
              </a:ext>
            </a:extLst>
          </p:cNvPr>
          <p:cNvCxnSpPr>
            <a:cxnSpLocks/>
            <a:stCxn id="192" idx="17"/>
            <a:endCxn id="195" idx="1"/>
          </p:cNvCxnSpPr>
          <p:nvPr/>
        </p:nvCxnSpPr>
        <p:spPr>
          <a:xfrm flipV="1">
            <a:off x="3502358" y="4377906"/>
            <a:ext cx="274461" cy="2028"/>
          </a:xfrm>
          <a:prstGeom prst="line">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A574CCDA-D5C2-42CD-AFC2-F17D4524C820}"/>
              </a:ext>
            </a:extLst>
          </p:cNvPr>
          <p:cNvCxnSpPr>
            <a:cxnSpLocks/>
            <a:stCxn id="196" idx="3"/>
            <a:endCxn id="181" idx="18"/>
          </p:cNvCxnSpPr>
          <p:nvPr/>
        </p:nvCxnSpPr>
        <p:spPr>
          <a:xfrm>
            <a:off x="5892178" y="4377906"/>
            <a:ext cx="358228" cy="2028"/>
          </a:xfrm>
          <a:prstGeom prst="line">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EBE3ECC6-4527-4890-A527-46A01CA47C90}"/>
              </a:ext>
            </a:extLst>
          </p:cNvPr>
          <p:cNvSpPr txBox="1"/>
          <p:nvPr/>
        </p:nvSpPr>
        <p:spPr>
          <a:xfrm>
            <a:off x="3087667" y="3890164"/>
            <a:ext cx="410800" cy="299706"/>
          </a:xfrm>
          <a:prstGeom prst="rect">
            <a:avLst/>
          </a:prstGeom>
          <a:noFill/>
        </p:spPr>
        <p:txBody>
          <a:bodyPr wrap="none" lIns="0" tIns="0" rIns="0" bIns="0" rtlCol="0">
            <a:spAutoFit/>
          </a:bodyPr>
          <a:lstStyle/>
          <a:p>
            <a:pPr algn="ctr"/>
            <a:r>
              <a:rPr lang="ja-JP" altLang="en-US" sz="800">
                <a:solidFill>
                  <a:srgbClr val="002060"/>
                </a:solidFill>
                <a:latin typeface="Meiryo UI" panose="020B0604030504040204" pitchFamily="50" charset="-128"/>
                <a:ea typeface="Meiryo UI" panose="020B0604030504040204" pitchFamily="50" charset="-128"/>
              </a:rPr>
              <a:t>データ</a:t>
            </a:r>
            <a:endParaRPr lang="en-US" altLang="ja-JP" sz="800">
              <a:solidFill>
                <a:srgbClr val="002060"/>
              </a:solidFill>
              <a:latin typeface="Meiryo UI" panose="020B0604030504040204" pitchFamily="50" charset="-128"/>
              <a:ea typeface="Meiryo UI" panose="020B0604030504040204" pitchFamily="50" charset="-128"/>
            </a:endParaRPr>
          </a:p>
          <a:p>
            <a:pPr algn="ctr"/>
            <a:r>
              <a:rPr lang="ja-JP" altLang="en-US" sz="800">
                <a:solidFill>
                  <a:srgbClr val="002060"/>
                </a:solidFill>
                <a:latin typeface="Meiryo UI" panose="020B0604030504040204" pitchFamily="50" charset="-128"/>
                <a:ea typeface="Meiryo UI" panose="020B0604030504040204" pitchFamily="50" charset="-128"/>
              </a:rPr>
              <a:t>利用者</a:t>
            </a:r>
          </a:p>
        </p:txBody>
      </p:sp>
      <p:sp>
        <p:nvSpPr>
          <p:cNvPr id="202" name="テキスト ボックス 201">
            <a:extLst>
              <a:ext uri="{FF2B5EF4-FFF2-40B4-BE49-F238E27FC236}">
                <a16:creationId xmlns:a16="http://schemas.microsoft.com/office/drawing/2014/main" id="{FEC9F441-4E65-4D8B-AB73-34EC711B50CF}"/>
              </a:ext>
            </a:extLst>
          </p:cNvPr>
          <p:cNvSpPr txBox="1"/>
          <p:nvPr/>
        </p:nvSpPr>
        <p:spPr>
          <a:xfrm>
            <a:off x="6261007" y="3890164"/>
            <a:ext cx="410800" cy="299706"/>
          </a:xfrm>
          <a:prstGeom prst="rect">
            <a:avLst/>
          </a:prstGeom>
          <a:noFill/>
        </p:spPr>
        <p:txBody>
          <a:bodyPr wrap="none" lIns="0" tIns="0" rIns="0" bIns="0" rtlCol="0">
            <a:spAutoFit/>
          </a:bodyPr>
          <a:lstStyle/>
          <a:p>
            <a:pPr algn="ctr"/>
            <a:r>
              <a:rPr lang="ja-JP" altLang="en-US" sz="800">
                <a:solidFill>
                  <a:srgbClr val="002060"/>
                </a:solidFill>
                <a:latin typeface="Meiryo UI" panose="020B0604030504040204" pitchFamily="50" charset="-128"/>
                <a:ea typeface="Meiryo UI" panose="020B0604030504040204" pitchFamily="50" charset="-128"/>
              </a:rPr>
              <a:t>データ</a:t>
            </a:r>
            <a:endParaRPr lang="en-US" altLang="ja-JP" sz="800">
              <a:solidFill>
                <a:srgbClr val="002060"/>
              </a:solidFill>
              <a:latin typeface="Meiryo UI" panose="020B0604030504040204" pitchFamily="50" charset="-128"/>
              <a:ea typeface="Meiryo UI" panose="020B0604030504040204" pitchFamily="50" charset="-128"/>
            </a:endParaRPr>
          </a:p>
          <a:p>
            <a:pPr algn="ctr"/>
            <a:r>
              <a:rPr lang="ja-JP" altLang="en-US" sz="800">
                <a:solidFill>
                  <a:srgbClr val="002060"/>
                </a:solidFill>
                <a:latin typeface="Meiryo UI" panose="020B0604030504040204" pitchFamily="50" charset="-128"/>
                <a:ea typeface="Meiryo UI" panose="020B0604030504040204" pitchFamily="50" charset="-128"/>
              </a:rPr>
              <a:t>提供者</a:t>
            </a:r>
          </a:p>
        </p:txBody>
      </p:sp>
      <p:sp>
        <p:nvSpPr>
          <p:cNvPr id="203" name="テキスト ボックス 202">
            <a:extLst>
              <a:ext uri="{FF2B5EF4-FFF2-40B4-BE49-F238E27FC236}">
                <a16:creationId xmlns:a16="http://schemas.microsoft.com/office/drawing/2014/main" id="{10D10AAE-9197-4F98-9F8C-C6C1DA925C81}"/>
              </a:ext>
            </a:extLst>
          </p:cNvPr>
          <p:cNvSpPr txBox="1"/>
          <p:nvPr/>
        </p:nvSpPr>
        <p:spPr>
          <a:xfrm>
            <a:off x="5481239" y="4829173"/>
            <a:ext cx="641201" cy="123111"/>
          </a:xfrm>
          <a:prstGeom prst="rect">
            <a:avLst/>
          </a:prstGeom>
          <a:noFill/>
        </p:spPr>
        <p:txBody>
          <a:bodyPr wrap="none" lIns="0" tIns="0" rIns="0" bIns="0" rtlCol="0">
            <a:spAutoFit/>
          </a:bodyPr>
          <a:lstStyle/>
          <a:p>
            <a:pPr algn="l"/>
            <a:r>
              <a:rPr lang="en-US" altLang="ja-JP" sz="800">
                <a:solidFill>
                  <a:srgbClr val="002060"/>
                </a:solidFill>
                <a:latin typeface="Meiryo UI" panose="020B0604030504040204" pitchFamily="50" charset="-128"/>
                <a:ea typeface="Meiryo UI" panose="020B0604030504040204" pitchFamily="50" charset="-128"/>
              </a:rPr>
              <a:t>※40</a:t>
            </a:r>
            <a:r>
              <a:rPr lang="ja-JP" altLang="en-US" sz="800">
                <a:solidFill>
                  <a:srgbClr val="002060"/>
                </a:solidFill>
                <a:latin typeface="Meiryo UI" panose="020B0604030504040204" pitchFamily="50" charset="-128"/>
                <a:ea typeface="Meiryo UI" panose="020B0604030504040204" pitchFamily="50" charset="-128"/>
              </a:rPr>
              <a:t>環境提供</a:t>
            </a:r>
          </a:p>
        </p:txBody>
      </p:sp>
      <p:sp>
        <p:nvSpPr>
          <p:cNvPr id="204" name="テキスト ボックス 203">
            <a:extLst>
              <a:ext uri="{FF2B5EF4-FFF2-40B4-BE49-F238E27FC236}">
                <a16:creationId xmlns:a16="http://schemas.microsoft.com/office/drawing/2014/main" id="{1BB4FD58-CBB6-4913-B7AE-5F5D5651338A}"/>
              </a:ext>
            </a:extLst>
          </p:cNvPr>
          <p:cNvSpPr txBox="1"/>
          <p:nvPr/>
        </p:nvSpPr>
        <p:spPr>
          <a:xfrm>
            <a:off x="331040" y="6070145"/>
            <a:ext cx="2523772" cy="487023"/>
          </a:xfrm>
          <a:prstGeom prst="rect">
            <a:avLst/>
          </a:prstGeom>
          <a:noFill/>
        </p:spPr>
        <p:txBody>
          <a:bodyPr wrap="square" rtlCol="0">
            <a:spAutoFit/>
          </a:bodyPr>
          <a:lstStyle/>
          <a:p>
            <a:pPr algn="l"/>
            <a:r>
              <a:rPr lang="en-US" altLang="ja-JP" sz="1000">
                <a:solidFill>
                  <a:srgbClr val="002060"/>
                </a:solidFill>
                <a:latin typeface="Meiryo UI" panose="020B0604030504040204" pitchFamily="50" charset="-128"/>
                <a:ea typeface="Meiryo UI" panose="020B0604030504040204" pitchFamily="50" charset="-128"/>
              </a:rPr>
              <a:t>2021</a:t>
            </a:r>
            <a:r>
              <a:rPr lang="ja-JP" altLang="en-US" sz="1000">
                <a:solidFill>
                  <a:srgbClr val="002060"/>
                </a:solidFill>
                <a:latin typeface="Meiryo UI" panose="020B0604030504040204" pitchFamily="50" charset="-128"/>
                <a:ea typeface="Meiryo UI" panose="020B0604030504040204" pitchFamily="50" charset="-128"/>
              </a:rPr>
              <a:t>年</a:t>
            </a:r>
            <a:r>
              <a:rPr lang="en-US" altLang="ja-JP" sz="1000">
                <a:solidFill>
                  <a:srgbClr val="002060"/>
                </a:solidFill>
                <a:latin typeface="Meiryo UI" panose="020B0604030504040204" pitchFamily="50" charset="-128"/>
                <a:ea typeface="Meiryo UI" panose="020B0604030504040204" pitchFamily="50" charset="-128"/>
              </a:rPr>
              <a:t>11</a:t>
            </a:r>
            <a:r>
              <a:rPr lang="ja-JP" altLang="en-US" sz="1000">
                <a:solidFill>
                  <a:srgbClr val="002060"/>
                </a:solidFill>
                <a:latin typeface="Meiryo UI" panose="020B0604030504040204" pitchFamily="50" charset="-128"/>
                <a:ea typeface="Meiryo UI" panose="020B0604030504040204" pitchFamily="50" charset="-128"/>
              </a:rPr>
              <a:t>月からは</a:t>
            </a:r>
            <a:r>
              <a:rPr lang="en-US" altLang="ja-JP" sz="1000">
                <a:solidFill>
                  <a:srgbClr val="002060"/>
                </a:solidFill>
                <a:latin typeface="Meiryo UI" panose="020B0604030504040204" pitchFamily="50" charset="-128"/>
                <a:ea typeface="Meiryo UI" panose="020B0604030504040204" pitchFamily="50" charset="-128"/>
              </a:rPr>
              <a:t>2021</a:t>
            </a:r>
            <a:r>
              <a:rPr lang="ja-JP" altLang="en-US" sz="1000">
                <a:solidFill>
                  <a:srgbClr val="002060"/>
                </a:solidFill>
                <a:latin typeface="Meiryo UI" panose="020B0604030504040204" pitchFamily="50" charset="-128"/>
                <a:ea typeface="Meiryo UI" panose="020B0604030504040204" pitchFamily="50" charset="-128"/>
              </a:rPr>
              <a:t>年</a:t>
            </a:r>
            <a:r>
              <a:rPr lang="en-US" altLang="ja-JP" sz="1000">
                <a:solidFill>
                  <a:srgbClr val="002060"/>
                </a:solidFill>
                <a:latin typeface="Meiryo UI" panose="020B0604030504040204" pitchFamily="50" charset="-128"/>
                <a:ea typeface="Meiryo UI" panose="020B0604030504040204" pitchFamily="50" charset="-128"/>
              </a:rPr>
              <a:t>9</a:t>
            </a:r>
            <a:r>
              <a:rPr lang="ja-JP" altLang="en-US" sz="1000">
                <a:solidFill>
                  <a:srgbClr val="002060"/>
                </a:solidFill>
                <a:latin typeface="Meiryo UI" panose="020B0604030504040204" pitchFamily="50" charset="-128"/>
                <a:ea typeface="Meiryo UI" panose="020B0604030504040204" pitchFamily="50" charset="-128"/>
              </a:rPr>
              <a:t>月末時点の仕様へと</a:t>
            </a:r>
            <a:r>
              <a:rPr lang="en-US" altLang="ja-JP" sz="1000">
                <a:solidFill>
                  <a:srgbClr val="002060"/>
                </a:solidFill>
                <a:latin typeface="Meiryo UI" panose="020B0604030504040204" pitchFamily="50" charset="-128"/>
                <a:ea typeface="Meiryo UI" panose="020B0604030504040204" pitchFamily="50" charset="-128"/>
              </a:rPr>
              <a:t>UPDATE</a:t>
            </a:r>
            <a:r>
              <a:rPr lang="ja-JP" altLang="en-US" sz="1000">
                <a:solidFill>
                  <a:srgbClr val="002060"/>
                </a:solidFill>
                <a:latin typeface="Meiryo UI" panose="020B0604030504040204" pitchFamily="50" charset="-128"/>
                <a:ea typeface="Meiryo UI" panose="020B0604030504040204" pitchFamily="50" charset="-128"/>
              </a:rPr>
              <a:t>予定</a:t>
            </a:r>
          </a:p>
        </p:txBody>
      </p:sp>
      <p:cxnSp>
        <p:nvCxnSpPr>
          <p:cNvPr id="205" name="直線コネクタ 86">
            <a:extLst>
              <a:ext uri="{FF2B5EF4-FFF2-40B4-BE49-F238E27FC236}">
                <a16:creationId xmlns:a16="http://schemas.microsoft.com/office/drawing/2014/main" id="{81EB9D97-9198-454A-88A8-D49090843C56}"/>
              </a:ext>
            </a:extLst>
          </p:cNvPr>
          <p:cNvCxnSpPr>
            <a:cxnSpLocks/>
          </p:cNvCxnSpPr>
          <p:nvPr/>
        </p:nvCxnSpPr>
        <p:spPr>
          <a:xfrm rot="16200000" flipH="1">
            <a:off x="3211141" y="4737150"/>
            <a:ext cx="441987" cy="345809"/>
          </a:xfrm>
          <a:prstGeom prst="bentConnector2">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6" name="直線コネクタ 87">
            <a:extLst>
              <a:ext uri="{FF2B5EF4-FFF2-40B4-BE49-F238E27FC236}">
                <a16:creationId xmlns:a16="http://schemas.microsoft.com/office/drawing/2014/main" id="{23084256-ED35-4AFC-BC05-694BD87750EE}"/>
              </a:ext>
            </a:extLst>
          </p:cNvPr>
          <p:cNvCxnSpPr>
            <a:cxnSpLocks/>
          </p:cNvCxnSpPr>
          <p:nvPr/>
        </p:nvCxnSpPr>
        <p:spPr>
          <a:xfrm rot="5400000" flipH="1" flipV="1">
            <a:off x="3336431" y="3621558"/>
            <a:ext cx="225242" cy="311971"/>
          </a:xfrm>
          <a:prstGeom prst="bentConnector2">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7" name="直線コネクタ 86">
            <a:extLst>
              <a:ext uri="{FF2B5EF4-FFF2-40B4-BE49-F238E27FC236}">
                <a16:creationId xmlns:a16="http://schemas.microsoft.com/office/drawing/2014/main" id="{9531F23F-3513-47BD-B47B-FE6F58CE78F0}"/>
              </a:ext>
            </a:extLst>
          </p:cNvPr>
          <p:cNvCxnSpPr>
            <a:cxnSpLocks/>
          </p:cNvCxnSpPr>
          <p:nvPr/>
        </p:nvCxnSpPr>
        <p:spPr>
          <a:xfrm rot="5400000">
            <a:off x="5995359" y="4737150"/>
            <a:ext cx="441987" cy="345809"/>
          </a:xfrm>
          <a:prstGeom prst="bentConnector2">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8" name="直線コネクタ 87">
            <a:extLst>
              <a:ext uri="{FF2B5EF4-FFF2-40B4-BE49-F238E27FC236}">
                <a16:creationId xmlns:a16="http://schemas.microsoft.com/office/drawing/2014/main" id="{0AAF2A23-6D52-4734-A26A-60EDDDDAED4C}"/>
              </a:ext>
            </a:extLst>
          </p:cNvPr>
          <p:cNvCxnSpPr>
            <a:cxnSpLocks/>
          </p:cNvCxnSpPr>
          <p:nvPr/>
        </p:nvCxnSpPr>
        <p:spPr>
          <a:xfrm rot="16200000" flipV="1">
            <a:off x="6120650" y="3621558"/>
            <a:ext cx="225242" cy="311971"/>
          </a:xfrm>
          <a:prstGeom prst="bentConnector2">
            <a:avLst/>
          </a:prstGeom>
          <a:ln w="9525">
            <a:solidFill>
              <a:srgbClr val="002060"/>
            </a:solidFill>
          </a:ln>
        </p:spPr>
        <p:style>
          <a:lnRef idx="1">
            <a:schemeClr val="accent1"/>
          </a:lnRef>
          <a:fillRef idx="0">
            <a:schemeClr val="accent1"/>
          </a:fillRef>
          <a:effectRef idx="0">
            <a:schemeClr val="accent1"/>
          </a:effectRef>
          <a:fontRef idx="minor">
            <a:schemeClr val="tx1"/>
          </a:fontRef>
        </p:style>
      </p:cxnSp>
      <p:sp>
        <p:nvSpPr>
          <p:cNvPr id="209" name="テキスト ボックス 208">
            <a:extLst>
              <a:ext uri="{FF2B5EF4-FFF2-40B4-BE49-F238E27FC236}">
                <a16:creationId xmlns:a16="http://schemas.microsoft.com/office/drawing/2014/main" id="{395743C4-05FF-4789-BEE1-7FAC4E1B5ACD}"/>
              </a:ext>
            </a:extLst>
          </p:cNvPr>
          <p:cNvSpPr txBox="1"/>
          <p:nvPr/>
        </p:nvSpPr>
        <p:spPr>
          <a:xfrm>
            <a:off x="4343281" y="4823026"/>
            <a:ext cx="205399" cy="156097"/>
          </a:xfrm>
          <a:prstGeom prst="rect">
            <a:avLst/>
          </a:prstGeom>
          <a:noFill/>
        </p:spPr>
        <p:txBody>
          <a:bodyPr vert="eaVert" wrap="none" lIns="0" tIns="0" rIns="0" bIns="0" rtlCol="0">
            <a:spAutoFit/>
          </a:bodyPr>
          <a:lstStyle/>
          <a:p>
            <a:pPr algn="l"/>
            <a:r>
              <a:rPr lang="en-US" altLang="ja-JP" sz="1000" b="1">
                <a:solidFill>
                  <a:srgbClr val="002060"/>
                </a:solidFill>
                <a:latin typeface="Meiryo UI" panose="020B0604030504040204" pitchFamily="50" charset="-128"/>
                <a:ea typeface="Meiryo UI" panose="020B0604030504040204" pitchFamily="50" charset="-128"/>
              </a:rPr>
              <a:t>…</a:t>
            </a:r>
            <a:endParaRPr lang="ja-JP" altLang="en-US" sz="1000" b="1">
              <a:solidFill>
                <a:srgbClr val="00206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3104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正方形/長方形 130">
            <a:extLst>
              <a:ext uri="{FF2B5EF4-FFF2-40B4-BE49-F238E27FC236}">
                <a16:creationId xmlns:a16="http://schemas.microsoft.com/office/drawing/2014/main" id="{4A5D11DE-BCE1-4BAE-84DE-475F7154347B}"/>
              </a:ext>
            </a:extLst>
          </p:cNvPr>
          <p:cNvSpPr/>
          <p:nvPr/>
        </p:nvSpPr>
        <p:spPr bwMode="auto">
          <a:xfrm>
            <a:off x="268087" y="1572754"/>
            <a:ext cx="11581935" cy="3007728"/>
          </a:xfrm>
          <a:prstGeom prst="rect">
            <a:avLst/>
          </a:prstGeom>
          <a:solidFill>
            <a:schemeClr val="accent6">
              <a:lumMod val="20000"/>
              <a:lumOff val="80000"/>
            </a:schemeClr>
          </a:solidFill>
          <a:ln w="19050">
            <a:noFill/>
            <a:prstDash val="sysDash"/>
          </a:ln>
        </p:spPr>
        <p:style>
          <a:lnRef idx="1">
            <a:schemeClr val="accent2"/>
          </a:lnRef>
          <a:fillRef idx="2">
            <a:schemeClr val="accent2"/>
          </a:fillRef>
          <a:effectRef idx="1">
            <a:schemeClr val="accent2"/>
          </a:effectRef>
          <a:fontRef idx="minor">
            <a:schemeClr val="dk1"/>
          </a:fontRef>
        </p:style>
        <p:txBody>
          <a:bodyPr rtlCol="0" anchor="t" anchorCtr="0"/>
          <a:lstStyle/>
          <a:p>
            <a:pPr algn="ctr"/>
            <a:endParaRPr lang="ja-JP" altLang="en-US" sz="1600" b="1">
              <a:solidFill>
                <a:prstClr val="black"/>
              </a:solidFill>
              <a:latin typeface="Meiryo UI" panose="020B0604030504040204" pitchFamily="50" charset="-128"/>
              <a:ea typeface="Meiryo UI" panose="020B0604030504040204" pitchFamily="50" charset="-128"/>
            </a:endParaRPr>
          </a:p>
        </p:txBody>
      </p:sp>
      <p:sp>
        <p:nvSpPr>
          <p:cNvPr id="149" name="雲 148">
            <a:extLst>
              <a:ext uri="{FF2B5EF4-FFF2-40B4-BE49-F238E27FC236}">
                <a16:creationId xmlns:a16="http://schemas.microsoft.com/office/drawing/2014/main" id="{556CDEC7-10E2-4D37-B544-1C645160CFB2}"/>
              </a:ext>
            </a:extLst>
          </p:cNvPr>
          <p:cNvSpPr/>
          <p:nvPr/>
        </p:nvSpPr>
        <p:spPr>
          <a:xfrm>
            <a:off x="3265452" y="2199410"/>
            <a:ext cx="2566756" cy="3046366"/>
          </a:xfrm>
          <a:prstGeom prst="cloud">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74" name="Rectangle 34">
            <a:extLst>
              <a:ext uri="{FF2B5EF4-FFF2-40B4-BE49-F238E27FC236}">
                <a16:creationId xmlns:a16="http://schemas.microsoft.com/office/drawing/2014/main" id="{CE7F7081-419C-2E4F-A999-2923C4338FC0}"/>
              </a:ext>
            </a:extLst>
          </p:cNvPr>
          <p:cNvSpPr/>
          <p:nvPr/>
        </p:nvSpPr>
        <p:spPr>
          <a:xfrm>
            <a:off x="370750" y="2152803"/>
            <a:ext cx="2700000" cy="2232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lIns="108000" tIns="91440"/>
          <a:lstStyle/>
          <a:p>
            <a:pPr defTabSz="180000">
              <a:defRPr/>
            </a:pPr>
            <a:endParaRPr lang="en-US" sz="1200">
              <a:solidFill>
                <a:sysClr val="windowText" lastClr="000000"/>
              </a:solidFill>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8F1922E4-23AD-4804-88E4-C6F2A2ED8D6D}"/>
              </a:ext>
            </a:extLst>
          </p:cNvPr>
          <p:cNvSpPr/>
          <p:nvPr/>
        </p:nvSpPr>
        <p:spPr bwMode="auto">
          <a:xfrm>
            <a:off x="441700" y="2694808"/>
            <a:ext cx="2091464" cy="1623416"/>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76" name="Rectangle 34">
            <a:extLst>
              <a:ext uri="{FF2B5EF4-FFF2-40B4-BE49-F238E27FC236}">
                <a16:creationId xmlns:a16="http://schemas.microsoft.com/office/drawing/2014/main" id="{CE7F7081-419C-2E4F-A999-2923C4338FC0}"/>
              </a:ext>
            </a:extLst>
          </p:cNvPr>
          <p:cNvSpPr/>
          <p:nvPr/>
        </p:nvSpPr>
        <p:spPr>
          <a:xfrm>
            <a:off x="5948878" y="2152802"/>
            <a:ext cx="5681610" cy="2232000"/>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lIns="72000" tIns="91440"/>
          <a:lstStyle/>
          <a:p>
            <a:pPr>
              <a:defRPr/>
            </a:pPr>
            <a:endParaRPr lang="en-US" sz="1200">
              <a:solidFill>
                <a:sysClr val="windowText" lastClr="000000"/>
              </a:solidFill>
              <a:latin typeface="Meiryo UI" panose="020B0604030504040204" pitchFamily="50" charset="-128"/>
              <a:ea typeface="Meiryo UI" panose="020B0604030504040204" pitchFamily="50" charset="-128"/>
            </a:endParaRPr>
          </a:p>
        </p:txBody>
      </p:sp>
      <p:sp>
        <p:nvSpPr>
          <p:cNvPr id="79" name="Rectangle 34">
            <a:extLst>
              <a:ext uri="{FF2B5EF4-FFF2-40B4-BE49-F238E27FC236}">
                <a16:creationId xmlns:a16="http://schemas.microsoft.com/office/drawing/2014/main" id="{CE7F7081-419C-2E4F-A999-2923C4338FC0}"/>
              </a:ext>
            </a:extLst>
          </p:cNvPr>
          <p:cNvSpPr/>
          <p:nvPr/>
        </p:nvSpPr>
        <p:spPr>
          <a:xfrm>
            <a:off x="370750" y="5424794"/>
            <a:ext cx="6622307" cy="662324"/>
          </a:xfrm>
          <a:prstGeom prst="rect">
            <a:avLst/>
          </a:prstGeom>
          <a:ln/>
        </p:spPr>
        <p:style>
          <a:lnRef idx="2">
            <a:schemeClr val="accent1"/>
          </a:lnRef>
          <a:fillRef idx="1">
            <a:schemeClr val="lt1"/>
          </a:fillRef>
          <a:effectRef idx="0">
            <a:schemeClr val="accent1"/>
          </a:effectRef>
          <a:fontRef idx="minor">
            <a:schemeClr val="dk1"/>
          </a:fontRef>
        </p:style>
        <p:txBody>
          <a:bodyPr lIns="72000" tIns="91440"/>
          <a:lstStyle/>
          <a:p>
            <a:pPr>
              <a:defRPr/>
            </a:pPr>
            <a:endParaRPr lang="en-US" sz="1200">
              <a:solidFill>
                <a:sysClr val="windowText" lastClr="000000"/>
              </a:solidFill>
              <a:latin typeface="Meiryo UI" panose="020B0604030504040204" pitchFamily="50" charset="-128"/>
              <a:ea typeface="Meiryo UI" panose="020B0604030504040204" pitchFamily="50" charset="-128"/>
            </a:endParaRPr>
          </a:p>
        </p:txBody>
      </p:sp>
      <p:cxnSp>
        <p:nvCxnSpPr>
          <p:cNvPr id="80" name="直線コネクタ 79">
            <a:extLst>
              <a:ext uri="{FF2B5EF4-FFF2-40B4-BE49-F238E27FC236}">
                <a16:creationId xmlns:a16="http://schemas.microsoft.com/office/drawing/2014/main" id="{0C7BA8BB-72C3-40EF-9C71-7529EDF5F82B}"/>
              </a:ext>
            </a:extLst>
          </p:cNvPr>
          <p:cNvCxnSpPr>
            <a:cxnSpLocks/>
          </p:cNvCxnSpPr>
          <p:nvPr/>
        </p:nvCxnSpPr>
        <p:spPr bwMode="auto">
          <a:xfrm>
            <a:off x="268087" y="2081992"/>
            <a:ext cx="2880000" cy="0"/>
          </a:xfrm>
          <a:prstGeom prst="line">
            <a:avLst/>
          </a:prstGeom>
          <a:noFill/>
          <a:ln w="38100" cap="flat" cmpd="sng" algn="ctr">
            <a:solidFill>
              <a:schemeClr val="tx1">
                <a:lumMod val="65000"/>
                <a:lumOff val="35000"/>
              </a:schemeClr>
            </a:solidFill>
            <a:prstDash val="solid"/>
            <a:round/>
            <a:headEnd type="none" w="med" len="med"/>
            <a:tailEnd type="none" w="med" len="med"/>
          </a:ln>
          <a:effectLst/>
        </p:spPr>
      </p:cxnSp>
      <p:cxnSp>
        <p:nvCxnSpPr>
          <p:cNvPr id="81" name="直線コネクタ 80">
            <a:extLst>
              <a:ext uri="{FF2B5EF4-FFF2-40B4-BE49-F238E27FC236}">
                <a16:creationId xmlns:a16="http://schemas.microsoft.com/office/drawing/2014/main" id="{DBBFC1F9-5D0A-4536-B47F-6CE25FF09F33}"/>
              </a:ext>
            </a:extLst>
          </p:cNvPr>
          <p:cNvCxnSpPr>
            <a:cxnSpLocks/>
          </p:cNvCxnSpPr>
          <p:nvPr/>
        </p:nvCxnSpPr>
        <p:spPr bwMode="auto">
          <a:xfrm>
            <a:off x="5817724" y="2081992"/>
            <a:ext cx="5904000" cy="0"/>
          </a:xfrm>
          <a:prstGeom prst="line">
            <a:avLst/>
          </a:prstGeom>
          <a:noFill/>
          <a:ln w="38100" cap="flat" cmpd="sng" algn="ctr">
            <a:solidFill>
              <a:schemeClr val="tx1">
                <a:lumMod val="65000"/>
                <a:lumOff val="35000"/>
              </a:schemeClr>
            </a:solidFill>
            <a:prstDash val="solid"/>
            <a:round/>
            <a:headEnd type="none" w="med" len="med"/>
            <a:tailEnd type="none" w="med" len="med"/>
          </a:ln>
          <a:effectLst/>
        </p:spPr>
      </p:cxnSp>
      <p:sp>
        <p:nvSpPr>
          <p:cNvPr id="83" name="テキスト ボックス 82"/>
          <p:cNvSpPr txBox="1"/>
          <p:nvPr/>
        </p:nvSpPr>
        <p:spPr>
          <a:xfrm>
            <a:off x="5708638" y="6104875"/>
            <a:ext cx="639901" cy="600164"/>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カタログデータ作成</a:t>
            </a:r>
          </a:p>
        </p:txBody>
      </p:sp>
      <p:sp>
        <p:nvSpPr>
          <p:cNvPr id="89" name="正方形/長方形 88"/>
          <p:cNvSpPr/>
          <p:nvPr/>
        </p:nvSpPr>
        <p:spPr>
          <a:xfrm>
            <a:off x="2599378" y="2444522"/>
            <a:ext cx="378242" cy="1836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a:solidFill>
                  <a:prstClr val="black"/>
                </a:solidFill>
                <a:latin typeface="Meiryo UI" panose="020B0604030504040204" pitchFamily="50" charset="-128"/>
                <a:ea typeface="Meiryo UI" panose="020B0604030504040204" pitchFamily="50" charset="-128"/>
              </a:rPr>
              <a:t>FW</a:t>
            </a:r>
          </a:p>
          <a:p>
            <a:pPr algn="ctr"/>
            <a:endParaRPr lang="en-US" altLang="ja-JP" sz="1600">
              <a:solidFill>
                <a:prstClr val="black"/>
              </a:solidFill>
              <a:latin typeface="Meiryo UI" panose="020B0604030504040204" pitchFamily="50" charset="-128"/>
              <a:ea typeface="Meiryo UI" panose="020B0604030504040204" pitchFamily="50" charset="-128"/>
            </a:endParaRPr>
          </a:p>
        </p:txBody>
      </p:sp>
      <p:sp>
        <p:nvSpPr>
          <p:cNvPr id="91" name="正方形/長方形 90"/>
          <p:cNvSpPr/>
          <p:nvPr/>
        </p:nvSpPr>
        <p:spPr>
          <a:xfrm>
            <a:off x="3960021" y="5546941"/>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横断検索</a:t>
            </a:r>
          </a:p>
        </p:txBody>
      </p:sp>
      <p:sp>
        <p:nvSpPr>
          <p:cNvPr id="92" name="テキスト ボックス 91"/>
          <p:cNvSpPr txBox="1"/>
          <p:nvPr/>
        </p:nvSpPr>
        <p:spPr>
          <a:xfrm>
            <a:off x="294841" y="5173285"/>
            <a:ext cx="1116000"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支援サービス</a:t>
            </a:r>
          </a:p>
        </p:txBody>
      </p:sp>
      <p:sp>
        <p:nvSpPr>
          <p:cNvPr id="96" name="正方形/長方形 95"/>
          <p:cNvSpPr/>
          <p:nvPr/>
        </p:nvSpPr>
        <p:spPr>
          <a:xfrm>
            <a:off x="5506215" y="5546941"/>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データカタログ</a:t>
            </a:r>
            <a:endParaRPr lang="en-US" altLang="ja-JP" sz="1400">
              <a:solidFill>
                <a:prstClr val="black"/>
              </a:solidFill>
              <a:latin typeface="Meiryo UI" panose="020B0604030504040204" pitchFamily="50" charset="-128"/>
              <a:ea typeface="Meiryo UI" panose="020B0604030504040204" pitchFamily="50" charset="-128"/>
            </a:endParaRPr>
          </a:p>
          <a:p>
            <a:pPr algn="ctr"/>
            <a:r>
              <a:rPr lang="ja-JP" altLang="en-US" sz="1400">
                <a:solidFill>
                  <a:prstClr val="black"/>
                </a:solidFill>
                <a:latin typeface="Meiryo UI" panose="020B0604030504040204" pitchFamily="50" charset="-128"/>
                <a:ea typeface="Meiryo UI" panose="020B0604030504040204" pitchFamily="50" charset="-128"/>
              </a:rPr>
              <a:t>作成ツール</a:t>
            </a:r>
          </a:p>
        </p:txBody>
      </p:sp>
      <p:cxnSp>
        <p:nvCxnSpPr>
          <p:cNvPr id="110" name="直線矢印コネクタ 18"/>
          <p:cNvCxnSpPr>
            <a:cxnSpLocks/>
            <a:endCxn id="96" idx="2"/>
          </p:cNvCxnSpPr>
          <p:nvPr/>
        </p:nvCxnSpPr>
        <p:spPr>
          <a:xfrm flipH="1" flipV="1">
            <a:off x="6172215" y="6014941"/>
            <a:ext cx="208949" cy="36532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207995E-3EE9-4EF8-9514-2F19EA1108B4}"/>
              </a:ext>
            </a:extLst>
          </p:cNvPr>
          <p:cNvGrpSpPr>
            <a:grpSpLocks noChangeAspect="1"/>
          </p:cNvGrpSpPr>
          <p:nvPr/>
        </p:nvGrpSpPr>
        <p:grpSpPr>
          <a:xfrm>
            <a:off x="6180962" y="6322748"/>
            <a:ext cx="529467" cy="337014"/>
            <a:chOff x="10041164" y="-1374776"/>
            <a:chExt cx="15093951" cy="9607552"/>
          </a:xfrm>
          <a:solidFill>
            <a:schemeClr val="tx1"/>
          </a:solidFill>
        </p:grpSpPr>
        <p:sp>
          <p:nvSpPr>
            <p:cNvPr id="118" name="Oval 6">
              <a:extLst>
                <a:ext uri="{FF2B5EF4-FFF2-40B4-BE49-F238E27FC236}">
                  <a16:creationId xmlns:a16="http://schemas.microsoft.com/office/drawing/2014/main" id="{E35426F6-FC1C-4E6C-8BF4-11F907890E8A}"/>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Freeform 7">
              <a:extLst>
                <a:ext uri="{FF2B5EF4-FFF2-40B4-BE49-F238E27FC236}">
                  <a16:creationId xmlns:a16="http://schemas.microsoft.com/office/drawing/2014/main" id="{A8378246-DE23-4905-808E-B19CDDF3492D}"/>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2" name="テキスト ボックス 121">
            <a:extLst>
              <a:ext uri="{FF2B5EF4-FFF2-40B4-BE49-F238E27FC236}">
                <a16:creationId xmlns:a16="http://schemas.microsoft.com/office/drawing/2014/main" id="{2ADA5508-8A08-4D33-A9D7-137EF89CF893}"/>
              </a:ext>
            </a:extLst>
          </p:cNvPr>
          <p:cNvSpPr txBox="1"/>
          <p:nvPr/>
        </p:nvSpPr>
        <p:spPr>
          <a:xfrm>
            <a:off x="7444924" y="1724529"/>
            <a:ext cx="2649600" cy="369332"/>
          </a:xfrm>
          <a:prstGeom prst="rect">
            <a:avLst/>
          </a:prstGeom>
          <a:noFill/>
          <a:ln>
            <a:noFill/>
          </a:ln>
        </p:spPr>
        <p:txBody>
          <a:bodyPr wrap="square" rtlCol="0">
            <a:spAutoFit/>
          </a:bodyPr>
          <a:lstStyle/>
          <a:p>
            <a:pPr algn="ctr"/>
            <a:r>
              <a:rPr lang="ja-JP" altLang="en-US">
                <a:latin typeface="Meiryo UI" panose="020B0604030504040204" pitchFamily="50" charset="-128"/>
                <a:ea typeface="Meiryo UI" panose="020B0604030504040204" pitchFamily="50" charset="-128"/>
              </a:rPr>
              <a:t>データ提供者環境</a:t>
            </a:r>
          </a:p>
        </p:txBody>
      </p:sp>
      <p:sp>
        <p:nvSpPr>
          <p:cNvPr id="123" name="テキスト ボックス 122">
            <a:extLst>
              <a:ext uri="{FF2B5EF4-FFF2-40B4-BE49-F238E27FC236}">
                <a16:creationId xmlns:a16="http://schemas.microsoft.com/office/drawing/2014/main" id="{FA9F6480-4428-4AF2-8E8F-28D1769B9BB0}"/>
              </a:ext>
            </a:extLst>
          </p:cNvPr>
          <p:cNvSpPr txBox="1"/>
          <p:nvPr/>
        </p:nvSpPr>
        <p:spPr>
          <a:xfrm>
            <a:off x="383018" y="1724529"/>
            <a:ext cx="2650138" cy="369332"/>
          </a:xfrm>
          <a:prstGeom prst="rect">
            <a:avLst/>
          </a:prstGeom>
          <a:noFill/>
          <a:ln>
            <a:noFill/>
          </a:ln>
        </p:spPr>
        <p:txBody>
          <a:bodyPr wrap="square" rtlCol="0">
            <a:spAutoFit/>
          </a:bodyPr>
          <a:lstStyle/>
          <a:p>
            <a:pPr algn="ctr"/>
            <a:r>
              <a:rPr lang="ja-JP" altLang="en-US">
                <a:latin typeface="Meiryo UI" panose="020B0604030504040204" pitchFamily="50" charset="-128"/>
                <a:ea typeface="Meiryo UI" panose="020B0604030504040204" pitchFamily="50" charset="-128"/>
              </a:rPr>
              <a:t>データ利用者環境</a:t>
            </a:r>
          </a:p>
        </p:txBody>
      </p:sp>
      <p:sp>
        <p:nvSpPr>
          <p:cNvPr id="124" name="正方形/長方形 123"/>
          <p:cNvSpPr/>
          <p:nvPr/>
        </p:nvSpPr>
        <p:spPr>
          <a:xfrm>
            <a:off x="6047666" y="2444522"/>
            <a:ext cx="378242" cy="1836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a:solidFill>
                  <a:prstClr val="black"/>
                </a:solidFill>
                <a:latin typeface="Meiryo UI" panose="020B0604030504040204" pitchFamily="50" charset="-128"/>
                <a:ea typeface="Meiryo UI" panose="020B0604030504040204" pitchFamily="50" charset="-128"/>
              </a:rPr>
              <a:t>FW</a:t>
            </a:r>
          </a:p>
          <a:p>
            <a:pPr algn="ctr"/>
            <a:endParaRPr lang="en-US" altLang="ja-JP" sz="1600">
              <a:solidFill>
                <a:prstClr val="black"/>
              </a:solidFill>
              <a:latin typeface="Meiryo UI" panose="020B0604030504040204" pitchFamily="50" charset="-128"/>
              <a:ea typeface="Meiryo UI" panose="020B0604030504040204" pitchFamily="50" charset="-128"/>
            </a:endParaRPr>
          </a:p>
        </p:txBody>
      </p:sp>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821684" cy="461665"/>
          </a:xfrm>
          <a:prstGeom prst="rect">
            <a:avLst/>
          </a:prstGeom>
        </p:spPr>
        <p:txBody>
          <a:bodyPr wrap="square">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4. </a:t>
            </a:r>
            <a:r>
              <a:rPr lang="ja-JP" altLang="en-US" sz="2400">
                <a:latin typeface="Meiryo UI" panose="020B0604030504040204" pitchFamily="50" charset="-128"/>
                <a:ea typeface="Meiryo UI" panose="020B0604030504040204" pitchFamily="50" charset="-128"/>
                <a:cs typeface="Meiryo UI" panose="020B0604030504040204" pitchFamily="50" charset="-128"/>
              </a:rPr>
              <a:t>試行環境のご案内</a:t>
            </a:r>
          </a:p>
        </p:txBody>
      </p:sp>
      <p:sp>
        <p:nvSpPr>
          <p:cNvPr id="143" name="テキスト ボックス 142"/>
          <p:cNvSpPr txBox="1"/>
          <p:nvPr/>
        </p:nvSpPr>
        <p:spPr>
          <a:xfrm>
            <a:off x="4158880" y="3022009"/>
            <a:ext cx="940157"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インターネット</a:t>
            </a:r>
          </a:p>
        </p:txBody>
      </p:sp>
      <p:sp>
        <p:nvSpPr>
          <p:cNvPr id="137" name="吹き出し: 四角形 136">
            <a:extLst>
              <a:ext uri="{FF2B5EF4-FFF2-40B4-BE49-F238E27FC236}">
                <a16:creationId xmlns:a16="http://schemas.microsoft.com/office/drawing/2014/main" id="{E14FCC2D-146D-41F4-8366-7DA95F50D5F8}"/>
              </a:ext>
            </a:extLst>
          </p:cNvPr>
          <p:cNvSpPr/>
          <p:nvPr/>
        </p:nvSpPr>
        <p:spPr>
          <a:xfrm>
            <a:off x="6253830" y="5129745"/>
            <a:ext cx="1130300" cy="334461"/>
          </a:xfrm>
          <a:prstGeom prst="wedgeRectCallout">
            <a:avLst>
              <a:gd name="adj1" fmla="val -46334"/>
              <a:gd name="adj2" fmla="val 86733"/>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(2)</a:t>
            </a:r>
            <a:endParaRPr lang="ja-JP" altLang="en-US" sz="1400">
              <a:latin typeface="Meiryo UI" panose="020B0604030504040204" pitchFamily="50" charset="-128"/>
              <a:ea typeface="Meiryo UI" panose="020B0604030504040204" pitchFamily="50" charset="-128"/>
            </a:endParaRPr>
          </a:p>
        </p:txBody>
      </p:sp>
      <p:sp>
        <p:nvSpPr>
          <p:cNvPr id="85" name="正方形/長方形 84">
            <a:extLst>
              <a:ext uri="{FF2B5EF4-FFF2-40B4-BE49-F238E27FC236}">
                <a16:creationId xmlns:a16="http://schemas.microsoft.com/office/drawing/2014/main" id="{133B85BF-A2C3-466C-934F-44A9B1082992}"/>
              </a:ext>
            </a:extLst>
          </p:cNvPr>
          <p:cNvSpPr/>
          <p:nvPr/>
        </p:nvSpPr>
        <p:spPr>
          <a:xfrm>
            <a:off x="2413826" y="5555026"/>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来歴管理</a:t>
            </a:r>
          </a:p>
        </p:txBody>
      </p:sp>
      <p:sp>
        <p:nvSpPr>
          <p:cNvPr id="135" name="正方形/長方形 134">
            <a:extLst>
              <a:ext uri="{FF2B5EF4-FFF2-40B4-BE49-F238E27FC236}">
                <a16:creationId xmlns:a16="http://schemas.microsoft.com/office/drawing/2014/main" id="{F1D2177F-DDEF-4986-863F-780252C3978B}"/>
              </a:ext>
            </a:extLst>
          </p:cNvPr>
          <p:cNvSpPr/>
          <p:nvPr/>
        </p:nvSpPr>
        <p:spPr>
          <a:xfrm>
            <a:off x="867631" y="5542919"/>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認証認可</a:t>
            </a:r>
          </a:p>
        </p:txBody>
      </p:sp>
      <p:cxnSp>
        <p:nvCxnSpPr>
          <p:cNvPr id="153" name="直線矢印コネクタ 18">
            <a:extLst>
              <a:ext uri="{FF2B5EF4-FFF2-40B4-BE49-F238E27FC236}">
                <a16:creationId xmlns:a16="http://schemas.microsoft.com/office/drawing/2014/main" id="{AC156963-B928-44F9-9B2F-356A246A7DDF}"/>
              </a:ext>
            </a:extLst>
          </p:cNvPr>
          <p:cNvCxnSpPr>
            <a:cxnSpLocks/>
            <a:stCxn id="135" idx="0"/>
            <a:endCxn id="91" idx="0"/>
          </p:cNvCxnSpPr>
          <p:nvPr/>
        </p:nvCxnSpPr>
        <p:spPr>
          <a:xfrm rot="16200000" flipH="1">
            <a:off x="3077815" y="3998735"/>
            <a:ext cx="4022" cy="3092390"/>
          </a:xfrm>
          <a:prstGeom prst="bentConnector3">
            <a:avLst>
              <a:gd name="adj1" fmla="val -12025037"/>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6" name="直線矢印コネクタ 18">
            <a:extLst>
              <a:ext uri="{FF2B5EF4-FFF2-40B4-BE49-F238E27FC236}">
                <a16:creationId xmlns:a16="http://schemas.microsoft.com/office/drawing/2014/main" id="{69DB301F-9282-4914-9809-7B9CEBBFFDD3}"/>
              </a:ext>
            </a:extLst>
          </p:cNvPr>
          <p:cNvCxnSpPr>
            <a:cxnSpLocks/>
            <a:stCxn id="91" idx="0"/>
            <a:endCxn id="75" idx="3"/>
          </p:cNvCxnSpPr>
          <p:nvPr/>
        </p:nvCxnSpPr>
        <p:spPr>
          <a:xfrm rot="16200000" flipV="1">
            <a:off x="2559381" y="3480300"/>
            <a:ext cx="2040425" cy="2092857"/>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線矢印コネクタ 18">
            <a:extLst>
              <a:ext uri="{FF2B5EF4-FFF2-40B4-BE49-F238E27FC236}">
                <a16:creationId xmlns:a16="http://schemas.microsoft.com/office/drawing/2014/main" id="{E722D1CD-BE1C-4C94-9513-D898E4FC95A8}"/>
              </a:ext>
            </a:extLst>
          </p:cNvPr>
          <p:cNvCxnSpPr>
            <a:cxnSpLocks/>
            <a:stCxn id="85" idx="0"/>
            <a:endCxn id="135" idx="0"/>
          </p:cNvCxnSpPr>
          <p:nvPr/>
        </p:nvCxnSpPr>
        <p:spPr>
          <a:xfrm rot="16200000" flipV="1">
            <a:off x="2300676" y="4775875"/>
            <a:ext cx="12107" cy="1546195"/>
          </a:xfrm>
          <a:prstGeom prst="bentConnector3">
            <a:avLst>
              <a:gd name="adj1" fmla="val 4109697"/>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8" name="テキスト ボックス 157">
            <a:extLst>
              <a:ext uri="{FF2B5EF4-FFF2-40B4-BE49-F238E27FC236}">
                <a16:creationId xmlns:a16="http://schemas.microsoft.com/office/drawing/2014/main" id="{9DEE1A4E-65DC-44DD-A3B1-80CFEDC8A1C3}"/>
              </a:ext>
            </a:extLst>
          </p:cNvPr>
          <p:cNvSpPr txBox="1"/>
          <p:nvPr/>
        </p:nvSpPr>
        <p:spPr>
          <a:xfrm>
            <a:off x="4164158" y="6184079"/>
            <a:ext cx="639901" cy="430887"/>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a:t>
            </a:r>
            <a:endParaRPr kumimoji="1" lang="en-US" altLang="ja-JP" sz="1100">
              <a:latin typeface="Meiryo UI" panose="020B0604030504040204" pitchFamily="50" charset="-128"/>
              <a:ea typeface="Meiryo UI" panose="020B0604030504040204" pitchFamily="50" charset="-128"/>
            </a:endParaRPr>
          </a:p>
          <a:p>
            <a:r>
              <a:rPr kumimoji="1" lang="ja-JP" altLang="en-US" sz="1100">
                <a:latin typeface="Meiryo UI" panose="020B0604030504040204" pitchFamily="50" charset="-128"/>
                <a:ea typeface="Meiryo UI" panose="020B0604030504040204" pitchFamily="50" charset="-128"/>
              </a:rPr>
              <a:t>検索</a:t>
            </a:r>
          </a:p>
        </p:txBody>
      </p:sp>
      <p:cxnSp>
        <p:nvCxnSpPr>
          <p:cNvPr id="159" name="直線矢印コネクタ 18">
            <a:extLst>
              <a:ext uri="{FF2B5EF4-FFF2-40B4-BE49-F238E27FC236}">
                <a16:creationId xmlns:a16="http://schemas.microsoft.com/office/drawing/2014/main" id="{20433A90-E869-4485-8565-9DE6581827D3}"/>
              </a:ext>
            </a:extLst>
          </p:cNvPr>
          <p:cNvCxnSpPr>
            <a:cxnSpLocks/>
            <a:endCxn id="91" idx="2"/>
          </p:cNvCxnSpPr>
          <p:nvPr/>
        </p:nvCxnSpPr>
        <p:spPr>
          <a:xfrm flipH="1" flipV="1">
            <a:off x="4626021" y="6014941"/>
            <a:ext cx="176035" cy="33827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62B98809-CB2A-458A-8EAD-13BECAC52BAC}"/>
              </a:ext>
            </a:extLst>
          </p:cNvPr>
          <p:cNvGrpSpPr>
            <a:grpSpLocks noChangeAspect="1"/>
          </p:cNvGrpSpPr>
          <p:nvPr/>
        </p:nvGrpSpPr>
        <p:grpSpPr>
          <a:xfrm>
            <a:off x="4616916" y="6353217"/>
            <a:ext cx="529467" cy="337014"/>
            <a:chOff x="10041164" y="-1374776"/>
            <a:chExt cx="15093951" cy="9607552"/>
          </a:xfrm>
          <a:solidFill>
            <a:schemeClr val="tx1"/>
          </a:solidFill>
        </p:grpSpPr>
        <p:sp>
          <p:nvSpPr>
            <p:cNvPr id="161" name="Oval 6">
              <a:extLst>
                <a:ext uri="{FF2B5EF4-FFF2-40B4-BE49-F238E27FC236}">
                  <a16:creationId xmlns:a16="http://schemas.microsoft.com/office/drawing/2014/main" id="{77AC00A8-AEB3-4065-B0CF-420F230457B3}"/>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62" name="Freeform 7">
              <a:extLst>
                <a:ext uri="{FF2B5EF4-FFF2-40B4-BE49-F238E27FC236}">
                  <a16:creationId xmlns:a16="http://schemas.microsoft.com/office/drawing/2014/main" id="{B6C11EF6-582C-410A-A500-522AFC18EE5F}"/>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63" name="角丸四角形 98">
            <a:extLst>
              <a:ext uri="{FF2B5EF4-FFF2-40B4-BE49-F238E27FC236}">
                <a16:creationId xmlns:a16="http://schemas.microsoft.com/office/drawing/2014/main" id="{A541A73D-164F-444A-B7B7-549716AE104C}"/>
              </a:ext>
            </a:extLst>
          </p:cNvPr>
          <p:cNvSpPr/>
          <p:nvPr/>
        </p:nvSpPr>
        <p:spPr>
          <a:xfrm>
            <a:off x="7428794" y="4655702"/>
            <a:ext cx="4393932" cy="1944000"/>
          </a:xfrm>
          <a:prstGeom prst="round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endParaRPr lang="ja-JP" altLang="en-US" sz="1100">
              <a:solidFill>
                <a:prstClr val="black"/>
              </a:solidFill>
              <a:latin typeface="Meiryo UI" panose="020B0604030504040204" pitchFamily="50" charset="-128"/>
              <a:ea typeface="Meiryo UI" panose="020B0604030504040204" pitchFamily="50" charset="-128"/>
            </a:endParaRPr>
          </a:p>
        </p:txBody>
      </p:sp>
      <p:cxnSp>
        <p:nvCxnSpPr>
          <p:cNvPr id="164" name="直線矢印コネクタ 24">
            <a:extLst>
              <a:ext uri="{FF2B5EF4-FFF2-40B4-BE49-F238E27FC236}">
                <a16:creationId xmlns:a16="http://schemas.microsoft.com/office/drawing/2014/main" id="{0DD25CE3-1C40-44C4-A71D-C6B44EA1ACA6}"/>
              </a:ext>
            </a:extLst>
          </p:cNvPr>
          <p:cNvCxnSpPr/>
          <p:nvPr/>
        </p:nvCxnSpPr>
        <p:spPr>
          <a:xfrm flipV="1">
            <a:off x="7660789" y="5801014"/>
            <a:ext cx="576065" cy="1267"/>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5" name="直線矢印コネクタ 18">
            <a:extLst>
              <a:ext uri="{FF2B5EF4-FFF2-40B4-BE49-F238E27FC236}">
                <a16:creationId xmlns:a16="http://schemas.microsoft.com/office/drawing/2014/main" id="{B2A42CAD-B3E1-4340-A1BE-094E4297C9AA}"/>
              </a:ext>
            </a:extLst>
          </p:cNvPr>
          <p:cNvCxnSpPr/>
          <p:nvPr/>
        </p:nvCxnSpPr>
        <p:spPr>
          <a:xfrm>
            <a:off x="7660789" y="6018211"/>
            <a:ext cx="576065" cy="0"/>
          </a:xfrm>
          <a:prstGeom prst="straightConnector1">
            <a:avLst/>
          </a:prstGeom>
          <a:ln w="1270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66" name="テキスト ボックス 165">
            <a:extLst>
              <a:ext uri="{FF2B5EF4-FFF2-40B4-BE49-F238E27FC236}">
                <a16:creationId xmlns:a16="http://schemas.microsoft.com/office/drawing/2014/main" id="{BC5091FC-6235-46B3-B82A-1B13AE791D6B}"/>
              </a:ext>
            </a:extLst>
          </p:cNvPr>
          <p:cNvSpPr txBox="1"/>
          <p:nvPr/>
        </p:nvSpPr>
        <p:spPr>
          <a:xfrm>
            <a:off x="8146052" y="5666019"/>
            <a:ext cx="1714262"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kumimoji="1" lang="en-US" altLang="ja-JP" sz="1100">
                <a:latin typeface="Meiryo UI" panose="020B0604030504040204" pitchFamily="50" charset="-128"/>
                <a:ea typeface="Meiryo UI" panose="020B0604030504040204" pitchFamily="50" charset="-128"/>
              </a:rPr>
              <a:t>HTTPS</a:t>
            </a:r>
          </a:p>
        </p:txBody>
      </p:sp>
      <p:sp>
        <p:nvSpPr>
          <p:cNvPr id="167" name="テキスト ボックス 166">
            <a:extLst>
              <a:ext uri="{FF2B5EF4-FFF2-40B4-BE49-F238E27FC236}">
                <a16:creationId xmlns:a16="http://schemas.microsoft.com/office/drawing/2014/main" id="{7908678A-D36B-43F5-B1D7-9CA9C917D884}"/>
              </a:ext>
            </a:extLst>
          </p:cNvPr>
          <p:cNvSpPr txBox="1"/>
          <p:nvPr/>
        </p:nvSpPr>
        <p:spPr>
          <a:xfrm>
            <a:off x="8146052" y="5884485"/>
            <a:ext cx="2800034"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kumimoji="1" lang="en-US" altLang="ja-JP" sz="1100">
                <a:latin typeface="Meiryo UI" panose="020B0604030504040204" pitchFamily="50" charset="-128"/>
                <a:ea typeface="Meiryo UI" panose="020B0604030504040204" pitchFamily="50" charset="-128"/>
              </a:rPr>
              <a:t>HTTPS/HTTP(</a:t>
            </a:r>
            <a:r>
              <a:rPr kumimoji="1" lang="ja-JP" altLang="en-US" sz="1100">
                <a:latin typeface="Meiryo UI" panose="020B0604030504040204" pitchFamily="50" charset="-128"/>
                <a:ea typeface="Meiryo UI" panose="020B0604030504040204" pitchFamily="50" charset="-128"/>
              </a:rPr>
              <a:t>環境により異なる</a:t>
            </a:r>
            <a:r>
              <a:rPr kumimoji="1" lang="en-US" altLang="ja-JP" sz="1100">
                <a:latin typeface="Meiryo UI" panose="020B0604030504040204" pitchFamily="50" charset="-128"/>
                <a:ea typeface="Meiryo UI" panose="020B0604030504040204" pitchFamily="50" charset="-128"/>
              </a:rPr>
              <a:t>)</a:t>
            </a:r>
          </a:p>
        </p:txBody>
      </p:sp>
      <p:sp>
        <p:nvSpPr>
          <p:cNvPr id="168" name="テキスト ボックス 167">
            <a:extLst>
              <a:ext uri="{FF2B5EF4-FFF2-40B4-BE49-F238E27FC236}">
                <a16:creationId xmlns:a16="http://schemas.microsoft.com/office/drawing/2014/main" id="{F4191A40-0B3E-462C-94A8-117B4249AFC9}"/>
              </a:ext>
            </a:extLst>
          </p:cNvPr>
          <p:cNvSpPr txBox="1"/>
          <p:nvPr/>
        </p:nvSpPr>
        <p:spPr>
          <a:xfrm>
            <a:off x="8158161" y="5190312"/>
            <a:ext cx="3250548"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データ利用者</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提供者に準備頂く環境</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前提環境</a:t>
            </a:r>
            <a:r>
              <a:rPr lang="en-US" altLang="ja-JP" sz="1100">
                <a:latin typeface="Meiryo UI" panose="020B0604030504040204" pitchFamily="50" charset="-128"/>
                <a:ea typeface="Meiryo UI" panose="020B0604030504040204" pitchFamily="50" charset="-128"/>
              </a:rPr>
              <a:t>)</a:t>
            </a:r>
            <a:endParaRPr kumimoji="1" lang="en-US" altLang="ja-JP" sz="1100">
              <a:latin typeface="Meiryo UI" panose="020B0604030504040204" pitchFamily="50" charset="-128"/>
              <a:ea typeface="Meiryo UI" panose="020B0604030504040204" pitchFamily="50" charset="-128"/>
            </a:endParaRPr>
          </a:p>
        </p:txBody>
      </p:sp>
      <p:sp>
        <p:nvSpPr>
          <p:cNvPr id="169" name="テキスト ボックス 168">
            <a:extLst>
              <a:ext uri="{FF2B5EF4-FFF2-40B4-BE49-F238E27FC236}">
                <a16:creationId xmlns:a16="http://schemas.microsoft.com/office/drawing/2014/main" id="{C5C6BF46-A289-4461-BA54-9D281895E4FF}"/>
              </a:ext>
            </a:extLst>
          </p:cNvPr>
          <p:cNvSpPr txBox="1"/>
          <p:nvPr/>
        </p:nvSpPr>
        <p:spPr>
          <a:xfrm>
            <a:off x="8158161" y="5436660"/>
            <a:ext cx="2612216"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kumimoji="1" lang="en-US" altLang="ja-JP" sz="1100">
                <a:latin typeface="Meiryo UI" panose="020B0604030504040204" pitchFamily="50" charset="-128"/>
                <a:ea typeface="Meiryo UI" panose="020B0604030504040204" pitchFamily="50" charset="-128"/>
              </a:rPr>
              <a:t>SIP</a:t>
            </a:r>
            <a:r>
              <a:rPr kumimoji="1" lang="ja-JP" altLang="en-US" sz="1100">
                <a:latin typeface="Meiryo UI" panose="020B0604030504040204" pitchFamily="50" charset="-128"/>
                <a:ea typeface="Meiryo UI" panose="020B0604030504040204" pitchFamily="50" charset="-128"/>
              </a:rPr>
              <a:t>分野間にて提供する環境</a:t>
            </a:r>
            <a:r>
              <a:rPr kumimoji="1" lang="en-US" altLang="ja-JP" sz="1100">
                <a:latin typeface="Meiryo UI" panose="020B0604030504040204" pitchFamily="50" charset="-128"/>
                <a:ea typeface="Meiryo UI" panose="020B0604030504040204" pitchFamily="50" charset="-128"/>
              </a:rPr>
              <a:t>(</a:t>
            </a:r>
            <a:r>
              <a:rPr kumimoji="1" lang="ja-JP" altLang="en-US" sz="1100">
                <a:latin typeface="Meiryo UI" panose="020B0604030504040204" pitchFamily="50" charset="-128"/>
                <a:ea typeface="Meiryo UI" panose="020B0604030504040204" pitchFamily="50" charset="-128"/>
              </a:rPr>
              <a:t>サービス</a:t>
            </a:r>
            <a:r>
              <a:rPr kumimoji="1" lang="en-US" altLang="ja-JP" sz="1100">
                <a:latin typeface="Meiryo UI" panose="020B0604030504040204" pitchFamily="50" charset="-128"/>
                <a:ea typeface="Meiryo UI" panose="020B0604030504040204" pitchFamily="50" charset="-128"/>
              </a:rPr>
              <a:t>)</a:t>
            </a:r>
          </a:p>
        </p:txBody>
      </p:sp>
      <p:sp>
        <p:nvSpPr>
          <p:cNvPr id="170" name="正方形/長方形 169">
            <a:extLst>
              <a:ext uri="{FF2B5EF4-FFF2-40B4-BE49-F238E27FC236}">
                <a16:creationId xmlns:a16="http://schemas.microsoft.com/office/drawing/2014/main" id="{08137E4C-1CC0-4167-8FA9-3C7BA4131B0C}"/>
              </a:ext>
            </a:extLst>
          </p:cNvPr>
          <p:cNvSpPr/>
          <p:nvPr/>
        </p:nvSpPr>
        <p:spPr>
          <a:xfrm>
            <a:off x="7641735" y="5245776"/>
            <a:ext cx="581471" cy="181591"/>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a:solidFill>
                <a:prstClr val="black"/>
              </a:solidFill>
              <a:latin typeface="Meiryo UI" panose="020B0604030504040204" pitchFamily="50" charset="-128"/>
              <a:ea typeface="Meiryo UI" panose="020B0604030504040204" pitchFamily="50" charset="-128"/>
            </a:endParaRPr>
          </a:p>
        </p:txBody>
      </p:sp>
      <p:sp>
        <p:nvSpPr>
          <p:cNvPr id="171" name="正方形/長方形 170">
            <a:extLst>
              <a:ext uri="{FF2B5EF4-FFF2-40B4-BE49-F238E27FC236}">
                <a16:creationId xmlns:a16="http://schemas.microsoft.com/office/drawing/2014/main" id="{2249ABC3-1C19-4A95-AED0-824BDC4D9EC8}"/>
              </a:ext>
            </a:extLst>
          </p:cNvPr>
          <p:cNvSpPr/>
          <p:nvPr/>
        </p:nvSpPr>
        <p:spPr>
          <a:xfrm>
            <a:off x="7653997" y="5509571"/>
            <a:ext cx="569210" cy="16534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sz="1200">
              <a:solidFill>
                <a:prstClr val="black"/>
              </a:solidFill>
              <a:latin typeface="Meiryo UI" panose="020B0604030504040204" pitchFamily="50" charset="-128"/>
              <a:ea typeface="Meiryo UI" panose="020B0604030504040204" pitchFamily="50" charset="-128"/>
            </a:endParaRPr>
          </a:p>
        </p:txBody>
      </p:sp>
      <p:sp>
        <p:nvSpPr>
          <p:cNvPr id="172" name="テキスト ボックス 171">
            <a:extLst>
              <a:ext uri="{FF2B5EF4-FFF2-40B4-BE49-F238E27FC236}">
                <a16:creationId xmlns:a16="http://schemas.microsoft.com/office/drawing/2014/main" id="{331209B4-EBC9-409A-8254-22C08799931D}"/>
              </a:ext>
            </a:extLst>
          </p:cNvPr>
          <p:cNvSpPr txBox="1"/>
          <p:nvPr/>
        </p:nvSpPr>
        <p:spPr>
          <a:xfrm>
            <a:off x="7590795" y="6307395"/>
            <a:ext cx="4259227" cy="261610"/>
          </a:xfrm>
          <a:prstGeom prst="rect">
            <a:avLst/>
          </a:prstGeom>
          <a:noFill/>
        </p:spPr>
        <p:txBody>
          <a:bodyPr wrap="square" rtlCol="0">
            <a:spAutoFit/>
          </a:bodyPr>
          <a:lstStyle/>
          <a:p>
            <a:r>
              <a:rPr kumimoji="1" lang="en-US" altLang="ja-JP" sz="1100">
                <a:latin typeface="Meiryo UI" panose="020B0604030504040204" pitchFamily="50" charset="-128"/>
                <a:ea typeface="Meiryo UI" panose="020B0604030504040204" pitchFamily="50" charset="-128"/>
              </a:rPr>
              <a:t>※</a:t>
            </a:r>
            <a:r>
              <a:rPr kumimoji="1" lang="ja-JP" altLang="en-US" sz="1100">
                <a:latin typeface="Meiryo UI" panose="020B0604030504040204" pitchFamily="50" charset="-128"/>
                <a:ea typeface="Meiryo UI" panose="020B0604030504040204" pitchFamily="50" charset="-128"/>
              </a:rPr>
              <a:t>太文字は、</a:t>
            </a:r>
            <a:r>
              <a:rPr kumimoji="1" lang="en-US" altLang="ja-JP" sz="1100">
                <a:latin typeface="Meiryo UI" panose="020B0604030504040204" pitchFamily="50" charset="-128"/>
                <a:ea typeface="Meiryo UI" panose="020B0604030504040204" pitchFamily="50" charset="-128"/>
              </a:rPr>
              <a:t>SIP</a:t>
            </a:r>
            <a:r>
              <a:rPr kumimoji="1" lang="ja-JP" altLang="en-US" sz="1100">
                <a:latin typeface="Meiryo UI" panose="020B0604030504040204" pitchFamily="50" charset="-128"/>
                <a:ea typeface="Meiryo UI" panose="020B0604030504040204" pitchFamily="50" charset="-128"/>
              </a:rPr>
              <a:t>分野間にて提供するアプリケーション</a:t>
            </a:r>
            <a:r>
              <a:rPr kumimoji="1" lang="en-US" altLang="ja-JP" sz="1100">
                <a:latin typeface="Meiryo UI" panose="020B0604030504040204" pitchFamily="50" charset="-128"/>
                <a:ea typeface="Meiryo UI" panose="020B0604030504040204" pitchFamily="50" charset="-128"/>
              </a:rPr>
              <a:t>(Docker</a:t>
            </a:r>
            <a:r>
              <a:rPr kumimoji="1" lang="ja-JP" altLang="en-US" sz="1100">
                <a:latin typeface="Meiryo UI" panose="020B0604030504040204" pitchFamily="50" charset="-128"/>
                <a:ea typeface="Meiryo UI" panose="020B0604030504040204" pitchFamily="50" charset="-128"/>
              </a:rPr>
              <a:t>コンテナ</a:t>
            </a:r>
            <a:r>
              <a:rPr kumimoji="1" lang="en-US" altLang="ja-JP" sz="1100">
                <a:latin typeface="Meiryo UI" panose="020B0604030504040204" pitchFamily="50" charset="-128"/>
                <a:ea typeface="Meiryo UI" panose="020B0604030504040204" pitchFamily="50" charset="-128"/>
              </a:rPr>
              <a:t>)</a:t>
            </a:r>
          </a:p>
        </p:txBody>
      </p:sp>
      <p:cxnSp>
        <p:nvCxnSpPr>
          <p:cNvPr id="173" name="直線矢印コネクタ 18">
            <a:extLst>
              <a:ext uri="{FF2B5EF4-FFF2-40B4-BE49-F238E27FC236}">
                <a16:creationId xmlns:a16="http://schemas.microsoft.com/office/drawing/2014/main" id="{BB6832FB-6FE8-4508-A3DE-058F0FEF38C8}"/>
              </a:ext>
            </a:extLst>
          </p:cNvPr>
          <p:cNvCxnSpPr/>
          <p:nvPr/>
        </p:nvCxnSpPr>
        <p:spPr>
          <a:xfrm>
            <a:off x="7663061" y="6225203"/>
            <a:ext cx="576065" cy="0"/>
          </a:xfrm>
          <a:prstGeom prst="straightConnector1">
            <a:avLst/>
          </a:prstGeom>
          <a:ln w="12700">
            <a:solidFill>
              <a:srgbClr val="FF000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68EDAF1A-FCD4-4FA7-99E9-39658DF38E00}"/>
              </a:ext>
            </a:extLst>
          </p:cNvPr>
          <p:cNvSpPr txBox="1"/>
          <p:nvPr/>
        </p:nvSpPr>
        <p:spPr>
          <a:xfrm>
            <a:off x="8148324" y="6091477"/>
            <a:ext cx="2961344"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en-US" altLang="ja-JP" sz="1100">
                <a:latin typeface="Meiryo UI" panose="020B0604030504040204" pitchFamily="50" charset="-128"/>
                <a:ea typeface="Meiryo UI" panose="020B0604030504040204" pitchFamily="50" charset="-128"/>
              </a:rPr>
              <a:t>HTTP/FTP/NGSI(</a:t>
            </a:r>
            <a:r>
              <a:rPr lang="ja-JP" altLang="en-US" sz="1100">
                <a:latin typeface="Meiryo UI" panose="020B0604030504040204" pitchFamily="50" charset="-128"/>
                <a:ea typeface="Meiryo UI" panose="020B0604030504040204" pitchFamily="50" charset="-128"/>
              </a:rPr>
              <a:t>環境により異なる</a:t>
            </a:r>
            <a:r>
              <a:rPr lang="en-US" altLang="ja-JP" sz="1100">
                <a:latin typeface="Meiryo UI" panose="020B0604030504040204" pitchFamily="50" charset="-128"/>
                <a:ea typeface="Meiryo UI" panose="020B0604030504040204" pitchFamily="50" charset="-128"/>
              </a:rPr>
              <a:t>)</a:t>
            </a:r>
            <a:endParaRPr kumimoji="1" lang="en-US" altLang="ja-JP" sz="1100">
              <a:latin typeface="Meiryo UI" panose="020B0604030504040204" pitchFamily="50" charset="-128"/>
              <a:ea typeface="Meiryo UI" panose="020B0604030504040204" pitchFamily="50" charset="-128"/>
            </a:endParaRPr>
          </a:p>
        </p:txBody>
      </p:sp>
      <p:sp>
        <p:nvSpPr>
          <p:cNvPr id="175" name="テキスト ボックス 174">
            <a:extLst>
              <a:ext uri="{FF2B5EF4-FFF2-40B4-BE49-F238E27FC236}">
                <a16:creationId xmlns:a16="http://schemas.microsoft.com/office/drawing/2014/main" id="{CE8062CE-93A5-4BB7-95AC-C5C481F42F0C}"/>
              </a:ext>
            </a:extLst>
          </p:cNvPr>
          <p:cNvSpPr txBox="1"/>
          <p:nvPr/>
        </p:nvSpPr>
        <p:spPr>
          <a:xfrm>
            <a:off x="8160433" y="4933277"/>
            <a:ext cx="3608375"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データ利用者</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提供者に準備頂く環境</a:t>
            </a:r>
            <a:endParaRPr kumimoji="1" lang="en-US" altLang="ja-JP" sz="1100">
              <a:latin typeface="Meiryo UI" panose="020B0604030504040204" pitchFamily="50" charset="-128"/>
              <a:ea typeface="Meiryo UI" panose="020B0604030504040204" pitchFamily="50" charset="-128"/>
            </a:endParaRPr>
          </a:p>
        </p:txBody>
      </p:sp>
      <p:sp>
        <p:nvSpPr>
          <p:cNvPr id="176" name="正方形/長方形 175">
            <a:extLst>
              <a:ext uri="{FF2B5EF4-FFF2-40B4-BE49-F238E27FC236}">
                <a16:creationId xmlns:a16="http://schemas.microsoft.com/office/drawing/2014/main" id="{0A33A2C3-3EB8-45D5-AD6C-8AAF742DFD60}"/>
              </a:ext>
            </a:extLst>
          </p:cNvPr>
          <p:cNvSpPr/>
          <p:nvPr/>
        </p:nvSpPr>
        <p:spPr>
          <a:xfrm>
            <a:off x="7644007" y="4988741"/>
            <a:ext cx="581471" cy="1815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177" name="テキスト ボックス 176">
            <a:extLst>
              <a:ext uri="{FF2B5EF4-FFF2-40B4-BE49-F238E27FC236}">
                <a16:creationId xmlns:a16="http://schemas.microsoft.com/office/drawing/2014/main" id="{7FB613A9-263E-4B04-9628-2A199E9FD599}"/>
              </a:ext>
            </a:extLst>
          </p:cNvPr>
          <p:cNvSpPr txBox="1"/>
          <p:nvPr/>
        </p:nvSpPr>
        <p:spPr>
          <a:xfrm>
            <a:off x="8160433" y="4674615"/>
            <a:ext cx="3608375"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構築単位</a:t>
            </a:r>
            <a:r>
              <a:rPr lang="en-US" altLang="ja-JP" sz="1100">
                <a:latin typeface="Meiryo UI" panose="020B0604030504040204" pitchFamily="50" charset="-128"/>
                <a:ea typeface="Meiryo UI" panose="020B0604030504040204" pitchFamily="50" charset="-128"/>
              </a:rPr>
              <a:t>(1</a:t>
            </a:r>
            <a:r>
              <a:rPr lang="ja-JP" altLang="en-US" sz="1100">
                <a:latin typeface="Meiryo UI" panose="020B0604030504040204" pitchFamily="50" charset="-128"/>
                <a:ea typeface="Meiryo UI" panose="020B0604030504040204" pitchFamily="50" charset="-128"/>
              </a:rPr>
              <a:t>サーバ</a:t>
            </a:r>
            <a:r>
              <a:rPr lang="en-US" altLang="ja-JP" sz="1100">
                <a:latin typeface="Meiryo UI" panose="020B0604030504040204" pitchFamily="50" charset="-128"/>
                <a:ea typeface="Meiryo UI" panose="020B0604030504040204" pitchFamily="50" charset="-128"/>
              </a:rPr>
              <a:t>)</a:t>
            </a:r>
            <a:endParaRPr kumimoji="1" lang="en-US" altLang="ja-JP" sz="1100">
              <a:latin typeface="Meiryo UI" panose="020B0604030504040204" pitchFamily="50" charset="-128"/>
              <a:ea typeface="Meiryo UI" panose="020B0604030504040204" pitchFamily="50" charset="-128"/>
            </a:endParaRPr>
          </a:p>
        </p:txBody>
      </p:sp>
      <p:sp>
        <p:nvSpPr>
          <p:cNvPr id="178" name="正方形/長方形 177">
            <a:extLst>
              <a:ext uri="{FF2B5EF4-FFF2-40B4-BE49-F238E27FC236}">
                <a16:creationId xmlns:a16="http://schemas.microsoft.com/office/drawing/2014/main" id="{CFE84AFF-BCC2-40DD-9A8A-F30C42D0A2DC}"/>
              </a:ext>
            </a:extLst>
          </p:cNvPr>
          <p:cNvSpPr/>
          <p:nvPr/>
        </p:nvSpPr>
        <p:spPr>
          <a:xfrm>
            <a:off x="7644007" y="4730079"/>
            <a:ext cx="581471" cy="181591"/>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150" name="吹き出し: 四角形 149">
            <a:extLst>
              <a:ext uri="{FF2B5EF4-FFF2-40B4-BE49-F238E27FC236}">
                <a16:creationId xmlns:a16="http://schemas.microsoft.com/office/drawing/2014/main" id="{BB31CD3B-2924-40F2-A13E-382BAED4C2C6}"/>
              </a:ext>
            </a:extLst>
          </p:cNvPr>
          <p:cNvSpPr/>
          <p:nvPr/>
        </p:nvSpPr>
        <p:spPr>
          <a:xfrm>
            <a:off x="3394871" y="5129745"/>
            <a:ext cx="1130300" cy="334461"/>
          </a:xfrm>
          <a:prstGeom prst="wedgeRectCallout">
            <a:avLst>
              <a:gd name="adj1" fmla="val 42304"/>
              <a:gd name="adj2" fmla="val 86733"/>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(3)</a:t>
            </a:r>
            <a:endParaRPr lang="ja-JP" altLang="en-US" sz="1400">
              <a:latin typeface="Meiryo UI" panose="020B0604030504040204" pitchFamily="50" charset="-128"/>
              <a:ea typeface="Meiryo UI" panose="020B0604030504040204" pitchFamily="50" charset="-128"/>
            </a:endParaRPr>
          </a:p>
        </p:txBody>
      </p:sp>
      <p:sp>
        <p:nvSpPr>
          <p:cNvPr id="180" name="テキスト ボックス 179">
            <a:extLst>
              <a:ext uri="{FF2B5EF4-FFF2-40B4-BE49-F238E27FC236}">
                <a16:creationId xmlns:a16="http://schemas.microsoft.com/office/drawing/2014/main" id="{80FFEE79-A5E9-4332-8C44-CED953C9D856}"/>
              </a:ext>
            </a:extLst>
          </p:cNvPr>
          <p:cNvSpPr txBox="1"/>
          <p:nvPr/>
        </p:nvSpPr>
        <p:spPr>
          <a:xfrm>
            <a:off x="233233" y="705772"/>
            <a:ext cx="11499855" cy="646331"/>
          </a:xfrm>
          <a:prstGeom prst="rect">
            <a:avLst/>
          </a:prstGeom>
          <a:noFill/>
        </p:spPr>
        <p:txBody>
          <a:bodyPr wrap="square" rtlCol="0">
            <a:spAutoFit/>
          </a:bodyPr>
          <a:lstStyle/>
          <a:p>
            <a:pPr marL="285750" indent="-285750" algn="l">
              <a:buFont typeface="Wingdings" panose="05000000000000000000" pitchFamily="2" charset="2"/>
              <a:buChar char="ü"/>
            </a:pPr>
            <a:r>
              <a:rPr kumimoji="1" lang="ja-JP" altLang="en-US" sz="1800">
                <a:latin typeface="Meiryo UI" panose="020B0604030504040204" pitchFamily="50" charset="-128"/>
                <a:ea typeface="Meiryo UI" panose="020B0604030504040204" pitchFamily="50" charset="-128"/>
              </a:rPr>
              <a:t>ステップ</a:t>
            </a:r>
            <a:r>
              <a:rPr kumimoji="1" lang="en-US" altLang="ja-JP" sz="1800">
                <a:latin typeface="Meiryo UI" panose="020B0604030504040204" pitchFamily="50" charset="-128"/>
                <a:ea typeface="Meiryo UI" panose="020B0604030504040204" pitchFamily="50" charset="-128"/>
              </a:rPr>
              <a:t>(1)</a:t>
            </a:r>
            <a:r>
              <a:rPr kumimoji="1" lang="ja-JP" altLang="en-US" sz="1800">
                <a:latin typeface="Meiryo UI" panose="020B0604030504040204" pitchFamily="50" charset="-128"/>
                <a:ea typeface="Meiryo UI" panose="020B0604030504040204" pitchFamily="50" charset="-128"/>
              </a:rPr>
              <a:t>～ステップ</a:t>
            </a:r>
            <a:r>
              <a:rPr kumimoji="1" lang="en-US" altLang="ja-JP" sz="1800">
                <a:latin typeface="Meiryo UI" panose="020B0604030504040204" pitchFamily="50" charset="-128"/>
                <a:ea typeface="Meiryo UI" panose="020B0604030504040204" pitchFamily="50" charset="-128"/>
              </a:rPr>
              <a:t>(5)</a:t>
            </a:r>
            <a:r>
              <a:rPr kumimoji="1" lang="ja-JP" altLang="en-US" sz="1800">
                <a:latin typeface="Meiryo UI" panose="020B0604030504040204" pitchFamily="50" charset="-128"/>
                <a:ea typeface="Meiryo UI" panose="020B0604030504040204" pitchFamily="50" charset="-128"/>
              </a:rPr>
              <a:t>を実施済みの試行環境にて、分野間の技術を体験いただくことが可能です。</a:t>
            </a:r>
            <a:endParaRPr kumimoji="1" lang="en-US" altLang="ja-JP" sz="180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ü"/>
            </a:pPr>
            <a:r>
              <a:rPr kumimoji="1" lang="ja-JP" altLang="en-US" sz="1800">
                <a:latin typeface="Meiryo UI" panose="020B0604030504040204" pitchFamily="50" charset="-128"/>
                <a:ea typeface="Meiryo UI" panose="020B0604030504040204" pitchFamily="50" charset="-128"/>
              </a:rPr>
              <a:t>サーバ構築やソフトウェア導入等の技術的な作業をすることなく、ご利用いただけます。</a:t>
            </a:r>
            <a:endParaRPr kumimoji="1" lang="en-US" altLang="ja-JP" sz="1800">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61CC7FFF-263A-49A7-A7DC-9B33C4FA2D43}"/>
              </a:ext>
            </a:extLst>
          </p:cNvPr>
          <p:cNvSpPr/>
          <p:nvPr/>
        </p:nvSpPr>
        <p:spPr>
          <a:xfrm>
            <a:off x="493438" y="3578901"/>
            <a:ext cx="1980000" cy="312494"/>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400">
                <a:solidFill>
                  <a:prstClr val="black"/>
                </a:solidFill>
                <a:latin typeface="Meiryo UI" panose="020B0604030504040204" pitchFamily="50" charset="-128"/>
                <a:ea typeface="Meiryo UI" panose="020B0604030504040204" pitchFamily="50" charset="-128"/>
              </a:rPr>
              <a:t>Docker</a:t>
            </a:r>
          </a:p>
        </p:txBody>
      </p:sp>
      <p:sp>
        <p:nvSpPr>
          <p:cNvPr id="94" name="正方形/長方形 93">
            <a:extLst>
              <a:ext uri="{FF2B5EF4-FFF2-40B4-BE49-F238E27FC236}">
                <a16:creationId xmlns:a16="http://schemas.microsoft.com/office/drawing/2014/main" id="{4637D073-0206-4B2D-B140-37CF60C82009}"/>
              </a:ext>
            </a:extLst>
          </p:cNvPr>
          <p:cNvSpPr/>
          <p:nvPr/>
        </p:nvSpPr>
        <p:spPr>
          <a:xfrm>
            <a:off x="493438" y="3938978"/>
            <a:ext cx="1980000" cy="312494"/>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400">
                <a:solidFill>
                  <a:prstClr val="black"/>
                </a:solidFill>
                <a:latin typeface="Meiryo UI" panose="020B0604030504040204" pitchFamily="50" charset="-128"/>
                <a:ea typeface="Meiryo UI" panose="020B0604030504040204" pitchFamily="50" charset="-128"/>
              </a:rPr>
              <a:t>OS(CentOS)</a:t>
            </a:r>
          </a:p>
        </p:txBody>
      </p:sp>
      <p:sp>
        <p:nvSpPr>
          <p:cNvPr id="99" name="正方形/長方形 98">
            <a:extLst>
              <a:ext uri="{FF2B5EF4-FFF2-40B4-BE49-F238E27FC236}">
                <a16:creationId xmlns:a16="http://schemas.microsoft.com/office/drawing/2014/main" id="{911F5197-C332-4614-92AF-84E81B1F0E11}"/>
              </a:ext>
            </a:extLst>
          </p:cNvPr>
          <p:cNvSpPr/>
          <p:nvPr/>
        </p:nvSpPr>
        <p:spPr>
          <a:xfrm>
            <a:off x="511984" y="2798841"/>
            <a:ext cx="540000" cy="720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200">
                <a:solidFill>
                  <a:prstClr val="black"/>
                </a:solidFill>
                <a:latin typeface="Meiryo UI" panose="020B0604030504040204" pitchFamily="50" charset="-128"/>
                <a:ea typeface="Meiryo UI" panose="020B0604030504040204" pitchFamily="50" charset="-128"/>
              </a:rPr>
              <a:t>Web</a:t>
            </a:r>
          </a:p>
          <a:p>
            <a:pPr algn="ctr"/>
            <a:r>
              <a:rPr lang="en-US" altLang="ja-JP" sz="1200">
                <a:solidFill>
                  <a:prstClr val="black"/>
                </a:solidFill>
                <a:latin typeface="Meiryo UI" panose="020B0604030504040204" pitchFamily="50" charset="-128"/>
                <a:ea typeface="Meiryo UI" panose="020B0604030504040204" pitchFamily="50" charset="-128"/>
              </a:rPr>
              <a:t>App</a:t>
            </a:r>
          </a:p>
        </p:txBody>
      </p:sp>
      <p:sp>
        <p:nvSpPr>
          <p:cNvPr id="100" name="正方形/長方形 99">
            <a:extLst>
              <a:ext uri="{FF2B5EF4-FFF2-40B4-BE49-F238E27FC236}">
                <a16:creationId xmlns:a16="http://schemas.microsoft.com/office/drawing/2014/main" id="{A0723980-8E3B-4A7C-9373-6E0226CA9896}"/>
              </a:ext>
            </a:extLst>
          </p:cNvPr>
          <p:cNvSpPr/>
          <p:nvPr/>
        </p:nvSpPr>
        <p:spPr>
          <a:xfrm>
            <a:off x="1904307" y="2798841"/>
            <a:ext cx="540000" cy="720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ja-JP" altLang="en-US" sz="1200">
                <a:solidFill>
                  <a:prstClr val="black"/>
                </a:solidFill>
                <a:latin typeface="Meiryo UI" panose="020B0604030504040204" pitchFamily="50" charset="-128"/>
                <a:ea typeface="Meiryo UI" panose="020B0604030504040204" pitchFamily="50" charset="-128"/>
              </a:rPr>
              <a:t>プロキシ</a:t>
            </a:r>
            <a:endParaRPr lang="en-US" altLang="ja-JP" sz="1200">
              <a:solidFill>
                <a:prstClr val="black"/>
              </a:solidFill>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3165641B-D50D-496F-9DF7-CF9B73150B59}"/>
              </a:ext>
            </a:extLst>
          </p:cNvPr>
          <p:cNvSpPr/>
          <p:nvPr/>
        </p:nvSpPr>
        <p:spPr bwMode="auto">
          <a:xfrm>
            <a:off x="6502865" y="2702349"/>
            <a:ext cx="5055562" cy="1623416"/>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92E8BF20-0888-4612-AD7D-CB91EB18061B}"/>
              </a:ext>
            </a:extLst>
          </p:cNvPr>
          <p:cNvSpPr/>
          <p:nvPr/>
        </p:nvSpPr>
        <p:spPr>
          <a:xfrm>
            <a:off x="6554602" y="3586442"/>
            <a:ext cx="4957947" cy="312494"/>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400">
                <a:solidFill>
                  <a:prstClr val="black"/>
                </a:solidFill>
                <a:latin typeface="Meiryo UI" panose="020B0604030504040204" pitchFamily="50" charset="-128"/>
                <a:ea typeface="Meiryo UI" panose="020B0604030504040204" pitchFamily="50" charset="-128"/>
              </a:rPr>
              <a:t>Docker</a:t>
            </a:r>
          </a:p>
        </p:txBody>
      </p:sp>
      <p:sp>
        <p:nvSpPr>
          <p:cNvPr id="104" name="正方形/長方形 103">
            <a:extLst>
              <a:ext uri="{FF2B5EF4-FFF2-40B4-BE49-F238E27FC236}">
                <a16:creationId xmlns:a16="http://schemas.microsoft.com/office/drawing/2014/main" id="{D781CCF4-1F60-4476-8DEA-3AE14165FB20}"/>
              </a:ext>
            </a:extLst>
          </p:cNvPr>
          <p:cNvSpPr/>
          <p:nvPr/>
        </p:nvSpPr>
        <p:spPr>
          <a:xfrm>
            <a:off x="6554602" y="3946519"/>
            <a:ext cx="4957947" cy="312494"/>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400">
                <a:solidFill>
                  <a:prstClr val="black"/>
                </a:solidFill>
                <a:latin typeface="Meiryo UI" panose="020B0604030504040204" pitchFamily="50" charset="-128"/>
                <a:ea typeface="Meiryo UI" panose="020B0604030504040204" pitchFamily="50" charset="-128"/>
              </a:rPr>
              <a:t>OS(CentOS)</a:t>
            </a:r>
          </a:p>
        </p:txBody>
      </p:sp>
      <p:sp>
        <p:nvSpPr>
          <p:cNvPr id="105" name="正方形/長方形 104">
            <a:extLst>
              <a:ext uri="{FF2B5EF4-FFF2-40B4-BE49-F238E27FC236}">
                <a16:creationId xmlns:a16="http://schemas.microsoft.com/office/drawing/2014/main" id="{74F26559-8368-4758-8C6F-1D6BB9A9B9A8}"/>
              </a:ext>
            </a:extLst>
          </p:cNvPr>
          <p:cNvSpPr/>
          <p:nvPr/>
        </p:nvSpPr>
        <p:spPr>
          <a:xfrm>
            <a:off x="6616614" y="2798841"/>
            <a:ext cx="900000" cy="720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a:solidFill>
                  <a:prstClr val="black"/>
                </a:solidFill>
                <a:latin typeface="Meiryo UI" panose="020B0604030504040204" pitchFamily="50" charset="-128"/>
                <a:ea typeface="Meiryo UI" panose="020B0604030504040204" pitchFamily="50" charset="-128"/>
              </a:rPr>
              <a:t>リバース</a:t>
            </a:r>
            <a:endParaRPr lang="en-US" altLang="ja-JP" sz="1200">
              <a:solidFill>
                <a:prstClr val="black"/>
              </a:solidFill>
              <a:latin typeface="Meiryo UI" panose="020B0604030504040204" pitchFamily="50" charset="-128"/>
              <a:ea typeface="Meiryo UI" panose="020B0604030504040204" pitchFamily="50" charset="-128"/>
            </a:endParaRPr>
          </a:p>
          <a:p>
            <a:pPr algn="ctr"/>
            <a:r>
              <a:rPr lang="ja-JP" altLang="en-US" sz="1200">
                <a:solidFill>
                  <a:prstClr val="black"/>
                </a:solidFill>
                <a:latin typeface="Meiryo UI" panose="020B0604030504040204" pitchFamily="50" charset="-128"/>
                <a:ea typeface="Meiryo UI" panose="020B0604030504040204" pitchFamily="50" charset="-128"/>
              </a:rPr>
              <a:t>プロキシ</a:t>
            </a:r>
            <a:endParaRPr lang="en-US" altLang="ja-JP" sz="1200">
              <a:solidFill>
                <a:prstClr val="black"/>
              </a:solidFill>
              <a:latin typeface="Meiryo UI" panose="020B0604030504040204" pitchFamily="50" charset="-128"/>
              <a:ea typeface="Meiryo UI" panose="020B0604030504040204" pitchFamily="50" charset="-128"/>
            </a:endParaRPr>
          </a:p>
        </p:txBody>
      </p:sp>
      <p:sp>
        <p:nvSpPr>
          <p:cNvPr id="106" name="正方形/長方形 105">
            <a:extLst>
              <a:ext uri="{FF2B5EF4-FFF2-40B4-BE49-F238E27FC236}">
                <a16:creationId xmlns:a16="http://schemas.microsoft.com/office/drawing/2014/main" id="{FDB8F2BB-279E-4278-9DEC-32822576EC9B}"/>
              </a:ext>
            </a:extLst>
          </p:cNvPr>
          <p:cNvSpPr/>
          <p:nvPr/>
        </p:nvSpPr>
        <p:spPr>
          <a:xfrm>
            <a:off x="9701797" y="2798841"/>
            <a:ext cx="900000" cy="720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a:solidFill>
                  <a:prstClr val="black"/>
                </a:solidFill>
                <a:latin typeface="Meiryo UI" panose="020B0604030504040204" pitchFamily="50" charset="-128"/>
                <a:ea typeface="Meiryo UI" panose="020B0604030504040204" pitchFamily="50" charset="-128"/>
              </a:rPr>
              <a:t>データ管理</a:t>
            </a:r>
            <a:endParaRPr lang="en-US" altLang="ja-JP" sz="1200">
              <a:solidFill>
                <a:prstClr val="black"/>
              </a:solidFill>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C99FFC36-5C37-48A9-9686-7909FA6BF4EA}"/>
              </a:ext>
            </a:extLst>
          </p:cNvPr>
          <p:cNvSpPr/>
          <p:nvPr/>
        </p:nvSpPr>
        <p:spPr>
          <a:xfrm>
            <a:off x="7619548" y="2798841"/>
            <a:ext cx="976381" cy="72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提供者</a:t>
            </a:r>
            <a:endParaRPr lang="en-US" altLang="ja-JP" sz="1400">
              <a:solidFill>
                <a:prstClr val="black"/>
              </a:solidFill>
              <a:latin typeface="Meiryo UI" panose="020B0604030504040204" pitchFamily="50" charset="-128"/>
              <a:ea typeface="Meiryo UI" panose="020B0604030504040204" pitchFamily="50" charset="-128"/>
            </a:endParaRPr>
          </a:p>
          <a:p>
            <a:pPr algn="ctr"/>
            <a:r>
              <a:rPr lang="ja-JP" altLang="en-US" sz="1400">
                <a:solidFill>
                  <a:prstClr val="black"/>
                </a:solidFill>
                <a:latin typeface="Meiryo UI" panose="020B0604030504040204" pitchFamily="50" charset="-128"/>
                <a:ea typeface="Meiryo UI" panose="020B0604030504040204" pitchFamily="50" charset="-128"/>
              </a:rPr>
              <a:t>コネクタ</a:t>
            </a:r>
            <a:endParaRPr lang="en-US" altLang="ja-JP" sz="1400">
              <a:solidFill>
                <a:prstClr val="black"/>
              </a:solidFill>
              <a:latin typeface="Meiryo UI" panose="020B0604030504040204" pitchFamily="50" charset="-128"/>
              <a:ea typeface="Meiryo UI" panose="020B0604030504040204" pitchFamily="50" charset="-128"/>
            </a:endParaRPr>
          </a:p>
          <a:p>
            <a:pPr algn="ctr"/>
            <a:endParaRPr lang="en-US" altLang="ja-JP" sz="1400">
              <a:solidFill>
                <a:prstClr val="black"/>
              </a:solidFill>
              <a:latin typeface="Meiryo UI" panose="020B0604030504040204" pitchFamily="50" charset="-128"/>
              <a:ea typeface="Meiryo UI" panose="020B0604030504040204" pitchFamily="50" charset="-128"/>
            </a:endParaRPr>
          </a:p>
        </p:txBody>
      </p:sp>
      <p:sp>
        <p:nvSpPr>
          <p:cNvPr id="98" name="フローチャート: 磁気ディスク 97"/>
          <p:cNvSpPr/>
          <p:nvPr/>
        </p:nvSpPr>
        <p:spPr>
          <a:xfrm>
            <a:off x="10704730" y="2798841"/>
            <a:ext cx="706741" cy="673586"/>
          </a:xfrm>
          <a:prstGeom prst="flowChartMagneticDisk">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a:solidFill>
                  <a:prstClr val="black"/>
                </a:solidFill>
                <a:latin typeface="Meiryo UI" panose="020B0604030504040204" pitchFamily="50" charset="-128"/>
                <a:ea typeface="Meiryo UI" panose="020B0604030504040204" pitchFamily="50" charset="-128"/>
              </a:rPr>
              <a:t>実データ</a:t>
            </a:r>
          </a:p>
        </p:txBody>
      </p:sp>
      <p:sp>
        <p:nvSpPr>
          <p:cNvPr id="125" name="正方形/長方形 124">
            <a:extLst>
              <a:ext uri="{FF2B5EF4-FFF2-40B4-BE49-F238E27FC236}">
                <a16:creationId xmlns:a16="http://schemas.microsoft.com/office/drawing/2014/main" id="{1B50D616-E7F4-4C99-B892-2665C5FD9356}"/>
              </a:ext>
            </a:extLst>
          </p:cNvPr>
          <p:cNvSpPr/>
          <p:nvPr/>
        </p:nvSpPr>
        <p:spPr>
          <a:xfrm>
            <a:off x="1078498" y="2798841"/>
            <a:ext cx="792818" cy="72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利用者</a:t>
            </a:r>
            <a:endParaRPr lang="en-US" altLang="ja-JP" sz="1400">
              <a:solidFill>
                <a:prstClr val="black"/>
              </a:solidFill>
              <a:latin typeface="Meiryo UI" panose="020B0604030504040204" pitchFamily="50" charset="-128"/>
              <a:ea typeface="Meiryo UI" panose="020B0604030504040204" pitchFamily="50" charset="-128"/>
            </a:endParaRPr>
          </a:p>
          <a:p>
            <a:pPr algn="ctr"/>
            <a:r>
              <a:rPr lang="ja-JP" altLang="en-US" sz="1400">
                <a:solidFill>
                  <a:prstClr val="black"/>
                </a:solidFill>
                <a:latin typeface="Meiryo UI" panose="020B0604030504040204" pitchFamily="50" charset="-128"/>
                <a:ea typeface="Meiryo UI" panose="020B0604030504040204" pitchFamily="50" charset="-128"/>
              </a:rPr>
              <a:t>コネクタ</a:t>
            </a:r>
            <a:endParaRPr lang="en-US" altLang="ja-JP" sz="1400">
              <a:solidFill>
                <a:prstClr val="black"/>
              </a:solidFill>
              <a:latin typeface="Meiryo UI" panose="020B0604030504040204" pitchFamily="50" charset="-128"/>
              <a:ea typeface="Meiryo UI" panose="020B0604030504040204" pitchFamily="50" charset="-128"/>
            </a:endParaRPr>
          </a:p>
          <a:p>
            <a:pPr algn="ctr"/>
            <a:endParaRPr lang="en-US" altLang="ja-JP" sz="1400">
              <a:solidFill>
                <a:prstClr val="black"/>
              </a:solidFill>
              <a:latin typeface="Meiryo UI" panose="020B0604030504040204" pitchFamily="50" charset="-128"/>
              <a:ea typeface="Meiryo UI" panose="020B0604030504040204" pitchFamily="50" charset="-128"/>
            </a:endParaRPr>
          </a:p>
        </p:txBody>
      </p:sp>
      <p:sp>
        <p:nvSpPr>
          <p:cNvPr id="126" name="正方形/長方形 125">
            <a:extLst>
              <a:ext uri="{FF2B5EF4-FFF2-40B4-BE49-F238E27FC236}">
                <a16:creationId xmlns:a16="http://schemas.microsoft.com/office/drawing/2014/main" id="{B1058BE6-A277-46DA-A07E-A4173023EFF3}"/>
              </a:ext>
            </a:extLst>
          </p:cNvPr>
          <p:cNvSpPr/>
          <p:nvPr/>
        </p:nvSpPr>
        <p:spPr>
          <a:xfrm>
            <a:off x="8698863" y="2798841"/>
            <a:ext cx="900000" cy="720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a:solidFill>
                  <a:prstClr val="black"/>
                </a:solidFill>
                <a:latin typeface="Meiryo UI" panose="020B0604030504040204" pitchFamily="50" charset="-128"/>
                <a:ea typeface="Meiryo UI" panose="020B0604030504040204" pitchFamily="50" charset="-128"/>
              </a:rPr>
              <a:t>データカタログサイト</a:t>
            </a:r>
            <a:r>
              <a:rPr lang="en-US" altLang="ja-JP" sz="1200">
                <a:solidFill>
                  <a:prstClr val="black"/>
                </a:solidFill>
                <a:latin typeface="Meiryo UI" panose="020B0604030504040204" pitchFamily="50" charset="-128"/>
                <a:ea typeface="Meiryo UI" panose="020B0604030504040204" pitchFamily="50" charset="-128"/>
              </a:rPr>
              <a:t>(CKAN)</a:t>
            </a:r>
          </a:p>
        </p:txBody>
      </p:sp>
      <p:sp>
        <p:nvSpPr>
          <p:cNvPr id="136" name="吹き出し: 四角形 135">
            <a:extLst>
              <a:ext uri="{FF2B5EF4-FFF2-40B4-BE49-F238E27FC236}">
                <a16:creationId xmlns:a16="http://schemas.microsoft.com/office/drawing/2014/main" id="{A4C531B0-E076-4440-B571-B7DF2CA3BCB0}"/>
              </a:ext>
            </a:extLst>
          </p:cNvPr>
          <p:cNvSpPr/>
          <p:nvPr/>
        </p:nvSpPr>
        <p:spPr>
          <a:xfrm>
            <a:off x="8005864" y="2374068"/>
            <a:ext cx="1130300" cy="334461"/>
          </a:xfrm>
          <a:prstGeom prst="wedgeRectCallout">
            <a:avLst>
              <a:gd name="adj1" fmla="val 42618"/>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(1)</a:t>
            </a:r>
            <a:endParaRPr lang="ja-JP" altLang="en-US" sz="1400">
              <a:latin typeface="Meiryo UI" panose="020B0604030504040204" pitchFamily="50" charset="-128"/>
              <a:ea typeface="Meiryo UI" panose="020B0604030504040204" pitchFamily="50" charset="-128"/>
            </a:endParaRPr>
          </a:p>
        </p:txBody>
      </p:sp>
      <p:sp>
        <p:nvSpPr>
          <p:cNvPr id="151" name="吹き出し: 四角形 150">
            <a:extLst>
              <a:ext uri="{FF2B5EF4-FFF2-40B4-BE49-F238E27FC236}">
                <a16:creationId xmlns:a16="http://schemas.microsoft.com/office/drawing/2014/main" id="{888A3A2C-416C-45AB-A99F-9E881D9FA456}"/>
              </a:ext>
            </a:extLst>
          </p:cNvPr>
          <p:cNvSpPr/>
          <p:nvPr/>
        </p:nvSpPr>
        <p:spPr>
          <a:xfrm>
            <a:off x="1450831" y="2374068"/>
            <a:ext cx="1130300" cy="334461"/>
          </a:xfrm>
          <a:prstGeom prst="wedgeRectCallout">
            <a:avLst>
              <a:gd name="adj1" fmla="val -29190"/>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(5)</a:t>
            </a:r>
            <a:endParaRPr lang="ja-JP" altLang="en-US" sz="1400">
              <a:latin typeface="Meiryo UI" panose="020B0604030504040204" pitchFamily="50" charset="-128"/>
              <a:ea typeface="Meiryo UI" panose="020B0604030504040204" pitchFamily="50" charset="-128"/>
            </a:endParaRPr>
          </a:p>
        </p:txBody>
      </p:sp>
      <p:sp>
        <p:nvSpPr>
          <p:cNvPr id="152" name="吹き出し: 四角形 151">
            <a:extLst>
              <a:ext uri="{FF2B5EF4-FFF2-40B4-BE49-F238E27FC236}">
                <a16:creationId xmlns:a16="http://schemas.microsoft.com/office/drawing/2014/main" id="{3AC30924-DA73-41BF-A36E-41947D0FA9D0}"/>
              </a:ext>
            </a:extLst>
          </p:cNvPr>
          <p:cNvSpPr/>
          <p:nvPr/>
        </p:nvSpPr>
        <p:spPr>
          <a:xfrm>
            <a:off x="6797653" y="2374068"/>
            <a:ext cx="1130300" cy="334461"/>
          </a:xfrm>
          <a:prstGeom prst="wedgeRectCallout">
            <a:avLst>
              <a:gd name="adj1" fmla="val 35347"/>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(4)</a:t>
            </a:r>
            <a:endParaRPr lang="ja-JP" altLang="en-US" sz="1400">
              <a:latin typeface="Meiryo UI" panose="020B0604030504040204" pitchFamily="50" charset="-128"/>
              <a:ea typeface="Meiryo UI" panose="020B0604030504040204" pitchFamily="50" charset="-128"/>
            </a:endParaRPr>
          </a:p>
        </p:txBody>
      </p:sp>
      <p:cxnSp>
        <p:nvCxnSpPr>
          <p:cNvPr id="129" name="直線矢印コネクタ 18">
            <a:extLst>
              <a:ext uri="{FF2B5EF4-FFF2-40B4-BE49-F238E27FC236}">
                <a16:creationId xmlns:a16="http://schemas.microsoft.com/office/drawing/2014/main" id="{31782189-3B4D-4C2B-92FB-B049B246BC5F}"/>
              </a:ext>
            </a:extLst>
          </p:cNvPr>
          <p:cNvCxnSpPr>
            <a:cxnSpLocks/>
            <a:stCxn id="91" idx="0"/>
            <a:endCxn id="102" idx="1"/>
          </p:cNvCxnSpPr>
          <p:nvPr/>
        </p:nvCxnSpPr>
        <p:spPr>
          <a:xfrm rot="5400000" flipH="1" flipV="1">
            <a:off x="4548001" y="3592077"/>
            <a:ext cx="2032884" cy="1876844"/>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0" name="直線矢印コネクタ 18">
            <a:extLst>
              <a:ext uri="{FF2B5EF4-FFF2-40B4-BE49-F238E27FC236}">
                <a16:creationId xmlns:a16="http://schemas.microsoft.com/office/drawing/2014/main" id="{6A381727-5A5F-4EF8-B980-B513C1876D74}"/>
              </a:ext>
            </a:extLst>
          </p:cNvPr>
          <p:cNvCxnSpPr>
            <a:cxnSpLocks/>
            <a:stCxn id="96" idx="0"/>
            <a:endCxn id="91" idx="0"/>
          </p:cNvCxnSpPr>
          <p:nvPr/>
        </p:nvCxnSpPr>
        <p:spPr>
          <a:xfrm rot="16200000" flipV="1">
            <a:off x="5399118" y="4773844"/>
            <a:ext cx="12700" cy="1546194"/>
          </a:xfrm>
          <a:prstGeom prst="bentConnector3">
            <a:avLst>
              <a:gd name="adj1" fmla="val 382247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2" name="テキスト ボックス 131">
            <a:extLst>
              <a:ext uri="{FF2B5EF4-FFF2-40B4-BE49-F238E27FC236}">
                <a16:creationId xmlns:a16="http://schemas.microsoft.com/office/drawing/2014/main" id="{749270B0-C32E-4E02-BB3D-766B90AA9C6F}"/>
              </a:ext>
            </a:extLst>
          </p:cNvPr>
          <p:cNvSpPr txBox="1"/>
          <p:nvPr/>
        </p:nvSpPr>
        <p:spPr>
          <a:xfrm>
            <a:off x="204787" y="1412883"/>
            <a:ext cx="1115999" cy="338554"/>
          </a:xfrm>
          <a:prstGeom prst="rect">
            <a:avLst/>
          </a:prstGeom>
          <a:solidFill>
            <a:schemeClr val="bg1"/>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1600">
                <a:latin typeface="Meiryo UI" panose="020B0604030504040204" pitchFamily="50" charset="-128"/>
                <a:ea typeface="Meiryo UI" panose="020B0604030504040204" pitchFamily="50" charset="-128"/>
              </a:rPr>
              <a:t>試行環境</a:t>
            </a:r>
          </a:p>
        </p:txBody>
      </p:sp>
      <p:sp>
        <p:nvSpPr>
          <p:cNvPr id="133" name="テキスト ボックス 132">
            <a:extLst>
              <a:ext uri="{FF2B5EF4-FFF2-40B4-BE49-F238E27FC236}">
                <a16:creationId xmlns:a16="http://schemas.microsoft.com/office/drawing/2014/main" id="{96E6DC7A-4B42-4A6F-975C-E40B1E04A6DC}"/>
              </a:ext>
            </a:extLst>
          </p:cNvPr>
          <p:cNvSpPr txBox="1"/>
          <p:nvPr/>
        </p:nvSpPr>
        <p:spPr>
          <a:xfrm>
            <a:off x="386041" y="2152897"/>
            <a:ext cx="639901" cy="430887"/>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コネクタ操作</a:t>
            </a:r>
          </a:p>
        </p:txBody>
      </p:sp>
      <p:cxnSp>
        <p:nvCxnSpPr>
          <p:cNvPr id="140" name="直線矢印コネクタ 18">
            <a:extLst>
              <a:ext uri="{FF2B5EF4-FFF2-40B4-BE49-F238E27FC236}">
                <a16:creationId xmlns:a16="http://schemas.microsoft.com/office/drawing/2014/main" id="{AC309044-8D08-4EE0-8C6E-E46BED49B9E9}"/>
              </a:ext>
            </a:extLst>
          </p:cNvPr>
          <p:cNvCxnSpPr>
            <a:cxnSpLocks/>
            <a:endCxn id="99" idx="0"/>
          </p:cNvCxnSpPr>
          <p:nvPr/>
        </p:nvCxnSpPr>
        <p:spPr>
          <a:xfrm flipH="1">
            <a:off x="781984" y="2499129"/>
            <a:ext cx="85647" cy="29971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B5DA1075-ADE6-413A-8357-8FB69331F8BF}"/>
              </a:ext>
            </a:extLst>
          </p:cNvPr>
          <p:cNvGrpSpPr>
            <a:grpSpLocks noChangeAspect="1"/>
          </p:cNvGrpSpPr>
          <p:nvPr/>
        </p:nvGrpSpPr>
        <p:grpSpPr>
          <a:xfrm>
            <a:off x="813678" y="2227103"/>
            <a:ext cx="529467" cy="337014"/>
            <a:chOff x="10041164" y="-1374776"/>
            <a:chExt cx="15093951" cy="9607552"/>
          </a:xfrm>
          <a:solidFill>
            <a:schemeClr val="tx1"/>
          </a:solidFill>
        </p:grpSpPr>
        <p:sp>
          <p:nvSpPr>
            <p:cNvPr id="144" name="Oval 6">
              <a:extLst>
                <a:ext uri="{FF2B5EF4-FFF2-40B4-BE49-F238E27FC236}">
                  <a16:creationId xmlns:a16="http://schemas.microsoft.com/office/drawing/2014/main" id="{B2B04658-50F3-468E-8C1E-7F5A44CBA112}"/>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45" name="Freeform 7">
              <a:extLst>
                <a:ext uri="{FF2B5EF4-FFF2-40B4-BE49-F238E27FC236}">
                  <a16:creationId xmlns:a16="http://schemas.microsoft.com/office/drawing/2014/main" id="{0D8B9D2E-190A-49FF-8950-70B1ED2FA7E4}"/>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82" name="テキスト ボックス 181">
            <a:extLst>
              <a:ext uri="{FF2B5EF4-FFF2-40B4-BE49-F238E27FC236}">
                <a16:creationId xmlns:a16="http://schemas.microsoft.com/office/drawing/2014/main" id="{AD068816-AC27-4361-A9E2-7559478BDF1D}"/>
              </a:ext>
            </a:extLst>
          </p:cNvPr>
          <p:cNvSpPr txBox="1"/>
          <p:nvPr/>
        </p:nvSpPr>
        <p:spPr>
          <a:xfrm>
            <a:off x="9123844" y="2152897"/>
            <a:ext cx="639901" cy="430887"/>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a:t>
            </a:r>
            <a:endParaRPr kumimoji="1" lang="en-US" altLang="ja-JP" sz="1100">
              <a:latin typeface="Meiryo UI" panose="020B0604030504040204" pitchFamily="50" charset="-128"/>
              <a:ea typeface="Meiryo UI" panose="020B0604030504040204" pitchFamily="50" charset="-128"/>
            </a:endParaRPr>
          </a:p>
          <a:p>
            <a:r>
              <a:rPr lang="ja-JP" altLang="en-US" sz="1100">
                <a:latin typeface="Meiryo UI" panose="020B0604030504040204" pitchFamily="50" charset="-128"/>
                <a:ea typeface="Meiryo UI" panose="020B0604030504040204" pitchFamily="50" charset="-128"/>
              </a:rPr>
              <a:t>確認</a:t>
            </a:r>
            <a:endParaRPr kumimoji="1" lang="ja-JP" altLang="en-US" sz="1100">
              <a:latin typeface="Meiryo UI" panose="020B0604030504040204" pitchFamily="50" charset="-128"/>
              <a:ea typeface="Meiryo UI" panose="020B0604030504040204" pitchFamily="50" charset="-128"/>
            </a:endParaRPr>
          </a:p>
        </p:txBody>
      </p:sp>
      <p:cxnSp>
        <p:nvCxnSpPr>
          <p:cNvPr id="183" name="直線矢印コネクタ 18">
            <a:extLst>
              <a:ext uri="{FF2B5EF4-FFF2-40B4-BE49-F238E27FC236}">
                <a16:creationId xmlns:a16="http://schemas.microsoft.com/office/drawing/2014/main" id="{0A4AB5EA-21D2-47AB-9189-32B7DE6431B2}"/>
              </a:ext>
            </a:extLst>
          </p:cNvPr>
          <p:cNvCxnSpPr>
            <a:cxnSpLocks/>
          </p:cNvCxnSpPr>
          <p:nvPr/>
        </p:nvCxnSpPr>
        <p:spPr>
          <a:xfrm flipH="1">
            <a:off x="9431676" y="2569087"/>
            <a:ext cx="160947" cy="22879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84" name="グループ化 183">
            <a:extLst>
              <a:ext uri="{FF2B5EF4-FFF2-40B4-BE49-F238E27FC236}">
                <a16:creationId xmlns:a16="http://schemas.microsoft.com/office/drawing/2014/main" id="{6CA355B8-EE09-417E-B13C-BAE24CF15D8B}"/>
              </a:ext>
            </a:extLst>
          </p:cNvPr>
          <p:cNvGrpSpPr>
            <a:grpSpLocks noChangeAspect="1"/>
          </p:cNvGrpSpPr>
          <p:nvPr/>
        </p:nvGrpSpPr>
        <p:grpSpPr>
          <a:xfrm>
            <a:off x="9551481" y="2225112"/>
            <a:ext cx="529467" cy="337014"/>
            <a:chOff x="10041164" y="-1374776"/>
            <a:chExt cx="15093951" cy="9607552"/>
          </a:xfrm>
          <a:solidFill>
            <a:schemeClr val="tx1"/>
          </a:solidFill>
        </p:grpSpPr>
        <p:sp>
          <p:nvSpPr>
            <p:cNvPr id="185" name="Oval 6">
              <a:extLst>
                <a:ext uri="{FF2B5EF4-FFF2-40B4-BE49-F238E27FC236}">
                  <a16:creationId xmlns:a16="http://schemas.microsoft.com/office/drawing/2014/main" id="{4757750E-9364-43D4-8FC7-6D4186221ADA}"/>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86" name="Freeform 7">
              <a:extLst>
                <a:ext uri="{FF2B5EF4-FFF2-40B4-BE49-F238E27FC236}">
                  <a16:creationId xmlns:a16="http://schemas.microsoft.com/office/drawing/2014/main" id="{8F00B1CD-AB20-44D7-9628-83A62A671027}"/>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87" name="フローチャート: カード 186">
            <a:extLst>
              <a:ext uri="{FF2B5EF4-FFF2-40B4-BE49-F238E27FC236}">
                <a16:creationId xmlns:a16="http://schemas.microsoft.com/office/drawing/2014/main" id="{E7DDC0CA-797E-4375-91ED-0D9F0F6CB7E4}"/>
              </a:ext>
            </a:extLst>
          </p:cNvPr>
          <p:cNvSpPr/>
          <p:nvPr/>
        </p:nvSpPr>
        <p:spPr>
          <a:xfrm>
            <a:off x="1523126" y="3264856"/>
            <a:ext cx="756000" cy="243553"/>
          </a:xfrm>
          <a:prstGeom prst="flowChartPunchedCard">
            <a:avLst/>
          </a:prstGeom>
        </p:spPr>
        <p:style>
          <a:lnRef idx="2">
            <a:schemeClr val="dk1"/>
          </a:lnRef>
          <a:fillRef idx="1">
            <a:schemeClr val="lt1"/>
          </a:fillRef>
          <a:effectRef idx="0">
            <a:schemeClr val="dk1"/>
          </a:effectRef>
          <a:fontRef idx="minor">
            <a:schemeClr val="dk1"/>
          </a:fontRef>
        </p:style>
        <p:txBody>
          <a:bodyPr wrap="none" tIns="0" bIns="72000" rtlCol="0" anchor="ctr"/>
          <a:lstStyle/>
          <a:p>
            <a:pPr algn="ctr"/>
            <a:r>
              <a:rPr kumimoji="1" lang="ja-JP" altLang="en-US" sz="800">
                <a:latin typeface="Meiryo UI" panose="020B0604030504040204" pitchFamily="50" charset="-128"/>
                <a:ea typeface="Meiryo UI" panose="020B0604030504040204" pitchFamily="50" charset="-128"/>
              </a:rPr>
              <a:t>証明書</a:t>
            </a:r>
            <a:r>
              <a:rPr kumimoji="1" lang="en-US" altLang="ja-JP" sz="800">
                <a:latin typeface="Meiryo UI" panose="020B0604030504040204" pitchFamily="50" charset="-128"/>
                <a:ea typeface="Meiryo UI" panose="020B0604030504040204" pitchFamily="50" charset="-128"/>
              </a:rPr>
              <a:t>&amp;</a:t>
            </a:r>
            <a:r>
              <a:rPr kumimoji="1" lang="ja-JP" altLang="en-US" sz="800">
                <a:latin typeface="Meiryo UI" panose="020B0604030504040204" pitchFamily="50" charset="-128"/>
                <a:ea typeface="Meiryo UI" panose="020B0604030504040204" pitchFamily="50" charset="-128"/>
              </a:rPr>
              <a:t>秘密鍵</a:t>
            </a:r>
          </a:p>
        </p:txBody>
      </p:sp>
      <p:sp>
        <p:nvSpPr>
          <p:cNvPr id="188" name="フローチャート: カード 187">
            <a:extLst>
              <a:ext uri="{FF2B5EF4-FFF2-40B4-BE49-F238E27FC236}">
                <a16:creationId xmlns:a16="http://schemas.microsoft.com/office/drawing/2014/main" id="{D5C19585-CD8B-47AC-89DD-4295E83FD073}"/>
              </a:ext>
            </a:extLst>
          </p:cNvPr>
          <p:cNvSpPr/>
          <p:nvPr/>
        </p:nvSpPr>
        <p:spPr>
          <a:xfrm>
            <a:off x="7203958" y="3264856"/>
            <a:ext cx="756000" cy="243553"/>
          </a:xfrm>
          <a:prstGeom prst="flowChartPunchedCard">
            <a:avLst/>
          </a:prstGeom>
        </p:spPr>
        <p:style>
          <a:lnRef idx="2">
            <a:schemeClr val="dk1"/>
          </a:lnRef>
          <a:fillRef idx="1">
            <a:schemeClr val="lt1"/>
          </a:fillRef>
          <a:effectRef idx="0">
            <a:schemeClr val="dk1"/>
          </a:effectRef>
          <a:fontRef idx="minor">
            <a:schemeClr val="dk1"/>
          </a:fontRef>
        </p:style>
        <p:txBody>
          <a:bodyPr wrap="none" tIns="0" bIns="72000" rtlCol="0" anchor="ctr"/>
          <a:lstStyle/>
          <a:p>
            <a:pPr algn="ctr"/>
            <a:r>
              <a:rPr kumimoji="1" lang="ja-JP" altLang="en-US" sz="800">
                <a:latin typeface="Meiryo UI" panose="020B0604030504040204" pitchFamily="50" charset="-128"/>
                <a:ea typeface="Meiryo UI" panose="020B0604030504040204" pitchFamily="50" charset="-128"/>
              </a:rPr>
              <a:t>証明書</a:t>
            </a:r>
            <a:r>
              <a:rPr kumimoji="1" lang="en-US" altLang="ja-JP" sz="800">
                <a:latin typeface="Meiryo UI" panose="020B0604030504040204" pitchFamily="50" charset="-128"/>
                <a:ea typeface="Meiryo UI" panose="020B0604030504040204" pitchFamily="50" charset="-128"/>
              </a:rPr>
              <a:t>&amp;</a:t>
            </a:r>
            <a:r>
              <a:rPr kumimoji="1" lang="ja-JP" altLang="en-US" sz="800">
                <a:latin typeface="Meiryo UI" panose="020B0604030504040204" pitchFamily="50" charset="-128"/>
                <a:ea typeface="Meiryo UI" panose="020B0604030504040204" pitchFamily="50" charset="-128"/>
              </a:rPr>
              <a:t>秘密鍵</a:t>
            </a:r>
          </a:p>
        </p:txBody>
      </p:sp>
    </p:spTree>
    <p:extLst>
      <p:ext uri="{BB962C8B-B14F-4D97-AF65-F5344CB8AC3E}">
        <p14:creationId xmlns:p14="http://schemas.microsoft.com/office/powerpoint/2010/main" val="200825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8835921" cy="461665"/>
          </a:xfrm>
          <a:prstGeom prst="rect">
            <a:avLst/>
          </a:prstGeom>
        </p:spPr>
        <p:txBody>
          <a:bodyPr wrap="square">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4. </a:t>
            </a:r>
            <a:r>
              <a:rPr lang="ja-JP" altLang="en-US" sz="2400">
                <a:latin typeface="Meiryo UI" panose="020B0604030504040204" pitchFamily="50" charset="-128"/>
                <a:ea typeface="Meiryo UI" panose="020B0604030504040204" pitchFamily="50" charset="-128"/>
                <a:cs typeface="Meiryo UI" panose="020B0604030504040204" pitchFamily="50" charset="-128"/>
              </a:rPr>
              <a:t>試行環境のご案内</a:t>
            </a:r>
            <a:endParaRPr lang="en-US" altLang="ja-JP" sz="240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FBBA62E3-6095-4D88-9251-C67BD82A415D}"/>
              </a:ext>
            </a:extLst>
          </p:cNvPr>
          <p:cNvSpPr txBox="1"/>
          <p:nvPr/>
        </p:nvSpPr>
        <p:spPr>
          <a:xfrm>
            <a:off x="233233" y="705772"/>
            <a:ext cx="11499855" cy="369332"/>
          </a:xfrm>
          <a:prstGeom prst="rect">
            <a:avLst/>
          </a:prstGeom>
          <a:noFill/>
        </p:spPr>
        <p:txBody>
          <a:bodyPr wrap="square" rtlCol="0">
            <a:spAutoFit/>
          </a:bodyPr>
          <a:lstStyle/>
          <a:p>
            <a:pPr marL="285750" indent="-285750">
              <a:buFont typeface="Wingdings" panose="05000000000000000000" pitchFamily="2" charset="2"/>
              <a:buChar char="ü"/>
            </a:pPr>
            <a:r>
              <a:rPr kumimoji="1" lang="ja-JP" altLang="en-US">
                <a:latin typeface="Meiryo UI" panose="020B0604030504040204" pitchFamily="50" charset="-128"/>
                <a:ea typeface="Meiryo UI" panose="020B0604030504040204" pitchFamily="50" charset="-128"/>
              </a:rPr>
              <a:t>試行環境のご利用について、流れをご説明します。</a:t>
            </a:r>
            <a:endParaRPr kumimoji="1" lang="en-US" altLang="ja-JP" sz="1800">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F100EB09-0663-4068-8025-38E3D2B35642}"/>
              </a:ext>
            </a:extLst>
          </p:cNvPr>
          <p:cNvSpPr/>
          <p:nvPr/>
        </p:nvSpPr>
        <p:spPr>
          <a:xfrm>
            <a:off x="943864" y="1187718"/>
            <a:ext cx="10378260" cy="5315826"/>
          </a:xfrm>
          <a:prstGeom prst="roundRect">
            <a:avLst>
              <a:gd name="adj" fmla="val 365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6D71147-DB63-4D0F-BF48-BCF71AC2F34F}"/>
              </a:ext>
            </a:extLst>
          </p:cNvPr>
          <p:cNvSpPr txBox="1"/>
          <p:nvPr/>
        </p:nvSpPr>
        <p:spPr>
          <a:xfrm>
            <a:off x="1325864" y="1408731"/>
            <a:ext cx="1440000" cy="576000"/>
          </a:xfrm>
          <a:prstGeom prst="rect">
            <a:avLst/>
          </a:prstGeom>
          <a:solidFill>
            <a:schemeClr val="bg1"/>
          </a:solidFill>
        </p:spPr>
        <p:txBody>
          <a:bodyPr wrap="square" anchor="t">
            <a:noAutofit/>
          </a:bodyPr>
          <a:lstStyle/>
          <a:p>
            <a:pPr algn="ctr"/>
            <a:r>
              <a:rPr lang="en-US" altLang="ja-JP" sz="1400">
                <a:latin typeface="Meiryo UI" panose="020B0604030504040204" pitchFamily="50" charset="-128"/>
                <a:ea typeface="Meiryo UI" panose="020B0604030504040204" pitchFamily="50" charset="-128"/>
              </a:rPr>
              <a:t>1.</a:t>
            </a:r>
            <a:r>
              <a:rPr lang="ja-JP" altLang="en-US" sz="1400">
                <a:latin typeface="Meiryo UI" panose="020B0604030504040204" pitchFamily="50" charset="-128"/>
                <a:ea typeface="Meiryo UI" panose="020B0604030504040204" pitchFamily="50" charset="-128"/>
              </a:rPr>
              <a:t>利用申請書の提出</a:t>
            </a:r>
            <a:endParaRPr lang="en-US" altLang="ja-JP" sz="140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1BDCDE2B-6CAA-4D98-B74A-C19E44F50F46}"/>
              </a:ext>
            </a:extLst>
          </p:cNvPr>
          <p:cNvSpPr txBox="1"/>
          <p:nvPr/>
        </p:nvSpPr>
        <p:spPr>
          <a:xfrm>
            <a:off x="1325864" y="2339726"/>
            <a:ext cx="1440000" cy="1188000"/>
          </a:xfrm>
          <a:prstGeom prst="rect">
            <a:avLst/>
          </a:prstGeom>
          <a:solidFill>
            <a:schemeClr val="bg1"/>
          </a:solidFill>
        </p:spPr>
        <p:txBody>
          <a:bodyPr wrap="square" anchor="t">
            <a:noAutofit/>
          </a:bodyPr>
          <a:lstStyle/>
          <a:p>
            <a:pPr algn="ctr"/>
            <a:r>
              <a:rPr lang="en-US" altLang="ja-JP" sz="1400">
                <a:latin typeface="Meiryo UI" panose="020B0604030504040204" pitchFamily="50" charset="-128"/>
                <a:ea typeface="Meiryo UI" panose="020B0604030504040204" pitchFamily="50" charset="-128"/>
              </a:rPr>
              <a:t>2.</a:t>
            </a:r>
            <a:r>
              <a:rPr lang="ja-JP" altLang="en-US" sz="1400">
                <a:latin typeface="Meiryo UI" panose="020B0604030504040204" pitchFamily="50" charset="-128"/>
                <a:ea typeface="Meiryo UI" panose="020B0604030504040204" pitchFamily="50" charset="-128"/>
              </a:rPr>
              <a:t>試行環境の</a:t>
            </a:r>
            <a:endParaRPr lang="en-US" altLang="ja-JP" sz="1400">
              <a:latin typeface="Meiryo UI" panose="020B0604030504040204" pitchFamily="50" charset="-128"/>
              <a:ea typeface="Meiryo UI" panose="020B0604030504040204" pitchFamily="50" charset="-128"/>
            </a:endParaRPr>
          </a:p>
          <a:p>
            <a:pPr algn="ctr"/>
            <a:r>
              <a:rPr lang="ja-JP" altLang="en-US" sz="1400">
                <a:latin typeface="Meiryo UI" panose="020B0604030504040204" pitchFamily="50" charset="-128"/>
                <a:ea typeface="Meiryo UI" panose="020B0604030504040204" pitchFamily="50" charset="-128"/>
              </a:rPr>
              <a:t>利用調整</a:t>
            </a:r>
            <a:endParaRPr lang="en-US" altLang="ja-JP" sz="1400">
              <a:latin typeface="Meiryo UI" panose="020B0604030504040204" pitchFamily="50" charset="-128"/>
              <a:ea typeface="Meiryo UI" panose="020B0604030504040204" pitchFamily="50" charset="-128"/>
            </a:endParaRPr>
          </a:p>
          <a:p>
            <a:pPr algn="ctr"/>
            <a:r>
              <a:rPr lang="en-US" altLang="ja-JP" sz="1400">
                <a:latin typeface="Meiryo UI" panose="020B0604030504040204" pitchFamily="50" charset="-128"/>
                <a:ea typeface="Meiryo UI" panose="020B0604030504040204" pitchFamily="50" charset="-128"/>
              </a:rPr>
              <a:t>(</a:t>
            </a:r>
            <a:r>
              <a:rPr lang="ja-JP" altLang="en-US" sz="1400">
                <a:latin typeface="Meiryo UI" panose="020B0604030504040204" pitchFamily="50" charset="-128"/>
                <a:ea typeface="Meiryo UI" panose="020B0604030504040204" pitchFamily="50" charset="-128"/>
              </a:rPr>
              <a:t>環境準備</a:t>
            </a:r>
            <a:r>
              <a:rPr lang="en-US" altLang="ja-JP" sz="1400">
                <a:latin typeface="Meiryo UI" panose="020B0604030504040204" pitchFamily="50" charset="-128"/>
                <a:ea typeface="Meiryo UI" panose="020B0604030504040204" pitchFamily="50" charset="-128"/>
              </a:rPr>
              <a:t>)</a:t>
            </a:r>
          </a:p>
          <a:p>
            <a:pPr algn="ctr"/>
            <a:endParaRPr lang="en-US" altLang="ja-JP" sz="1400">
              <a:latin typeface="Meiryo UI" panose="020B0604030504040204" pitchFamily="50" charset="-128"/>
              <a:ea typeface="Meiryo UI" panose="020B0604030504040204" pitchFamily="50" charset="-128"/>
            </a:endParaRPr>
          </a:p>
          <a:p>
            <a:pPr algn="ctr"/>
            <a:r>
              <a:rPr lang="ja-JP" altLang="en-US" sz="1400">
                <a:latin typeface="Meiryo UI" panose="020B0604030504040204" pitchFamily="50" charset="-128"/>
                <a:ea typeface="Meiryo UI" panose="020B0604030504040204" pitchFamily="50" charset="-128"/>
              </a:rPr>
              <a:t>標準</a:t>
            </a:r>
            <a:r>
              <a:rPr lang="en-US" altLang="ja-JP" sz="1400">
                <a:latin typeface="Meiryo UI" panose="020B0604030504040204" pitchFamily="50" charset="-128"/>
                <a:ea typeface="Meiryo UI" panose="020B0604030504040204" pitchFamily="50" charset="-128"/>
              </a:rPr>
              <a:t>5</a:t>
            </a:r>
            <a:r>
              <a:rPr lang="ja-JP" altLang="en-US" sz="1400">
                <a:latin typeface="Meiryo UI" panose="020B0604030504040204" pitchFamily="50" charset="-128"/>
                <a:ea typeface="Meiryo UI" panose="020B0604030504040204" pitchFamily="50" charset="-128"/>
              </a:rPr>
              <a:t>営業日</a:t>
            </a:r>
            <a:endParaRPr lang="en-US" altLang="ja-JP" sz="140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8228D092-D57D-47E9-A604-A9F8E1742B02}"/>
              </a:ext>
            </a:extLst>
          </p:cNvPr>
          <p:cNvSpPr txBox="1"/>
          <p:nvPr/>
        </p:nvSpPr>
        <p:spPr>
          <a:xfrm>
            <a:off x="1325864" y="3882721"/>
            <a:ext cx="1440000" cy="756000"/>
          </a:xfrm>
          <a:prstGeom prst="rect">
            <a:avLst/>
          </a:prstGeom>
          <a:solidFill>
            <a:schemeClr val="bg1"/>
          </a:solidFill>
        </p:spPr>
        <p:txBody>
          <a:bodyPr wrap="square" anchor="t">
            <a:noAutofit/>
          </a:bodyPr>
          <a:lstStyle/>
          <a:p>
            <a:pPr algn="ctr"/>
            <a:r>
              <a:rPr lang="en-US" altLang="ja-JP" sz="1400">
                <a:latin typeface="Meiryo UI" panose="020B0604030504040204" pitchFamily="50" charset="-128"/>
                <a:ea typeface="Meiryo UI" panose="020B0604030504040204" pitchFamily="50" charset="-128"/>
              </a:rPr>
              <a:t>3.</a:t>
            </a:r>
            <a:r>
              <a:rPr lang="ja-JP" altLang="en-US" sz="1400">
                <a:latin typeface="Meiryo UI" panose="020B0604030504040204" pitchFamily="50" charset="-128"/>
                <a:ea typeface="Meiryo UI" panose="020B0604030504040204" pitchFamily="50" charset="-128"/>
              </a:rPr>
              <a:t>試行環境の</a:t>
            </a:r>
            <a:endParaRPr lang="en-US" altLang="ja-JP" sz="1400">
              <a:latin typeface="Meiryo UI" panose="020B0604030504040204" pitchFamily="50" charset="-128"/>
              <a:ea typeface="Meiryo UI" panose="020B0604030504040204" pitchFamily="50" charset="-128"/>
            </a:endParaRPr>
          </a:p>
          <a:p>
            <a:pPr algn="ctr"/>
            <a:r>
              <a:rPr lang="ja-JP" altLang="en-US" sz="1400">
                <a:latin typeface="Meiryo UI" panose="020B0604030504040204" pitchFamily="50" charset="-128"/>
                <a:ea typeface="Meiryo UI" panose="020B0604030504040204" pitchFamily="50" charset="-128"/>
              </a:rPr>
              <a:t>接続情報</a:t>
            </a:r>
            <a:br>
              <a:rPr lang="en-US" altLang="ja-JP" sz="1400">
                <a:latin typeface="Meiryo UI" panose="020B0604030504040204" pitchFamily="50" charset="-128"/>
                <a:ea typeface="Meiryo UI" panose="020B0604030504040204" pitchFamily="50" charset="-128"/>
              </a:rPr>
            </a:br>
            <a:r>
              <a:rPr lang="ja-JP" altLang="en-US" sz="1400">
                <a:latin typeface="Meiryo UI" panose="020B0604030504040204" pitchFamily="50" charset="-128"/>
                <a:ea typeface="Meiryo UI" panose="020B0604030504040204" pitchFamily="50" charset="-128"/>
              </a:rPr>
              <a:t>ご連絡</a:t>
            </a:r>
            <a:endParaRPr lang="en-US" altLang="ja-JP" sz="140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A618BC18-43F6-4CE9-B934-1935606AD0A8}"/>
              </a:ext>
            </a:extLst>
          </p:cNvPr>
          <p:cNvSpPr txBox="1"/>
          <p:nvPr/>
        </p:nvSpPr>
        <p:spPr>
          <a:xfrm>
            <a:off x="1325864" y="4993715"/>
            <a:ext cx="1440000" cy="1008000"/>
          </a:xfrm>
          <a:prstGeom prst="rect">
            <a:avLst/>
          </a:prstGeom>
          <a:solidFill>
            <a:schemeClr val="bg1"/>
          </a:solidFill>
        </p:spPr>
        <p:txBody>
          <a:bodyPr wrap="square" anchor="t">
            <a:noAutofit/>
          </a:bodyPr>
          <a:lstStyle/>
          <a:p>
            <a:pPr algn="ctr"/>
            <a:r>
              <a:rPr lang="en-US" altLang="ja-JP" sz="1400">
                <a:latin typeface="Meiryo UI" panose="020B0604030504040204" pitchFamily="50" charset="-128"/>
                <a:ea typeface="Meiryo UI" panose="020B0604030504040204" pitchFamily="50" charset="-128"/>
              </a:rPr>
              <a:t>4.</a:t>
            </a:r>
            <a:r>
              <a:rPr lang="ja-JP" altLang="en-US" sz="1400">
                <a:latin typeface="Meiryo UI" panose="020B0604030504040204" pitchFamily="50" charset="-128"/>
                <a:ea typeface="Meiryo UI" panose="020B0604030504040204" pitchFamily="50" charset="-128"/>
              </a:rPr>
              <a:t>試行環境の</a:t>
            </a:r>
            <a:br>
              <a:rPr lang="en-US" altLang="ja-JP" sz="1400">
                <a:latin typeface="Meiryo UI" panose="020B0604030504040204" pitchFamily="50" charset="-128"/>
                <a:ea typeface="Meiryo UI" panose="020B0604030504040204" pitchFamily="50" charset="-128"/>
              </a:rPr>
            </a:br>
            <a:r>
              <a:rPr lang="ja-JP" altLang="en-US" sz="1400">
                <a:latin typeface="Meiryo UI" panose="020B0604030504040204" pitchFamily="50" charset="-128"/>
                <a:ea typeface="Meiryo UI" panose="020B0604030504040204" pitchFamily="50" charset="-128"/>
              </a:rPr>
              <a:t>ご利用</a:t>
            </a:r>
            <a:br>
              <a:rPr lang="en-US" altLang="ja-JP" sz="1400">
                <a:latin typeface="Meiryo UI" panose="020B0604030504040204" pitchFamily="50" charset="-128"/>
                <a:ea typeface="Meiryo UI" panose="020B0604030504040204" pitchFamily="50" charset="-128"/>
              </a:rPr>
            </a:br>
            <a:br>
              <a:rPr lang="en-US" altLang="ja-JP" sz="1400">
                <a:latin typeface="Meiryo UI" panose="020B0604030504040204" pitchFamily="50" charset="-128"/>
                <a:ea typeface="Meiryo UI" panose="020B0604030504040204" pitchFamily="50" charset="-128"/>
              </a:rPr>
            </a:br>
            <a:r>
              <a:rPr lang="ja-JP" altLang="en-US" sz="1400">
                <a:latin typeface="Meiryo UI" panose="020B0604030504040204" pitchFamily="50" charset="-128"/>
                <a:ea typeface="Meiryo UI" panose="020B0604030504040204" pitchFamily="50" charset="-128"/>
              </a:rPr>
              <a:t>標準</a:t>
            </a:r>
            <a:r>
              <a:rPr lang="en-US" altLang="ja-JP" sz="1400">
                <a:latin typeface="Meiryo UI" panose="020B0604030504040204" pitchFamily="50" charset="-128"/>
                <a:ea typeface="Meiryo UI" panose="020B0604030504040204" pitchFamily="50" charset="-128"/>
              </a:rPr>
              <a:t>2</a:t>
            </a:r>
            <a:r>
              <a:rPr lang="ja-JP" altLang="en-US" sz="1400">
                <a:latin typeface="Meiryo UI" panose="020B0604030504040204" pitchFamily="50" charset="-128"/>
                <a:ea typeface="Meiryo UI" panose="020B0604030504040204" pitchFamily="50" charset="-128"/>
              </a:rPr>
              <a:t>週間</a:t>
            </a:r>
            <a:endParaRPr lang="en-US" altLang="ja-JP" sz="1400">
              <a:latin typeface="Meiryo UI" panose="020B0604030504040204" pitchFamily="50" charset="-128"/>
              <a:ea typeface="Meiryo UI" panose="020B0604030504040204" pitchFamily="50" charset="-128"/>
            </a:endParaRPr>
          </a:p>
        </p:txBody>
      </p:sp>
      <p:sp>
        <p:nvSpPr>
          <p:cNvPr id="17" name="二等辺三角形 16">
            <a:extLst>
              <a:ext uri="{FF2B5EF4-FFF2-40B4-BE49-F238E27FC236}">
                <a16:creationId xmlns:a16="http://schemas.microsoft.com/office/drawing/2014/main" id="{F9A3E756-93FD-4236-9EF8-D6A0D4A0065D}"/>
              </a:ext>
            </a:extLst>
          </p:cNvPr>
          <p:cNvSpPr/>
          <p:nvPr/>
        </p:nvSpPr>
        <p:spPr>
          <a:xfrm flipV="1">
            <a:off x="1931564" y="2091637"/>
            <a:ext cx="228600" cy="141183"/>
          </a:xfrm>
          <a:prstGeom prst="triangl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716DEAB4-B0A7-4D08-84AF-65927085F13F}"/>
              </a:ext>
            </a:extLst>
          </p:cNvPr>
          <p:cNvSpPr/>
          <p:nvPr/>
        </p:nvSpPr>
        <p:spPr>
          <a:xfrm flipV="1">
            <a:off x="1931564" y="3634632"/>
            <a:ext cx="228600" cy="141183"/>
          </a:xfrm>
          <a:prstGeom prst="triangl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CE3F043C-2C40-43A8-8A30-E2360010B6EB}"/>
              </a:ext>
            </a:extLst>
          </p:cNvPr>
          <p:cNvSpPr/>
          <p:nvPr/>
        </p:nvSpPr>
        <p:spPr>
          <a:xfrm flipV="1">
            <a:off x="1931564" y="4745627"/>
            <a:ext cx="228600" cy="141183"/>
          </a:xfrm>
          <a:prstGeom prst="triangl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8FD74741-024C-43BA-A1D0-A94A656CC429}"/>
              </a:ext>
            </a:extLst>
          </p:cNvPr>
          <p:cNvSpPr txBox="1"/>
          <p:nvPr/>
        </p:nvSpPr>
        <p:spPr>
          <a:xfrm>
            <a:off x="3230408" y="5020661"/>
            <a:ext cx="7721846" cy="954107"/>
          </a:xfrm>
          <a:prstGeom prst="rect">
            <a:avLst/>
          </a:prstGeom>
          <a:noFill/>
        </p:spPr>
        <p:txBody>
          <a:bodyPr wrap="square">
            <a:spAutoFit/>
          </a:bodyPr>
          <a:lstStyle/>
          <a:p>
            <a:r>
              <a:rPr lang="ja-JP" altLang="en-US" sz="1400">
                <a:latin typeface="Meiryo UI" panose="020B0604030504040204" pitchFamily="50" charset="-128"/>
                <a:ea typeface="Meiryo UI" panose="020B0604030504040204" pitchFamily="50" charset="-128"/>
              </a:rPr>
              <a:t>受領した接続情報を元に試行環境を利用ください。利用期間は原則</a:t>
            </a:r>
            <a:r>
              <a:rPr lang="en-US" altLang="ja-JP" sz="1400">
                <a:latin typeface="Meiryo UI" panose="020B0604030504040204" pitchFamily="50" charset="-128"/>
                <a:ea typeface="Meiryo UI" panose="020B0604030504040204" pitchFamily="50" charset="-128"/>
              </a:rPr>
              <a:t>2</a:t>
            </a:r>
            <a:r>
              <a:rPr lang="ja-JP" altLang="en-US" sz="1400">
                <a:latin typeface="Meiryo UI" panose="020B0604030504040204" pitchFamily="50" charset="-128"/>
                <a:ea typeface="Meiryo UI" panose="020B0604030504040204" pitchFamily="50" charset="-128"/>
              </a:rPr>
              <a:t>週間としておりますが、申請の状況やメンテナンス日程によっては、利用可能期間について調整させていただく可能性があります。</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なお、試行環境の利用期間中の、試行環境に関するご不明な点は、下記問い合わせ窓口にて対応します。</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　分野間データ連携基盤技術　問い合わせ窓口　＜</a:t>
            </a:r>
            <a:r>
              <a:rPr lang="en-US" altLang="ja-JP" sz="1400">
                <a:latin typeface="Meiryo UI" panose="020B0604030504040204" pitchFamily="50" charset="-128"/>
                <a:ea typeface="Meiryo UI" panose="020B0604030504040204" pitchFamily="50" charset="-128"/>
              </a:rPr>
              <a:t>sip2cadde_support@nii.ac.jp</a:t>
            </a:r>
            <a:r>
              <a:rPr lang="ja-JP" altLang="en-US" sz="1400">
                <a:latin typeface="Meiryo UI" panose="020B0604030504040204" pitchFamily="50" charset="-128"/>
                <a:ea typeface="Meiryo UI" panose="020B0604030504040204" pitchFamily="50" charset="-128"/>
              </a:rPr>
              <a:t>＞</a:t>
            </a:r>
            <a:endParaRPr lang="en-US" altLang="ja-JP" sz="140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A4A95EBE-D5DD-4069-A9D5-AF5BF881C978}"/>
              </a:ext>
            </a:extLst>
          </p:cNvPr>
          <p:cNvSpPr txBox="1"/>
          <p:nvPr/>
        </p:nvSpPr>
        <p:spPr>
          <a:xfrm>
            <a:off x="3260618" y="3855258"/>
            <a:ext cx="7691635" cy="307777"/>
          </a:xfrm>
          <a:prstGeom prst="rect">
            <a:avLst/>
          </a:prstGeom>
          <a:noFill/>
        </p:spPr>
        <p:txBody>
          <a:bodyPr wrap="square">
            <a:spAutoFit/>
          </a:bodyPr>
          <a:lstStyle/>
          <a:p>
            <a:r>
              <a:rPr lang="ja-JP" altLang="en-US" sz="1400">
                <a:latin typeface="Meiryo UI" panose="020B0604030504040204" pitchFamily="50" charset="-128"/>
                <a:ea typeface="Meiryo UI" panose="020B0604030504040204" pitchFamily="50" charset="-128"/>
              </a:rPr>
              <a:t>申請書に記載いただいたご連絡先へ、試行環境利用に必要な接続情報をご連絡します。</a:t>
            </a:r>
            <a:endParaRPr lang="en-US" altLang="ja-JP" sz="140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311AEEFB-DB67-48B4-8CC4-5A41DBCCE6EB}"/>
              </a:ext>
            </a:extLst>
          </p:cNvPr>
          <p:cNvSpPr txBox="1"/>
          <p:nvPr/>
        </p:nvSpPr>
        <p:spPr>
          <a:xfrm>
            <a:off x="3260618" y="2393827"/>
            <a:ext cx="7691635" cy="523220"/>
          </a:xfrm>
          <a:prstGeom prst="rect">
            <a:avLst/>
          </a:prstGeom>
          <a:noFill/>
        </p:spPr>
        <p:txBody>
          <a:bodyPr wrap="square">
            <a:spAutoFit/>
          </a:bodyPr>
          <a:lstStyle/>
          <a:p>
            <a:r>
              <a:rPr lang="ja-JP" altLang="en-US" sz="1400">
                <a:latin typeface="Meiryo UI" panose="020B0604030504040204" pitchFamily="50" charset="-128"/>
                <a:ea typeface="Meiryo UI" panose="020B0604030504040204" pitchFamily="50" charset="-128"/>
              </a:rPr>
              <a:t>申請書の受領順番に従い、試行環境の利用を調整させていただきます。</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また、申請書を元に、環境を準備させていただきます。</a:t>
            </a:r>
            <a:endParaRPr lang="en-US" altLang="ja-JP" sz="1400">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5FB85E67-2E9D-4AD6-A3BC-8829ABAE7C6C}"/>
              </a:ext>
            </a:extLst>
          </p:cNvPr>
          <p:cNvSpPr txBox="1"/>
          <p:nvPr/>
        </p:nvSpPr>
        <p:spPr>
          <a:xfrm>
            <a:off x="3260618" y="1415567"/>
            <a:ext cx="7691635" cy="523220"/>
          </a:xfrm>
          <a:prstGeom prst="rect">
            <a:avLst/>
          </a:prstGeom>
          <a:noFill/>
        </p:spPr>
        <p:txBody>
          <a:bodyPr wrap="square">
            <a:spAutoFit/>
          </a:bodyPr>
          <a:lstStyle/>
          <a:p>
            <a:r>
              <a:rPr lang="ja-JP" altLang="en-US" sz="1400">
                <a:latin typeface="Meiryo UI" panose="020B0604030504040204" pitchFamily="50" charset="-128"/>
                <a:ea typeface="Meiryo UI" panose="020B0604030504040204" pitchFamily="50" charset="-128"/>
              </a:rPr>
              <a:t>試行環境へ接続する貴端末</a:t>
            </a:r>
            <a:r>
              <a:rPr lang="en-US" altLang="ja-JP" sz="1400">
                <a:latin typeface="Meiryo UI" panose="020B0604030504040204" pitchFamily="50" charset="-128"/>
                <a:ea typeface="Meiryo UI" panose="020B0604030504040204" pitchFamily="50" charset="-128"/>
              </a:rPr>
              <a:t>/</a:t>
            </a:r>
            <a:r>
              <a:rPr lang="ja-JP" altLang="en-US" sz="1400">
                <a:latin typeface="Meiryo UI" panose="020B0604030504040204" pitchFamily="50" charset="-128"/>
                <a:ea typeface="Meiryo UI" panose="020B0604030504040204" pitchFamily="50" charset="-128"/>
              </a:rPr>
              <a:t>環境の情報をご確認いただき、利用申請書をご提出ください。</a:t>
            </a:r>
            <a:endParaRPr lang="en-US" altLang="ja-JP" sz="1400">
              <a:latin typeface="Meiryo UI" panose="020B0604030504040204" pitchFamily="50" charset="-128"/>
              <a:ea typeface="Meiryo UI" panose="020B0604030504040204" pitchFamily="50" charset="-128"/>
            </a:endParaRPr>
          </a:p>
          <a:p>
            <a:r>
              <a:rPr lang="en-US" altLang="ja-JP" sz="1400">
                <a:latin typeface="Meiryo UI" panose="020B0604030504040204" pitchFamily="50" charset="-128"/>
                <a:ea typeface="Meiryo UI" panose="020B0604030504040204" pitchFamily="50" charset="-128"/>
              </a:rPr>
              <a:t>※</a:t>
            </a:r>
            <a:r>
              <a:rPr lang="ja-JP" altLang="en-US" sz="1400">
                <a:latin typeface="Meiryo UI" panose="020B0604030504040204" pitchFamily="50" charset="-128"/>
                <a:ea typeface="Meiryo UI" panose="020B0604030504040204" pitchFamily="50" charset="-128"/>
              </a:rPr>
              <a:t>固定のグローバル</a:t>
            </a:r>
            <a:r>
              <a:rPr lang="en-US" altLang="ja-JP" sz="1400">
                <a:latin typeface="Meiryo UI" panose="020B0604030504040204" pitchFamily="50" charset="-128"/>
                <a:ea typeface="Meiryo UI" panose="020B0604030504040204" pitchFamily="50" charset="-128"/>
              </a:rPr>
              <a:t>IP</a:t>
            </a:r>
            <a:r>
              <a:rPr lang="ja-JP" altLang="en-US" sz="1400">
                <a:latin typeface="Meiryo UI" panose="020B0604030504040204" pitchFamily="50" charset="-128"/>
                <a:ea typeface="Meiryo UI" panose="020B0604030504040204" pitchFamily="50" charset="-128"/>
              </a:rPr>
              <a:t>アドレスが必要となります。</a:t>
            </a:r>
            <a:endParaRPr lang="en-US" altLang="ja-JP" sz="1400">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E3D8C515-BFDB-400B-98D6-1C9BC6D2B3D1}"/>
              </a:ext>
            </a:extLst>
          </p:cNvPr>
          <p:cNvSpPr txBox="1"/>
          <p:nvPr/>
        </p:nvSpPr>
        <p:spPr>
          <a:xfrm>
            <a:off x="3260618" y="6143582"/>
            <a:ext cx="7691635" cy="307777"/>
          </a:xfrm>
          <a:prstGeom prst="rect">
            <a:avLst/>
          </a:prstGeom>
          <a:noFill/>
        </p:spPr>
        <p:txBody>
          <a:bodyPr wrap="square">
            <a:spAutoFit/>
          </a:bodyPr>
          <a:lstStyle/>
          <a:p>
            <a:r>
              <a:rPr lang="en-US" altLang="ja-JP" sz="1400">
                <a:latin typeface="Meiryo UI" panose="020B0604030504040204" pitchFamily="50" charset="-128"/>
                <a:ea typeface="Meiryo UI" panose="020B0604030504040204" pitchFamily="50" charset="-128"/>
              </a:rPr>
              <a:t>※</a:t>
            </a:r>
            <a:r>
              <a:rPr lang="ja-JP" altLang="en-US" sz="1400">
                <a:latin typeface="Meiryo UI" panose="020B0604030504040204" pitchFamily="50" charset="-128"/>
                <a:ea typeface="Meiryo UI" panose="020B0604030504040204" pitchFamily="50" charset="-128"/>
              </a:rPr>
              <a:t>今後、試行環境利用者へのアンケートを実施させていただく可能性があります。</a:t>
            </a:r>
            <a:endParaRPr lang="en-US" altLang="ja-JP" sz="14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9316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雲 148">
            <a:extLst>
              <a:ext uri="{FF2B5EF4-FFF2-40B4-BE49-F238E27FC236}">
                <a16:creationId xmlns:a16="http://schemas.microsoft.com/office/drawing/2014/main" id="{556CDEC7-10E2-4D37-B544-1C645160CFB2}"/>
              </a:ext>
            </a:extLst>
          </p:cNvPr>
          <p:cNvSpPr/>
          <p:nvPr/>
        </p:nvSpPr>
        <p:spPr>
          <a:xfrm>
            <a:off x="3265452" y="1779725"/>
            <a:ext cx="2566756" cy="3393559"/>
          </a:xfrm>
          <a:prstGeom prst="cloud">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74" name="Rectangle 34">
            <a:extLst>
              <a:ext uri="{FF2B5EF4-FFF2-40B4-BE49-F238E27FC236}">
                <a16:creationId xmlns:a16="http://schemas.microsoft.com/office/drawing/2014/main" id="{CE7F7081-419C-2E4F-A999-2923C4338FC0}"/>
              </a:ext>
            </a:extLst>
          </p:cNvPr>
          <p:cNvSpPr/>
          <p:nvPr/>
        </p:nvSpPr>
        <p:spPr>
          <a:xfrm>
            <a:off x="370750" y="1752114"/>
            <a:ext cx="2700000" cy="313171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lIns="108000" tIns="91440"/>
          <a:lstStyle/>
          <a:p>
            <a:pPr defTabSz="180000">
              <a:defRPr/>
            </a:pPr>
            <a:endParaRPr lang="en-US" sz="1200">
              <a:solidFill>
                <a:sysClr val="windowText" lastClr="000000"/>
              </a:solidFill>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8F1922E4-23AD-4804-88E4-C6F2A2ED8D6D}"/>
              </a:ext>
            </a:extLst>
          </p:cNvPr>
          <p:cNvSpPr/>
          <p:nvPr/>
        </p:nvSpPr>
        <p:spPr bwMode="auto">
          <a:xfrm>
            <a:off x="441700" y="2064380"/>
            <a:ext cx="2091464" cy="1740141"/>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76" name="Rectangle 34">
            <a:extLst>
              <a:ext uri="{FF2B5EF4-FFF2-40B4-BE49-F238E27FC236}">
                <a16:creationId xmlns:a16="http://schemas.microsoft.com/office/drawing/2014/main" id="{CE7F7081-419C-2E4F-A999-2923C4338FC0}"/>
              </a:ext>
            </a:extLst>
          </p:cNvPr>
          <p:cNvSpPr/>
          <p:nvPr/>
        </p:nvSpPr>
        <p:spPr>
          <a:xfrm>
            <a:off x="5948878" y="1752113"/>
            <a:ext cx="5681610" cy="2791752"/>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lIns="72000" tIns="91440"/>
          <a:lstStyle/>
          <a:p>
            <a:pPr>
              <a:defRPr/>
            </a:pPr>
            <a:endParaRPr lang="en-US" sz="1200">
              <a:solidFill>
                <a:sysClr val="windowText" lastClr="000000"/>
              </a:solidFill>
              <a:latin typeface="Meiryo UI" panose="020B0604030504040204" pitchFamily="50" charset="-128"/>
              <a:ea typeface="Meiryo UI" panose="020B0604030504040204" pitchFamily="50" charset="-128"/>
            </a:endParaRPr>
          </a:p>
        </p:txBody>
      </p:sp>
      <p:sp>
        <p:nvSpPr>
          <p:cNvPr id="77" name="正方形/長方形 76">
            <a:extLst>
              <a:ext uri="{FF2B5EF4-FFF2-40B4-BE49-F238E27FC236}">
                <a16:creationId xmlns:a16="http://schemas.microsoft.com/office/drawing/2014/main" id="{A0D6BDD6-3949-4006-A13C-8041B9B79018}"/>
              </a:ext>
            </a:extLst>
          </p:cNvPr>
          <p:cNvSpPr/>
          <p:nvPr/>
        </p:nvSpPr>
        <p:spPr bwMode="auto">
          <a:xfrm>
            <a:off x="9557879" y="3353742"/>
            <a:ext cx="1767210" cy="979361"/>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F3FAC5A1-CB6E-463A-982A-28E17B1BE95C}"/>
              </a:ext>
            </a:extLst>
          </p:cNvPr>
          <p:cNvSpPr/>
          <p:nvPr/>
        </p:nvSpPr>
        <p:spPr bwMode="auto">
          <a:xfrm>
            <a:off x="6498939" y="2072907"/>
            <a:ext cx="2239487" cy="1731614"/>
          </a:xfrm>
          <a:prstGeom prst="rect">
            <a:avLst/>
          </a:prstGeom>
          <a:solidFill>
            <a:schemeClr val="accent2">
              <a:lumMod val="20000"/>
              <a:lumOff val="80000"/>
            </a:scheme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79" name="Rectangle 34">
            <a:extLst>
              <a:ext uri="{FF2B5EF4-FFF2-40B4-BE49-F238E27FC236}">
                <a16:creationId xmlns:a16="http://schemas.microsoft.com/office/drawing/2014/main" id="{CE7F7081-419C-2E4F-A999-2923C4338FC0}"/>
              </a:ext>
            </a:extLst>
          </p:cNvPr>
          <p:cNvSpPr/>
          <p:nvPr/>
        </p:nvSpPr>
        <p:spPr>
          <a:xfrm>
            <a:off x="370750" y="5424794"/>
            <a:ext cx="6622307" cy="662324"/>
          </a:xfrm>
          <a:prstGeom prst="rect">
            <a:avLst/>
          </a:prstGeom>
          <a:ln/>
        </p:spPr>
        <p:style>
          <a:lnRef idx="2">
            <a:schemeClr val="accent1"/>
          </a:lnRef>
          <a:fillRef idx="1">
            <a:schemeClr val="lt1"/>
          </a:fillRef>
          <a:effectRef idx="0">
            <a:schemeClr val="accent1"/>
          </a:effectRef>
          <a:fontRef idx="minor">
            <a:schemeClr val="dk1"/>
          </a:fontRef>
        </p:style>
        <p:txBody>
          <a:bodyPr lIns="72000" tIns="91440"/>
          <a:lstStyle/>
          <a:p>
            <a:pPr>
              <a:defRPr/>
            </a:pPr>
            <a:endParaRPr lang="en-US" sz="1200">
              <a:solidFill>
                <a:sysClr val="windowText" lastClr="000000"/>
              </a:solidFill>
              <a:latin typeface="Meiryo UI" panose="020B0604030504040204" pitchFamily="50" charset="-128"/>
              <a:ea typeface="Meiryo UI" panose="020B0604030504040204" pitchFamily="50" charset="-128"/>
            </a:endParaRPr>
          </a:p>
        </p:txBody>
      </p:sp>
      <p:cxnSp>
        <p:nvCxnSpPr>
          <p:cNvPr id="80" name="直線コネクタ 79">
            <a:extLst>
              <a:ext uri="{FF2B5EF4-FFF2-40B4-BE49-F238E27FC236}">
                <a16:creationId xmlns:a16="http://schemas.microsoft.com/office/drawing/2014/main" id="{0C7BA8BB-72C3-40EF-9C71-7529EDF5F82B}"/>
              </a:ext>
            </a:extLst>
          </p:cNvPr>
          <p:cNvCxnSpPr>
            <a:cxnSpLocks/>
          </p:cNvCxnSpPr>
          <p:nvPr/>
        </p:nvCxnSpPr>
        <p:spPr bwMode="auto">
          <a:xfrm>
            <a:off x="268087" y="1681303"/>
            <a:ext cx="2880000" cy="0"/>
          </a:xfrm>
          <a:prstGeom prst="line">
            <a:avLst/>
          </a:prstGeom>
          <a:noFill/>
          <a:ln w="38100" cap="flat" cmpd="sng" algn="ctr">
            <a:solidFill>
              <a:schemeClr val="tx1">
                <a:lumMod val="65000"/>
                <a:lumOff val="35000"/>
              </a:schemeClr>
            </a:solidFill>
            <a:prstDash val="solid"/>
            <a:round/>
            <a:headEnd type="none" w="med" len="med"/>
            <a:tailEnd type="none" w="med" len="med"/>
          </a:ln>
          <a:effectLst/>
        </p:spPr>
      </p:cxnSp>
      <p:cxnSp>
        <p:nvCxnSpPr>
          <p:cNvPr id="81" name="直線コネクタ 80">
            <a:extLst>
              <a:ext uri="{FF2B5EF4-FFF2-40B4-BE49-F238E27FC236}">
                <a16:creationId xmlns:a16="http://schemas.microsoft.com/office/drawing/2014/main" id="{DBBFC1F9-5D0A-4536-B47F-6CE25FF09F33}"/>
              </a:ext>
            </a:extLst>
          </p:cNvPr>
          <p:cNvCxnSpPr>
            <a:cxnSpLocks/>
          </p:cNvCxnSpPr>
          <p:nvPr/>
        </p:nvCxnSpPr>
        <p:spPr bwMode="auto">
          <a:xfrm>
            <a:off x="5817724" y="1681303"/>
            <a:ext cx="5904000" cy="0"/>
          </a:xfrm>
          <a:prstGeom prst="line">
            <a:avLst/>
          </a:prstGeom>
          <a:noFill/>
          <a:ln w="38100" cap="flat" cmpd="sng" algn="ctr">
            <a:solidFill>
              <a:schemeClr val="tx1">
                <a:lumMod val="65000"/>
                <a:lumOff val="35000"/>
              </a:schemeClr>
            </a:solidFill>
            <a:prstDash val="solid"/>
            <a:round/>
            <a:headEnd type="none" w="med" len="med"/>
            <a:tailEnd type="none" w="med" len="med"/>
          </a:ln>
          <a:effectLst/>
        </p:spPr>
      </p:cxnSp>
      <p:sp>
        <p:nvSpPr>
          <p:cNvPr id="82" name="正方形/長方形 81">
            <a:extLst>
              <a:ext uri="{FF2B5EF4-FFF2-40B4-BE49-F238E27FC236}">
                <a16:creationId xmlns:a16="http://schemas.microsoft.com/office/drawing/2014/main" id="{B63141D0-70FE-4924-85BA-40A71A20A2D7}"/>
              </a:ext>
            </a:extLst>
          </p:cNvPr>
          <p:cNvSpPr/>
          <p:nvPr/>
        </p:nvSpPr>
        <p:spPr bwMode="auto">
          <a:xfrm>
            <a:off x="7205925" y="2406787"/>
            <a:ext cx="1440000" cy="504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b="1">
                <a:solidFill>
                  <a:prstClr val="black"/>
                </a:solidFill>
                <a:latin typeface="Meiryo UI" panose="020B0604030504040204" pitchFamily="50" charset="-128"/>
                <a:ea typeface="Meiryo UI" panose="020B0604030504040204" pitchFamily="50" charset="-128"/>
              </a:rPr>
              <a:t>提供者コネクタ</a:t>
            </a:r>
          </a:p>
        </p:txBody>
      </p:sp>
      <p:sp>
        <p:nvSpPr>
          <p:cNvPr id="87" name="テキスト ボックス 86"/>
          <p:cNvSpPr txBox="1"/>
          <p:nvPr/>
        </p:nvSpPr>
        <p:spPr>
          <a:xfrm>
            <a:off x="8614404" y="2680987"/>
            <a:ext cx="940157" cy="261610"/>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詳細検索</a:t>
            </a:r>
          </a:p>
        </p:txBody>
      </p:sp>
      <p:sp>
        <p:nvSpPr>
          <p:cNvPr id="88" name="正方形/長方形 87"/>
          <p:cNvSpPr/>
          <p:nvPr/>
        </p:nvSpPr>
        <p:spPr>
          <a:xfrm>
            <a:off x="493042" y="2406787"/>
            <a:ext cx="1440000" cy="504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b="1">
                <a:solidFill>
                  <a:prstClr val="black"/>
                </a:solidFill>
                <a:latin typeface="Meiryo UI" panose="020B0604030504040204" pitchFamily="50" charset="-128"/>
                <a:ea typeface="Meiryo UI" panose="020B0604030504040204" pitchFamily="50" charset="-128"/>
              </a:rPr>
              <a:t>利用者コネクタ</a:t>
            </a:r>
            <a:endParaRPr lang="en-US" altLang="ja-JP" sz="1600" b="1">
              <a:solidFill>
                <a:prstClr val="black"/>
              </a:solidFill>
              <a:latin typeface="Meiryo UI" panose="020B0604030504040204" pitchFamily="50" charset="-128"/>
              <a:ea typeface="Meiryo UI" panose="020B0604030504040204" pitchFamily="50" charset="-128"/>
            </a:endParaRPr>
          </a:p>
        </p:txBody>
      </p:sp>
      <p:sp>
        <p:nvSpPr>
          <p:cNvPr id="89" name="正方形/長方形 88"/>
          <p:cNvSpPr/>
          <p:nvPr/>
        </p:nvSpPr>
        <p:spPr>
          <a:xfrm>
            <a:off x="2599378" y="2064381"/>
            <a:ext cx="378242" cy="23832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a:solidFill>
                  <a:prstClr val="black"/>
                </a:solidFill>
                <a:latin typeface="Meiryo UI" panose="020B0604030504040204" pitchFamily="50" charset="-128"/>
                <a:ea typeface="Meiryo UI" panose="020B0604030504040204" pitchFamily="50" charset="-128"/>
              </a:rPr>
              <a:t>FW</a:t>
            </a:r>
          </a:p>
          <a:p>
            <a:pPr algn="ctr"/>
            <a:r>
              <a:rPr lang="ja-JP" altLang="en-US" sz="1600">
                <a:solidFill>
                  <a:prstClr val="black"/>
                </a:solidFill>
                <a:latin typeface="Meiryo UI" panose="020B0604030504040204" pitchFamily="50" charset="-128"/>
                <a:ea typeface="Meiryo UI" panose="020B0604030504040204" pitchFamily="50" charset="-128"/>
              </a:rPr>
              <a:t>等</a:t>
            </a:r>
            <a:endParaRPr lang="en-US" altLang="ja-JP" sz="1600">
              <a:solidFill>
                <a:prstClr val="black"/>
              </a:solidFill>
              <a:latin typeface="Meiryo UI" panose="020B0604030504040204" pitchFamily="50" charset="-128"/>
              <a:ea typeface="Meiryo UI" panose="020B0604030504040204" pitchFamily="50" charset="-128"/>
            </a:endParaRPr>
          </a:p>
          <a:p>
            <a:pPr algn="ctr"/>
            <a:endParaRPr lang="en-US" altLang="ja-JP" sz="1600">
              <a:solidFill>
                <a:prstClr val="black"/>
              </a:solidFill>
              <a:latin typeface="Meiryo UI" panose="020B0604030504040204" pitchFamily="50" charset="-128"/>
              <a:ea typeface="Meiryo UI" panose="020B0604030504040204" pitchFamily="50" charset="-128"/>
            </a:endParaRPr>
          </a:p>
        </p:txBody>
      </p:sp>
      <p:sp>
        <p:nvSpPr>
          <p:cNvPr id="90" name="正方形/長方形 89"/>
          <p:cNvSpPr/>
          <p:nvPr/>
        </p:nvSpPr>
        <p:spPr>
          <a:xfrm>
            <a:off x="2098904" y="2151003"/>
            <a:ext cx="378242" cy="1540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a:solidFill>
                  <a:prstClr val="black"/>
                </a:solidFill>
                <a:latin typeface="Meiryo UI" panose="020B0604030504040204" pitchFamily="50" charset="-128"/>
                <a:ea typeface="Meiryo UI" panose="020B0604030504040204" pitchFamily="50" charset="-128"/>
              </a:rPr>
              <a:t>プロキシ</a:t>
            </a:r>
            <a:endParaRPr lang="en-US" altLang="ja-JP" sz="1600">
              <a:solidFill>
                <a:prstClr val="black"/>
              </a:solidFill>
              <a:latin typeface="Meiryo UI" panose="020B0604030504040204" pitchFamily="50" charset="-128"/>
              <a:ea typeface="Meiryo UI" panose="020B0604030504040204" pitchFamily="50" charset="-128"/>
            </a:endParaRPr>
          </a:p>
        </p:txBody>
      </p:sp>
      <p:sp>
        <p:nvSpPr>
          <p:cNvPr id="91" name="正方形/長方形 90"/>
          <p:cNvSpPr/>
          <p:nvPr/>
        </p:nvSpPr>
        <p:spPr>
          <a:xfrm>
            <a:off x="3960021" y="5546941"/>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横断検索</a:t>
            </a:r>
          </a:p>
        </p:txBody>
      </p:sp>
      <p:sp>
        <p:nvSpPr>
          <p:cNvPr id="92" name="テキスト ボックス 91"/>
          <p:cNvSpPr txBox="1"/>
          <p:nvPr/>
        </p:nvSpPr>
        <p:spPr>
          <a:xfrm>
            <a:off x="294841" y="5173285"/>
            <a:ext cx="1116000"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支援サービス</a:t>
            </a:r>
          </a:p>
        </p:txBody>
      </p:sp>
      <p:sp>
        <p:nvSpPr>
          <p:cNvPr id="95" name="正方形/長方形 94"/>
          <p:cNvSpPr/>
          <p:nvPr/>
        </p:nvSpPr>
        <p:spPr>
          <a:xfrm>
            <a:off x="9768401" y="3600741"/>
            <a:ext cx="1421554" cy="630074"/>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a:solidFill>
                  <a:prstClr val="black"/>
                </a:solidFill>
                <a:latin typeface="Meiryo UI" panose="020B0604030504040204" pitchFamily="50" charset="-128"/>
                <a:ea typeface="Meiryo UI" panose="020B0604030504040204" pitchFamily="50" charset="-128"/>
              </a:rPr>
              <a:t>データカタログ</a:t>
            </a:r>
            <a:endParaRPr lang="en-US" altLang="ja-JP" sz="1600">
              <a:solidFill>
                <a:prstClr val="black"/>
              </a:solidFill>
              <a:latin typeface="Meiryo UI" panose="020B0604030504040204" pitchFamily="50" charset="-128"/>
              <a:ea typeface="Meiryo UI" panose="020B0604030504040204" pitchFamily="50" charset="-128"/>
            </a:endParaRPr>
          </a:p>
          <a:p>
            <a:pPr algn="ctr"/>
            <a:r>
              <a:rPr lang="ja-JP" altLang="en-US" sz="1600">
                <a:solidFill>
                  <a:prstClr val="black"/>
                </a:solidFill>
                <a:latin typeface="Meiryo UI" panose="020B0604030504040204" pitchFamily="50" charset="-128"/>
                <a:ea typeface="Meiryo UI" panose="020B0604030504040204" pitchFamily="50" charset="-128"/>
              </a:rPr>
              <a:t>サイト</a:t>
            </a:r>
          </a:p>
        </p:txBody>
      </p:sp>
      <p:sp>
        <p:nvSpPr>
          <p:cNvPr id="96" name="正方形/長方形 95"/>
          <p:cNvSpPr/>
          <p:nvPr/>
        </p:nvSpPr>
        <p:spPr>
          <a:xfrm>
            <a:off x="5506215" y="5546941"/>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データカタログ</a:t>
            </a:r>
            <a:endParaRPr lang="en-US" altLang="ja-JP" sz="1400">
              <a:solidFill>
                <a:prstClr val="black"/>
              </a:solidFill>
              <a:latin typeface="Meiryo UI" panose="020B0604030504040204" pitchFamily="50" charset="-128"/>
              <a:ea typeface="Meiryo UI" panose="020B0604030504040204" pitchFamily="50" charset="-128"/>
            </a:endParaRPr>
          </a:p>
          <a:p>
            <a:pPr algn="ctr"/>
            <a:r>
              <a:rPr lang="ja-JP" altLang="en-US" sz="1400">
                <a:solidFill>
                  <a:prstClr val="black"/>
                </a:solidFill>
                <a:latin typeface="Meiryo UI" panose="020B0604030504040204" pitchFamily="50" charset="-128"/>
                <a:ea typeface="Meiryo UI" panose="020B0604030504040204" pitchFamily="50" charset="-128"/>
              </a:rPr>
              <a:t>作成ツール</a:t>
            </a:r>
          </a:p>
        </p:txBody>
      </p:sp>
      <p:sp>
        <p:nvSpPr>
          <p:cNvPr id="97" name="正方形/長方形 96"/>
          <p:cNvSpPr/>
          <p:nvPr/>
        </p:nvSpPr>
        <p:spPr>
          <a:xfrm>
            <a:off x="9768401" y="1803324"/>
            <a:ext cx="1260000" cy="504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データ管理</a:t>
            </a:r>
          </a:p>
        </p:txBody>
      </p:sp>
      <p:sp>
        <p:nvSpPr>
          <p:cNvPr id="98" name="フローチャート: 磁気ディスク 97"/>
          <p:cNvSpPr/>
          <p:nvPr/>
        </p:nvSpPr>
        <p:spPr>
          <a:xfrm>
            <a:off x="10785602" y="2119682"/>
            <a:ext cx="679987" cy="345735"/>
          </a:xfrm>
          <a:prstGeom prst="flowChartMagneticDisk">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a:solidFill>
                  <a:prstClr val="black"/>
                </a:solidFill>
                <a:latin typeface="Meiryo UI" panose="020B0604030504040204" pitchFamily="50" charset="-128"/>
                <a:ea typeface="Meiryo UI" panose="020B0604030504040204" pitchFamily="50" charset="-128"/>
              </a:rPr>
              <a:t>実データ</a:t>
            </a:r>
          </a:p>
        </p:txBody>
      </p:sp>
      <p:sp>
        <p:nvSpPr>
          <p:cNvPr id="108" name="正方形/長方形 107"/>
          <p:cNvSpPr/>
          <p:nvPr/>
        </p:nvSpPr>
        <p:spPr>
          <a:xfrm>
            <a:off x="6591025" y="2183954"/>
            <a:ext cx="504828" cy="1541293"/>
          </a:xfrm>
          <a:prstGeom prst="rect">
            <a:avLst/>
          </a:prstGeom>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ja-JP" altLang="en-US" sz="1400">
                <a:solidFill>
                  <a:prstClr val="black"/>
                </a:solidFill>
                <a:latin typeface="Meiryo UI" panose="020B0604030504040204" pitchFamily="50" charset="-128"/>
                <a:ea typeface="Meiryo UI" panose="020B0604030504040204" pitchFamily="50" charset="-128"/>
              </a:rPr>
              <a:t>リバース</a:t>
            </a:r>
            <a:endParaRPr lang="en-US" altLang="ja-JP" sz="1400">
              <a:solidFill>
                <a:prstClr val="black"/>
              </a:solidFill>
              <a:latin typeface="Meiryo UI" panose="020B0604030504040204" pitchFamily="50" charset="-128"/>
              <a:ea typeface="Meiryo UI" panose="020B0604030504040204" pitchFamily="50" charset="-128"/>
            </a:endParaRPr>
          </a:p>
          <a:p>
            <a:pPr algn="ctr"/>
            <a:r>
              <a:rPr lang="ja-JP" altLang="en-US" sz="1400">
                <a:solidFill>
                  <a:prstClr val="black"/>
                </a:solidFill>
                <a:latin typeface="Meiryo UI" panose="020B0604030504040204" pitchFamily="50" charset="-128"/>
                <a:ea typeface="Meiryo UI" panose="020B0604030504040204" pitchFamily="50" charset="-128"/>
              </a:rPr>
              <a:t>プロキシ</a:t>
            </a:r>
            <a:endParaRPr lang="en-US" altLang="ja-JP" sz="1400">
              <a:solidFill>
                <a:prstClr val="black"/>
              </a:solidFill>
              <a:latin typeface="Meiryo UI" panose="020B0604030504040204" pitchFamily="50" charset="-128"/>
              <a:ea typeface="Meiryo UI" panose="020B0604030504040204" pitchFamily="50" charset="-128"/>
            </a:endParaRPr>
          </a:p>
        </p:txBody>
      </p:sp>
      <p:cxnSp>
        <p:nvCxnSpPr>
          <p:cNvPr id="109" name="直線矢印コネクタ 18"/>
          <p:cNvCxnSpPr>
            <a:cxnSpLocks/>
            <a:stCxn id="82" idx="3"/>
          </p:cNvCxnSpPr>
          <p:nvPr/>
        </p:nvCxnSpPr>
        <p:spPr>
          <a:xfrm>
            <a:off x="8645925" y="2658787"/>
            <a:ext cx="1112227" cy="1047127"/>
          </a:xfrm>
          <a:prstGeom prst="bentConnector3">
            <a:avLst>
              <a:gd name="adj1" fmla="val 68475"/>
            </a:avLst>
          </a:prstGeom>
          <a:ln w="12700" cmpd="sng">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65853EF2-3F0A-48BB-BFFC-BD190D3A43B8}"/>
              </a:ext>
            </a:extLst>
          </p:cNvPr>
          <p:cNvSpPr/>
          <p:nvPr/>
        </p:nvSpPr>
        <p:spPr>
          <a:xfrm>
            <a:off x="418267" y="3943312"/>
            <a:ext cx="1674871" cy="504000"/>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400" err="1">
                <a:solidFill>
                  <a:prstClr val="black"/>
                </a:solidFill>
                <a:latin typeface="Meiryo UI" panose="020B0604030504040204" pitchFamily="50" charset="-128"/>
                <a:ea typeface="Meiryo UI" panose="020B0604030504040204" pitchFamily="50" charset="-128"/>
              </a:rPr>
              <a:t>WebApp</a:t>
            </a:r>
            <a:endParaRPr lang="en-US" altLang="ja-JP" sz="1400">
              <a:solidFill>
                <a:prstClr val="black"/>
              </a:solidFill>
              <a:latin typeface="Meiryo UI" panose="020B0604030504040204" pitchFamily="50" charset="-128"/>
              <a:ea typeface="Meiryo UI" panose="020B0604030504040204" pitchFamily="50" charset="-128"/>
            </a:endParaRPr>
          </a:p>
          <a:p>
            <a:pPr algn="ctr"/>
            <a:r>
              <a:rPr lang="en-US" altLang="ja-JP" sz="1400">
                <a:solidFill>
                  <a:prstClr val="black"/>
                </a:solidFill>
                <a:latin typeface="Meiryo UI" panose="020B0604030504040204" pitchFamily="50" charset="-128"/>
                <a:ea typeface="Meiryo UI" panose="020B0604030504040204" pitchFamily="50" charset="-128"/>
              </a:rPr>
              <a:t>(</a:t>
            </a:r>
            <a:r>
              <a:rPr lang="ja-JP" altLang="en-US" sz="1400">
                <a:solidFill>
                  <a:prstClr val="black"/>
                </a:solidFill>
                <a:latin typeface="Meiryo UI" panose="020B0604030504040204" pitchFamily="50" charset="-128"/>
                <a:ea typeface="Meiryo UI" panose="020B0604030504040204" pitchFamily="50" charset="-128"/>
              </a:rPr>
              <a:t>利用者システム</a:t>
            </a:r>
            <a:r>
              <a:rPr lang="en-US" altLang="ja-JP" sz="1400">
                <a:solidFill>
                  <a:prstClr val="black"/>
                </a:solidFill>
                <a:latin typeface="Meiryo UI" panose="020B0604030504040204" pitchFamily="50" charset="-128"/>
                <a:ea typeface="Meiryo UI" panose="020B0604030504040204" pitchFamily="50" charset="-128"/>
              </a:rPr>
              <a:t>)</a:t>
            </a:r>
            <a:endParaRPr lang="ja-JP" altLang="en-US" sz="1400">
              <a:solidFill>
                <a:prstClr val="black"/>
              </a:solidFill>
              <a:latin typeface="Meiryo UI" panose="020B0604030504040204" pitchFamily="50" charset="-128"/>
              <a:ea typeface="Meiryo UI" panose="020B0604030504040204" pitchFamily="50" charset="-128"/>
            </a:endParaRPr>
          </a:p>
        </p:txBody>
      </p:sp>
      <p:cxnSp>
        <p:nvCxnSpPr>
          <p:cNvPr id="112" name="直線矢印コネクタ 18">
            <a:extLst>
              <a:ext uri="{FF2B5EF4-FFF2-40B4-BE49-F238E27FC236}">
                <a16:creationId xmlns:a16="http://schemas.microsoft.com/office/drawing/2014/main" id="{7E11394B-8308-435D-9E8E-ED75DB57ABB7}"/>
              </a:ext>
            </a:extLst>
          </p:cNvPr>
          <p:cNvCxnSpPr>
            <a:stCxn id="111" idx="0"/>
            <a:endCxn id="88" idx="2"/>
          </p:cNvCxnSpPr>
          <p:nvPr/>
        </p:nvCxnSpPr>
        <p:spPr>
          <a:xfrm flipH="1" flipV="1">
            <a:off x="1213042" y="2910787"/>
            <a:ext cx="0" cy="1032525"/>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3" name="グループ化 112">
            <a:extLst>
              <a:ext uri="{FF2B5EF4-FFF2-40B4-BE49-F238E27FC236}">
                <a16:creationId xmlns:a16="http://schemas.microsoft.com/office/drawing/2014/main" id="{430EF160-7386-45B8-A775-6F845B410749}"/>
              </a:ext>
            </a:extLst>
          </p:cNvPr>
          <p:cNvGrpSpPr>
            <a:grpSpLocks noChangeAspect="1"/>
          </p:cNvGrpSpPr>
          <p:nvPr/>
        </p:nvGrpSpPr>
        <p:grpSpPr>
          <a:xfrm flipH="1">
            <a:off x="561513" y="4510035"/>
            <a:ext cx="529467" cy="337014"/>
            <a:chOff x="10041164" y="-1374776"/>
            <a:chExt cx="15093951" cy="9607552"/>
          </a:xfrm>
          <a:solidFill>
            <a:schemeClr val="tx1"/>
          </a:solidFill>
        </p:grpSpPr>
        <p:sp>
          <p:nvSpPr>
            <p:cNvPr id="114" name="Oval 6">
              <a:extLst>
                <a:ext uri="{FF2B5EF4-FFF2-40B4-BE49-F238E27FC236}">
                  <a16:creationId xmlns:a16="http://schemas.microsoft.com/office/drawing/2014/main" id="{6268E22D-3F67-4867-B711-43557B4E28BD}"/>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Freeform 7">
              <a:extLst>
                <a:ext uri="{FF2B5EF4-FFF2-40B4-BE49-F238E27FC236}">
                  <a16:creationId xmlns:a16="http://schemas.microsoft.com/office/drawing/2014/main" id="{F41AB4B6-FD54-402A-A13B-0CBEEBE47A93}"/>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16" name="直線矢印コネクタ 18">
            <a:extLst>
              <a:ext uri="{FF2B5EF4-FFF2-40B4-BE49-F238E27FC236}">
                <a16:creationId xmlns:a16="http://schemas.microsoft.com/office/drawing/2014/main" id="{D38196FF-1D66-4080-AF83-C784BDF7B161}"/>
              </a:ext>
            </a:extLst>
          </p:cNvPr>
          <p:cNvCxnSpPr>
            <a:cxnSpLocks/>
            <a:endCxn id="111" idx="2"/>
          </p:cNvCxnSpPr>
          <p:nvPr/>
        </p:nvCxnSpPr>
        <p:spPr>
          <a:xfrm flipV="1">
            <a:off x="1051271" y="4447312"/>
            <a:ext cx="204432" cy="18302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線矢印コネクタ 18"/>
          <p:cNvCxnSpPr>
            <a:cxnSpLocks/>
            <a:endCxn id="97" idx="1"/>
          </p:cNvCxnSpPr>
          <p:nvPr/>
        </p:nvCxnSpPr>
        <p:spPr>
          <a:xfrm flipV="1">
            <a:off x="8645925" y="2055324"/>
            <a:ext cx="1122476" cy="531514"/>
          </a:xfrm>
          <a:prstGeom prst="bentConnector3">
            <a:avLst>
              <a:gd name="adj1" fmla="val 71800"/>
            </a:avLst>
          </a:prstGeom>
          <a:ln w="12700" cmpd="sng">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8614404" y="2296790"/>
            <a:ext cx="940157" cy="261610"/>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データ取得</a:t>
            </a:r>
          </a:p>
        </p:txBody>
      </p:sp>
      <p:sp>
        <p:nvSpPr>
          <p:cNvPr id="122" name="テキスト ボックス 121">
            <a:extLst>
              <a:ext uri="{FF2B5EF4-FFF2-40B4-BE49-F238E27FC236}">
                <a16:creationId xmlns:a16="http://schemas.microsoft.com/office/drawing/2014/main" id="{2ADA5508-8A08-4D33-A9D7-137EF89CF893}"/>
              </a:ext>
            </a:extLst>
          </p:cNvPr>
          <p:cNvSpPr txBox="1"/>
          <p:nvPr/>
        </p:nvSpPr>
        <p:spPr>
          <a:xfrm>
            <a:off x="7444924" y="1323840"/>
            <a:ext cx="2649600" cy="369332"/>
          </a:xfrm>
          <a:prstGeom prst="rect">
            <a:avLst/>
          </a:prstGeom>
          <a:noFill/>
          <a:ln>
            <a:noFill/>
          </a:ln>
        </p:spPr>
        <p:txBody>
          <a:bodyPr wrap="square" rtlCol="0">
            <a:spAutoFit/>
          </a:bodyPr>
          <a:lstStyle/>
          <a:p>
            <a:pPr algn="ctr"/>
            <a:r>
              <a:rPr lang="ja-JP" altLang="en-US">
                <a:latin typeface="Meiryo UI" panose="020B0604030504040204" pitchFamily="50" charset="-128"/>
                <a:ea typeface="Meiryo UI" panose="020B0604030504040204" pitchFamily="50" charset="-128"/>
              </a:rPr>
              <a:t>データ提供者環境</a:t>
            </a:r>
          </a:p>
        </p:txBody>
      </p:sp>
      <p:sp>
        <p:nvSpPr>
          <p:cNvPr id="123" name="テキスト ボックス 122">
            <a:extLst>
              <a:ext uri="{FF2B5EF4-FFF2-40B4-BE49-F238E27FC236}">
                <a16:creationId xmlns:a16="http://schemas.microsoft.com/office/drawing/2014/main" id="{FA9F6480-4428-4AF2-8E8F-28D1769B9BB0}"/>
              </a:ext>
            </a:extLst>
          </p:cNvPr>
          <p:cNvSpPr txBox="1"/>
          <p:nvPr/>
        </p:nvSpPr>
        <p:spPr>
          <a:xfrm>
            <a:off x="383018" y="1323840"/>
            <a:ext cx="2650138" cy="369332"/>
          </a:xfrm>
          <a:prstGeom prst="rect">
            <a:avLst/>
          </a:prstGeom>
          <a:noFill/>
          <a:ln>
            <a:noFill/>
          </a:ln>
        </p:spPr>
        <p:txBody>
          <a:bodyPr wrap="square" rtlCol="0">
            <a:spAutoFit/>
          </a:bodyPr>
          <a:lstStyle/>
          <a:p>
            <a:pPr algn="ctr"/>
            <a:r>
              <a:rPr lang="ja-JP" altLang="en-US">
                <a:latin typeface="Meiryo UI" panose="020B0604030504040204" pitchFamily="50" charset="-128"/>
                <a:ea typeface="Meiryo UI" panose="020B0604030504040204" pitchFamily="50" charset="-128"/>
              </a:rPr>
              <a:t>データ利用者環境</a:t>
            </a:r>
          </a:p>
        </p:txBody>
      </p:sp>
      <p:sp>
        <p:nvSpPr>
          <p:cNvPr id="124" name="正方形/長方形 123"/>
          <p:cNvSpPr/>
          <p:nvPr/>
        </p:nvSpPr>
        <p:spPr>
          <a:xfrm>
            <a:off x="6047666" y="2064381"/>
            <a:ext cx="378242" cy="2382931"/>
          </a:xfrm>
          <a:prstGeom prst="rect">
            <a:avLst/>
          </a:prstGeom>
          <a:gradFill>
            <a:gsLst>
              <a:gs pos="0">
                <a:schemeClr val="bg1">
                  <a:lumMod val="85000"/>
                </a:schemeClr>
              </a:gs>
              <a:gs pos="50000">
                <a:schemeClr val="bg1">
                  <a:lumMod val="75000"/>
                </a:schemeClr>
              </a:gs>
              <a:gs pos="100000">
                <a:schemeClr val="bg1">
                  <a:lumMod val="75000"/>
                </a:schemeClr>
              </a:gs>
            </a:gsLst>
          </a:gra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a:solidFill>
                  <a:prstClr val="black"/>
                </a:solidFill>
                <a:latin typeface="Meiryo UI" panose="020B0604030504040204" pitchFamily="50" charset="-128"/>
                <a:ea typeface="Meiryo UI" panose="020B0604030504040204" pitchFamily="50" charset="-128"/>
              </a:rPr>
              <a:t>FW</a:t>
            </a:r>
          </a:p>
          <a:p>
            <a:pPr algn="ctr"/>
            <a:r>
              <a:rPr lang="ja-JP" altLang="en-US" sz="1600">
                <a:solidFill>
                  <a:prstClr val="black"/>
                </a:solidFill>
                <a:latin typeface="Meiryo UI" panose="020B0604030504040204" pitchFamily="50" charset="-128"/>
                <a:ea typeface="Meiryo UI" panose="020B0604030504040204" pitchFamily="50" charset="-128"/>
              </a:rPr>
              <a:t>等</a:t>
            </a:r>
            <a:endParaRPr lang="en-US" altLang="ja-JP" sz="1600">
              <a:solidFill>
                <a:prstClr val="black"/>
              </a:solidFill>
              <a:latin typeface="Meiryo UI" panose="020B0604030504040204" pitchFamily="50" charset="-128"/>
              <a:ea typeface="Meiryo UI" panose="020B0604030504040204" pitchFamily="50" charset="-128"/>
            </a:endParaRPr>
          </a:p>
          <a:p>
            <a:pPr algn="ctr"/>
            <a:endParaRPr lang="en-US" altLang="ja-JP" sz="1600">
              <a:solidFill>
                <a:prstClr val="black"/>
              </a:solidFill>
              <a:latin typeface="Meiryo UI" panose="020B0604030504040204" pitchFamily="50" charset="-128"/>
              <a:ea typeface="Meiryo UI" panose="020B0604030504040204" pitchFamily="50" charset="-128"/>
            </a:endParaRPr>
          </a:p>
        </p:txBody>
      </p:sp>
      <p:sp>
        <p:nvSpPr>
          <p:cNvPr id="127" name="フローチャート: カード 126"/>
          <p:cNvSpPr/>
          <p:nvPr/>
        </p:nvSpPr>
        <p:spPr>
          <a:xfrm>
            <a:off x="7069483" y="3025927"/>
            <a:ext cx="792000" cy="612000"/>
          </a:xfrm>
          <a:prstGeom prst="flowChartPunchedCard">
            <a:avLst/>
          </a:prstGeom>
        </p:spPr>
        <p:style>
          <a:lnRef idx="2">
            <a:schemeClr val="dk1"/>
          </a:lnRef>
          <a:fillRef idx="1">
            <a:schemeClr val="lt1"/>
          </a:fillRef>
          <a:effectRef idx="0">
            <a:schemeClr val="dk1"/>
          </a:effectRef>
          <a:fontRef idx="minor">
            <a:schemeClr val="dk1"/>
          </a:fontRef>
        </p:style>
        <p:txBody>
          <a:bodyPr tIns="0" bIns="72000" rtlCol="0" anchor="ctr"/>
          <a:lstStyle/>
          <a:p>
            <a:pPr algn="ctr"/>
            <a:r>
              <a:rPr lang="ja-JP" altLang="en-US" sz="1100">
                <a:latin typeface="Meiryo UI" panose="020B0604030504040204" pitchFamily="50" charset="-128"/>
                <a:ea typeface="Meiryo UI" panose="020B0604030504040204" pitchFamily="50" charset="-128"/>
              </a:rPr>
              <a:t>サーバー</a:t>
            </a:r>
            <a:endParaRPr lang="en-US" altLang="ja-JP" sz="1100">
              <a:latin typeface="Meiryo UI" panose="020B0604030504040204" pitchFamily="50" charset="-128"/>
              <a:ea typeface="Meiryo UI" panose="020B0604030504040204" pitchFamily="50" charset="-128"/>
            </a:endParaRPr>
          </a:p>
          <a:p>
            <a:pPr algn="ctr"/>
            <a:r>
              <a:rPr kumimoji="1" lang="ja-JP" altLang="en-US" sz="1100">
                <a:latin typeface="Meiryo UI" panose="020B0604030504040204" pitchFamily="50" charset="-128"/>
                <a:ea typeface="Meiryo UI" panose="020B0604030504040204" pitchFamily="50" charset="-128"/>
              </a:rPr>
              <a:t>証明書</a:t>
            </a:r>
            <a:r>
              <a:rPr kumimoji="1" lang="en-US" altLang="ja-JP" sz="1100">
                <a:latin typeface="Meiryo UI" panose="020B0604030504040204" pitchFamily="50" charset="-128"/>
                <a:ea typeface="Meiryo UI" panose="020B0604030504040204" pitchFamily="50" charset="-128"/>
              </a:rPr>
              <a:t>&amp;</a:t>
            </a:r>
          </a:p>
          <a:p>
            <a:pPr algn="ctr"/>
            <a:r>
              <a:rPr kumimoji="1" lang="ja-JP" altLang="en-US" sz="1100">
                <a:latin typeface="Meiryo UI" panose="020B0604030504040204" pitchFamily="50" charset="-128"/>
                <a:ea typeface="Meiryo UI" panose="020B0604030504040204" pitchFamily="50" charset="-128"/>
              </a:rPr>
              <a:t>秘密鍵</a:t>
            </a:r>
          </a:p>
        </p:txBody>
      </p:sp>
      <p:sp>
        <p:nvSpPr>
          <p:cNvPr id="139" name="フローチャート: カード 138"/>
          <p:cNvSpPr/>
          <p:nvPr/>
        </p:nvSpPr>
        <p:spPr>
          <a:xfrm>
            <a:off x="1362203" y="3025927"/>
            <a:ext cx="792000" cy="612000"/>
          </a:xfrm>
          <a:prstGeom prst="flowChartPunchedCard">
            <a:avLst/>
          </a:prstGeom>
        </p:spPr>
        <p:style>
          <a:lnRef idx="2">
            <a:schemeClr val="dk1"/>
          </a:lnRef>
          <a:fillRef idx="1">
            <a:schemeClr val="lt1"/>
          </a:fillRef>
          <a:effectRef idx="0">
            <a:schemeClr val="dk1"/>
          </a:effectRef>
          <a:fontRef idx="minor">
            <a:schemeClr val="dk1"/>
          </a:fontRef>
        </p:style>
        <p:txBody>
          <a:bodyPr tIns="0" bIns="72000" rtlCol="0" anchor="ctr"/>
          <a:lstStyle/>
          <a:p>
            <a:pPr algn="ctr"/>
            <a:r>
              <a:rPr kumimoji="1" lang="ja-JP" altLang="en-US" sz="1100">
                <a:latin typeface="Meiryo UI" panose="020B0604030504040204" pitchFamily="50" charset="-128"/>
                <a:ea typeface="Meiryo UI" panose="020B0604030504040204" pitchFamily="50" charset="-128"/>
              </a:rPr>
              <a:t>クライアント証明書</a:t>
            </a:r>
            <a:r>
              <a:rPr kumimoji="1" lang="en-US" altLang="ja-JP" sz="1100">
                <a:latin typeface="Meiryo UI" panose="020B0604030504040204" pitchFamily="50" charset="-128"/>
                <a:ea typeface="Meiryo UI" panose="020B0604030504040204" pitchFamily="50" charset="-128"/>
              </a:rPr>
              <a:t>&amp;</a:t>
            </a:r>
          </a:p>
          <a:p>
            <a:pPr algn="ctr"/>
            <a:r>
              <a:rPr kumimoji="1" lang="ja-JP" altLang="en-US" sz="1100">
                <a:latin typeface="Meiryo UI" panose="020B0604030504040204" pitchFamily="50" charset="-128"/>
                <a:ea typeface="Meiryo UI" panose="020B0604030504040204" pitchFamily="50" charset="-128"/>
              </a:rPr>
              <a:t>秘密鍵</a:t>
            </a:r>
          </a:p>
        </p:txBody>
      </p:sp>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821684" cy="461665"/>
          </a:xfrm>
          <a:prstGeom prst="rect">
            <a:avLst/>
          </a:prstGeom>
        </p:spPr>
        <p:txBody>
          <a:bodyPr wrap="square">
            <a:spAutoFit/>
          </a:bodyPr>
          <a:lstStyle/>
          <a:p>
            <a:r>
              <a:rPr kumimoji="1" lang="ja-JP" altLang="en-US" sz="2400">
                <a:latin typeface="Meiryo UI" panose="020B0604030504040204" pitchFamily="50" charset="-128"/>
                <a:ea typeface="Meiryo UI" panose="020B0604030504040204" pitchFamily="50" charset="-128"/>
              </a:rPr>
              <a:t>＜参考資料＞</a:t>
            </a:r>
            <a:endParaRPr lang="ja-JP" altLang="en-US" sz="2400">
              <a:latin typeface="Meiryo UI" panose="020B0604030504040204" pitchFamily="50" charset="-128"/>
              <a:ea typeface="Meiryo UI" panose="020B0604030504040204" pitchFamily="50" charset="-128"/>
              <a:cs typeface="Meiryo UI" panose="020B0604030504040204" pitchFamily="50" charset="-128"/>
            </a:endParaRPr>
          </a:p>
        </p:txBody>
      </p:sp>
      <p:sp>
        <p:nvSpPr>
          <p:cNvPr id="143" name="テキスト ボックス 142"/>
          <p:cNvSpPr txBox="1"/>
          <p:nvPr/>
        </p:nvSpPr>
        <p:spPr>
          <a:xfrm>
            <a:off x="4149457" y="2270879"/>
            <a:ext cx="940157"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インターネット</a:t>
            </a:r>
          </a:p>
        </p:txBody>
      </p:sp>
      <p:sp>
        <p:nvSpPr>
          <p:cNvPr id="136" name="吹き出し: 四角形 135">
            <a:extLst>
              <a:ext uri="{FF2B5EF4-FFF2-40B4-BE49-F238E27FC236}">
                <a16:creationId xmlns:a16="http://schemas.microsoft.com/office/drawing/2014/main" id="{A4C531B0-E076-4440-B571-B7DF2CA3BCB0}"/>
              </a:ext>
            </a:extLst>
          </p:cNvPr>
          <p:cNvSpPr/>
          <p:nvPr/>
        </p:nvSpPr>
        <p:spPr>
          <a:xfrm>
            <a:off x="9662674" y="3205126"/>
            <a:ext cx="1130300" cy="334461"/>
          </a:xfrm>
          <a:prstGeom prst="wedgeRectCallout">
            <a:avLst>
              <a:gd name="adj1" fmla="val 35347"/>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(1)</a:t>
            </a:r>
            <a:endParaRPr lang="ja-JP" altLang="en-US" sz="1400">
              <a:latin typeface="Meiryo UI" panose="020B0604030504040204" pitchFamily="50" charset="-128"/>
              <a:ea typeface="Meiryo UI" panose="020B0604030504040204" pitchFamily="50" charset="-128"/>
            </a:endParaRPr>
          </a:p>
        </p:txBody>
      </p:sp>
      <p:sp>
        <p:nvSpPr>
          <p:cNvPr id="137" name="吹き出し: 四角形 136">
            <a:extLst>
              <a:ext uri="{FF2B5EF4-FFF2-40B4-BE49-F238E27FC236}">
                <a16:creationId xmlns:a16="http://schemas.microsoft.com/office/drawing/2014/main" id="{E14FCC2D-146D-41F4-8366-7DA95F50D5F8}"/>
              </a:ext>
            </a:extLst>
          </p:cNvPr>
          <p:cNvSpPr/>
          <p:nvPr/>
        </p:nvSpPr>
        <p:spPr>
          <a:xfrm>
            <a:off x="6099720" y="5129745"/>
            <a:ext cx="1130300" cy="334461"/>
          </a:xfrm>
          <a:prstGeom prst="wedgeRectCallout">
            <a:avLst>
              <a:gd name="adj1" fmla="val -46334"/>
              <a:gd name="adj2" fmla="val 86733"/>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(2)</a:t>
            </a:r>
            <a:endParaRPr lang="ja-JP" altLang="en-US" sz="1400">
              <a:latin typeface="Meiryo UI" panose="020B0604030504040204" pitchFamily="50" charset="-128"/>
              <a:ea typeface="Meiryo UI" panose="020B0604030504040204" pitchFamily="50" charset="-128"/>
            </a:endParaRPr>
          </a:p>
        </p:txBody>
      </p:sp>
      <p:sp>
        <p:nvSpPr>
          <p:cNvPr id="151" name="吹き出し: 四角形 150">
            <a:extLst>
              <a:ext uri="{FF2B5EF4-FFF2-40B4-BE49-F238E27FC236}">
                <a16:creationId xmlns:a16="http://schemas.microsoft.com/office/drawing/2014/main" id="{888A3A2C-416C-45AB-A99F-9E881D9FA456}"/>
              </a:ext>
            </a:extLst>
          </p:cNvPr>
          <p:cNvSpPr/>
          <p:nvPr/>
        </p:nvSpPr>
        <p:spPr>
          <a:xfrm>
            <a:off x="545258" y="1985007"/>
            <a:ext cx="1130300" cy="334461"/>
          </a:xfrm>
          <a:prstGeom prst="wedgeRectCallout">
            <a:avLst>
              <a:gd name="adj1" fmla="val 35347"/>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(5)</a:t>
            </a:r>
            <a:endParaRPr lang="ja-JP" altLang="en-US" sz="1400">
              <a:latin typeface="Meiryo UI" panose="020B0604030504040204" pitchFamily="50" charset="-128"/>
              <a:ea typeface="Meiryo UI" panose="020B0604030504040204" pitchFamily="50" charset="-128"/>
            </a:endParaRPr>
          </a:p>
        </p:txBody>
      </p:sp>
      <p:sp>
        <p:nvSpPr>
          <p:cNvPr id="152" name="吹き出し: 四角形 151">
            <a:extLst>
              <a:ext uri="{FF2B5EF4-FFF2-40B4-BE49-F238E27FC236}">
                <a16:creationId xmlns:a16="http://schemas.microsoft.com/office/drawing/2014/main" id="{3AC30924-DA73-41BF-A36E-41947D0FA9D0}"/>
              </a:ext>
            </a:extLst>
          </p:cNvPr>
          <p:cNvSpPr/>
          <p:nvPr/>
        </p:nvSpPr>
        <p:spPr>
          <a:xfrm>
            <a:off x="7277310" y="1973287"/>
            <a:ext cx="1130300" cy="334461"/>
          </a:xfrm>
          <a:prstGeom prst="wedgeRectCallout">
            <a:avLst>
              <a:gd name="adj1" fmla="val 35347"/>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(4)</a:t>
            </a:r>
            <a:endParaRPr lang="ja-JP" altLang="en-US" sz="1400">
              <a:latin typeface="Meiryo UI" panose="020B0604030504040204" pitchFamily="50" charset="-128"/>
              <a:ea typeface="Meiryo UI" panose="020B0604030504040204" pitchFamily="50" charset="-128"/>
            </a:endParaRPr>
          </a:p>
        </p:txBody>
      </p:sp>
      <p:sp>
        <p:nvSpPr>
          <p:cNvPr id="85" name="正方形/長方形 84">
            <a:extLst>
              <a:ext uri="{FF2B5EF4-FFF2-40B4-BE49-F238E27FC236}">
                <a16:creationId xmlns:a16="http://schemas.microsoft.com/office/drawing/2014/main" id="{133B85BF-A2C3-466C-934F-44A9B1082992}"/>
              </a:ext>
            </a:extLst>
          </p:cNvPr>
          <p:cNvSpPr/>
          <p:nvPr/>
        </p:nvSpPr>
        <p:spPr>
          <a:xfrm>
            <a:off x="2413826" y="5555026"/>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来歴管理</a:t>
            </a:r>
          </a:p>
        </p:txBody>
      </p:sp>
      <p:sp>
        <p:nvSpPr>
          <p:cNvPr id="135" name="正方形/長方形 134">
            <a:extLst>
              <a:ext uri="{FF2B5EF4-FFF2-40B4-BE49-F238E27FC236}">
                <a16:creationId xmlns:a16="http://schemas.microsoft.com/office/drawing/2014/main" id="{F1D2177F-DDEF-4986-863F-780252C3978B}"/>
              </a:ext>
            </a:extLst>
          </p:cNvPr>
          <p:cNvSpPr/>
          <p:nvPr/>
        </p:nvSpPr>
        <p:spPr>
          <a:xfrm>
            <a:off x="867631" y="5542919"/>
            <a:ext cx="1332000" cy="46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prstClr val="black"/>
                </a:solidFill>
                <a:latin typeface="Meiryo UI" panose="020B0604030504040204" pitchFamily="50" charset="-128"/>
                <a:ea typeface="Meiryo UI" panose="020B0604030504040204" pitchFamily="50" charset="-128"/>
              </a:rPr>
              <a:t>認証認可</a:t>
            </a:r>
          </a:p>
        </p:txBody>
      </p:sp>
      <p:cxnSp>
        <p:nvCxnSpPr>
          <p:cNvPr id="153" name="直線矢印コネクタ 18">
            <a:extLst>
              <a:ext uri="{FF2B5EF4-FFF2-40B4-BE49-F238E27FC236}">
                <a16:creationId xmlns:a16="http://schemas.microsoft.com/office/drawing/2014/main" id="{AC156963-B928-44F9-9B2F-356A246A7DDF}"/>
              </a:ext>
            </a:extLst>
          </p:cNvPr>
          <p:cNvCxnSpPr>
            <a:cxnSpLocks/>
            <a:stCxn id="135" idx="0"/>
            <a:endCxn id="91" idx="0"/>
          </p:cNvCxnSpPr>
          <p:nvPr/>
        </p:nvCxnSpPr>
        <p:spPr>
          <a:xfrm rot="16200000" flipH="1">
            <a:off x="3077815" y="3998735"/>
            <a:ext cx="4022" cy="3092390"/>
          </a:xfrm>
          <a:prstGeom prst="bentConnector3">
            <a:avLst>
              <a:gd name="adj1" fmla="val -12025037"/>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8">
            <a:extLst>
              <a:ext uri="{FF2B5EF4-FFF2-40B4-BE49-F238E27FC236}">
                <a16:creationId xmlns:a16="http://schemas.microsoft.com/office/drawing/2014/main" id="{3F890A23-6EDF-4E35-809C-0AAFB2746DE7}"/>
              </a:ext>
            </a:extLst>
          </p:cNvPr>
          <p:cNvCxnSpPr>
            <a:cxnSpLocks/>
            <a:stCxn id="91" idx="0"/>
            <a:endCxn id="82" idx="1"/>
          </p:cNvCxnSpPr>
          <p:nvPr/>
        </p:nvCxnSpPr>
        <p:spPr>
          <a:xfrm rot="5400000" flipH="1" flipV="1">
            <a:off x="4471896" y="2812912"/>
            <a:ext cx="2888154" cy="2579904"/>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6" name="直線矢印コネクタ 18">
            <a:extLst>
              <a:ext uri="{FF2B5EF4-FFF2-40B4-BE49-F238E27FC236}">
                <a16:creationId xmlns:a16="http://schemas.microsoft.com/office/drawing/2014/main" id="{69DB301F-9282-4914-9809-7B9CEBBFFDD3}"/>
              </a:ext>
            </a:extLst>
          </p:cNvPr>
          <p:cNvCxnSpPr>
            <a:cxnSpLocks/>
            <a:stCxn id="91" idx="0"/>
            <a:endCxn id="88" idx="3"/>
          </p:cNvCxnSpPr>
          <p:nvPr/>
        </p:nvCxnSpPr>
        <p:spPr>
          <a:xfrm rot="16200000" flipV="1">
            <a:off x="1835455" y="2756374"/>
            <a:ext cx="2888154" cy="2692979"/>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線矢印コネクタ 18">
            <a:extLst>
              <a:ext uri="{FF2B5EF4-FFF2-40B4-BE49-F238E27FC236}">
                <a16:creationId xmlns:a16="http://schemas.microsoft.com/office/drawing/2014/main" id="{E722D1CD-BE1C-4C94-9513-D898E4FC95A8}"/>
              </a:ext>
            </a:extLst>
          </p:cNvPr>
          <p:cNvCxnSpPr>
            <a:cxnSpLocks/>
            <a:stCxn id="85" idx="0"/>
            <a:endCxn id="135" idx="0"/>
          </p:cNvCxnSpPr>
          <p:nvPr/>
        </p:nvCxnSpPr>
        <p:spPr>
          <a:xfrm rot="16200000" flipV="1">
            <a:off x="2300676" y="4775875"/>
            <a:ext cx="12107" cy="1546195"/>
          </a:xfrm>
          <a:prstGeom prst="bentConnector3">
            <a:avLst>
              <a:gd name="adj1" fmla="val 4109697"/>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8" name="テキスト ボックス 157">
            <a:extLst>
              <a:ext uri="{FF2B5EF4-FFF2-40B4-BE49-F238E27FC236}">
                <a16:creationId xmlns:a16="http://schemas.microsoft.com/office/drawing/2014/main" id="{9DEE1A4E-65DC-44DD-A3B1-80CFEDC8A1C3}"/>
              </a:ext>
            </a:extLst>
          </p:cNvPr>
          <p:cNvSpPr txBox="1"/>
          <p:nvPr/>
        </p:nvSpPr>
        <p:spPr>
          <a:xfrm>
            <a:off x="4164158" y="6184079"/>
            <a:ext cx="639901" cy="430887"/>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a:t>
            </a:r>
            <a:endParaRPr kumimoji="1" lang="en-US" altLang="ja-JP" sz="1100">
              <a:latin typeface="Meiryo UI" panose="020B0604030504040204" pitchFamily="50" charset="-128"/>
              <a:ea typeface="Meiryo UI" panose="020B0604030504040204" pitchFamily="50" charset="-128"/>
            </a:endParaRPr>
          </a:p>
          <a:p>
            <a:r>
              <a:rPr kumimoji="1" lang="ja-JP" altLang="en-US" sz="1100">
                <a:latin typeface="Meiryo UI" panose="020B0604030504040204" pitchFamily="50" charset="-128"/>
                <a:ea typeface="Meiryo UI" panose="020B0604030504040204" pitchFamily="50" charset="-128"/>
              </a:rPr>
              <a:t>検索</a:t>
            </a:r>
          </a:p>
        </p:txBody>
      </p:sp>
      <p:cxnSp>
        <p:nvCxnSpPr>
          <p:cNvPr id="159" name="直線矢印コネクタ 18">
            <a:extLst>
              <a:ext uri="{FF2B5EF4-FFF2-40B4-BE49-F238E27FC236}">
                <a16:creationId xmlns:a16="http://schemas.microsoft.com/office/drawing/2014/main" id="{20433A90-E869-4485-8565-9DE6581827D3}"/>
              </a:ext>
            </a:extLst>
          </p:cNvPr>
          <p:cNvCxnSpPr>
            <a:cxnSpLocks/>
            <a:endCxn id="91" idx="2"/>
          </p:cNvCxnSpPr>
          <p:nvPr/>
        </p:nvCxnSpPr>
        <p:spPr>
          <a:xfrm flipH="1" flipV="1">
            <a:off x="4626021" y="6014941"/>
            <a:ext cx="176035" cy="33827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62B98809-CB2A-458A-8EAD-13BECAC52BAC}"/>
              </a:ext>
            </a:extLst>
          </p:cNvPr>
          <p:cNvGrpSpPr>
            <a:grpSpLocks noChangeAspect="1"/>
          </p:cNvGrpSpPr>
          <p:nvPr/>
        </p:nvGrpSpPr>
        <p:grpSpPr>
          <a:xfrm>
            <a:off x="4616916" y="6353217"/>
            <a:ext cx="529467" cy="337014"/>
            <a:chOff x="10041164" y="-1374776"/>
            <a:chExt cx="15093951" cy="9607552"/>
          </a:xfrm>
          <a:solidFill>
            <a:schemeClr val="tx1"/>
          </a:solidFill>
        </p:grpSpPr>
        <p:sp>
          <p:nvSpPr>
            <p:cNvPr id="161" name="Oval 6">
              <a:extLst>
                <a:ext uri="{FF2B5EF4-FFF2-40B4-BE49-F238E27FC236}">
                  <a16:creationId xmlns:a16="http://schemas.microsoft.com/office/drawing/2014/main" id="{77AC00A8-AEB3-4065-B0CF-420F230457B3}"/>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62" name="Freeform 7">
              <a:extLst>
                <a:ext uri="{FF2B5EF4-FFF2-40B4-BE49-F238E27FC236}">
                  <a16:creationId xmlns:a16="http://schemas.microsoft.com/office/drawing/2014/main" id="{B6C11EF6-582C-410A-A500-522AFC18EE5F}"/>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50" name="吹き出し: 四角形 149">
            <a:extLst>
              <a:ext uri="{FF2B5EF4-FFF2-40B4-BE49-F238E27FC236}">
                <a16:creationId xmlns:a16="http://schemas.microsoft.com/office/drawing/2014/main" id="{BB31CD3B-2924-40F2-A13E-382BAED4C2C6}"/>
              </a:ext>
            </a:extLst>
          </p:cNvPr>
          <p:cNvSpPr/>
          <p:nvPr/>
        </p:nvSpPr>
        <p:spPr>
          <a:xfrm>
            <a:off x="3394871" y="5129745"/>
            <a:ext cx="1130300" cy="334461"/>
          </a:xfrm>
          <a:prstGeom prst="wedgeRectCallout">
            <a:avLst>
              <a:gd name="adj1" fmla="val 42304"/>
              <a:gd name="adj2" fmla="val 86733"/>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(3)</a:t>
            </a:r>
            <a:endParaRPr lang="ja-JP" altLang="en-US" sz="1400">
              <a:latin typeface="Meiryo UI" panose="020B0604030504040204" pitchFamily="50" charset="-128"/>
              <a:ea typeface="Meiryo UI" panose="020B0604030504040204" pitchFamily="50" charset="-128"/>
            </a:endParaRPr>
          </a:p>
        </p:txBody>
      </p:sp>
      <p:sp>
        <p:nvSpPr>
          <p:cNvPr id="180" name="テキスト ボックス 179">
            <a:extLst>
              <a:ext uri="{FF2B5EF4-FFF2-40B4-BE49-F238E27FC236}">
                <a16:creationId xmlns:a16="http://schemas.microsoft.com/office/drawing/2014/main" id="{80FFEE79-A5E9-4332-8C44-CED953C9D856}"/>
              </a:ext>
            </a:extLst>
          </p:cNvPr>
          <p:cNvSpPr txBox="1"/>
          <p:nvPr/>
        </p:nvSpPr>
        <p:spPr>
          <a:xfrm>
            <a:off x="233233" y="705772"/>
            <a:ext cx="11499855" cy="369332"/>
          </a:xfrm>
          <a:prstGeom prst="rect">
            <a:avLst/>
          </a:prstGeom>
          <a:noFill/>
        </p:spPr>
        <p:txBody>
          <a:bodyPr wrap="square" rtlCol="0">
            <a:spAutoFit/>
          </a:bodyPr>
          <a:lstStyle/>
          <a:p>
            <a:pPr marL="285750" indent="-285750" algn="l">
              <a:buFont typeface="Wingdings" panose="05000000000000000000" pitchFamily="2" charset="2"/>
              <a:buChar char="ü"/>
            </a:pPr>
            <a:r>
              <a:rPr kumimoji="1" lang="ja-JP" altLang="en-US" sz="1800">
                <a:latin typeface="Meiryo UI" panose="020B0604030504040204" pitchFamily="50" charset="-128"/>
                <a:ea typeface="Meiryo UI" panose="020B0604030504040204" pitchFamily="50" charset="-128"/>
              </a:rPr>
              <a:t>データカタログサイトが</a:t>
            </a:r>
            <a:r>
              <a:rPr kumimoji="1" lang="en-US" altLang="ja-JP" sz="1800">
                <a:latin typeface="Meiryo UI" panose="020B0604030504040204" pitchFamily="50" charset="-128"/>
                <a:ea typeface="Meiryo UI" panose="020B0604030504040204" pitchFamily="50" charset="-128"/>
              </a:rPr>
              <a:t>NW</a:t>
            </a:r>
            <a:r>
              <a:rPr kumimoji="1" lang="ja-JP" altLang="en-US" sz="1800">
                <a:latin typeface="Meiryo UI" panose="020B0604030504040204" pitchFamily="50" charset="-128"/>
                <a:ea typeface="Meiryo UI" panose="020B0604030504040204" pitchFamily="50" charset="-128"/>
              </a:rPr>
              <a:t>接続不可の場合のシステム構成イメージです。</a:t>
            </a:r>
            <a:endParaRPr kumimoji="1" lang="en-US" altLang="ja-JP" sz="1800">
              <a:latin typeface="Meiryo UI" panose="020B0604030504040204" pitchFamily="50" charset="-128"/>
              <a:ea typeface="Meiryo UI" panose="020B0604030504040204" pitchFamily="50" charset="-128"/>
            </a:endParaRPr>
          </a:p>
        </p:txBody>
      </p:sp>
      <p:sp>
        <p:nvSpPr>
          <p:cNvPr id="93" name="テキスト ボックス 92">
            <a:extLst>
              <a:ext uri="{FF2B5EF4-FFF2-40B4-BE49-F238E27FC236}">
                <a16:creationId xmlns:a16="http://schemas.microsoft.com/office/drawing/2014/main" id="{4D0133A2-7256-477C-9536-500CFA4B43E4}"/>
              </a:ext>
            </a:extLst>
          </p:cNvPr>
          <p:cNvSpPr txBox="1"/>
          <p:nvPr/>
        </p:nvSpPr>
        <p:spPr>
          <a:xfrm>
            <a:off x="6632504" y="6267467"/>
            <a:ext cx="1652319" cy="430887"/>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カタログデータ作成</a:t>
            </a:r>
            <a:endParaRPr kumimoji="1" lang="en-US" altLang="ja-JP" sz="1100">
              <a:latin typeface="Meiryo UI" panose="020B0604030504040204" pitchFamily="50" charset="-128"/>
              <a:ea typeface="Meiryo UI" panose="020B0604030504040204" pitchFamily="50" charset="-128"/>
            </a:endParaRPr>
          </a:p>
          <a:p>
            <a:r>
              <a:rPr lang="ja-JP" altLang="en-US" sz="1100">
                <a:latin typeface="Meiryo UI" panose="020B0604030504040204" pitchFamily="50" charset="-128"/>
                <a:ea typeface="Meiryo UI" panose="020B0604030504040204" pitchFamily="50" charset="-128"/>
              </a:rPr>
              <a:t>エクスポート</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インポート</a:t>
            </a:r>
            <a:endParaRPr kumimoji="1" lang="ja-JP" altLang="en-US" sz="1100">
              <a:latin typeface="Meiryo UI" panose="020B0604030504040204" pitchFamily="50" charset="-128"/>
              <a:ea typeface="Meiryo UI" panose="020B0604030504040204" pitchFamily="50" charset="-128"/>
            </a:endParaRPr>
          </a:p>
        </p:txBody>
      </p:sp>
      <p:cxnSp>
        <p:nvCxnSpPr>
          <p:cNvPr id="94" name="直線矢印コネクタ 18">
            <a:extLst>
              <a:ext uri="{FF2B5EF4-FFF2-40B4-BE49-F238E27FC236}">
                <a16:creationId xmlns:a16="http://schemas.microsoft.com/office/drawing/2014/main" id="{3D174A8F-76E5-41F9-B757-179DECBC8EEF}"/>
              </a:ext>
            </a:extLst>
          </p:cNvPr>
          <p:cNvCxnSpPr>
            <a:cxnSpLocks/>
            <a:stCxn id="101" idx="8"/>
            <a:endCxn id="96" idx="2"/>
          </p:cNvCxnSpPr>
          <p:nvPr/>
        </p:nvCxnSpPr>
        <p:spPr>
          <a:xfrm flipH="1" flipV="1">
            <a:off x="6172215" y="6014941"/>
            <a:ext cx="2301488" cy="39079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9" name="グループ化 98">
            <a:extLst>
              <a:ext uri="{FF2B5EF4-FFF2-40B4-BE49-F238E27FC236}">
                <a16:creationId xmlns:a16="http://schemas.microsoft.com/office/drawing/2014/main" id="{7239EB75-FCD8-4690-8A77-C541ADB47471}"/>
              </a:ext>
            </a:extLst>
          </p:cNvPr>
          <p:cNvGrpSpPr>
            <a:grpSpLocks noChangeAspect="1"/>
          </p:cNvGrpSpPr>
          <p:nvPr/>
        </p:nvGrpSpPr>
        <p:grpSpPr>
          <a:xfrm>
            <a:off x="8473692" y="6275820"/>
            <a:ext cx="529467" cy="337014"/>
            <a:chOff x="10041164" y="-1374776"/>
            <a:chExt cx="15093951" cy="9607552"/>
          </a:xfrm>
          <a:solidFill>
            <a:schemeClr val="tx1"/>
          </a:solidFill>
        </p:grpSpPr>
        <p:sp>
          <p:nvSpPr>
            <p:cNvPr id="100" name="Oval 6">
              <a:extLst>
                <a:ext uri="{FF2B5EF4-FFF2-40B4-BE49-F238E27FC236}">
                  <a16:creationId xmlns:a16="http://schemas.microsoft.com/office/drawing/2014/main" id="{19B3879D-2283-4372-8472-9C69432FC1A9}"/>
                </a:ext>
              </a:extLst>
            </p:cNvPr>
            <p:cNvSpPr>
              <a:spLocks noChangeArrowheads="1"/>
            </p:cNvSpPr>
            <p:nvPr/>
          </p:nvSpPr>
          <p:spPr bwMode="auto">
            <a:xfrm>
              <a:off x="20337466" y="-1374776"/>
              <a:ext cx="3498852" cy="3498854"/>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Freeform 7">
              <a:extLst>
                <a:ext uri="{FF2B5EF4-FFF2-40B4-BE49-F238E27FC236}">
                  <a16:creationId xmlns:a16="http://schemas.microsoft.com/office/drawing/2014/main" id="{AB80B095-8D6D-4D07-B837-082A387C1341}"/>
                </a:ext>
              </a:extLst>
            </p:cNvPr>
            <p:cNvSpPr>
              <a:spLocks noEditPoints="1"/>
            </p:cNvSpPr>
            <p:nvPr/>
          </p:nvSpPr>
          <p:spPr bwMode="auto">
            <a:xfrm>
              <a:off x="10041164" y="2322529"/>
              <a:ext cx="15093951" cy="5910247"/>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endParaRPr lang="ja-JP" altLang="en-US" sz="1463">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02" name="直線矢印コネクタ 18">
            <a:extLst>
              <a:ext uri="{FF2B5EF4-FFF2-40B4-BE49-F238E27FC236}">
                <a16:creationId xmlns:a16="http://schemas.microsoft.com/office/drawing/2014/main" id="{158F679A-BA8B-4151-A4DC-718413859132}"/>
              </a:ext>
            </a:extLst>
          </p:cNvPr>
          <p:cNvCxnSpPr>
            <a:cxnSpLocks/>
          </p:cNvCxnSpPr>
          <p:nvPr/>
        </p:nvCxnSpPr>
        <p:spPr>
          <a:xfrm flipV="1">
            <a:off x="8994511" y="4279296"/>
            <a:ext cx="1425016" cy="189574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2F15F5F9-B1FD-4AC8-BCA7-234EC4B469B6}"/>
              </a:ext>
            </a:extLst>
          </p:cNvPr>
          <p:cNvSpPr txBox="1"/>
          <p:nvPr/>
        </p:nvSpPr>
        <p:spPr>
          <a:xfrm>
            <a:off x="9798623" y="5030698"/>
            <a:ext cx="1652319" cy="430887"/>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カタログデータ</a:t>
            </a:r>
            <a:endParaRPr kumimoji="1" lang="en-US" altLang="ja-JP" sz="1100">
              <a:latin typeface="Meiryo UI" panose="020B0604030504040204" pitchFamily="50" charset="-128"/>
              <a:ea typeface="Meiryo UI" panose="020B0604030504040204" pitchFamily="50" charset="-128"/>
            </a:endParaRPr>
          </a:p>
          <a:p>
            <a:r>
              <a:rPr lang="ja-JP" altLang="en-US" sz="1100">
                <a:latin typeface="Meiryo UI" panose="020B0604030504040204" pitchFamily="50" charset="-128"/>
                <a:ea typeface="Meiryo UI" panose="020B0604030504040204" pitchFamily="50" charset="-128"/>
              </a:rPr>
              <a:t>エクスポート</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インポート</a:t>
            </a:r>
            <a:endParaRPr kumimoji="1" lang="ja-JP" altLang="en-US" sz="11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1139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821684"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導入作業：①データカタログ横断検索サービス</a:t>
            </a:r>
            <a:endParaRPr lang="ja-JP" altLang="en-US" sz="240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4" name="表 4">
            <a:extLst>
              <a:ext uri="{FF2B5EF4-FFF2-40B4-BE49-F238E27FC236}">
                <a16:creationId xmlns:a16="http://schemas.microsoft.com/office/drawing/2014/main" id="{420AD64E-C5AE-4A19-92C9-AE9D3C406112}"/>
              </a:ext>
            </a:extLst>
          </p:cNvPr>
          <p:cNvGraphicFramePr>
            <a:graphicFrameLocks noGrp="1"/>
          </p:cNvGraphicFramePr>
          <p:nvPr>
            <p:extLst>
              <p:ext uri="{D42A27DB-BD31-4B8C-83A1-F6EECF244321}">
                <p14:modId xmlns:p14="http://schemas.microsoft.com/office/powerpoint/2010/main" val="3645352447"/>
              </p:ext>
            </p:extLst>
          </p:nvPr>
        </p:nvGraphicFramePr>
        <p:xfrm>
          <a:off x="226248" y="1141696"/>
          <a:ext cx="11577968" cy="1399794"/>
        </p:xfrm>
        <a:graphic>
          <a:graphicData uri="http://schemas.openxmlformats.org/drawingml/2006/table">
            <a:tbl>
              <a:tblPr firstRow="1" bandRow="1">
                <a:tableStyleId>{5940675A-B579-460E-94D1-54222C63F5DA}</a:tableStyleId>
              </a:tblPr>
              <a:tblGrid>
                <a:gridCol w="1406983">
                  <a:extLst>
                    <a:ext uri="{9D8B030D-6E8A-4147-A177-3AD203B41FA5}">
                      <a16:colId xmlns:a16="http://schemas.microsoft.com/office/drawing/2014/main" val="2716252420"/>
                    </a:ext>
                  </a:extLst>
                </a:gridCol>
                <a:gridCol w="10170985">
                  <a:extLst>
                    <a:ext uri="{9D8B030D-6E8A-4147-A177-3AD203B41FA5}">
                      <a16:colId xmlns:a16="http://schemas.microsoft.com/office/drawing/2014/main" val="2309729133"/>
                    </a:ext>
                  </a:extLst>
                </a:gridCol>
              </a:tblGrid>
              <a:tr h="466598">
                <a:tc>
                  <a:txBody>
                    <a:bodyPr/>
                    <a:lstStyle/>
                    <a:p>
                      <a:pPr algn="ctr"/>
                      <a:r>
                        <a:rPr kumimoji="1" lang="ja-JP" altLang="en-US">
                          <a:solidFill>
                            <a:schemeClr val="bg1"/>
                          </a:solidFill>
                          <a:latin typeface="Meiryo UI" panose="020B0604030504040204" pitchFamily="50" charset="-128"/>
                          <a:ea typeface="Meiryo UI" panose="020B0604030504040204" pitchFamily="50" charset="-128"/>
                        </a:rPr>
                        <a:t>ステップ</a:t>
                      </a:r>
                      <a:r>
                        <a:rPr kumimoji="1" lang="en-US" altLang="ja-JP">
                          <a:solidFill>
                            <a:schemeClr val="bg1"/>
                          </a:solidFill>
                          <a:latin typeface="Meiryo UI" panose="020B0604030504040204" pitchFamily="50" charset="-128"/>
                          <a:ea typeface="Meiryo UI" panose="020B0604030504040204" pitchFamily="50" charset="-128"/>
                        </a:rPr>
                        <a:t>(1)</a:t>
                      </a:r>
                      <a:endParaRPr kumimoji="1" lang="ja-JP" altLang="en-US">
                        <a:solidFill>
                          <a:schemeClr val="bg1"/>
                        </a:solidFill>
                        <a:latin typeface="Meiryo UI" panose="020B0604030504040204" pitchFamily="50" charset="-128"/>
                        <a:ea typeface="Meiryo UI" panose="020B0604030504040204" pitchFamily="50" charset="-128"/>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ja-JP" altLang="en-US" sz="1800" dirty="0">
                          <a:solidFill>
                            <a:schemeClr val="tx1"/>
                          </a:solidFill>
                          <a:latin typeface="Meiryo UI" panose="020B0604030504040204" pitchFamily="50" charset="-128"/>
                          <a:ea typeface="Meiryo UI" panose="020B0604030504040204" pitchFamily="50" charset="-128"/>
                        </a:rPr>
                        <a:t>データカタログサイト</a:t>
                      </a:r>
                      <a:r>
                        <a:rPr lang="en-US" altLang="ja-JP" sz="1800" dirty="0">
                          <a:solidFill>
                            <a:schemeClr val="tx1"/>
                          </a:solidFill>
                          <a:latin typeface="Meiryo UI" panose="020B0604030504040204" pitchFamily="50" charset="-128"/>
                          <a:ea typeface="Meiryo UI" panose="020B0604030504040204" pitchFamily="50" charset="-128"/>
                        </a:rPr>
                        <a:t>(CKAN)</a:t>
                      </a:r>
                      <a:r>
                        <a:rPr lang="ja-JP" altLang="en-US" sz="1800" dirty="0">
                          <a:solidFill>
                            <a:schemeClr val="tx1"/>
                          </a:solidFill>
                          <a:latin typeface="Meiryo UI" panose="020B0604030504040204" pitchFamily="50" charset="-128"/>
                          <a:ea typeface="Meiryo UI" panose="020B0604030504040204" pitchFamily="50" charset="-128"/>
                        </a:rPr>
                        <a:t>を構築する。</a:t>
                      </a:r>
                      <a:endParaRPr kumimoji="1" lang="ja-JP" altLang="en-US" dirty="0">
                        <a:latin typeface="Meiryo UI" panose="020B0604030504040204" pitchFamily="50" charset="-128"/>
                        <a:ea typeface="Meiryo UI" panose="020B0604030504040204" pitchFamily="50" charset="-128"/>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91507270"/>
                  </a:ext>
                </a:extLst>
              </a:tr>
              <a:tr h="4665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solidFill>
                            <a:schemeClr val="bg1"/>
                          </a:solidFill>
                          <a:latin typeface="Meiryo UI" panose="020B0604030504040204" pitchFamily="50" charset="-128"/>
                          <a:ea typeface="Meiryo UI" panose="020B0604030504040204" pitchFamily="50" charset="-128"/>
                        </a:rPr>
                        <a:t>ステップ</a:t>
                      </a:r>
                      <a:r>
                        <a:rPr kumimoji="1" lang="en-US" altLang="ja-JP">
                          <a:solidFill>
                            <a:schemeClr val="bg1"/>
                          </a:solidFill>
                          <a:latin typeface="Meiryo UI" panose="020B0604030504040204" pitchFamily="50" charset="-128"/>
                          <a:ea typeface="Meiryo UI" panose="020B0604030504040204" pitchFamily="50" charset="-128"/>
                        </a:rPr>
                        <a:t>(2)</a:t>
                      </a:r>
                      <a:endParaRPr kumimoji="1" lang="ja-JP" altLang="en-US">
                        <a:solidFill>
                          <a:schemeClr val="bg1"/>
                        </a:solidFill>
                        <a:latin typeface="Meiryo UI" panose="020B0604030504040204" pitchFamily="50" charset="-128"/>
                        <a:ea typeface="Meiryo UI" panose="020B0604030504040204" pitchFamily="50" charset="-128"/>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kumimoji="1" lang="ja-JP" altLang="en-US" dirty="0">
                          <a:latin typeface="Meiryo UI" panose="020B0604030504040204" pitchFamily="50" charset="-128"/>
                          <a:ea typeface="Meiryo UI" panose="020B0604030504040204" pitchFamily="50" charset="-128"/>
                        </a:rPr>
                        <a:t>カタログ作成ツールを活用し、カタログデータを登録する。</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03152362"/>
                  </a:ext>
                </a:extLst>
              </a:tr>
              <a:tr h="4665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solidFill>
                            <a:schemeClr val="bg1"/>
                          </a:solidFill>
                          <a:latin typeface="Meiryo UI" panose="020B0604030504040204" pitchFamily="50" charset="-128"/>
                          <a:ea typeface="Meiryo UI" panose="020B0604030504040204" pitchFamily="50" charset="-128"/>
                        </a:rPr>
                        <a:t>ステップ</a:t>
                      </a:r>
                      <a:r>
                        <a:rPr kumimoji="1" lang="en-US" altLang="ja-JP">
                          <a:solidFill>
                            <a:schemeClr val="bg1"/>
                          </a:solidFill>
                          <a:latin typeface="Meiryo UI" panose="020B0604030504040204" pitchFamily="50" charset="-128"/>
                          <a:ea typeface="Meiryo UI" panose="020B0604030504040204" pitchFamily="50" charset="-128"/>
                        </a:rPr>
                        <a:t>(3)</a:t>
                      </a:r>
                      <a:endParaRPr kumimoji="1" lang="ja-JP" altLang="en-US">
                        <a:solidFill>
                          <a:schemeClr val="bg1"/>
                        </a:solidFill>
                        <a:latin typeface="Meiryo UI" panose="020B0604030504040204" pitchFamily="50" charset="-128"/>
                        <a:ea typeface="Meiryo UI" panose="020B0604030504040204" pitchFamily="50" charset="-128"/>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ja-JP" altLang="en-US" sz="1800" dirty="0">
                          <a:solidFill>
                            <a:schemeClr val="tx1"/>
                          </a:solidFill>
                          <a:latin typeface="Meiryo UI" panose="020B0604030504040204" pitchFamily="50" charset="-128"/>
                          <a:ea typeface="Meiryo UI" panose="020B0604030504040204" pitchFamily="50" charset="-128"/>
                        </a:rPr>
                        <a:t>データカタログサイトを</a:t>
                      </a:r>
                      <a:r>
                        <a:rPr kumimoji="1" lang="ja-JP" altLang="en-US" dirty="0">
                          <a:latin typeface="Meiryo UI" panose="020B0604030504040204" pitchFamily="50" charset="-128"/>
                          <a:ea typeface="Meiryo UI" panose="020B0604030504040204" pitchFamily="50" charset="-128"/>
                        </a:rPr>
                        <a:t>横断検索へ登録する。</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69160290"/>
                  </a:ext>
                </a:extLst>
              </a:tr>
            </a:tbl>
          </a:graphicData>
        </a:graphic>
      </p:graphicFrame>
      <p:pic>
        <p:nvPicPr>
          <p:cNvPr id="10" name="グラフィックス 9" descr="ブラウザー ウィンドウ 単色塗りつぶし">
            <a:extLst>
              <a:ext uri="{FF2B5EF4-FFF2-40B4-BE49-F238E27FC236}">
                <a16:creationId xmlns:a16="http://schemas.microsoft.com/office/drawing/2014/main" id="{C72E36A8-68FD-4CA7-825A-CFB819D02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5084" y="5526180"/>
            <a:ext cx="831573" cy="1277150"/>
          </a:xfrm>
          <a:prstGeom prst="rect">
            <a:avLst/>
          </a:prstGeom>
        </p:spPr>
      </p:pic>
      <p:sp>
        <p:nvSpPr>
          <p:cNvPr id="11" name="テキスト ボックス 10">
            <a:extLst>
              <a:ext uri="{FF2B5EF4-FFF2-40B4-BE49-F238E27FC236}">
                <a16:creationId xmlns:a16="http://schemas.microsoft.com/office/drawing/2014/main" id="{7938DF0E-A66F-4DE9-B741-E5B87E84115D}"/>
              </a:ext>
            </a:extLst>
          </p:cNvPr>
          <p:cNvSpPr txBox="1"/>
          <p:nvPr/>
        </p:nvSpPr>
        <p:spPr>
          <a:xfrm>
            <a:off x="4190870" y="5940402"/>
            <a:ext cx="720000" cy="600164"/>
          </a:xfrm>
          <a:prstGeom prst="rect">
            <a:avLst/>
          </a:prstGeom>
          <a:noFill/>
        </p:spPr>
        <p:txBody>
          <a:bodyPr wrap="square" rtlCol="0">
            <a:spAutoFit/>
          </a:bodyPr>
          <a:lstStyle/>
          <a:p>
            <a:pPr algn="ctr"/>
            <a:r>
              <a:rPr lang="ja-JP" altLang="en-US" sz="1100">
                <a:latin typeface="Meiryo UI" panose="020B0604030504040204" pitchFamily="50" charset="-128"/>
                <a:ea typeface="Meiryo UI" panose="020B0604030504040204" pitchFamily="50" charset="-128"/>
              </a:rPr>
              <a:t>データ</a:t>
            </a:r>
            <a:endParaRPr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カタログ</a:t>
            </a:r>
            <a:endParaRPr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サイト</a:t>
            </a:r>
            <a:r>
              <a:rPr lang="en-US" altLang="ja-JP" sz="1100">
                <a:latin typeface="Meiryo UI" panose="020B0604030504040204" pitchFamily="50" charset="-128"/>
                <a:ea typeface="Meiryo UI" panose="020B0604030504040204" pitchFamily="50" charset="-128"/>
              </a:rPr>
              <a:t>C</a:t>
            </a:r>
            <a:endParaRPr kumimoji="1" lang="ja-JP" altLang="en-US" sz="110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81B4BEF0-558A-4199-AD1A-44F9F1475CF3}"/>
              </a:ext>
            </a:extLst>
          </p:cNvPr>
          <p:cNvSpPr txBox="1"/>
          <p:nvPr/>
        </p:nvSpPr>
        <p:spPr>
          <a:xfrm>
            <a:off x="4738255" y="5308700"/>
            <a:ext cx="939681" cy="338554"/>
          </a:xfrm>
          <a:prstGeom prst="rect">
            <a:avLst/>
          </a:prstGeom>
          <a:noFill/>
        </p:spPr>
        <p:txBody>
          <a:bodyPr wrap="none" rtlCol="0">
            <a:spAutoFit/>
          </a:bodyPr>
          <a:lstStyle/>
          <a:p>
            <a:pPr algn="l"/>
            <a:r>
              <a:rPr kumimoji="1" lang="ja-JP" altLang="en-US" sz="1600">
                <a:latin typeface="Meiryo UI" panose="020B0604030504040204" pitchFamily="50" charset="-128"/>
                <a:ea typeface="Meiryo UI" panose="020B0604030504040204" pitchFamily="50" charset="-128"/>
              </a:rPr>
              <a:t>自治体</a:t>
            </a:r>
            <a:r>
              <a:rPr kumimoji="1" lang="en-US" altLang="ja-JP" sz="1600">
                <a:latin typeface="Meiryo UI" panose="020B0604030504040204" pitchFamily="50" charset="-128"/>
                <a:ea typeface="Meiryo UI" panose="020B0604030504040204" pitchFamily="50" charset="-128"/>
              </a:rPr>
              <a:t>C</a:t>
            </a:r>
            <a:endParaRPr kumimoji="1" lang="ja-JP" altLang="en-US" sz="160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703662F6-9DC4-4A00-8FAA-14E5FB8DFDE6}"/>
              </a:ext>
            </a:extLst>
          </p:cNvPr>
          <p:cNvSpPr txBox="1"/>
          <p:nvPr/>
        </p:nvSpPr>
        <p:spPr>
          <a:xfrm>
            <a:off x="861063" y="3969266"/>
            <a:ext cx="295274" cy="253916"/>
          </a:xfrm>
          <a:prstGeom prst="rect">
            <a:avLst/>
          </a:prstGeom>
          <a:noFill/>
        </p:spPr>
        <p:txBody>
          <a:bodyPr wrap="none" rtlCol="0">
            <a:spAutoFit/>
          </a:bodyPr>
          <a:lstStyle/>
          <a:p>
            <a:pPr algn="l"/>
            <a:r>
              <a:rPr kumimoji="1" lang="ja-JP" altLang="en-US" sz="1050">
                <a:solidFill>
                  <a:schemeClr val="bg1"/>
                </a:solidFill>
                <a:latin typeface="Meiryo UI" panose="020B0604030504040204" pitchFamily="50" charset="-128"/>
                <a:ea typeface="Meiryo UI" panose="020B0604030504040204" pitchFamily="50" charset="-128"/>
              </a:rPr>
              <a:t>あ</a:t>
            </a:r>
          </a:p>
        </p:txBody>
      </p:sp>
      <p:pic>
        <p:nvPicPr>
          <p:cNvPr id="17" name="グラフィックス 16" descr="ブラウザー ウィンドウ 単色塗りつぶし">
            <a:extLst>
              <a:ext uri="{FF2B5EF4-FFF2-40B4-BE49-F238E27FC236}">
                <a16:creationId xmlns:a16="http://schemas.microsoft.com/office/drawing/2014/main" id="{D8F8E1B4-AF26-47E5-8ADA-48C6A7200A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5084" y="3060185"/>
            <a:ext cx="831573" cy="1277150"/>
          </a:xfrm>
          <a:prstGeom prst="rect">
            <a:avLst/>
          </a:prstGeom>
        </p:spPr>
      </p:pic>
      <p:sp>
        <p:nvSpPr>
          <p:cNvPr id="18" name="テキスト ボックス 17">
            <a:extLst>
              <a:ext uri="{FF2B5EF4-FFF2-40B4-BE49-F238E27FC236}">
                <a16:creationId xmlns:a16="http://schemas.microsoft.com/office/drawing/2014/main" id="{5A22581D-5B7D-4E7A-948F-AB6D02112BCB}"/>
              </a:ext>
            </a:extLst>
          </p:cNvPr>
          <p:cNvSpPr txBox="1"/>
          <p:nvPr/>
        </p:nvSpPr>
        <p:spPr>
          <a:xfrm>
            <a:off x="4190870" y="3474407"/>
            <a:ext cx="720000" cy="600164"/>
          </a:xfrm>
          <a:prstGeom prst="rect">
            <a:avLst/>
          </a:prstGeom>
          <a:noFill/>
        </p:spPr>
        <p:txBody>
          <a:bodyPr wrap="square" rtlCol="0">
            <a:spAutoFit/>
          </a:bodyPr>
          <a:lstStyle/>
          <a:p>
            <a:pPr algn="ctr"/>
            <a:r>
              <a:rPr lang="ja-JP" altLang="en-US" sz="1100">
                <a:latin typeface="Meiryo UI" panose="020B0604030504040204" pitchFamily="50" charset="-128"/>
                <a:ea typeface="Meiryo UI" panose="020B0604030504040204" pitchFamily="50" charset="-128"/>
              </a:rPr>
              <a:t>データ</a:t>
            </a:r>
            <a:endParaRPr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カタログ</a:t>
            </a:r>
            <a:endParaRPr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サイト</a:t>
            </a:r>
            <a:r>
              <a:rPr lang="en-US" altLang="ja-JP" sz="1100">
                <a:latin typeface="Meiryo UI" panose="020B0604030504040204" pitchFamily="50" charset="-128"/>
                <a:ea typeface="Meiryo UI" panose="020B0604030504040204" pitchFamily="50" charset="-128"/>
              </a:rPr>
              <a:t>A</a:t>
            </a:r>
            <a:endParaRPr kumimoji="1" lang="ja-JP" altLang="en-US" sz="110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4FB8FB1-661C-4344-8EDD-2F2946156941}"/>
              </a:ext>
            </a:extLst>
          </p:cNvPr>
          <p:cNvSpPr txBox="1"/>
          <p:nvPr/>
        </p:nvSpPr>
        <p:spPr>
          <a:xfrm>
            <a:off x="4738255" y="2842705"/>
            <a:ext cx="939681" cy="338554"/>
          </a:xfrm>
          <a:prstGeom prst="rect">
            <a:avLst/>
          </a:prstGeom>
          <a:noFill/>
        </p:spPr>
        <p:txBody>
          <a:bodyPr wrap="none" rtlCol="0">
            <a:spAutoFit/>
          </a:bodyPr>
          <a:lstStyle/>
          <a:p>
            <a:pPr algn="l"/>
            <a:r>
              <a:rPr kumimoji="1" lang="ja-JP" altLang="en-US" sz="1600">
                <a:latin typeface="Meiryo UI" panose="020B0604030504040204" pitchFamily="50" charset="-128"/>
                <a:ea typeface="Meiryo UI" panose="020B0604030504040204" pitchFamily="50" charset="-128"/>
              </a:rPr>
              <a:t>自治体</a:t>
            </a:r>
            <a:r>
              <a:rPr kumimoji="1" lang="en-US" altLang="ja-JP" sz="1600">
                <a:latin typeface="Meiryo UI" panose="020B0604030504040204" pitchFamily="50" charset="-128"/>
                <a:ea typeface="Meiryo UI" panose="020B0604030504040204" pitchFamily="50" charset="-128"/>
              </a:rPr>
              <a:t>A</a:t>
            </a:r>
            <a:endParaRPr kumimoji="1" lang="ja-JP" altLang="en-US" sz="1600">
              <a:latin typeface="Meiryo UI" panose="020B0604030504040204" pitchFamily="50" charset="-128"/>
              <a:ea typeface="Meiryo UI" panose="020B0604030504040204" pitchFamily="50" charset="-128"/>
            </a:endParaRPr>
          </a:p>
        </p:txBody>
      </p:sp>
      <p:pic>
        <p:nvPicPr>
          <p:cNvPr id="23" name="グラフィックス 22" descr="ブラウザー ウィンドウ 単色塗りつぶし">
            <a:extLst>
              <a:ext uri="{FF2B5EF4-FFF2-40B4-BE49-F238E27FC236}">
                <a16:creationId xmlns:a16="http://schemas.microsoft.com/office/drawing/2014/main" id="{6CEDC639-D41D-4D1A-AA34-459BC12AD4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5084" y="4293182"/>
            <a:ext cx="831573" cy="1277150"/>
          </a:xfrm>
          <a:prstGeom prst="rect">
            <a:avLst/>
          </a:prstGeom>
        </p:spPr>
      </p:pic>
      <p:sp>
        <p:nvSpPr>
          <p:cNvPr id="24" name="テキスト ボックス 23">
            <a:extLst>
              <a:ext uri="{FF2B5EF4-FFF2-40B4-BE49-F238E27FC236}">
                <a16:creationId xmlns:a16="http://schemas.microsoft.com/office/drawing/2014/main" id="{A88F1ED1-85EC-42D4-AFDD-F91A4D4906E5}"/>
              </a:ext>
            </a:extLst>
          </p:cNvPr>
          <p:cNvSpPr txBox="1"/>
          <p:nvPr/>
        </p:nvSpPr>
        <p:spPr>
          <a:xfrm>
            <a:off x="4190870" y="4707404"/>
            <a:ext cx="720000" cy="600164"/>
          </a:xfrm>
          <a:prstGeom prst="rect">
            <a:avLst/>
          </a:prstGeom>
          <a:noFill/>
        </p:spPr>
        <p:txBody>
          <a:bodyPr wrap="square" rtlCol="0">
            <a:spAutoFit/>
          </a:bodyPr>
          <a:lstStyle/>
          <a:p>
            <a:pPr algn="ctr"/>
            <a:r>
              <a:rPr lang="ja-JP" altLang="en-US" sz="1100">
                <a:latin typeface="Meiryo UI" panose="020B0604030504040204" pitchFamily="50" charset="-128"/>
                <a:ea typeface="Meiryo UI" panose="020B0604030504040204" pitchFamily="50" charset="-128"/>
              </a:rPr>
              <a:t>データ</a:t>
            </a:r>
            <a:endParaRPr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カタログ</a:t>
            </a:r>
            <a:endParaRPr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サイト</a:t>
            </a:r>
            <a:r>
              <a:rPr lang="en-US" altLang="ja-JP" sz="1100">
                <a:latin typeface="Meiryo UI" panose="020B0604030504040204" pitchFamily="50" charset="-128"/>
                <a:ea typeface="Meiryo UI" panose="020B0604030504040204" pitchFamily="50" charset="-128"/>
              </a:rPr>
              <a:t>B</a:t>
            </a:r>
            <a:endParaRPr kumimoji="1" lang="ja-JP" altLang="en-US" sz="110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A6D284D0-E285-4031-9750-3014EE4DD07B}"/>
              </a:ext>
            </a:extLst>
          </p:cNvPr>
          <p:cNvSpPr txBox="1"/>
          <p:nvPr/>
        </p:nvSpPr>
        <p:spPr>
          <a:xfrm>
            <a:off x="4738255" y="4075702"/>
            <a:ext cx="938077" cy="338554"/>
          </a:xfrm>
          <a:prstGeom prst="rect">
            <a:avLst/>
          </a:prstGeom>
          <a:noFill/>
        </p:spPr>
        <p:txBody>
          <a:bodyPr wrap="none" rtlCol="0">
            <a:spAutoFit/>
          </a:bodyPr>
          <a:lstStyle/>
          <a:p>
            <a:pPr algn="l"/>
            <a:r>
              <a:rPr kumimoji="1" lang="ja-JP" altLang="en-US" sz="1600">
                <a:latin typeface="Meiryo UI" panose="020B0604030504040204" pitchFamily="50" charset="-128"/>
                <a:ea typeface="Meiryo UI" panose="020B0604030504040204" pitchFamily="50" charset="-128"/>
              </a:rPr>
              <a:t>自治体</a:t>
            </a:r>
            <a:r>
              <a:rPr kumimoji="1" lang="en-US" altLang="ja-JP" sz="1600">
                <a:latin typeface="Meiryo UI" panose="020B0604030504040204" pitchFamily="50" charset="-128"/>
                <a:ea typeface="Meiryo UI" panose="020B0604030504040204" pitchFamily="50" charset="-128"/>
              </a:rPr>
              <a:t>B</a:t>
            </a:r>
            <a:endParaRPr kumimoji="1" lang="ja-JP" altLang="en-US" sz="160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27579275-6833-4565-88BF-CC46D91D6539}"/>
              </a:ext>
            </a:extLst>
          </p:cNvPr>
          <p:cNvSpPr txBox="1"/>
          <p:nvPr/>
        </p:nvSpPr>
        <p:spPr>
          <a:xfrm>
            <a:off x="388450" y="3710116"/>
            <a:ext cx="800219" cy="338554"/>
          </a:xfrm>
          <a:prstGeom prst="rect">
            <a:avLst/>
          </a:prstGeom>
          <a:noFill/>
        </p:spPr>
        <p:txBody>
          <a:bodyPr wrap="none" rtlCol="0">
            <a:spAutoFit/>
          </a:bodyPr>
          <a:lstStyle/>
          <a:p>
            <a:pPr algn="l"/>
            <a:r>
              <a:rPr kumimoji="1" lang="ja-JP" altLang="en-US" sz="1600">
                <a:latin typeface="Meiryo UI" panose="020B0604030504040204" pitchFamily="50" charset="-128"/>
                <a:ea typeface="Meiryo UI" panose="020B0604030504040204" pitchFamily="50" charset="-128"/>
              </a:rPr>
              <a:t>事業者</a:t>
            </a:r>
          </a:p>
        </p:txBody>
      </p:sp>
      <p:cxnSp>
        <p:nvCxnSpPr>
          <p:cNvPr id="27" name="コネクタ: カギ線 26">
            <a:extLst>
              <a:ext uri="{FF2B5EF4-FFF2-40B4-BE49-F238E27FC236}">
                <a16:creationId xmlns:a16="http://schemas.microsoft.com/office/drawing/2014/main" id="{8D7AC9B1-A82F-491B-9B45-2950E65F196F}"/>
              </a:ext>
            </a:extLst>
          </p:cNvPr>
          <p:cNvCxnSpPr>
            <a:cxnSpLocks/>
            <a:stCxn id="18" idx="1"/>
            <a:endCxn id="34" idx="3"/>
          </p:cNvCxnSpPr>
          <p:nvPr/>
        </p:nvCxnSpPr>
        <p:spPr>
          <a:xfrm rot="10800000" flipV="1">
            <a:off x="3032986" y="3774488"/>
            <a:ext cx="1157884" cy="693765"/>
          </a:xfrm>
          <a:prstGeom prst="bentConnector3">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5ABEE908-0676-49C2-AAF4-7918CAF1249F}"/>
              </a:ext>
            </a:extLst>
          </p:cNvPr>
          <p:cNvGrpSpPr>
            <a:grpSpLocks noChangeAspect="1"/>
          </p:cNvGrpSpPr>
          <p:nvPr/>
        </p:nvGrpSpPr>
        <p:grpSpPr>
          <a:xfrm flipH="1">
            <a:off x="642271" y="4121403"/>
            <a:ext cx="732859" cy="540000"/>
            <a:chOff x="12103089" y="-3175"/>
            <a:chExt cx="12993675" cy="9574213"/>
          </a:xfrm>
          <a:solidFill>
            <a:schemeClr val="tx1"/>
          </a:solidFill>
        </p:grpSpPr>
        <p:sp>
          <p:nvSpPr>
            <p:cNvPr id="29" name="Freeform 12">
              <a:extLst>
                <a:ext uri="{FF2B5EF4-FFF2-40B4-BE49-F238E27FC236}">
                  <a16:creationId xmlns:a16="http://schemas.microsoft.com/office/drawing/2014/main" id="{FB97BED1-254E-4127-B9A1-D004C2626AB5}"/>
                </a:ext>
              </a:extLst>
            </p:cNvPr>
            <p:cNvSpPr>
              <a:spLocks noEditPoints="1"/>
            </p:cNvSpPr>
            <p:nvPr/>
          </p:nvSpPr>
          <p:spPr bwMode="auto">
            <a:xfrm>
              <a:off x="12103089" y="296865"/>
              <a:ext cx="6611942" cy="5800723"/>
            </a:xfrm>
            <a:custGeom>
              <a:avLst/>
              <a:gdLst/>
              <a:ahLst/>
              <a:cxnLst>
                <a:cxn ang="0">
                  <a:pos x="752" y="1250"/>
                </a:cxn>
                <a:cxn ang="0">
                  <a:pos x="752" y="1447"/>
                </a:cxn>
                <a:cxn ang="0">
                  <a:pos x="530" y="1447"/>
                </a:cxn>
                <a:cxn ang="0">
                  <a:pos x="480" y="1497"/>
                </a:cxn>
                <a:cxn ang="0">
                  <a:pos x="530" y="1547"/>
                </a:cxn>
                <a:cxn ang="0">
                  <a:pos x="1233" y="1547"/>
                </a:cxn>
                <a:cxn ang="0">
                  <a:pos x="1283" y="1497"/>
                </a:cxn>
                <a:cxn ang="0">
                  <a:pos x="1233" y="1447"/>
                </a:cxn>
                <a:cxn ang="0">
                  <a:pos x="1011" y="1447"/>
                </a:cxn>
                <a:cxn ang="0">
                  <a:pos x="1011" y="1250"/>
                </a:cxn>
                <a:cxn ang="0">
                  <a:pos x="1663" y="1250"/>
                </a:cxn>
                <a:cxn ang="0">
                  <a:pos x="1763" y="1150"/>
                </a:cxn>
                <a:cxn ang="0">
                  <a:pos x="1763" y="100"/>
                </a:cxn>
                <a:cxn ang="0">
                  <a:pos x="1663" y="0"/>
                </a:cxn>
                <a:cxn ang="0">
                  <a:pos x="100" y="0"/>
                </a:cxn>
                <a:cxn ang="0">
                  <a:pos x="0" y="100"/>
                </a:cxn>
                <a:cxn ang="0">
                  <a:pos x="0" y="1150"/>
                </a:cxn>
                <a:cxn ang="0">
                  <a:pos x="100" y="1250"/>
                </a:cxn>
                <a:cxn ang="0">
                  <a:pos x="752" y="1250"/>
                </a:cxn>
                <a:cxn ang="0">
                  <a:pos x="100" y="100"/>
                </a:cxn>
                <a:cxn ang="0">
                  <a:pos x="1663" y="100"/>
                </a:cxn>
                <a:cxn ang="0">
                  <a:pos x="1663" y="1150"/>
                </a:cxn>
                <a:cxn ang="0">
                  <a:pos x="100" y="1150"/>
                </a:cxn>
                <a:cxn ang="0">
                  <a:pos x="100" y="100"/>
                </a:cxn>
              </a:cxnLst>
              <a:rect l="0" t="0" r="r" b="b"/>
              <a:pathLst>
                <a:path w="1763" h="1547">
                  <a:moveTo>
                    <a:pt x="752" y="1250"/>
                  </a:moveTo>
                  <a:cubicBezTo>
                    <a:pt x="752" y="1447"/>
                    <a:pt x="752" y="1447"/>
                    <a:pt x="752" y="1447"/>
                  </a:cubicBezTo>
                  <a:cubicBezTo>
                    <a:pt x="530" y="1447"/>
                    <a:pt x="530" y="1447"/>
                    <a:pt x="530" y="1447"/>
                  </a:cubicBezTo>
                  <a:cubicBezTo>
                    <a:pt x="502" y="1447"/>
                    <a:pt x="480" y="1470"/>
                    <a:pt x="480" y="1497"/>
                  </a:cubicBezTo>
                  <a:cubicBezTo>
                    <a:pt x="480" y="1525"/>
                    <a:pt x="502" y="1547"/>
                    <a:pt x="530" y="1547"/>
                  </a:cubicBezTo>
                  <a:cubicBezTo>
                    <a:pt x="1233" y="1547"/>
                    <a:pt x="1233" y="1547"/>
                    <a:pt x="1233" y="1547"/>
                  </a:cubicBezTo>
                  <a:cubicBezTo>
                    <a:pt x="1261" y="1547"/>
                    <a:pt x="1283" y="1525"/>
                    <a:pt x="1283" y="1497"/>
                  </a:cubicBezTo>
                  <a:cubicBezTo>
                    <a:pt x="1283" y="1470"/>
                    <a:pt x="1261" y="1447"/>
                    <a:pt x="1233" y="1447"/>
                  </a:cubicBezTo>
                  <a:cubicBezTo>
                    <a:pt x="1011" y="1447"/>
                    <a:pt x="1011" y="1447"/>
                    <a:pt x="1011" y="1447"/>
                  </a:cubicBezTo>
                  <a:cubicBezTo>
                    <a:pt x="1011" y="1250"/>
                    <a:pt x="1011" y="1250"/>
                    <a:pt x="1011" y="1250"/>
                  </a:cubicBezTo>
                  <a:cubicBezTo>
                    <a:pt x="1663" y="1250"/>
                    <a:pt x="1663" y="1250"/>
                    <a:pt x="1663" y="1250"/>
                  </a:cubicBezTo>
                  <a:cubicBezTo>
                    <a:pt x="1718" y="1250"/>
                    <a:pt x="1763" y="1206"/>
                    <a:pt x="1763" y="1150"/>
                  </a:cubicBezTo>
                  <a:cubicBezTo>
                    <a:pt x="1763" y="100"/>
                    <a:pt x="1763" y="100"/>
                    <a:pt x="1763" y="100"/>
                  </a:cubicBezTo>
                  <a:cubicBezTo>
                    <a:pt x="1763" y="44"/>
                    <a:pt x="1718" y="0"/>
                    <a:pt x="1663" y="0"/>
                  </a:cubicBezTo>
                  <a:cubicBezTo>
                    <a:pt x="100" y="0"/>
                    <a:pt x="100" y="0"/>
                    <a:pt x="100" y="0"/>
                  </a:cubicBezTo>
                  <a:cubicBezTo>
                    <a:pt x="45" y="0"/>
                    <a:pt x="0" y="44"/>
                    <a:pt x="0" y="100"/>
                  </a:cubicBezTo>
                  <a:cubicBezTo>
                    <a:pt x="0" y="1150"/>
                    <a:pt x="0" y="1150"/>
                    <a:pt x="0" y="1150"/>
                  </a:cubicBezTo>
                  <a:cubicBezTo>
                    <a:pt x="0" y="1206"/>
                    <a:pt x="45" y="1250"/>
                    <a:pt x="100" y="1250"/>
                  </a:cubicBezTo>
                  <a:lnTo>
                    <a:pt x="752" y="1250"/>
                  </a:lnTo>
                  <a:close/>
                  <a:moveTo>
                    <a:pt x="100" y="100"/>
                  </a:moveTo>
                  <a:cubicBezTo>
                    <a:pt x="1663" y="100"/>
                    <a:pt x="1663" y="100"/>
                    <a:pt x="1663" y="100"/>
                  </a:cubicBezTo>
                  <a:cubicBezTo>
                    <a:pt x="1663" y="1150"/>
                    <a:pt x="1663" y="1150"/>
                    <a:pt x="1663" y="1150"/>
                  </a:cubicBezTo>
                  <a:cubicBezTo>
                    <a:pt x="100" y="1150"/>
                    <a:pt x="100" y="1150"/>
                    <a:pt x="100" y="1150"/>
                  </a:cubicBezTo>
                  <a:lnTo>
                    <a:pt x="10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0" name="Oval 13">
              <a:extLst>
                <a:ext uri="{FF2B5EF4-FFF2-40B4-BE49-F238E27FC236}">
                  <a16:creationId xmlns:a16="http://schemas.microsoft.com/office/drawing/2014/main" id="{F135FC85-675B-4579-96E7-F803216FD73E}"/>
                </a:ext>
              </a:extLst>
            </p:cNvPr>
            <p:cNvSpPr>
              <a:spLocks noChangeArrowheads="1"/>
            </p:cNvSpPr>
            <p:nvPr/>
          </p:nvSpPr>
          <p:spPr bwMode="auto">
            <a:xfrm>
              <a:off x="21204238" y="-3175"/>
              <a:ext cx="3498850" cy="349408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1" name="Freeform 14">
              <a:extLst>
                <a:ext uri="{FF2B5EF4-FFF2-40B4-BE49-F238E27FC236}">
                  <a16:creationId xmlns:a16="http://schemas.microsoft.com/office/drawing/2014/main" id="{F2ED390C-5B69-4182-B0BB-BF75B75BD4D2}"/>
                </a:ext>
              </a:extLst>
            </p:cNvPr>
            <p:cNvSpPr>
              <a:spLocks noEditPoints="1"/>
            </p:cNvSpPr>
            <p:nvPr/>
          </p:nvSpPr>
          <p:spPr bwMode="auto">
            <a:xfrm>
              <a:off x="12455508" y="3694105"/>
              <a:ext cx="12641256" cy="5876933"/>
            </a:xfrm>
            <a:custGeom>
              <a:avLst/>
              <a:gdLst/>
              <a:ahLst/>
              <a:cxnLst>
                <a:cxn ang="0">
                  <a:pos x="2887" y="0"/>
                </a:cxn>
                <a:cxn ang="0">
                  <a:pos x="2713" y="0"/>
                </a:cxn>
                <a:cxn ang="0">
                  <a:pos x="2323" y="197"/>
                </a:cxn>
                <a:cxn ang="0">
                  <a:pos x="1749" y="922"/>
                </a:cxn>
                <a:cxn ang="0">
                  <a:pos x="1609" y="922"/>
                </a:cxn>
                <a:cxn ang="0">
                  <a:pos x="1502" y="750"/>
                </a:cxn>
                <a:cxn ang="0">
                  <a:pos x="1460" y="726"/>
                </a:cxn>
                <a:cxn ang="0">
                  <a:pos x="53" y="726"/>
                </a:cxn>
                <a:cxn ang="0">
                  <a:pos x="9" y="752"/>
                </a:cxn>
                <a:cxn ang="0">
                  <a:pos x="10" y="802"/>
                </a:cxn>
                <a:cxn ang="0">
                  <a:pos x="188" y="1088"/>
                </a:cxn>
                <a:cxn ang="0">
                  <a:pos x="230" y="1112"/>
                </a:cxn>
                <a:cxn ang="0">
                  <a:pos x="734" y="1112"/>
                </a:cxn>
                <a:cxn ang="0">
                  <a:pos x="914" y="1295"/>
                </a:cxn>
                <a:cxn ang="0">
                  <a:pos x="1767" y="1346"/>
                </a:cxn>
                <a:cxn ang="0">
                  <a:pos x="2022" y="1246"/>
                </a:cxn>
                <a:cxn ang="0">
                  <a:pos x="2228" y="1027"/>
                </a:cxn>
                <a:cxn ang="0">
                  <a:pos x="2228" y="1567"/>
                </a:cxn>
                <a:cxn ang="0">
                  <a:pos x="3371" y="1567"/>
                </a:cxn>
                <a:cxn ang="0">
                  <a:pos x="3371" y="484"/>
                </a:cxn>
                <a:cxn ang="0">
                  <a:pos x="2887" y="0"/>
                </a:cxn>
                <a:cxn ang="0">
                  <a:pos x="143" y="826"/>
                </a:cxn>
                <a:cxn ang="0">
                  <a:pos x="1432" y="826"/>
                </a:cxn>
                <a:cxn ang="0">
                  <a:pos x="1491" y="922"/>
                </a:cxn>
                <a:cxn ang="0">
                  <a:pos x="927" y="922"/>
                </a:cxn>
                <a:cxn ang="0">
                  <a:pos x="761" y="1012"/>
                </a:cxn>
                <a:cxn ang="0">
                  <a:pos x="258" y="1012"/>
                </a:cxn>
                <a:cxn ang="0">
                  <a:pos x="143" y="826"/>
                </a:cxn>
              </a:cxnLst>
              <a:rect l="0" t="0" r="r" b="b"/>
              <a:pathLst>
                <a:path w="3371" h="1567">
                  <a:moveTo>
                    <a:pt x="2887" y="0"/>
                  </a:moveTo>
                  <a:cubicBezTo>
                    <a:pt x="2713" y="0"/>
                    <a:pt x="2713" y="0"/>
                    <a:pt x="2713" y="0"/>
                  </a:cubicBezTo>
                  <a:cubicBezTo>
                    <a:pt x="2553" y="0"/>
                    <a:pt x="2411" y="77"/>
                    <a:pt x="2323" y="197"/>
                  </a:cubicBezTo>
                  <a:cubicBezTo>
                    <a:pt x="1749" y="922"/>
                    <a:pt x="1749" y="922"/>
                    <a:pt x="1749" y="922"/>
                  </a:cubicBezTo>
                  <a:cubicBezTo>
                    <a:pt x="1609" y="922"/>
                    <a:pt x="1609" y="922"/>
                    <a:pt x="1609" y="922"/>
                  </a:cubicBezTo>
                  <a:cubicBezTo>
                    <a:pt x="1502" y="750"/>
                    <a:pt x="1502" y="750"/>
                    <a:pt x="1502" y="750"/>
                  </a:cubicBezTo>
                  <a:cubicBezTo>
                    <a:pt x="1493" y="735"/>
                    <a:pt x="1477" y="726"/>
                    <a:pt x="1460" y="726"/>
                  </a:cubicBezTo>
                  <a:cubicBezTo>
                    <a:pt x="53" y="726"/>
                    <a:pt x="53" y="726"/>
                    <a:pt x="53" y="726"/>
                  </a:cubicBezTo>
                  <a:cubicBezTo>
                    <a:pt x="35" y="726"/>
                    <a:pt x="18" y="736"/>
                    <a:pt x="9" y="752"/>
                  </a:cubicBezTo>
                  <a:cubicBezTo>
                    <a:pt x="0" y="768"/>
                    <a:pt x="1" y="787"/>
                    <a:pt x="10" y="802"/>
                  </a:cubicBezTo>
                  <a:cubicBezTo>
                    <a:pt x="188" y="1088"/>
                    <a:pt x="188" y="1088"/>
                    <a:pt x="188" y="1088"/>
                  </a:cubicBezTo>
                  <a:cubicBezTo>
                    <a:pt x="197" y="1103"/>
                    <a:pt x="213" y="1112"/>
                    <a:pt x="230" y="1112"/>
                  </a:cubicBezTo>
                  <a:cubicBezTo>
                    <a:pt x="734" y="1112"/>
                    <a:pt x="734" y="1112"/>
                    <a:pt x="734" y="1112"/>
                  </a:cubicBezTo>
                  <a:cubicBezTo>
                    <a:pt x="736" y="1210"/>
                    <a:pt x="814" y="1291"/>
                    <a:pt x="914" y="1295"/>
                  </a:cubicBezTo>
                  <a:cubicBezTo>
                    <a:pt x="1767" y="1346"/>
                    <a:pt x="1767" y="1346"/>
                    <a:pt x="1767" y="1346"/>
                  </a:cubicBezTo>
                  <a:cubicBezTo>
                    <a:pt x="1863" y="1352"/>
                    <a:pt x="1956" y="1315"/>
                    <a:pt x="2022" y="1246"/>
                  </a:cubicBezTo>
                  <a:cubicBezTo>
                    <a:pt x="2228" y="1027"/>
                    <a:pt x="2228" y="1027"/>
                    <a:pt x="2228" y="1027"/>
                  </a:cubicBezTo>
                  <a:cubicBezTo>
                    <a:pt x="2228" y="1567"/>
                    <a:pt x="2228" y="1567"/>
                    <a:pt x="2228" y="1567"/>
                  </a:cubicBezTo>
                  <a:cubicBezTo>
                    <a:pt x="3371" y="1567"/>
                    <a:pt x="3371" y="1567"/>
                    <a:pt x="3371" y="1567"/>
                  </a:cubicBezTo>
                  <a:cubicBezTo>
                    <a:pt x="3371" y="484"/>
                    <a:pt x="3371" y="484"/>
                    <a:pt x="3371" y="484"/>
                  </a:cubicBezTo>
                  <a:cubicBezTo>
                    <a:pt x="3371" y="217"/>
                    <a:pt x="3154" y="0"/>
                    <a:pt x="2887" y="0"/>
                  </a:cubicBezTo>
                  <a:close/>
                  <a:moveTo>
                    <a:pt x="143" y="826"/>
                  </a:moveTo>
                  <a:cubicBezTo>
                    <a:pt x="1432" y="826"/>
                    <a:pt x="1432" y="826"/>
                    <a:pt x="1432" y="826"/>
                  </a:cubicBezTo>
                  <a:cubicBezTo>
                    <a:pt x="1491" y="922"/>
                    <a:pt x="1491" y="922"/>
                    <a:pt x="1491" y="922"/>
                  </a:cubicBezTo>
                  <a:cubicBezTo>
                    <a:pt x="927" y="922"/>
                    <a:pt x="927" y="922"/>
                    <a:pt x="927" y="922"/>
                  </a:cubicBezTo>
                  <a:cubicBezTo>
                    <a:pt x="857" y="919"/>
                    <a:pt x="795" y="956"/>
                    <a:pt x="761" y="1012"/>
                  </a:cubicBezTo>
                  <a:cubicBezTo>
                    <a:pt x="258" y="1012"/>
                    <a:pt x="258" y="1012"/>
                    <a:pt x="258" y="1012"/>
                  </a:cubicBezTo>
                  <a:lnTo>
                    <a:pt x="143" y="8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pic>
        <p:nvPicPr>
          <p:cNvPr id="33" name="グラフィックス 32" descr="ブラウザー ウィンドウ 単色塗りつぶし">
            <a:extLst>
              <a:ext uri="{FF2B5EF4-FFF2-40B4-BE49-F238E27FC236}">
                <a16:creationId xmlns:a16="http://schemas.microsoft.com/office/drawing/2014/main" id="{4068AAB5-CD95-4346-A5EB-A6834B9116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200" y="3753950"/>
            <a:ext cx="831573" cy="1277150"/>
          </a:xfrm>
          <a:prstGeom prst="rect">
            <a:avLst/>
          </a:prstGeom>
        </p:spPr>
      </p:pic>
      <p:sp>
        <p:nvSpPr>
          <p:cNvPr id="34" name="テキスト ボックス 33">
            <a:extLst>
              <a:ext uri="{FF2B5EF4-FFF2-40B4-BE49-F238E27FC236}">
                <a16:creationId xmlns:a16="http://schemas.microsoft.com/office/drawing/2014/main" id="{9C119E4B-C65B-4DED-8631-891F24158717}"/>
              </a:ext>
            </a:extLst>
          </p:cNvPr>
          <p:cNvSpPr txBox="1"/>
          <p:nvPr/>
        </p:nvSpPr>
        <p:spPr>
          <a:xfrm>
            <a:off x="2312986" y="4168172"/>
            <a:ext cx="720000" cy="600164"/>
          </a:xfrm>
          <a:prstGeom prst="rect">
            <a:avLst/>
          </a:prstGeom>
          <a:noFill/>
        </p:spPr>
        <p:txBody>
          <a:bodyPr wrap="square" rtlCol="0">
            <a:spAutoFit/>
          </a:bodyPr>
          <a:lstStyle/>
          <a:p>
            <a:pPr algn="ctr"/>
            <a:r>
              <a:rPr lang="ja-JP" altLang="en-US" sz="1100">
                <a:latin typeface="Meiryo UI" panose="020B0604030504040204" pitchFamily="50" charset="-128"/>
                <a:ea typeface="Meiryo UI" panose="020B0604030504040204" pitchFamily="50" charset="-128"/>
              </a:rPr>
              <a:t>横断</a:t>
            </a:r>
            <a:endParaRPr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データ</a:t>
            </a:r>
            <a:endParaRPr lang="en-US" altLang="ja-JP" sz="1100">
              <a:latin typeface="Meiryo UI" panose="020B0604030504040204" pitchFamily="50" charset="-128"/>
              <a:ea typeface="Meiryo UI" panose="020B0604030504040204" pitchFamily="50" charset="-128"/>
            </a:endParaRPr>
          </a:p>
          <a:p>
            <a:pPr algn="ctr"/>
            <a:r>
              <a:rPr kumimoji="1" lang="ja-JP" altLang="en-US" sz="1100">
                <a:latin typeface="Meiryo UI" panose="020B0604030504040204" pitchFamily="50" charset="-128"/>
                <a:ea typeface="Meiryo UI" panose="020B0604030504040204" pitchFamily="50" charset="-128"/>
              </a:rPr>
              <a:t>カタログ</a:t>
            </a:r>
          </a:p>
        </p:txBody>
      </p:sp>
      <p:cxnSp>
        <p:nvCxnSpPr>
          <p:cNvPr id="35" name="コネクタ: カギ線 34">
            <a:extLst>
              <a:ext uri="{FF2B5EF4-FFF2-40B4-BE49-F238E27FC236}">
                <a16:creationId xmlns:a16="http://schemas.microsoft.com/office/drawing/2014/main" id="{BB7940E4-38A4-40E1-87EB-66FFCC73C717}"/>
              </a:ext>
            </a:extLst>
          </p:cNvPr>
          <p:cNvCxnSpPr>
            <a:cxnSpLocks/>
            <a:stCxn id="24" idx="1"/>
            <a:endCxn id="34" idx="3"/>
          </p:cNvCxnSpPr>
          <p:nvPr/>
        </p:nvCxnSpPr>
        <p:spPr>
          <a:xfrm rot="10800000">
            <a:off x="3032986" y="4468254"/>
            <a:ext cx="1157884" cy="539232"/>
          </a:xfrm>
          <a:prstGeom prst="bentConnector3">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49FD76F-30D6-456F-861C-96C23847B8A8}"/>
              </a:ext>
            </a:extLst>
          </p:cNvPr>
          <p:cNvCxnSpPr>
            <a:cxnSpLocks/>
            <a:stCxn id="11" idx="1"/>
            <a:endCxn id="34" idx="3"/>
          </p:cNvCxnSpPr>
          <p:nvPr/>
        </p:nvCxnSpPr>
        <p:spPr>
          <a:xfrm rot="10800000">
            <a:off x="3032986" y="4468254"/>
            <a:ext cx="1157884" cy="1772230"/>
          </a:xfrm>
          <a:prstGeom prst="bentConnector3">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カギ線 38">
            <a:extLst>
              <a:ext uri="{FF2B5EF4-FFF2-40B4-BE49-F238E27FC236}">
                <a16:creationId xmlns:a16="http://schemas.microsoft.com/office/drawing/2014/main" id="{F627316F-38D9-4495-8564-A6D7299CBDFE}"/>
              </a:ext>
            </a:extLst>
          </p:cNvPr>
          <p:cNvCxnSpPr>
            <a:cxnSpLocks/>
            <a:endCxn id="34" idx="1"/>
          </p:cNvCxnSpPr>
          <p:nvPr/>
        </p:nvCxnSpPr>
        <p:spPr>
          <a:xfrm>
            <a:off x="1392487" y="4275028"/>
            <a:ext cx="920499" cy="193226"/>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BAD21736-4731-46FB-854C-84C461023773}"/>
              </a:ext>
            </a:extLst>
          </p:cNvPr>
          <p:cNvSpPr txBox="1"/>
          <p:nvPr/>
        </p:nvSpPr>
        <p:spPr>
          <a:xfrm>
            <a:off x="2228449" y="3442391"/>
            <a:ext cx="1005403" cy="584775"/>
          </a:xfrm>
          <a:prstGeom prst="rect">
            <a:avLst/>
          </a:prstGeom>
          <a:noFill/>
        </p:spPr>
        <p:txBody>
          <a:bodyPr wrap="none" rtlCol="0">
            <a:spAutoFit/>
          </a:bodyPr>
          <a:lstStyle/>
          <a:p>
            <a:pPr algn="l"/>
            <a:r>
              <a:rPr lang="ja-JP" altLang="en-US" sz="1600">
                <a:latin typeface="Meiryo UI" panose="020B0604030504040204" pitchFamily="50" charset="-128"/>
                <a:ea typeface="Meiryo UI" panose="020B0604030504040204" pitchFamily="50" charset="-128"/>
              </a:rPr>
              <a:t>横断検索</a:t>
            </a:r>
            <a:endParaRPr lang="en-US" altLang="ja-JP" sz="1600">
              <a:latin typeface="Meiryo UI" panose="020B0604030504040204" pitchFamily="50" charset="-128"/>
              <a:ea typeface="Meiryo UI" panose="020B0604030504040204" pitchFamily="50" charset="-128"/>
            </a:endParaRPr>
          </a:p>
          <a:p>
            <a:pPr algn="l"/>
            <a:r>
              <a:rPr lang="ja-JP" altLang="en-US" sz="1600">
                <a:latin typeface="Meiryo UI" panose="020B0604030504040204" pitchFamily="50" charset="-128"/>
                <a:ea typeface="Meiryo UI" panose="020B0604030504040204" pitchFamily="50" charset="-128"/>
              </a:rPr>
              <a:t>サービス</a:t>
            </a:r>
            <a:endParaRPr kumimoji="1" lang="ja-JP" altLang="en-US" sz="1600">
              <a:latin typeface="Meiryo UI" panose="020B0604030504040204" pitchFamily="50" charset="-128"/>
              <a:ea typeface="Meiryo UI" panose="020B0604030504040204" pitchFamily="50" charset="-128"/>
            </a:endParaRPr>
          </a:p>
        </p:txBody>
      </p:sp>
      <p:pic>
        <p:nvPicPr>
          <p:cNvPr id="50" name="グラフィックス 49" descr="ブラウザー ウィンドウ 単色塗りつぶし">
            <a:extLst>
              <a:ext uri="{FF2B5EF4-FFF2-40B4-BE49-F238E27FC236}">
                <a16:creationId xmlns:a16="http://schemas.microsoft.com/office/drawing/2014/main" id="{C81BFC89-8030-4D5D-8109-F73A88396E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20300" y="3785966"/>
            <a:ext cx="831573" cy="1277150"/>
          </a:xfrm>
          <a:prstGeom prst="rect">
            <a:avLst/>
          </a:prstGeom>
        </p:spPr>
      </p:pic>
      <p:sp>
        <p:nvSpPr>
          <p:cNvPr id="51" name="テキスト ボックス 50">
            <a:extLst>
              <a:ext uri="{FF2B5EF4-FFF2-40B4-BE49-F238E27FC236}">
                <a16:creationId xmlns:a16="http://schemas.microsoft.com/office/drawing/2014/main" id="{6A355F77-457E-4716-861B-1D755304A068}"/>
              </a:ext>
            </a:extLst>
          </p:cNvPr>
          <p:cNvSpPr txBox="1"/>
          <p:nvPr/>
        </p:nvSpPr>
        <p:spPr>
          <a:xfrm>
            <a:off x="6576086" y="4200188"/>
            <a:ext cx="720000" cy="600164"/>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カタログ</a:t>
            </a:r>
            <a:endParaRPr kumimoji="1"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データ</a:t>
            </a:r>
            <a:endParaRPr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登録</a:t>
            </a:r>
            <a:endParaRPr kumimoji="1" lang="ja-JP" altLang="en-US" sz="110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F2E13FD6-CB08-4D7D-BCF9-7A4823FB7633}"/>
              </a:ext>
            </a:extLst>
          </p:cNvPr>
          <p:cNvSpPr txBox="1"/>
          <p:nvPr/>
        </p:nvSpPr>
        <p:spPr>
          <a:xfrm>
            <a:off x="6491549" y="3474407"/>
            <a:ext cx="1261884" cy="584775"/>
          </a:xfrm>
          <a:prstGeom prst="rect">
            <a:avLst/>
          </a:prstGeom>
          <a:noFill/>
        </p:spPr>
        <p:txBody>
          <a:bodyPr wrap="none" rtlCol="0">
            <a:spAutoFit/>
          </a:bodyPr>
          <a:lstStyle/>
          <a:p>
            <a:pPr algn="l"/>
            <a:r>
              <a:rPr lang="ja-JP" altLang="en-US" sz="1600">
                <a:latin typeface="Meiryo UI" panose="020B0604030504040204" pitchFamily="50" charset="-128"/>
                <a:ea typeface="Meiryo UI" panose="020B0604030504040204" pitchFamily="50" charset="-128"/>
              </a:rPr>
              <a:t>データカタログ</a:t>
            </a:r>
            <a:endParaRPr lang="en-US" altLang="ja-JP" sz="1600">
              <a:latin typeface="Meiryo UI" panose="020B0604030504040204" pitchFamily="50" charset="-128"/>
              <a:ea typeface="Meiryo UI" panose="020B0604030504040204" pitchFamily="50" charset="-128"/>
            </a:endParaRPr>
          </a:p>
          <a:p>
            <a:pPr algn="l"/>
            <a:r>
              <a:rPr kumimoji="1" lang="ja-JP" altLang="en-US" sz="1600">
                <a:latin typeface="Meiryo UI" panose="020B0604030504040204" pitchFamily="50" charset="-128"/>
                <a:ea typeface="Meiryo UI" panose="020B0604030504040204" pitchFamily="50" charset="-128"/>
              </a:rPr>
              <a:t>作成ツール</a:t>
            </a:r>
          </a:p>
        </p:txBody>
      </p:sp>
      <p:cxnSp>
        <p:nvCxnSpPr>
          <p:cNvPr id="53" name="コネクタ: カギ線 52">
            <a:extLst>
              <a:ext uri="{FF2B5EF4-FFF2-40B4-BE49-F238E27FC236}">
                <a16:creationId xmlns:a16="http://schemas.microsoft.com/office/drawing/2014/main" id="{228F87BE-A332-45F0-B195-5B291BE3B6BB}"/>
              </a:ext>
            </a:extLst>
          </p:cNvPr>
          <p:cNvCxnSpPr>
            <a:cxnSpLocks/>
            <a:stCxn id="51" idx="1"/>
            <a:endCxn id="18" idx="3"/>
          </p:cNvCxnSpPr>
          <p:nvPr/>
        </p:nvCxnSpPr>
        <p:spPr>
          <a:xfrm rot="10800000">
            <a:off x="4910870" y="3774490"/>
            <a:ext cx="1665216" cy="725781"/>
          </a:xfrm>
          <a:prstGeom prst="bentConnector3">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コネクタ: カギ線 55">
            <a:extLst>
              <a:ext uri="{FF2B5EF4-FFF2-40B4-BE49-F238E27FC236}">
                <a16:creationId xmlns:a16="http://schemas.microsoft.com/office/drawing/2014/main" id="{4CE26E05-CC94-451A-82E5-C2B2837FC70A}"/>
              </a:ext>
            </a:extLst>
          </p:cNvPr>
          <p:cNvCxnSpPr>
            <a:cxnSpLocks/>
            <a:stCxn id="51" idx="1"/>
            <a:endCxn id="24" idx="3"/>
          </p:cNvCxnSpPr>
          <p:nvPr/>
        </p:nvCxnSpPr>
        <p:spPr>
          <a:xfrm rot="10800000" flipV="1">
            <a:off x="4910870" y="4500270"/>
            <a:ext cx="1665216" cy="507216"/>
          </a:xfrm>
          <a:prstGeom prst="bentConnector3">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BB5EC311-2737-4CDB-8E2E-0D1309AEBF62}"/>
              </a:ext>
            </a:extLst>
          </p:cNvPr>
          <p:cNvCxnSpPr>
            <a:cxnSpLocks/>
            <a:stCxn id="51" idx="1"/>
            <a:endCxn id="11" idx="3"/>
          </p:cNvCxnSpPr>
          <p:nvPr/>
        </p:nvCxnSpPr>
        <p:spPr>
          <a:xfrm rot="10800000" flipV="1">
            <a:off x="4910870" y="4500270"/>
            <a:ext cx="1665216" cy="1740214"/>
          </a:xfrm>
          <a:prstGeom prst="bentConnector3">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角丸四角形 98">
            <a:extLst>
              <a:ext uri="{FF2B5EF4-FFF2-40B4-BE49-F238E27FC236}">
                <a16:creationId xmlns:a16="http://schemas.microsoft.com/office/drawing/2014/main" id="{A5FE850A-047E-4038-9AF0-3FB445C7D58B}"/>
              </a:ext>
            </a:extLst>
          </p:cNvPr>
          <p:cNvSpPr/>
          <p:nvPr/>
        </p:nvSpPr>
        <p:spPr>
          <a:xfrm>
            <a:off x="7400702" y="5829300"/>
            <a:ext cx="4393932" cy="720000"/>
          </a:xfrm>
          <a:prstGeom prst="round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endParaRPr lang="ja-JP" altLang="en-US" sz="1100">
              <a:solidFill>
                <a:prstClr val="black"/>
              </a:solidFill>
              <a:latin typeface="Meiryo UI" panose="020B0604030504040204" pitchFamily="50" charset="-128"/>
              <a:ea typeface="Meiryo UI" panose="020B0604030504040204" pitchFamily="50" charset="-128"/>
            </a:endParaRPr>
          </a:p>
        </p:txBody>
      </p:sp>
      <p:sp>
        <p:nvSpPr>
          <p:cNvPr id="85" name="テキスト ボックス 84">
            <a:extLst>
              <a:ext uri="{FF2B5EF4-FFF2-40B4-BE49-F238E27FC236}">
                <a16:creationId xmlns:a16="http://schemas.microsoft.com/office/drawing/2014/main" id="{CF06408A-9A68-4ADA-95D9-2F9833FB9872}"/>
              </a:ext>
            </a:extLst>
          </p:cNvPr>
          <p:cNvSpPr txBox="1"/>
          <p:nvPr/>
        </p:nvSpPr>
        <p:spPr>
          <a:xfrm>
            <a:off x="8130069" y="6202244"/>
            <a:ext cx="2612216"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kumimoji="1" lang="en-US" altLang="ja-JP" sz="1100">
                <a:latin typeface="Meiryo UI" panose="020B0604030504040204" pitchFamily="50" charset="-128"/>
                <a:ea typeface="Meiryo UI" panose="020B0604030504040204" pitchFamily="50" charset="-128"/>
              </a:rPr>
              <a:t>SIP</a:t>
            </a:r>
            <a:r>
              <a:rPr kumimoji="1" lang="ja-JP" altLang="en-US" sz="1100">
                <a:latin typeface="Meiryo UI" panose="020B0604030504040204" pitchFamily="50" charset="-128"/>
                <a:ea typeface="Meiryo UI" panose="020B0604030504040204" pitchFamily="50" charset="-128"/>
              </a:rPr>
              <a:t>分野間にて提供する環境</a:t>
            </a:r>
            <a:r>
              <a:rPr kumimoji="1" lang="en-US" altLang="ja-JP" sz="1100">
                <a:latin typeface="Meiryo UI" panose="020B0604030504040204" pitchFamily="50" charset="-128"/>
                <a:ea typeface="Meiryo UI" panose="020B0604030504040204" pitchFamily="50" charset="-128"/>
              </a:rPr>
              <a:t>(</a:t>
            </a:r>
            <a:r>
              <a:rPr kumimoji="1" lang="ja-JP" altLang="en-US" sz="1100">
                <a:latin typeface="Meiryo UI" panose="020B0604030504040204" pitchFamily="50" charset="-128"/>
                <a:ea typeface="Meiryo UI" panose="020B0604030504040204" pitchFamily="50" charset="-128"/>
              </a:rPr>
              <a:t>サービス</a:t>
            </a:r>
            <a:r>
              <a:rPr kumimoji="1" lang="en-US" altLang="ja-JP" sz="1100">
                <a:latin typeface="Meiryo UI" panose="020B0604030504040204" pitchFamily="50" charset="-128"/>
                <a:ea typeface="Meiryo UI" panose="020B0604030504040204" pitchFamily="50" charset="-128"/>
              </a:rPr>
              <a:t>)</a:t>
            </a:r>
          </a:p>
        </p:txBody>
      </p:sp>
      <p:sp>
        <p:nvSpPr>
          <p:cNvPr id="87" name="正方形/長方形 86">
            <a:extLst>
              <a:ext uri="{FF2B5EF4-FFF2-40B4-BE49-F238E27FC236}">
                <a16:creationId xmlns:a16="http://schemas.microsoft.com/office/drawing/2014/main" id="{9C06602D-B1EB-4E51-9B3D-F0D1543DB24D}"/>
              </a:ext>
            </a:extLst>
          </p:cNvPr>
          <p:cNvSpPr/>
          <p:nvPr/>
        </p:nvSpPr>
        <p:spPr>
          <a:xfrm>
            <a:off x="7625905" y="6275155"/>
            <a:ext cx="569210" cy="165346"/>
          </a:xfrm>
          <a:prstGeom prst="rect">
            <a:avLst/>
          </a:prstGeom>
          <a:solidFill>
            <a:srgbClr val="92B9E4"/>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sz="1200">
              <a:solidFill>
                <a:prstClr val="black"/>
              </a:solidFill>
              <a:latin typeface="Meiryo UI" panose="020B0604030504040204" pitchFamily="50" charset="-128"/>
              <a:ea typeface="Meiryo UI" panose="020B0604030504040204" pitchFamily="50" charset="-128"/>
            </a:endParaRPr>
          </a:p>
        </p:txBody>
      </p:sp>
      <p:sp>
        <p:nvSpPr>
          <p:cNvPr id="91" name="テキスト ボックス 90">
            <a:extLst>
              <a:ext uri="{FF2B5EF4-FFF2-40B4-BE49-F238E27FC236}">
                <a16:creationId xmlns:a16="http://schemas.microsoft.com/office/drawing/2014/main" id="{F5858E54-DF8E-4867-93C6-C20A3CA1C219}"/>
              </a:ext>
            </a:extLst>
          </p:cNvPr>
          <p:cNvSpPr txBox="1"/>
          <p:nvPr/>
        </p:nvSpPr>
        <p:spPr>
          <a:xfrm>
            <a:off x="8132341" y="5902061"/>
            <a:ext cx="3608375"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データ利用者</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提供者に準備頂く環境</a:t>
            </a:r>
            <a:endParaRPr kumimoji="1" lang="en-US" altLang="ja-JP" sz="1100">
              <a:latin typeface="Meiryo UI" panose="020B0604030504040204" pitchFamily="50" charset="-128"/>
              <a:ea typeface="Meiryo UI" panose="020B0604030504040204" pitchFamily="50" charset="-128"/>
            </a:endParaRPr>
          </a:p>
        </p:txBody>
      </p:sp>
      <p:sp>
        <p:nvSpPr>
          <p:cNvPr id="92" name="正方形/長方形 91">
            <a:extLst>
              <a:ext uri="{FF2B5EF4-FFF2-40B4-BE49-F238E27FC236}">
                <a16:creationId xmlns:a16="http://schemas.microsoft.com/office/drawing/2014/main" id="{E68A588F-ED18-4A7F-BB8E-66D3BF4D5CCC}"/>
              </a:ext>
            </a:extLst>
          </p:cNvPr>
          <p:cNvSpPr/>
          <p:nvPr/>
        </p:nvSpPr>
        <p:spPr>
          <a:xfrm>
            <a:off x="7615915" y="5957525"/>
            <a:ext cx="581471" cy="181591"/>
          </a:xfrm>
          <a:prstGeom prst="rect">
            <a:avLst/>
          </a:prstGeom>
          <a:solidFill>
            <a:srgbClr val="F8A581"/>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sp>
        <p:nvSpPr>
          <p:cNvPr id="95" name="テキスト ボックス 94">
            <a:extLst>
              <a:ext uri="{FF2B5EF4-FFF2-40B4-BE49-F238E27FC236}">
                <a16:creationId xmlns:a16="http://schemas.microsoft.com/office/drawing/2014/main" id="{3877DCE7-35F8-449C-AEDF-C162CF59506A}"/>
              </a:ext>
            </a:extLst>
          </p:cNvPr>
          <p:cNvSpPr txBox="1"/>
          <p:nvPr/>
        </p:nvSpPr>
        <p:spPr>
          <a:xfrm>
            <a:off x="233233" y="705772"/>
            <a:ext cx="11958768" cy="369332"/>
          </a:xfrm>
          <a:prstGeom prst="rect">
            <a:avLst/>
          </a:prstGeom>
          <a:noFill/>
        </p:spPr>
        <p:txBody>
          <a:bodyPr wrap="square" rtlCol="0">
            <a:spAutoFit/>
          </a:bodyPr>
          <a:lstStyle/>
          <a:p>
            <a:pPr marL="285750" indent="-285750" algn="l">
              <a:buFont typeface="Wingdings" panose="05000000000000000000" pitchFamily="2" charset="2"/>
              <a:buChar char="ü"/>
            </a:pPr>
            <a:r>
              <a:rPr kumimoji="1" lang="ja-JP" altLang="en-US" sz="1800" dirty="0">
                <a:latin typeface="Meiryo UI" panose="020B0604030504040204" pitchFamily="50" charset="-128"/>
                <a:ea typeface="Meiryo UI" panose="020B0604030504040204" pitchFamily="50" charset="-128"/>
              </a:rPr>
              <a:t>①データカタログ横断検索サービスの活用は、下記</a:t>
            </a:r>
            <a:r>
              <a:rPr kumimoji="1" lang="en-US" altLang="ja-JP" sz="1800" dirty="0">
                <a:latin typeface="Meiryo UI" panose="020B0604030504040204" pitchFamily="50" charset="-128"/>
                <a:ea typeface="Meiryo UI" panose="020B0604030504040204" pitchFamily="50" charset="-128"/>
              </a:rPr>
              <a:t>3</a:t>
            </a:r>
            <a:r>
              <a:rPr kumimoji="1" lang="ja-JP" altLang="en-US" sz="1800" dirty="0">
                <a:latin typeface="Meiryo UI" panose="020B0604030504040204" pitchFamily="50" charset="-128"/>
                <a:ea typeface="Meiryo UI" panose="020B0604030504040204" pitchFamily="50" charset="-128"/>
              </a:rPr>
              <a:t>ステップの作業で実現できます。</a:t>
            </a:r>
            <a:endParaRPr kumimoji="1" lang="en-US" altLang="ja-JP" sz="1800" dirty="0">
              <a:latin typeface="Meiryo UI" panose="020B0604030504040204" pitchFamily="50" charset="-128"/>
              <a:ea typeface="Meiryo UI" panose="020B0604030504040204" pitchFamily="50" charset="-128"/>
            </a:endParaRPr>
          </a:p>
        </p:txBody>
      </p:sp>
      <p:sp>
        <p:nvSpPr>
          <p:cNvPr id="61" name="吹き出し: 四角形 60">
            <a:extLst>
              <a:ext uri="{FF2B5EF4-FFF2-40B4-BE49-F238E27FC236}">
                <a16:creationId xmlns:a16="http://schemas.microsoft.com/office/drawing/2014/main" id="{12F06382-A560-43C1-8511-5CF037E3AD03}"/>
              </a:ext>
            </a:extLst>
          </p:cNvPr>
          <p:cNvSpPr/>
          <p:nvPr/>
        </p:nvSpPr>
        <p:spPr>
          <a:xfrm>
            <a:off x="3306370" y="2808183"/>
            <a:ext cx="1130300" cy="334461"/>
          </a:xfrm>
          <a:prstGeom prst="wedgeRectCallout">
            <a:avLst>
              <a:gd name="adj1" fmla="val 35347"/>
              <a:gd name="adj2" fmla="val 81486"/>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(1)</a:t>
            </a:r>
            <a:endParaRPr lang="ja-JP" altLang="en-US" sz="1400">
              <a:latin typeface="Meiryo UI" panose="020B0604030504040204" pitchFamily="50" charset="-128"/>
              <a:ea typeface="Meiryo UI" panose="020B0604030504040204" pitchFamily="50" charset="-128"/>
            </a:endParaRPr>
          </a:p>
        </p:txBody>
      </p:sp>
      <p:sp>
        <p:nvSpPr>
          <p:cNvPr id="98" name="吹き出し: 四角形 97">
            <a:extLst>
              <a:ext uri="{FF2B5EF4-FFF2-40B4-BE49-F238E27FC236}">
                <a16:creationId xmlns:a16="http://schemas.microsoft.com/office/drawing/2014/main" id="{C29EA547-CC7D-4C84-BA21-172EE32A5BC7}"/>
              </a:ext>
            </a:extLst>
          </p:cNvPr>
          <p:cNvSpPr/>
          <p:nvPr/>
        </p:nvSpPr>
        <p:spPr>
          <a:xfrm>
            <a:off x="7407659" y="4014055"/>
            <a:ext cx="1130300" cy="334461"/>
          </a:xfrm>
          <a:prstGeom prst="wedgeRectCallout">
            <a:avLst>
              <a:gd name="adj1" fmla="val -52293"/>
              <a:gd name="adj2" fmla="val 92877"/>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(2)</a:t>
            </a:r>
            <a:endParaRPr lang="ja-JP" altLang="en-US" sz="1400">
              <a:latin typeface="Meiryo UI" panose="020B0604030504040204" pitchFamily="50" charset="-128"/>
              <a:ea typeface="Meiryo UI" panose="020B0604030504040204" pitchFamily="50" charset="-128"/>
            </a:endParaRPr>
          </a:p>
        </p:txBody>
      </p:sp>
      <p:sp>
        <p:nvSpPr>
          <p:cNvPr id="99" name="吹き出し: 四角形 98">
            <a:extLst>
              <a:ext uri="{FF2B5EF4-FFF2-40B4-BE49-F238E27FC236}">
                <a16:creationId xmlns:a16="http://schemas.microsoft.com/office/drawing/2014/main" id="{3F955A2B-DB3D-46D1-B824-C4A13066B67A}"/>
              </a:ext>
            </a:extLst>
          </p:cNvPr>
          <p:cNvSpPr/>
          <p:nvPr/>
        </p:nvSpPr>
        <p:spPr>
          <a:xfrm>
            <a:off x="2059851" y="5031254"/>
            <a:ext cx="1130300" cy="334461"/>
          </a:xfrm>
          <a:prstGeom prst="wedgeRectCallout">
            <a:avLst>
              <a:gd name="adj1" fmla="val 3886"/>
              <a:gd name="adj2" fmla="val -969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(3)</a:t>
            </a:r>
            <a:endParaRPr lang="ja-JP" altLang="en-US" sz="1400">
              <a:latin typeface="Meiryo UI" panose="020B0604030504040204" pitchFamily="50" charset="-128"/>
              <a:ea typeface="Meiryo UI" panose="020B0604030504040204" pitchFamily="50" charset="-128"/>
            </a:endParaRPr>
          </a:p>
        </p:txBody>
      </p:sp>
      <p:sp>
        <p:nvSpPr>
          <p:cNvPr id="44" name="Freeform 23">
            <a:extLst>
              <a:ext uri="{FF2B5EF4-FFF2-40B4-BE49-F238E27FC236}">
                <a16:creationId xmlns:a16="http://schemas.microsoft.com/office/drawing/2014/main" id="{22C5D65C-C866-4C24-A73E-97E81C3A1467}"/>
              </a:ext>
            </a:extLst>
          </p:cNvPr>
          <p:cNvSpPr>
            <a:spLocks noEditPoints="1"/>
          </p:cNvSpPr>
          <p:nvPr/>
        </p:nvSpPr>
        <p:spPr bwMode="auto">
          <a:xfrm>
            <a:off x="5005568" y="4495669"/>
            <a:ext cx="466438" cy="338555"/>
          </a:xfrm>
          <a:custGeom>
            <a:avLst/>
            <a:gdLst>
              <a:gd name="T0" fmla="*/ 5480 w 5803"/>
              <a:gd name="T1" fmla="*/ 0 h 4212"/>
              <a:gd name="T2" fmla="*/ 415 w 5803"/>
              <a:gd name="T3" fmla="*/ 220 h 4212"/>
              <a:gd name="T4" fmla="*/ 0 w 5803"/>
              <a:gd name="T5" fmla="*/ 4212 h 4212"/>
              <a:gd name="T6" fmla="*/ 2555 w 5803"/>
              <a:gd name="T7" fmla="*/ 3544 h 4212"/>
              <a:gd name="T8" fmla="*/ 3307 w 5803"/>
              <a:gd name="T9" fmla="*/ 4212 h 4212"/>
              <a:gd name="T10" fmla="*/ 5803 w 5803"/>
              <a:gd name="T11" fmla="*/ 220 h 4212"/>
              <a:gd name="T12" fmla="*/ 1178 w 5803"/>
              <a:gd name="T13" fmla="*/ 2979 h 4212"/>
              <a:gd name="T14" fmla="*/ 460 w 5803"/>
              <a:gd name="T15" fmla="*/ 2563 h 4212"/>
              <a:gd name="T16" fmla="*/ 1178 w 5803"/>
              <a:gd name="T17" fmla="*/ 2979 h 4212"/>
              <a:gd name="T18" fmla="*/ 460 w 5803"/>
              <a:gd name="T19" fmla="*/ 2074 h 4212"/>
              <a:gd name="T20" fmla="*/ 1178 w 5803"/>
              <a:gd name="T21" fmla="*/ 1659 h 4212"/>
              <a:gd name="T22" fmla="*/ 1178 w 5803"/>
              <a:gd name="T23" fmla="*/ 1141 h 4212"/>
              <a:gd name="T24" fmla="*/ 460 w 5803"/>
              <a:gd name="T25" fmla="*/ 725 h 4212"/>
              <a:gd name="T26" fmla="*/ 1178 w 5803"/>
              <a:gd name="T27" fmla="*/ 1141 h 4212"/>
              <a:gd name="T28" fmla="*/ 1896 w 5803"/>
              <a:gd name="T29" fmla="*/ 3003 h 4212"/>
              <a:gd name="T30" fmla="*/ 2612 w 5803"/>
              <a:gd name="T31" fmla="*/ 2589 h 4212"/>
              <a:gd name="T32" fmla="*/ 2612 w 5803"/>
              <a:gd name="T33" fmla="*/ 2098 h 4212"/>
              <a:gd name="T34" fmla="*/ 1896 w 5803"/>
              <a:gd name="T35" fmla="*/ 1682 h 4212"/>
              <a:gd name="T36" fmla="*/ 2612 w 5803"/>
              <a:gd name="T37" fmla="*/ 2098 h 4212"/>
              <a:gd name="T38" fmla="*/ 1896 w 5803"/>
              <a:gd name="T39" fmla="*/ 1141 h 4212"/>
              <a:gd name="T40" fmla="*/ 2612 w 5803"/>
              <a:gd name="T41" fmla="*/ 725 h 4212"/>
              <a:gd name="T42" fmla="*/ 4048 w 5803"/>
              <a:gd name="T43" fmla="*/ 3003 h 4212"/>
              <a:gd name="T44" fmla="*/ 3330 w 5803"/>
              <a:gd name="T45" fmla="*/ 2589 h 4212"/>
              <a:gd name="T46" fmla="*/ 4048 w 5803"/>
              <a:gd name="T47" fmla="*/ 3003 h 4212"/>
              <a:gd name="T48" fmla="*/ 3330 w 5803"/>
              <a:gd name="T49" fmla="*/ 2098 h 4212"/>
              <a:gd name="T50" fmla="*/ 4048 w 5803"/>
              <a:gd name="T51" fmla="*/ 1682 h 4212"/>
              <a:gd name="T52" fmla="*/ 4048 w 5803"/>
              <a:gd name="T53" fmla="*/ 1141 h 4212"/>
              <a:gd name="T54" fmla="*/ 3330 w 5803"/>
              <a:gd name="T55" fmla="*/ 725 h 4212"/>
              <a:gd name="T56" fmla="*/ 4048 w 5803"/>
              <a:gd name="T57" fmla="*/ 1141 h 4212"/>
              <a:gd name="T58" fmla="*/ 4764 w 5803"/>
              <a:gd name="T59" fmla="*/ 2979 h 4212"/>
              <a:gd name="T60" fmla="*/ 5482 w 5803"/>
              <a:gd name="T61" fmla="*/ 2563 h 4212"/>
              <a:gd name="T62" fmla="*/ 5482 w 5803"/>
              <a:gd name="T63" fmla="*/ 2074 h 4212"/>
              <a:gd name="T64" fmla="*/ 4764 w 5803"/>
              <a:gd name="T65" fmla="*/ 1659 h 4212"/>
              <a:gd name="T66" fmla="*/ 5482 w 5803"/>
              <a:gd name="T67" fmla="*/ 2074 h 4212"/>
              <a:gd name="T68" fmla="*/ 4764 w 5803"/>
              <a:gd name="T69" fmla="*/ 1141 h 4212"/>
              <a:gd name="T70" fmla="*/ 5482 w 5803"/>
              <a:gd name="T71" fmla="*/ 725 h 4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03" h="4212">
                <a:moveTo>
                  <a:pt x="5480" y="220"/>
                </a:moveTo>
                <a:lnTo>
                  <a:pt x="5480" y="0"/>
                </a:lnTo>
                <a:lnTo>
                  <a:pt x="415" y="0"/>
                </a:lnTo>
                <a:lnTo>
                  <a:pt x="415" y="220"/>
                </a:lnTo>
                <a:lnTo>
                  <a:pt x="0" y="220"/>
                </a:lnTo>
                <a:lnTo>
                  <a:pt x="0" y="4212"/>
                </a:lnTo>
                <a:lnTo>
                  <a:pt x="2555" y="4212"/>
                </a:lnTo>
                <a:lnTo>
                  <a:pt x="2555" y="3544"/>
                </a:lnTo>
                <a:lnTo>
                  <a:pt x="3307" y="3544"/>
                </a:lnTo>
                <a:lnTo>
                  <a:pt x="3307" y="4212"/>
                </a:lnTo>
                <a:lnTo>
                  <a:pt x="5803" y="4212"/>
                </a:lnTo>
                <a:lnTo>
                  <a:pt x="5803" y="220"/>
                </a:lnTo>
                <a:lnTo>
                  <a:pt x="5480" y="220"/>
                </a:lnTo>
                <a:close/>
                <a:moveTo>
                  <a:pt x="1178" y="2979"/>
                </a:moveTo>
                <a:lnTo>
                  <a:pt x="460" y="2979"/>
                </a:lnTo>
                <a:lnTo>
                  <a:pt x="460" y="2563"/>
                </a:lnTo>
                <a:lnTo>
                  <a:pt x="1178" y="2563"/>
                </a:lnTo>
                <a:lnTo>
                  <a:pt x="1178" y="2979"/>
                </a:lnTo>
                <a:close/>
                <a:moveTo>
                  <a:pt x="1178" y="2074"/>
                </a:moveTo>
                <a:lnTo>
                  <a:pt x="460" y="2074"/>
                </a:lnTo>
                <a:lnTo>
                  <a:pt x="460" y="1659"/>
                </a:lnTo>
                <a:lnTo>
                  <a:pt x="1178" y="1659"/>
                </a:lnTo>
                <a:lnTo>
                  <a:pt x="1178" y="2074"/>
                </a:lnTo>
                <a:close/>
                <a:moveTo>
                  <a:pt x="1178" y="1141"/>
                </a:moveTo>
                <a:lnTo>
                  <a:pt x="460" y="1141"/>
                </a:lnTo>
                <a:lnTo>
                  <a:pt x="460" y="725"/>
                </a:lnTo>
                <a:lnTo>
                  <a:pt x="1178" y="725"/>
                </a:lnTo>
                <a:lnTo>
                  <a:pt x="1178" y="1141"/>
                </a:lnTo>
                <a:close/>
                <a:moveTo>
                  <a:pt x="2612" y="3003"/>
                </a:moveTo>
                <a:lnTo>
                  <a:pt x="1896" y="3003"/>
                </a:lnTo>
                <a:lnTo>
                  <a:pt x="1896" y="2589"/>
                </a:lnTo>
                <a:lnTo>
                  <a:pt x="2612" y="2589"/>
                </a:lnTo>
                <a:lnTo>
                  <a:pt x="2612" y="3003"/>
                </a:lnTo>
                <a:close/>
                <a:moveTo>
                  <a:pt x="2612" y="2098"/>
                </a:moveTo>
                <a:lnTo>
                  <a:pt x="1896" y="2098"/>
                </a:lnTo>
                <a:lnTo>
                  <a:pt x="1896" y="1682"/>
                </a:lnTo>
                <a:lnTo>
                  <a:pt x="2612" y="1682"/>
                </a:lnTo>
                <a:lnTo>
                  <a:pt x="2612" y="2098"/>
                </a:lnTo>
                <a:close/>
                <a:moveTo>
                  <a:pt x="2612" y="1141"/>
                </a:moveTo>
                <a:lnTo>
                  <a:pt x="1896" y="1141"/>
                </a:lnTo>
                <a:lnTo>
                  <a:pt x="1896" y="725"/>
                </a:lnTo>
                <a:lnTo>
                  <a:pt x="2612" y="725"/>
                </a:lnTo>
                <a:lnTo>
                  <a:pt x="2612" y="1141"/>
                </a:lnTo>
                <a:close/>
                <a:moveTo>
                  <a:pt x="4048" y="3003"/>
                </a:moveTo>
                <a:lnTo>
                  <a:pt x="3330" y="3003"/>
                </a:lnTo>
                <a:lnTo>
                  <a:pt x="3330" y="2589"/>
                </a:lnTo>
                <a:lnTo>
                  <a:pt x="4048" y="2589"/>
                </a:lnTo>
                <a:lnTo>
                  <a:pt x="4048" y="3003"/>
                </a:lnTo>
                <a:close/>
                <a:moveTo>
                  <a:pt x="4048" y="2098"/>
                </a:moveTo>
                <a:lnTo>
                  <a:pt x="3330" y="2098"/>
                </a:lnTo>
                <a:lnTo>
                  <a:pt x="3330" y="1682"/>
                </a:lnTo>
                <a:lnTo>
                  <a:pt x="4048" y="1682"/>
                </a:lnTo>
                <a:lnTo>
                  <a:pt x="4048" y="2098"/>
                </a:lnTo>
                <a:close/>
                <a:moveTo>
                  <a:pt x="4048" y="1141"/>
                </a:moveTo>
                <a:lnTo>
                  <a:pt x="3330" y="1141"/>
                </a:lnTo>
                <a:lnTo>
                  <a:pt x="3330" y="725"/>
                </a:lnTo>
                <a:lnTo>
                  <a:pt x="4048" y="725"/>
                </a:lnTo>
                <a:lnTo>
                  <a:pt x="4048" y="1141"/>
                </a:lnTo>
                <a:close/>
                <a:moveTo>
                  <a:pt x="5482" y="2979"/>
                </a:moveTo>
                <a:lnTo>
                  <a:pt x="4764" y="2979"/>
                </a:lnTo>
                <a:lnTo>
                  <a:pt x="4764" y="2563"/>
                </a:lnTo>
                <a:lnTo>
                  <a:pt x="5482" y="2563"/>
                </a:lnTo>
                <a:lnTo>
                  <a:pt x="5482" y="2979"/>
                </a:lnTo>
                <a:close/>
                <a:moveTo>
                  <a:pt x="5482" y="2074"/>
                </a:moveTo>
                <a:lnTo>
                  <a:pt x="4764" y="2074"/>
                </a:lnTo>
                <a:lnTo>
                  <a:pt x="4764" y="1659"/>
                </a:lnTo>
                <a:lnTo>
                  <a:pt x="5482" y="1659"/>
                </a:lnTo>
                <a:lnTo>
                  <a:pt x="5482" y="2074"/>
                </a:lnTo>
                <a:close/>
                <a:moveTo>
                  <a:pt x="5482" y="1141"/>
                </a:moveTo>
                <a:lnTo>
                  <a:pt x="4764" y="1141"/>
                </a:lnTo>
                <a:lnTo>
                  <a:pt x="4764" y="725"/>
                </a:lnTo>
                <a:lnTo>
                  <a:pt x="5482" y="725"/>
                </a:lnTo>
                <a:lnTo>
                  <a:pt x="5482" y="114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5" name="Freeform 24">
            <a:extLst>
              <a:ext uri="{FF2B5EF4-FFF2-40B4-BE49-F238E27FC236}">
                <a16:creationId xmlns:a16="http://schemas.microsoft.com/office/drawing/2014/main" id="{AA9A02EB-088D-4FA2-A6CF-2CD8DE62D62B}"/>
              </a:ext>
            </a:extLst>
          </p:cNvPr>
          <p:cNvSpPr>
            <a:spLocks noEditPoints="1"/>
          </p:cNvSpPr>
          <p:nvPr/>
        </p:nvSpPr>
        <p:spPr bwMode="auto">
          <a:xfrm>
            <a:off x="5041644" y="3198886"/>
            <a:ext cx="333744" cy="417209"/>
          </a:xfrm>
          <a:custGeom>
            <a:avLst/>
            <a:gdLst>
              <a:gd name="T0" fmla="*/ 5192 w 5814"/>
              <a:gd name="T1" fmla="*/ 413 h 7268"/>
              <a:gd name="T2" fmla="*/ 5192 w 5814"/>
              <a:gd name="T3" fmla="*/ 0 h 7268"/>
              <a:gd name="T4" fmla="*/ 622 w 5814"/>
              <a:gd name="T5" fmla="*/ 0 h 7268"/>
              <a:gd name="T6" fmla="*/ 622 w 5814"/>
              <a:gd name="T7" fmla="*/ 413 h 7268"/>
              <a:gd name="T8" fmla="*/ 0 w 5814"/>
              <a:gd name="T9" fmla="*/ 413 h 7268"/>
              <a:gd name="T10" fmla="*/ 0 w 5814"/>
              <a:gd name="T11" fmla="*/ 7268 h 7268"/>
              <a:gd name="T12" fmla="*/ 2285 w 5814"/>
              <a:gd name="T13" fmla="*/ 7268 h 7268"/>
              <a:gd name="T14" fmla="*/ 2285 w 5814"/>
              <a:gd name="T15" fmla="*/ 6229 h 7268"/>
              <a:gd name="T16" fmla="*/ 3529 w 5814"/>
              <a:gd name="T17" fmla="*/ 6229 h 7268"/>
              <a:gd name="T18" fmla="*/ 3529 w 5814"/>
              <a:gd name="T19" fmla="*/ 7268 h 7268"/>
              <a:gd name="T20" fmla="*/ 5814 w 5814"/>
              <a:gd name="T21" fmla="*/ 7268 h 7268"/>
              <a:gd name="T22" fmla="*/ 5814 w 5814"/>
              <a:gd name="T23" fmla="*/ 413 h 7268"/>
              <a:gd name="T24" fmla="*/ 5192 w 5814"/>
              <a:gd name="T25" fmla="*/ 413 h 7268"/>
              <a:gd name="T26" fmla="*/ 5093 w 5814"/>
              <a:gd name="T27" fmla="*/ 5397 h 7268"/>
              <a:gd name="T28" fmla="*/ 683 w 5814"/>
              <a:gd name="T29" fmla="*/ 5397 h 7268"/>
              <a:gd name="T30" fmla="*/ 683 w 5814"/>
              <a:gd name="T31" fmla="*/ 4984 h 7268"/>
              <a:gd name="T32" fmla="*/ 5093 w 5814"/>
              <a:gd name="T33" fmla="*/ 4984 h 7268"/>
              <a:gd name="T34" fmla="*/ 5093 w 5814"/>
              <a:gd name="T35" fmla="*/ 5397 h 7268"/>
              <a:gd name="T36" fmla="*/ 5093 w 5814"/>
              <a:gd name="T37" fmla="*/ 4169 h 7268"/>
              <a:gd name="T38" fmla="*/ 683 w 5814"/>
              <a:gd name="T39" fmla="*/ 4169 h 7268"/>
              <a:gd name="T40" fmla="*/ 683 w 5814"/>
              <a:gd name="T41" fmla="*/ 3753 h 7268"/>
              <a:gd name="T42" fmla="*/ 5093 w 5814"/>
              <a:gd name="T43" fmla="*/ 3753 h 7268"/>
              <a:gd name="T44" fmla="*/ 5093 w 5814"/>
              <a:gd name="T45" fmla="*/ 4169 h 7268"/>
              <a:gd name="T46" fmla="*/ 5093 w 5814"/>
              <a:gd name="T47" fmla="*/ 2938 h 7268"/>
              <a:gd name="T48" fmla="*/ 683 w 5814"/>
              <a:gd name="T49" fmla="*/ 2938 h 7268"/>
              <a:gd name="T50" fmla="*/ 683 w 5814"/>
              <a:gd name="T51" fmla="*/ 2523 h 7268"/>
              <a:gd name="T52" fmla="*/ 5093 w 5814"/>
              <a:gd name="T53" fmla="*/ 2523 h 7268"/>
              <a:gd name="T54" fmla="*/ 5093 w 5814"/>
              <a:gd name="T55" fmla="*/ 2938 h 7268"/>
              <a:gd name="T56" fmla="*/ 5093 w 5814"/>
              <a:gd name="T57" fmla="*/ 1708 h 7268"/>
              <a:gd name="T58" fmla="*/ 683 w 5814"/>
              <a:gd name="T59" fmla="*/ 1708 h 7268"/>
              <a:gd name="T60" fmla="*/ 683 w 5814"/>
              <a:gd name="T61" fmla="*/ 1292 h 7268"/>
              <a:gd name="T62" fmla="*/ 5093 w 5814"/>
              <a:gd name="T63" fmla="*/ 1292 h 7268"/>
              <a:gd name="T64" fmla="*/ 5093 w 5814"/>
              <a:gd name="T65" fmla="*/ 1708 h 7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4" h="7268">
                <a:moveTo>
                  <a:pt x="5192" y="413"/>
                </a:moveTo>
                <a:lnTo>
                  <a:pt x="5192" y="0"/>
                </a:lnTo>
                <a:lnTo>
                  <a:pt x="622" y="0"/>
                </a:lnTo>
                <a:lnTo>
                  <a:pt x="622" y="413"/>
                </a:lnTo>
                <a:lnTo>
                  <a:pt x="0" y="413"/>
                </a:lnTo>
                <a:lnTo>
                  <a:pt x="0" y="7268"/>
                </a:lnTo>
                <a:lnTo>
                  <a:pt x="2285" y="7268"/>
                </a:lnTo>
                <a:lnTo>
                  <a:pt x="2285" y="6229"/>
                </a:lnTo>
                <a:lnTo>
                  <a:pt x="3529" y="6229"/>
                </a:lnTo>
                <a:lnTo>
                  <a:pt x="3529" y="7268"/>
                </a:lnTo>
                <a:lnTo>
                  <a:pt x="5814" y="7268"/>
                </a:lnTo>
                <a:lnTo>
                  <a:pt x="5814" y="413"/>
                </a:lnTo>
                <a:lnTo>
                  <a:pt x="5192" y="413"/>
                </a:lnTo>
                <a:close/>
                <a:moveTo>
                  <a:pt x="5093" y="5397"/>
                </a:moveTo>
                <a:lnTo>
                  <a:pt x="683" y="5397"/>
                </a:lnTo>
                <a:lnTo>
                  <a:pt x="683" y="4984"/>
                </a:lnTo>
                <a:lnTo>
                  <a:pt x="5093" y="4984"/>
                </a:lnTo>
                <a:lnTo>
                  <a:pt x="5093" y="5397"/>
                </a:lnTo>
                <a:close/>
                <a:moveTo>
                  <a:pt x="5093" y="4169"/>
                </a:moveTo>
                <a:lnTo>
                  <a:pt x="683" y="4169"/>
                </a:lnTo>
                <a:lnTo>
                  <a:pt x="683" y="3753"/>
                </a:lnTo>
                <a:lnTo>
                  <a:pt x="5093" y="3753"/>
                </a:lnTo>
                <a:lnTo>
                  <a:pt x="5093" y="4169"/>
                </a:lnTo>
                <a:close/>
                <a:moveTo>
                  <a:pt x="5093" y="2938"/>
                </a:moveTo>
                <a:lnTo>
                  <a:pt x="683" y="2938"/>
                </a:lnTo>
                <a:lnTo>
                  <a:pt x="683" y="2523"/>
                </a:lnTo>
                <a:lnTo>
                  <a:pt x="5093" y="2523"/>
                </a:lnTo>
                <a:lnTo>
                  <a:pt x="5093" y="2938"/>
                </a:lnTo>
                <a:close/>
                <a:moveTo>
                  <a:pt x="5093" y="1708"/>
                </a:moveTo>
                <a:lnTo>
                  <a:pt x="683" y="1708"/>
                </a:lnTo>
                <a:lnTo>
                  <a:pt x="683" y="1292"/>
                </a:lnTo>
                <a:lnTo>
                  <a:pt x="5093" y="1292"/>
                </a:lnTo>
                <a:lnTo>
                  <a:pt x="5093" y="170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6" name="Freeform 25">
            <a:extLst>
              <a:ext uri="{FF2B5EF4-FFF2-40B4-BE49-F238E27FC236}">
                <a16:creationId xmlns:a16="http://schemas.microsoft.com/office/drawing/2014/main" id="{9C9E2F83-FA09-4F37-984C-6D68C095E59D}"/>
              </a:ext>
            </a:extLst>
          </p:cNvPr>
          <p:cNvSpPr>
            <a:spLocks noEditPoints="1"/>
          </p:cNvSpPr>
          <p:nvPr/>
        </p:nvSpPr>
        <p:spPr bwMode="auto">
          <a:xfrm>
            <a:off x="5041644" y="5693456"/>
            <a:ext cx="345238" cy="417210"/>
          </a:xfrm>
          <a:custGeom>
            <a:avLst/>
            <a:gdLst>
              <a:gd name="T0" fmla="*/ 4594 w 4984"/>
              <a:gd name="T1" fmla="*/ 0 h 6023"/>
              <a:gd name="T2" fmla="*/ 401 w 4984"/>
              <a:gd name="T3" fmla="*/ 415 h 6023"/>
              <a:gd name="T4" fmla="*/ 0 w 4984"/>
              <a:gd name="T5" fmla="*/ 6023 h 6023"/>
              <a:gd name="T6" fmla="*/ 2081 w 4984"/>
              <a:gd name="T7" fmla="*/ 5137 h 6023"/>
              <a:gd name="T8" fmla="*/ 2903 w 4984"/>
              <a:gd name="T9" fmla="*/ 6023 h 6023"/>
              <a:gd name="T10" fmla="*/ 4984 w 4984"/>
              <a:gd name="T11" fmla="*/ 415 h 6023"/>
              <a:gd name="T12" fmla="*/ 1377 w 4984"/>
              <a:gd name="T13" fmla="*/ 5267 h 6023"/>
              <a:gd name="T14" fmla="*/ 536 w 4984"/>
              <a:gd name="T15" fmla="*/ 4854 h 6023"/>
              <a:gd name="T16" fmla="*/ 1377 w 4984"/>
              <a:gd name="T17" fmla="*/ 5267 h 6023"/>
              <a:gd name="T18" fmla="*/ 536 w 4984"/>
              <a:gd name="T19" fmla="*/ 4247 h 6023"/>
              <a:gd name="T20" fmla="*/ 1377 w 4984"/>
              <a:gd name="T21" fmla="*/ 3831 h 6023"/>
              <a:gd name="T22" fmla="*/ 1377 w 4984"/>
              <a:gd name="T23" fmla="*/ 3224 h 6023"/>
              <a:gd name="T24" fmla="*/ 536 w 4984"/>
              <a:gd name="T25" fmla="*/ 2808 h 6023"/>
              <a:gd name="T26" fmla="*/ 1377 w 4984"/>
              <a:gd name="T27" fmla="*/ 3224 h 6023"/>
              <a:gd name="T28" fmla="*/ 536 w 4984"/>
              <a:gd name="T29" fmla="*/ 2203 h 6023"/>
              <a:gd name="T30" fmla="*/ 1377 w 4984"/>
              <a:gd name="T31" fmla="*/ 1788 h 6023"/>
              <a:gd name="T32" fmla="*/ 1377 w 4984"/>
              <a:gd name="T33" fmla="*/ 1181 h 6023"/>
              <a:gd name="T34" fmla="*/ 536 w 4984"/>
              <a:gd name="T35" fmla="*/ 765 h 6023"/>
              <a:gd name="T36" fmla="*/ 1377 w 4984"/>
              <a:gd name="T37" fmla="*/ 1181 h 6023"/>
              <a:gd name="T38" fmla="*/ 2076 w 4984"/>
              <a:gd name="T39" fmla="*/ 4247 h 6023"/>
              <a:gd name="T40" fmla="*/ 2917 w 4984"/>
              <a:gd name="T41" fmla="*/ 3831 h 6023"/>
              <a:gd name="T42" fmla="*/ 2917 w 4984"/>
              <a:gd name="T43" fmla="*/ 3224 h 6023"/>
              <a:gd name="T44" fmla="*/ 2076 w 4984"/>
              <a:gd name="T45" fmla="*/ 2808 h 6023"/>
              <a:gd name="T46" fmla="*/ 2917 w 4984"/>
              <a:gd name="T47" fmla="*/ 3224 h 6023"/>
              <a:gd name="T48" fmla="*/ 2076 w 4984"/>
              <a:gd name="T49" fmla="*/ 2203 h 6023"/>
              <a:gd name="T50" fmla="*/ 2917 w 4984"/>
              <a:gd name="T51" fmla="*/ 1788 h 6023"/>
              <a:gd name="T52" fmla="*/ 2917 w 4984"/>
              <a:gd name="T53" fmla="*/ 1181 h 6023"/>
              <a:gd name="T54" fmla="*/ 2076 w 4984"/>
              <a:gd name="T55" fmla="*/ 765 h 6023"/>
              <a:gd name="T56" fmla="*/ 2917 w 4984"/>
              <a:gd name="T57" fmla="*/ 1181 h 6023"/>
              <a:gd name="T58" fmla="*/ 3619 w 4984"/>
              <a:gd name="T59" fmla="*/ 5267 h 6023"/>
              <a:gd name="T60" fmla="*/ 4457 w 4984"/>
              <a:gd name="T61" fmla="*/ 4854 h 6023"/>
              <a:gd name="T62" fmla="*/ 4457 w 4984"/>
              <a:gd name="T63" fmla="*/ 4247 h 6023"/>
              <a:gd name="T64" fmla="*/ 3619 w 4984"/>
              <a:gd name="T65" fmla="*/ 3831 h 6023"/>
              <a:gd name="T66" fmla="*/ 4457 w 4984"/>
              <a:gd name="T67" fmla="*/ 4247 h 6023"/>
              <a:gd name="T68" fmla="*/ 3619 w 4984"/>
              <a:gd name="T69" fmla="*/ 3224 h 6023"/>
              <a:gd name="T70" fmla="*/ 4457 w 4984"/>
              <a:gd name="T71" fmla="*/ 2808 h 6023"/>
              <a:gd name="T72" fmla="*/ 4457 w 4984"/>
              <a:gd name="T73" fmla="*/ 2203 h 6023"/>
              <a:gd name="T74" fmla="*/ 3619 w 4984"/>
              <a:gd name="T75" fmla="*/ 1788 h 6023"/>
              <a:gd name="T76" fmla="*/ 4457 w 4984"/>
              <a:gd name="T77" fmla="*/ 2203 h 6023"/>
              <a:gd name="T78" fmla="*/ 3619 w 4984"/>
              <a:gd name="T79" fmla="*/ 1181 h 6023"/>
              <a:gd name="T80" fmla="*/ 4457 w 4984"/>
              <a:gd name="T81" fmla="*/ 765 h 6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4" h="6023">
                <a:moveTo>
                  <a:pt x="4594" y="415"/>
                </a:moveTo>
                <a:lnTo>
                  <a:pt x="4594" y="0"/>
                </a:lnTo>
                <a:lnTo>
                  <a:pt x="401" y="0"/>
                </a:lnTo>
                <a:lnTo>
                  <a:pt x="401" y="415"/>
                </a:lnTo>
                <a:lnTo>
                  <a:pt x="0" y="415"/>
                </a:lnTo>
                <a:lnTo>
                  <a:pt x="0" y="6023"/>
                </a:lnTo>
                <a:lnTo>
                  <a:pt x="2081" y="6023"/>
                </a:lnTo>
                <a:lnTo>
                  <a:pt x="2081" y="5137"/>
                </a:lnTo>
                <a:lnTo>
                  <a:pt x="2903" y="5137"/>
                </a:lnTo>
                <a:lnTo>
                  <a:pt x="2903" y="6023"/>
                </a:lnTo>
                <a:lnTo>
                  <a:pt x="4984" y="6023"/>
                </a:lnTo>
                <a:lnTo>
                  <a:pt x="4984" y="415"/>
                </a:lnTo>
                <a:lnTo>
                  <a:pt x="4594" y="415"/>
                </a:lnTo>
                <a:close/>
                <a:moveTo>
                  <a:pt x="1377" y="5267"/>
                </a:moveTo>
                <a:lnTo>
                  <a:pt x="536" y="5267"/>
                </a:lnTo>
                <a:lnTo>
                  <a:pt x="536" y="4854"/>
                </a:lnTo>
                <a:lnTo>
                  <a:pt x="1377" y="4854"/>
                </a:lnTo>
                <a:lnTo>
                  <a:pt x="1377" y="5267"/>
                </a:lnTo>
                <a:close/>
                <a:moveTo>
                  <a:pt x="1377" y="4247"/>
                </a:moveTo>
                <a:lnTo>
                  <a:pt x="536" y="4247"/>
                </a:lnTo>
                <a:lnTo>
                  <a:pt x="536" y="3831"/>
                </a:lnTo>
                <a:lnTo>
                  <a:pt x="1377" y="3831"/>
                </a:lnTo>
                <a:lnTo>
                  <a:pt x="1377" y="4247"/>
                </a:lnTo>
                <a:close/>
                <a:moveTo>
                  <a:pt x="1377" y="3224"/>
                </a:moveTo>
                <a:lnTo>
                  <a:pt x="536" y="3224"/>
                </a:lnTo>
                <a:lnTo>
                  <a:pt x="536" y="2808"/>
                </a:lnTo>
                <a:lnTo>
                  <a:pt x="1377" y="2808"/>
                </a:lnTo>
                <a:lnTo>
                  <a:pt x="1377" y="3224"/>
                </a:lnTo>
                <a:close/>
                <a:moveTo>
                  <a:pt x="1377" y="2203"/>
                </a:moveTo>
                <a:lnTo>
                  <a:pt x="536" y="2203"/>
                </a:lnTo>
                <a:lnTo>
                  <a:pt x="536" y="1788"/>
                </a:lnTo>
                <a:lnTo>
                  <a:pt x="1377" y="1788"/>
                </a:lnTo>
                <a:lnTo>
                  <a:pt x="1377" y="2203"/>
                </a:lnTo>
                <a:close/>
                <a:moveTo>
                  <a:pt x="1377" y="1181"/>
                </a:moveTo>
                <a:lnTo>
                  <a:pt x="536" y="1181"/>
                </a:lnTo>
                <a:lnTo>
                  <a:pt x="536" y="765"/>
                </a:lnTo>
                <a:lnTo>
                  <a:pt x="1377" y="765"/>
                </a:lnTo>
                <a:lnTo>
                  <a:pt x="1377" y="1181"/>
                </a:lnTo>
                <a:close/>
                <a:moveTo>
                  <a:pt x="2917" y="4247"/>
                </a:moveTo>
                <a:lnTo>
                  <a:pt x="2076" y="4247"/>
                </a:lnTo>
                <a:lnTo>
                  <a:pt x="2076" y="3831"/>
                </a:lnTo>
                <a:lnTo>
                  <a:pt x="2917" y="3831"/>
                </a:lnTo>
                <a:lnTo>
                  <a:pt x="2917" y="4247"/>
                </a:lnTo>
                <a:close/>
                <a:moveTo>
                  <a:pt x="2917" y="3224"/>
                </a:moveTo>
                <a:lnTo>
                  <a:pt x="2076" y="3224"/>
                </a:lnTo>
                <a:lnTo>
                  <a:pt x="2076" y="2808"/>
                </a:lnTo>
                <a:lnTo>
                  <a:pt x="2917" y="2808"/>
                </a:lnTo>
                <a:lnTo>
                  <a:pt x="2917" y="3224"/>
                </a:lnTo>
                <a:close/>
                <a:moveTo>
                  <a:pt x="2917" y="2203"/>
                </a:moveTo>
                <a:lnTo>
                  <a:pt x="2076" y="2203"/>
                </a:lnTo>
                <a:lnTo>
                  <a:pt x="2076" y="1788"/>
                </a:lnTo>
                <a:lnTo>
                  <a:pt x="2917" y="1788"/>
                </a:lnTo>
                <a:lnTo>
                  <a:pt x="2917" y="2203"/>
                </a:lnTo>
                <a:close/>
                <a:moveTo>
                  <a:pt x="2917" y="1181"/>
                </a:moveTo>
                <a:lnTo>
                  <a:pt x="2076" y="1181"/>
                </a:lnTo>
                <a:lnTo>
                  <a:pt x="2076" y="765"/>
                </a:lnTo>
                <a:lnTo>
                  <a:pt x="2917" y="765"/>
                </a:lnTo>
                <a:lnTo>
                  <a:pt x="2917" y="1181"/>
                </a:lnTo>
                <a:close/>
                <a:moveTo>
                  <a:pt x="4457" y="5267"/>
                </a:moveTo>
                <a:lnTo>
                  <a:pt x="3619" y="5267"/>
                </a:lnTo>
                <a:lnTo>
                  <a:pt x="3619" y="4854"/>
                </a:lnTo>
                <a:lnTo>
                  <a:pt x="4457" y="4854"/>
                </a:lnTo>
                <a:lnTo>
                  <a:pt x="4457" y="5267"/>
                </a:lnTo>
                <a:close/>
                <a:moveTo>
                  <a:pt x="4457" y="4247"/>
                </a:moveTo>
                <a:lnTo>
                  <a:pt x="3619" y="4247"/>
                </a:lnTo>
                <a:lnTo>
                  <a:pt x="3619" y="3831"/>
                </a:lnTo>
                <a:lnTo>
                  <a:pt x="4457" y="3831"/>
                </a:lnTo>
                <a:lnTo>
                  <a:pt x="4457" y="4247"/>
                </a:lnTo>
                <a:close/>
                <a:moveTo>
                  <a:pt x="4457" y="3224"/>
                </a:moveTo>
                <a:lnTo>
                  <a:pt x="3619" y="3224"/>
                </a:lnTo>
                <a:lnTo>
                  <a:pt x="3619" y="2808"/>
                </a:lnTo>
                <a:lnTo>
                  <a:pt x="4457" y="2808"/>
                </a:lnTo>
                <a:lnTo>
                  <a:pt x="4457" y="3224"/>
                </a:lnTo>
                <a:close/>
                <a:moveTo>
                  <a:pt x="4457" y="2203"/>
                </a:moveTo>
                <a:lnTo>
                  <a:pt x="3619" y="2203"/>
                </a:lnTo>
                <a:lnTo>
                  <a:pt x="3619" y="1788"/>
                </a:lnTo>
                <a:lnTo>
                  <a:pt x="4457" y="1788"/>
                </a:lnTo>
                <a:lnTo>
                  <a:pt x="4457" y="2203"/>
                </a:lnTo>
                <a:close/>
                <a:moveTo>
                  <a:pt x="4457" y="1181"/>
                </a:moveTo>
                <a:lnTo>
                  <a:pt x="3619" y="1181"/>
                </a:lnTo>
                <a:lnTo>
                  <a:pt x="3619" y="765"/>
                </a:lnTo>
                <a:lnTo>
                  <a:pt x="4457" y="765"/>
                </a:lnTo>
                <a:lnTo>
                  <a:pt x="4457" y="118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264635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476752"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導入作業：①データカタログ横断検索サービス　</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r>
              <a:rPr lang="ja-JP" altLang="en-US" sz="2000" u="sng">
                <a:solidFill>
                  <a:schemeClr val="tx1"/>
                </a:solidFill>
                <a:latin typeface="Meiryo UI" panose="020B0604030504040204" pitchFamily="50" charset="-128"/>
                <a:ea typeface="Meiryo UI" panose="020B0604030504040204" pitchFamily="50" charset="-128"/>
              </a:rPr>
              <a:t>ステップ</a:t>
            </a:r>
            <a:r>
              <a:rPr lang="en-US" altLang="ja-JP" sz="2000" u="sng">
                <a:solidFill>
                  <a:schemeClr val="tx1"/>
                </a:solidFill>
                <a:latin typeface="Meiryo UI" panose="020B0604030504040204" pitchFamily="50" charset="-128"/>
                <a:ea typeface="Meiryo UI" panose="020B0604030504040204" pitchFamily="50" charset="-128"/>
              </a:rPr>
              <a:t>(1)</a:t>
            </a:r>
            <a:r>
              <a:rPr lang="ja-JP" altLang="en-US" sz="2000" u="sng">
                <a:solidFill>
                  <a:schemeClr val="tx1"/>
                </a:solidFill>
                <a:latin typeface="Meiryo UI" panose="020B0604030504040204" pitchFamily="50" charset="-128"/>
                <a:ea typeface="Meiryo UI" panose="020B0604030504040204" pitchFamily="50" charset="-128"/>
              </a:rPr>
              <a:t>：データカタログサイト</a:t>
            </a:r>
            <a:r>
              <a:rPr lang="en-US" altLang="ja-JP" sz="2000" u="sng">
                <a:solidFill>
                  <a:schemeClr val="tx1"/>
                </a:solidFill>
                <a:latin typeface="Meiryo UI" panose="020B0604030504040204" pitchFamily="50" charset="-128"/>
                <a:ea typeface="Meiryo UI" panose="020B0604030504040204" pitchFamily="50" charset="-128"/>
              </a:rPr>
              <a:t>(CKAN)</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400" u="sng">
              <a:solidFill>
                <a:schemeClr val="tx1"/>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6DD87E6-0FEF-435E-B294-FEBFB8FE4AB4}"/>
              </a:ext>
            </a:extLst>
          </p:cNvPr>
          <p:cNvSpPr txBox="1"/>
          <p:nvPr/>
        </p:nvSpPr>
        <p:spPr>
          <a:xfrm>
            <a:off x="233233" y="705772"/>
            <a:ext cx="2224800" cy="3231654"/>
          </a:xfrm>
          <a:prstGeom prst="rect">
            <a:avLst/>
          </a:prstGeom>
          <a:noFill/>
        </p:spPr>
        <p:txBody>
          <a:bodyPr wrap="square" rtlCol="0">
            <a:spAutoFit/>
          </a:bodyPr>
          <a:lstStyle/>
          <a:p>
            <a:pPr marL="285750" indent="-285750" algn="l">
              <a:buFont typeface="Wingdings" panose="05000000000000000000" pitchFamily="2" charset="2"/>
              <a:buChar char="ü"/>
            </a:pPr>
            <a:r>
              <a:rPr kumimoji="1" lang="ja-JP" altLang="en-US" sz="1600" dirty="0">
                <a:latin typeface="Meiryo UI" panose="020B0604030504040204" pitchFamily="50" charset="-128"/>
                <a:ea typeface="Meiryo UI" panose="020B0604030504040204" pitchFamily="50" charset="-128"/>
              </a:rPr>
              <a:t>ステップ</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として、</a:t>
            </a:r>
            <a:r>
              <a:rPr kumimoji="1" lang="en-US" altLang="ja-JP" sz="1600" dirty="0">
                <a:latin typeface="Meiryo UI" panose="020B0604030504040204" pitchFamily="50" charset="-128"/>
                <a:ea typeface="Meiryo UI" panose="020B0604030504040204" pitchFamily="50" charset="-128"/>
              </a:rPr>
              <a:t>CKAN</a:t>
            </a:r>
            <a:r>
              <a:rPr kumimoji="1" lang="ja-JP" altLang="en-US" sz="1600" dirty="0">
                <a:latin typeface="Meiryo UI" panose="020B0604030504040204" pitchFamily="50" charset="-128"/>
                <a:ea typeface="Meiryo UI" panose="020B0604030504040204" pitchFamily="50" charset="-128"/>
              </a:rPr>
              <a:t>によるデータカタログサイト</a:t>
            </a:r>
            <a:r>
              <a:rPr lang="ja-JP" altLang="en-US" sz="1600" dirty="0">
                <a:latin typeface="Meiryo UI" panose="020B0604030504040204" pitchFamily="50" charset="-128"/>
                <a:ea typeface="Meiryo UI" panose="020B0604030504040204" pitchFamily="50" charset="-128"/>
              </a:rPr>
              <a:t>を構築ください。</a:t>
            </a:r>
            <a:endParaRPr lang="en-US" altLang="ja-JP" sz="16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ü"/>
            </a:pPr>
            <a:r>
              <a:rPr kumimoji="1" lang="ja-JP" altLang="en-US" sz="1600" dirty="0">
                <a:latin typeface="Meiryo UI" panose="020B0604030504040204" pitchFamily="50" charset="-128"/>
                <a:ea typeface="Meiryo UI" panose="020B0604030504040204" pitchFamily="50" charset="-128"/>
              </a:rPr>
              <a:t>横断検索用と詳細検索用を準備される際には、</a:t>
            </a:r>
            <a:r>
              <a:rPr kumimoji="1" lang="en-US" altLang="ja-JP" sz="1600" dirty="0">
                <a:latin typeface="Meiryo UI" panose="020B0604030504040204" pitchFamily="50" charset="-128"/>
                <a:ea typeface="Meiryo UI" panose="020B0604030504040204" pitchFamily="50" charset="-128"/>
              </a:rPr>
              <a:t>2</a:t>
            </a:r>
            <a:r>
              <a:rPr kumimoji="1" lang="ja-JP" altLang="en-US" sz="1600" dirty="0">
                <a:latin typeface="Meiryo UI" panose="020B0604030504040204" pitchFamily="50" charset="-128"/>
                <a:ea typeface="Meiryo UI" panose="020B0604030504040204" pitchFamily="50" charset="-128"/>
              </a:rPr>
              <a:t>環境必要となります。</a:t>
            </a:r>
            <a:endParaRPr kumimoji="1" lang="en-US" altLang="ja-JP" sz="16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ü"/>
            </a:pPr>
            <a:r>
              <a:rPr kumimoji="1" lang="ja-JP" altLang="en-US" sz="1600" dirty="0">
                <a:latin typeface="Meiryo UI" panose="020B0604030504040204" pitchFamily="50" charset="-128"/>
                <a:ea typeface="Meiryo UI" panose="020B0604030504040204" pitchFamily="50" charset="-128"/>
              </a:rPr>
              <a:t>データカタログサイト</a:t>
            </a:r>
            <a:r>
              <a:rPr kumimoji="1" lang="en-US" altLang="ja-JP" sz="1600" dirty="0">
                <a:latin typeface="Meiryo UI" panose="020B0604030504040204" pitchFamily="50" charset="-128"/>
                <a:ea typeface="Meiryo UI" panose="020B0604030504040204" pitchFamily="50" charset="-128"/>
              </a:rPr>
              <a:t>(CKAN)</a:t>
            </a:r>
            <a:r>
              <a:rPr kumimoji="1" lang="ja-JP" altLang="en-US" sz="1600" dirty="0">
                <a:latin typeface="Meiryo UI" panose="020B0604030504040204" pitchFamily="50" charset="-128"/>
                <a:ea typeface="Meiryo UI" panose="020B0604030504040204" pitchFamily="50" charset="-128"/>
              </a:rPr>
              <a:t>の導入作業一例です。</a:t>
            </a:r>
            <a:endParaRPr kumimoji="1" lang="en-US" altLang="ja-JP" sz="1600" dirty="0">
              <a:latin typeface="Meiryo UI" panose="020B0604030504040204" pitchFamily="50" charset="-128"/>
              <a:ea typeface="Meiryo UI" panose="020B0604030504040204" pitchFamily="50" charset="-128"/>
            </a:endParaRPr>
          </a:p>
          <a:p>
            <a:pPr algn="l"/>
            <a:r>
              <a:rPr kumimoji="1" lang="ja-JP" altLang="en-US" sz="16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分野間から提供する技術</a:t>
            </a:r>
            <a:endParaRPr kumimoji="1" lang="en-US" altLang="ja-JP" sz="1200" dirty="0">
              <a:latin typeface="Meiryo UI" panose="020B0604030504040204" pitchFamily="50" charset="-128"/>
              <a:ea typeface="Meiryo UI" panose="020B0604030504040204" pitchFamily="50" charset="-128"/>
            </a:endParaRPr>
          </a:p>
          <a:p>
            <a:pPr algn="l"/>
            <a:r>
              <a:rPr lang="ja-JP" altLang="en-US"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ではありません</a:t>
            </a:r>
            <a:r>
              <a:rPr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2F0230A5-358E-4CE0-8075-08E06ADA5B0C}"/>
              </a:ext>
            </a:extLst>
          </p:cNvPr>
          <p:cNvSpPr/>
          <p:nvPr/>
        </p:nvSpPr>
        <p:spPr>
          <a:xfrm>
            <a:off x="9690256" y="718879"/>
            <a:ext cx="2212986" cy="5898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2A4F29D-0619-42F4-8D0F-782540E0C17E}"/>
              </a:ext>
            </a:extLst>
          </p:cNvPr>
          <p:cNvSpPr/>
          <p:nvPr/>
        </p:nvSpPr>
        <p:spPr>
          <a:xfrm>
            <a:off x="5005077" y="721216"/>
            <a:ext cx="4536000" cy="5883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a16="http://schemas.microsoft.com/office/drawing/2014/main" id="{24E17D49-B037-498B-BB3F-8FF14C1E1D7B}"/>
              </a:ext>
            </a:extLst>
          </p:cNvPr>
          <p:cNvSpPr/>
          <p:nvPr/>
        </p:nvSpPr>
        <p:spPr>
          <a:xfrm>
            <a:off x="2621601" y="721216"/>
            <a:ext cx="2212986" cy="5898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E27F5B8-EF81-40F6-9A54-0D35704C2BC5}"/>
              </a:ext>
            </a:extLst>
          </p:cNvPr>
          <p:cNvSpPr/>
          <p:nvPr/>
        </p:nvSpPr>
        <p:spPr>
          <a:xfrm>
            <a:off x="2621600" y="721216"/>
            <a:ext cx="2212986"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latin typeface="Meiryo UI" panose="020B0604030504040204" pitchFamily="50" charset="-128"/>
                <a:ea typeface="Meiryo UI" panose="020B0604030504040204" pitchFamily="50" charset="-128"/>
              </a:rPr>
              <a:t>データ提供者</a:t>
            </a:r>
            <a:endParaRPr kumimoji="1" lang="ja-JP" altLang="en-US" sz="160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5566090D-98AA-4716-9291-5CE7DADDA32E}"/>
              </a:ext>
            </a:extLst>
          </p:cNvPr>
          <p:cNvSpPr/>
          <p:nvPr/>
        </p:nvSpPr>
        <p:spPr>
          <a:xfrm>
            <a:off x="5006044" y="721216"/>
            <a:ext cx="4534067"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latin typeface="Meiryo UI" panose="020B0604030504040204" pitchFamily="50" charset="-128"/>
                <a:ea typeface="Meiryo UI" panose="020B0604030504040204" pitchFamily="50" charset="-128"/>
              </a:rPr>
              <a:t>SIP</a:t>
            </a:r>
            <a:r>
              <a:rPr lang="ja-JP" altLang="en-US" sz="1600">
                <a:latin typeface="Meiryo UI" panose="020B0604030504040204" pitchFamily="50" charset="-128"/>
                <a:ea typeface="Meiryo UI" panose="020B0604030504040204" pitchFamily="50" charset="-128"/>
              </a:rPr>
              <a:t>分野間</a:t>
            </a:r>
            <a:endParaRPr kumimoji="1" lang="ja-JP" altLang="en-US" sz="160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70A61F9D-5769-475C-A2D7-65B62FB12458}"/>
              </a:ext>
            </a:extLst>
          </p:cNvPr>
          <p:cNvSpPr/>
          <p:nvPr/>
        </p:nvSpPr>
        <p:spPr>
          <a:xfrm>
            <a:off x="9690255" y="718879"/>
            <a:ext cx="2212986"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Meiryo UI" panose="020B0604030504040204" pitchFamily="50" charset="-128"/>
                <a:ea typeface="Meiryo UI" panose="020B0604030504040204" pitchFamily="50" charset="-128"/>
              </a:rPr>
              <a:t>カタログ作成ツール</a:t>
            </a:r>
          </a:p>
        </p:txBody>
      </p:sp>
      <p:sp>
        <p:nvSpPr>
          <p:cNvPr id="18" name="正方形/長方形 17">
            <a:extLst>
              <a:ext uri="{FF2B5EF4-FFF2-40B4-BE49-F238E27FC236}">
                <a16:creationId xmlns:a16="http://schemas.microsoft.com/office/drawing/2014/main" id="{941FD691-E35F-49F7-82AC-B0138399D1FF}"/>
              </a:ext>
            </a:extLst>
          </p:cNvPr>
          <p:cNvSpPr/>
          <p:nvPr/>
        </p:nvSpPr>
        <p:spPr>
          <a:xfrm>
            <a:off x="5085295" y="1287882"/>
            <a:ext cx="2088000" cy="5228165"/>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BDC54649-471A-475A-87F0-EE5333371FC7}"/>
              </a:ext>
            </a:extLst>
          </p:cNvPr>
          <p:cNvSpPr/>
          <p:nvPr/>
        </p:nvSpPr>
        <p:spPr>
          <a:xfrm>
            <a:off x="5067295" y="1287882"/>
            <a:ext cx="2124000" cy="463640"/>
          </a:xfrm>
          <a:prstGeom prst="rect">
            <a:avLst/>
          </a:prstGeom>
          <a:solidFill>
            <a:schemeClr val="bg1">
              <a:lumMod val="85000"/>
            </a:schemeClr>
          </a:solidFill>
          <a:ln w="9525">
            <a:noFill/>
            <a:miter lim="800000"/>
            <a:headEnd/>
            <a:tailEnd/>
          </a:ln>
          <a:effectLst/>
        </p:spPr>
        <p:txBody>
          <a:bodyPr wrap="none" anchor="ctr"/>
          <a:lstStyle/>
          <a:p>
            <a:pPr algn="ctr" fontAlgn="base">
              <a:lnSpc>
                <a:spcPct val="90000"/>
              </a:lnSpc>
              <a:spcBef>
                <a:spcPct val="0"/>
              </a:spcBef>
              <a:spcAft>
                <a:spcPct val="0"/>
              </a:spcAft>
            </a:pPr>
            <a:r>
              <a:rPr lang="ja-JP" altLang="en-US" sz="1600">
                <a:latin typeface="Meiryo UI" panose="020B0604030504040204" pitchFamily="50" charset="-128"/>
                <a:ea typeface="Meiryo UI" panose="020B0604030504040204" pitchFamily="50" charset="-128"/>
              </a:rPr>
              <a:t>窓口</a:t>
            </a:r>
            <a:r>
              <a:rPr lang="en-US" altLang="ja-JP" sz="1600">
                <a:latin typeface="Meiryo UI" panose="020B0604030504040204" pitchFamily="50" charset="-128"/>
                <a:ea typeface="Meiryo UI" panose="020B0604030504040204" pitchFamily="50" charset="-128"/>
              </a:rPr>
              <a:t>/</a:t>
            </a:r>
            <a:r>
              <a:rPr lang="ja-JP" altLang="en-US" sz="1600">
                <a:latin typeface="Meiryo UI" panose="020B0604030504040204" pitchFamily="50" charset="-128"/>
                <a:ea typeface="Meiryo UI" panose="020B0604030504040204" pitchFamily="50" charset="-128"/>
              </a:rPr>
              <a:t>日立</a:t>
            </a:r>
          </a:p>
        </p:txBody>
      </p:sp>
      <p:sp>
        <p:nvSpPr>
          <p:cNvPr id="20" name="正方形/長方形 19">
            <a:extLst>
              <a:ext uri="{FF2B5EF4-FFF2-40B4-BE49-F238E27FC236}">
                <a16:creationId xmlns:a16="http://schemas.microsoft.com/office/drawing/2014/main" id="{517BEB91-2162-42E2-AC89-6F37CD748EFC}"/>
              </a:ext>
            </a:extLst>
          </p:cNvPr>
          <p:cNvSpPr/>
          <p:nvPr/>
        </p:nvSpPr>
        <p:spPr>
          <a:xfrm>
            <a:off x="7396775" y="1287882"/>
            <a:ext cx="2088000" cy="5228165"/>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正方形/長方形 20">
            <a:extLst>
              <a:ext uri="{FF2B5EF4-FFF2-40B4-BE49-F238E27FC236}">
                <a16:creationId xmlns:a16="http://schemas.microsoft.com/office/drawing/2014/main" id="{70BDE2CF-D9E3-4650-90B8-430C257E9F39}"/>
              </a:ext>
            </a:extLst>
          </p:cNvPr>
          <p:cNvSpPr/>
          <p:nvPr/>
        </p:nvSpPr>
        <p:spPr>
          <a:xfrm>
            <a:off x="7378775" y="1287882"/>
            <a:ext cx="2124000" cy="463640"/>
          </a:xfrm>
          <a:prstGeom prst="rect">
            <a:avLst/>
          </a:prstGeom>
          <a:solidFill>
            <a:schemeClr val="bg1">
              <a:lumMod val="85000"/>
            </a:schemeClr>
          </a:solidFill>
          <a:ln w="9525">
            <a:noFill/>
            <a:miter lim="800000"/>
            <a:headEnd/>
            <a:tailEnd/>
          </a:ln>
          <a:effectLst/>
        </p:spPr>
        <p:txBody>
          <a:bodyPr wrap="none" anchor="ctr"/>
          <a:lstStyle/>
          <a:p>
            <a:pPr algn="ctr" fontAlgn="base">
              <a:lnSpc>
                <a:spcPct val="90000"/>
              </a:lnSpc>
              <a:spcBef>
                <a:spcPct val="0"/>
              </a:spcBef>
              <a:spcAft>
                <a:spcPct val="0"/>
              </a:spcAft>
            </a:pPr>
            <a:r>
              <a:rPr lang="ja-JP" altLang="en-US" sz="1600">
                <a:latin typeface="Meiryo UI" panose="020B0604030504040204" pitchFamily="50" charset="-128"/>
                <a:ea typeface="Meiryo UI" panose="020B0604030504040204" pitchFamily="50" charset="-128"/>
              </a:rPr>
              <a:t>開発担当</a:t>
            </a:r>
          </a:p>
        </p:txBody>
      </p:sp>
      <p:sp>
        <p:nvSpPr>
          <p:cNvPr id="50" name="正方形/長方形 49">
            <a:extLst>
              <a:ext uri="{FF2B5EF4-FFF2-40B4-BE49-F238E27FC236}">
                <a16:creationId xmlns:a16="http://schemas.microsoft.com/office/drawing/2014/main" id="{85451C18-2FD2-4934-969F-806AC18B008B}"/>
              </a:ext>
            </a:extLst>
          </p:cNvPr>
          <p:cNvSpPr/>
          <p:nvPr/>
        </p:nvSpPr>
        <p:spPr>
          <a:xfrm>
            <a:off x="2793773" y="1312383"/>
            <a:ext cx="1872000" cy="104400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カタログサイト</a:t>
            </a:r>
            <a:endParaRPr lang="en-US" altLang="ja-JP" sz="1600">
              <a:solidFill>
                <a:schemeClr val="tx1"/>
              </a:solidFill>
              <a:latin typeface="Meiryo UI" panose="020B0604030504040204" pitchFamily="50" charset="-128"/>
              <a:ea typeface="Meiryo UI" panose="020B0604030504040204" pitchFamily="50" charset="-128"/>
            </a:endParaRPr>
          </a:p>
          <a:p>
            <a:pPr algn="ctr"/>
            <a:r>
              <a:rPr lang="ja-JP" altLang="en-US" sz="1600">
                <a:solidFill>
                  <a:schemeClr val="tx1"/>
                </a:solidFill>
                <a:latin typeface="Meiryo UI" panose="020B0604030504040204" pitchFamily="50" charset="-128"/>
                <a:ea typeface="Meiryo UI" panose="020B0604030504040204" pitchFamily="50" charset="-128"/>
              </a:rPr>
              <a:t>構築環境</a:t>
            </a:r>
            <a:endParaRPr lang="en-US" altLang="ja-JP" sz="1600">
              <a:solidFill>
                <a:schemeClr val="tx1"/>
              </a:solidFill>
              <a:latin typeface="Meiryo UI" panose="020B0604030504040204" pitchFamily="50" charset="-128"/>
              <a:ea typeface="Meiryo UI" panose="020B0604030504040204" pitchFamily="50" charset="-128"/>
            </a:endParaRPr>
          </a:p>
          <a:p>
            <a:pPr algn="ctr"/>
            <a:r>
              <a:rPr lang="en-US" altLang="ja-JP" sz="1600">
                <a:solidFill>
                  <a:schemeClr val="tx1"/>
                </a:solidFill>
                <a:latin typeface="Meiryo UI" panose="020B0604030504040204" pitchFamily="50" charset="-128"/>
                <a:ea typeface="Meiryo UI" panose="020B0604030504040204" pitchFamily="50" charset="-128"/>
              </a:rPr>
              <a:t>(</a:t>
            </a:r>
            <a:r>
              <a:rPr lang="ja-JP" altLang="en-US" sz="1600">
                <a:solidFill>
                  <a:schemeClr val="tx1"/>
                </a:solidFill>
                <a:latin typeface="Meiryo UI" panose="020B0604030504040204" pitchFamily="50" charset="-128"/>
                <a:ea typeface="Meiryo UI" panose="020B0604030504040204" pitchFamily="50" charset="-128"/>
              </a:rPr>
              <a:t>サーバの準備</a:t>
            </a:r>
            <a:r>
              <a:rPr lang="en-US" altLang="ja-JP" sz="1600">
                <a:solidFill>
                  <a:schemeClr val="tx1"/>
                </a:solidFill>
                <a:latin typeface="Meiryo UI" panose="020B0604030504040204" pitchFamily="50" charset="-128"/>
                <a:ea typeface="Meiryo UI" panose="020B0604030504040204" pitchFamily="50" charset="-128"/>
              </a:rPr>
              <a:t>)</a:t>
            </a:r>
          </a:p>
          <a:p>
            <a:pPr algn="ctr"/>
            <a:r>
              <a:rPr lang="en-US" altLang="ja-JP" sz="1400">
                <a:solidFill>
                  <a:schemeClr val="tx1"/>
                </a:solidFill>
                <a:latin typeface="Meiryo UI" panose="020B0604030504040204" pitchFamily="50" charset="-128"/>
                <a:ea typeface="Meiryo UI" panose="020B0604030504040204" pitchFamily="50" charset="-128"/>
              </a:rPr>
              <a:t>(OS/NW</a:t>
            </a:r>
            <a:r>
              <a:rPr lang="ja-JP" altLang="en-US" sz="1400">
                <a:solidFill>
                  <a:schemeClr val="tx1"/>
                </a:solidFill>
                <a:latin typeface="Meiryo UI" panose="020B0604030504040204" pitchFamily="50" charset="-128"/>
                <a:ea typeface="Meiryo UI" panose="020B0604030504040204" pitchFamily="50" charset="-128"/>
              </a:rPr>
              <a:t>等の設定</a:t>
            </a:r>
            <a:r>
              <a:rPr lang="en-US" altLang="ja-JP" sz="1400">
                <a:solidFill>
                  <a:schemeClr val="tx1"/>
                </a:solidFill>
                <a:latin typeface="Meiryo UI" panose="020B0604030504040204" pitchFamily="50" charset="-128"/>
                <a:ea typeface="Meiryo UI" panose="020B0604030504040204" pitchFamily="50" charset="-128"/>
              </a:rPr>
              <a:t>)</a:t>
            </a:r>
          </a:p>
        </p:txBody>
      </p:sp>
      <p:sp>
        <p:nvSpPr>
          <p:cNvPr id="63" name="テキスト ボックス 62">
            <a:extLst>
              <a:ext uri="{FF2B5EF4-FFF2-40B4-BE49-F238E27FC236}">
                <a16:creationId xmlns:a16="http://schemas.microsoft.com/office/drawing/2014/main" id="{77240670-BFF0-4401-8214-6FA790891FFB}"/>
              </a:ext>
            </a:extLst>
          </p:cNvPr>
          <p:cNvSpPr txBox="1"/>
          <p:nvPr/>
        </p:nvSpPr>
        <p:spPr>
          <a:xfrm>
            <a:off x="2755135" y="1311827"/>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①</a:t>
            </a:r>
          </a:p>
        </p:txBody>
      </p:sp>
      <p:sp>
        <p:nvSpPr>
          <p:cNvPr id="65" name="正方形/長方形 64">
            <a:extLst>
              <a:ext uri="{FF2B5EF4-FFF2-40B4-BE49-F238E27FC236}">
                <a16:creationId xmlns:a16="http://schemas.microsoft.com/office/drawing/2014/main" id="{3559AFB0-D786-4479-A6BA-D76810643B33}"/>
              </a:ext>
            </a:extLst>
          </p:cNvPr>
          <p:cNvSpPr/>
          <p:nvPr/>
        </p:nvSpPr>
        <p:spPr>
          <a:xfrm>
            <a:off x="9819800" y="1239595"/>
            <a:ext cx="1994454" cy="5251357"/>
          </a:xfrm>
          <a:prstGeom prst="rect">
            <a:avLst/>
          </a:prstGeom>
          <a:solidFill>
            <a:schemeClr val="bg1">
              <a:lumMod val="75000"/>
            </a:schemeClr>
          </a:solidFill>
          <a:ln>
            <a:noFill/>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kumimoji="1" lang="ja-JP" altLang="en-US" sz="1600">
              <a:latin typeface="Meiryo UI" panose="020B0604030504040204" pitchFamily="50" charset="-128"/>
              <a:ea typeface="Meiryo UI" panose="020B0604030504040204" pitchFamily="50" charset="-128"/>
            </a:endParaRPr>
          </a:p>
        </p:txBody>
      </p:sp>
      <p:sp>
        <p:nvSpPr>
          <p:cNvPr id="66" name="正方形/長方形 65">
            <a:extLst>
              <a:ext uri="{FF2B5EF4-FFF2-40B4-BE49-F238E27FC236}">
                <a16:creationId xmlns:a16="http://schemas.microsoft.com/office/drawing/2014/main" id="{31EDC6A0-5B45-4858-B9BB-21D5945195AE}"/>
              </a:ext>
            </a:extLst>
          </p:cNvPr>
          <p:cNvSpPr/>
          <p:nvPr/>
        </p:nvSpPr>
        <p:spPr>
          <a:xfrm>
            <a:off x="9945667" y="1256857"/>
            <a:ext cx="1742720" cy="357956"/>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a:solidFill>
                  <a:schemeClr val="tx1"/>
                </a:solidFill>
                <a:latin typeface="Meiryo UI" panose="020B0604030504040204" pitchFamily="50" charset="-128"/>
                <a:ea typeface="Meiryo UI" panose="020B0604030504040204" pitchFamily="50" charset="-128"/>
              </a:rPr>
              <a:t>カタログ作成ツール</a:t>
            </a:r>
          </a:p>
        </p:txBody>
      </p:sp>
      <p:sp>
        <p:nvSpPr>
          <p:cNvPr id="56" name="正方形/長方形 55">
            <a:extLst>
              <a:ext uri="{FF2B5EF4-FFF2-40B4-BE49-F238E27FC236}">
                <a16:creationId xmlns:a16="http://schemas.microsoft.com/office/drawing/2014/main" id="{C722CCB7-0A93-4696-A276-8A0026F0F9C7}"/>
              </a:ext>
            </a:extLst>
          </p:cNvPr>
          <p:cNvSpPr/>
          <p:nvPr/>
        </p:nvSpPr>
        <p:spPr>
          <a:xfrm>
            <a:off x="2793773" y="2614412"/>
            <a:ext cx="1872000" cy="58888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solidFill>
                  <a:schemeClr val="tx1"/>
                </a:solidFill>
                <a:latin typeface="Meiryo UI" panose="020B0604030504040204" pitchFamily="50" charset="-128"/>
                <a:ea typeface="Meiryo UI" panose="020B0604030504040204" pitchFamily="50" charset="-128"/>
              </a:rPr>
              <a:t>Docker </a:t>
            </a:r>
          </a:p>
          <a:p>
            <a:pPr algn="ctr"/>
            <a:r>
              <a:rPr lang="ja-JP" altLang="en-US" sz="1600">
                <a:solidFill>
                  <a:schemeClr val="tx1"/>
                </a:solidFill>
                <a:latin typeface="Meiryo UI" panose="020B0604030504040204" pitchFamily="50" charset="-128"/>
                <a:ea typeface="Meiryo UI" panose="020B0604030504040204" pitchFamily="50" charset="-128"/>
              </a:rPr>
              <a:t>インストール</a:t>
            </a:r>
            <a:endParaRPr lang="en-US" altLang="ja-JP" sz="1600">
              <a:solidFill>
                <a:schemeClr val="tx1"/>
              </a:solidFill>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id="{89671EC3-3C13-4504-87F2-C6116A0D7B37}"/>
              </a:ext>
            </a:extLst>
          </p:cNvPr>
          <p:cNvSpPr/>
          <p:nvPr/>
        </p:nvSpPr>
        <p:spPr>
          <a:xfrm>
            <a:off x="2793773" y="3413013"/>
            <a:ext cx="1872000" cy="82800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Meiryo UI" panose="020B0604030504040204" pitchFamily="50" charset="-128"/>
                <a:ea typeface="Meiryo UI" panose="020B0604030504040204" pitchFamily="50" charset="-128"/>
              </a:rPr>
              <a:t>CKAN</a:t>
            </a:r>
          </a:p>
          <a:p>
            <a:pPr algn="ctr"/>
            <a:r>
              <a:rPr lang="ja-JP" altLang="en-US" sz="1600" dirty="0">
                <a:solidFill>
                  <a:schemeClr val="tx1"/>
                </a:solidFill>
                <a:latin typeface="Meiryo UI" panose="020B0604030504040204" pitchFamily="50" charset="-128"/>
                <a:ea typeface="Meiryo UI" panose="020B0604030504040204" pitchFamily="50" charset="-128"/>
              </a:rPr>
              <a:t>インストール</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(Docker Compose)</a:t>
            </a:r>
          </a:p>
        </p:txBody>
      </p:sp>
      <p:sp>
        <p:nvSpPr>
          <p:cNvPr id="58" name="角丸四角形 98">
            <a:extLst>
              <a:ext uri="{FF2B5EF4-FFF2-40B4-BE49-F238E27FC236}">
                <a16:creationId xmlns:a16="http://schemas.microsoft.com/office/drawing/2014/main" id="{F1718D50-CE73-4318-9C93-1584A38AE751}"/>
              </a:ext>
            </a:extLst>
          </p:cNvPr>
          <p:cNvSpPr/>
          <p:nvPr/>
        </p:nvSpPr>
        <p:spPr>
          <a:xfrm>
            <a:off x="533052" y="4685017"/>
            <a:ext cx="1740068" cy="1935654"/>
          </a:xfrm>
          <a:prstGeom prst="roundRect">
            <a:avLst>
              <a:gd name="adj" fmla="val 8991"/>
            </a:avLst>
          </a:prstGeom>
          <a:solidFill>
            <a:schemeClr val="bg1"/>
          </a:solidFill>
        </p:spPr>
        <p:style>
          <a:lnRef idx="2">
            <a:schemeClr val="dk1"/>
          </a:lnRef>
          <a:fillRef idx="1">
            <a:schemeClr val="lt1"/>
          </a:fillRef>
          <a:effectRef idx="0">
            <a:schemeClr val="dk1"/>
          </a:effectRef>
          <a:fontRef idx="minor">
            <a:schemeClr val="dk1"/>
          </a:fontRef>
        </p:style>
        <p:txBody>
          <a:bodyPr rtlCol="0" anchor="t" anchorCtr="0"/>
          <a:lstStyle/>
          <a:p>
            <a:pPr algn="ctr"/>
            <a:r>
              <a:rPr lang="ja-JP" altLang="en-US" sz="1100">
                <a:solidFill>
                  <a:prstClr val="black"/>
                </a:solidFill>
                <a:latin typeface="Meiryo UI" panose="020B0604030504040204" pitchFamily="50" charset="-128"/>
                <a:ea typeface="Meiryo UI" panose="020B0604030504040204" pitchFamily="50" charset="-128"/>
              </a:rPr>
              <a:t>凡例</a:t>
            </a:r>
          </a:p>
        </p:txBody>
      </p:sp>
      <p:sp>
        <p:nvSpPr>
          <p:cNvPr id="62" name="正方形/長方形 61">
            <a:extLst>
              <a:ext uri="{FF2B5EF4-FFF2-40B4-BE49-F238E27FC236}">
                <a16:creationId xmlns:a16="http://schemas.microsoft.com/office/drawing/2014/main" id="{0527BB85-D60E-4F2D-AB57-AC71F7F12C77}"/>
              </a:ext>
            </a:extLst>
          </p:cNvPr>
          <p:cNvSpPr/>
          <p:nvPr/>
        </p:nvSpPr>
        <p:spPr>
          <a:xfrm>
            <a:off x="652142" y="5426538"/>
            <a:ext cx="1548000" cy="32400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メールでの手続き</a:t>
            </a: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連絡</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64" name="正方形/長方形 63">
            <a:extLst>
              <a:ext uri="{FF2B5EF4-FFF2-40B4-BE49-F238E27FC236}">
                <a16:creationId xmlns:a16="http://schemas.microsoft.com/office/drawing/2014/main" id="{9CE49A0E-F873-4BAB-BDE4-E0A1506AE8DF}"/>
              </a:ext>
            </a:extLst>
          </p:cNvPr>
          <p:cNvSpPr/>
          <p:nvPr/>
        </p:nvSpPr>
        <p:spPr>
          <a:xfrm>
            <a:off x="652142" y="6166952"/>
            <a:ext cx="1548000" cy="324000"/>
          </a:xfrm>
          <a:prstGeom prst="rect">
            <a:avLst/>
          </a:prstGeom>
          <a:solidFill>
            <a:schemeClr val="bg1"/>
          </a:solidFill>
          <a:ln w="22225">
            <a:solidFill>
              <a:srgbClr val="868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a:solidFill>
                  <a:schemeClr val="tx1"/>
                </a:solidFill>
                <a:latin typeface="Meiryo UI" panose="020B0604030504040204" pitchFamily="50" charset="-128"/>
                <a:ea typeface="Meiryo UI" panose="020B0604030504040204" pitchFamily="50" charset="-128"/>
              </a:rPr>
              <a:t>GitHub</a:t>
            </a:r>
            <a:r>
              <a:rPr lang="ja-JP" altLang="en-US" sz="1100">
                <a:solidFill>
                  <a:schemeClr val="tx1"/>
                </a:solidFill>
                <a:latin typeface="Meiryo UI" panose="020B0604030504040204" pitchFamily="50" charset="-128"/>
                <a:ea typeface="Meiryo UI" panose="020B0604030504040204" pitchFamily="50" charset="-128"/>
              </a:rPr>
              <a:t>操作</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A3F09418-E8FC-43FA-8E42-8D6370DCEDA6}"/>
              </a:ext>
            </a:extLst>
          </p:cNvPr>
          <p:cNvSpPr/>
          <p:nvPr/>
        </p:nvSpPr>
        <p:spPr>
          <a:xfrm>
            <a:off x="652142" y="5796745"/>
            <a:ext cx="1548000" cy="324000"/>
          </a:xfrm>
          <a:prstGeom prst="rect">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開発担当作業</a:t>
            </a:r>
            <a:endParaRPr lang="en-US" altLang="ja-JP" sz="1100">
              <a:solidFill>
                <a:schemeClr val="tx1"/>
              </a:solidFill>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D895658D-B00B-4B7E-8DCC-1BD4F68E564B}"/>
              </a:ext>
            </a:extLst>
          </p:cNvPr>
          <p:cNvSpPr/>
          <p:nvPr/>
        </p:nvSpPr>
        <p:spPr>
          <a:xfrm>
            <a:off x="2793773" y="4450734"/>
            <a:ext cx="1872000" cy="82800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solidFill>
                  <a:schemeClr val="tx1"/>
                </a:solidFill>
                <a:latin typeface="Meiryo UI" panose="020B0604030504040204" pitchFamily="50" charset="-128"/>
                <a:ea typeface="Meiryo UI" panose="020B0604030504040204" pitchFamily="50" charset="-128"/>
              </a:rPr>
              <a:t>CKAN</a:t>
            </a:r>
          </a:p>
          <a:p>
            <a:pPr algn="ctr"/>
            <a:r>
              <a:rPr lang="ja-JP" altLang="en-US" sz="1600">
                <a:solidFill>
                  <a:schemeClr val="tx1"/>
                </a:solidFill>
                <a:latin typeface="Meiryo UI" panose="020B0604030504040204" pitchFamily="50" charset="-128"/>
                <a:ea typeface="Meiryo UI" panose="020B0604030504040204" pitchFamily="50" charset="-128"/>
              </a:rPr>
              <a:t>定義ファイルの更新</a:t>
            </a:r>
            <a:endParaRPr lang="en-US" altLang="ja-JP" sz="1600">
              <a:solidFill>
                <a:schemeClr val="tx1"/>
              </a:solidFill>
              <a:latin typeface="Meiryo UI" panose="020B0604030504040204" pitchFamily="50" charset="-128"/>
              <a:ea typeface="Meiryo UI" panose="020B0604030504040204" pitchFamily="50" charset="-128"/>
            </a:endParaRPr>
          </a:p>
          <a:p>
            <a:pPr algn="ctr"/>
            <a:r>
              <a:rPr lang="en-US" altLang="ja-JP" sz="1400">
                <a:solidFill>
                  <a:schemeClr val="tx1"/>
                </a:solidFill>
                <a:latin typeface="Meiryo UI" panose="020B0604030504040204" pitchFamily="50" charset="-128"/>
                <a:ea typeface="Meiryo UI" panose="020B0604030504040204" pitchFamily="50" charset="-128"/>
              </a:rPr>
              <a:t>(</a:t>
            </a:r>
            <a:r>
              <a:rPr lang="ja-JP" altLang="en-US" sz="1400">
                <a:solidFill>
                  <a:schemeClr val="tx1"/>
                </a:solidFill>
                <a:latin typeface="Meiryo UI" panose="020B0604030504040204" pitchFamily="50" charset="-128"/>
                <a:ea typeface="Meiryo UI" panose="020B0604030504040204" pitchFamily="50" charset="-128"/>
              </a:rPr>
              <a:t>必要な場合</a:t>
            </a:r>
            <a:r>
              <a:rPr lang="en-US" altLang="ja-JP" sz="1400">
                <a:solidFill>
                  <a:schemeClr val="tx1"/>
                </a:solidFill>
                <a:latin typeface="Meiryo UI" panose="020B0604030504040204" pitchFamily="50" charset="-128"/>
                <a:ea typeface="Meiryo UI" panose="020B0604030504040204" pitchFamily="50" charset="-128"/>
              </a:rPr>
              <a:t>)</a:t>
            </a:r>
          </a:p>
        </p:txBody>
      </p:sp>
      <p:sp>
        <p:nvSpPr>
          <p:cNvPr id="30" name="テキスト ボックス 29">
            <a:extLst>
              <a:ext uri="{FF2B5EF4-FFF2-40B4-BE49-F238E27FC236}">
                <a16:creationId xmlns:a16="http://schemas.microsoft.com/office/drawing/2014/main" id="{36DAFBE9-E964-4033-B6D5-920BB3952892}"/>
              </a:ext>
            </a:extLst>
          </p:cNvPr>
          <p:cNvSpPr txBox="1"/>
          <p:nvPr/>
        </p:nvSpPr>
        <p:spPr>
          <a:xfrm>
            <a:off x="2755135" y="2608802"/>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②</a:t>
            </a:r>
          </a:p>
        </p:txBody>
      </p:sp>
      <p:sp>
        <p:nvSpPr>
          <p:cNvPr id="31" name="テキスト ボックス 30">
            <a:extLst>
              <a:ext uri="{FF2B5EF4-FFF2-40B4-BE49-F238E27FC236}">
                <a16:creationId xmlns:a16="http://schemas.microsoft.com/office/drawing/2014/main" id="{8773E249-FAA0-4D28-9401-4F01D3AD65B5}"/>
              </a:ext>
            </a:extLst>
          </p:cNvPr>
          <p:cNvSpPr txBox="1"/>
          <p:nvPr/>
        </p:nvSpPr>
        <p:spPr>
          <a:xfrm>
            <a:off x="2755135" y="3413013"/>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③</a:t>
            </a:r>
            <a:endParaRPr kumimoji="1" lang="ja-JP" altLang="en-US" sz="140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8885F1F1-D9EB-461B-A59B-D176563D9ABD}"/>
              </a:ext>
            </a:extLst>
          </p:cNvPr>
          <p:cNvSpPr txBox="1"/>
          <p:nvPr/>
        </p:nvSpPr>
        <p:spPr>
          <a:xfrm>
            <a:off x="2755135" y="4450734"/>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④</a:t>
            </a:r>
            <a:endParaRPr kumimoji="1" lang="ja-JP" altLang="en-US" sz="1400">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83E25E58-2720-4755-BB3E-C6C13CD7E0FB}"/>
              </a:ext>
            </a:extLst>
          </p:cNvPr>
          <p:cNvSpPr/>
          <p:nvPr/>
        </p:nvSpPr>
        <p:spPr>
          <a:xfrm>
            <a:off x="2791958" y="5620568"/>
            <a:ext cx="1872000" cy="82800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プロキシ設定</a:t>
            </a:r>
            <a:endParaRPr lang="en-US" altLang="ja-JP" sz="1600">
              <a:solidFill>
                <a:schemeClr val="tx1"/>
              </a:solidFill>
              <a:latin typeface="Meiryo UI" panose="020B0604030504040204" pitchFamily="50" charset="-128"/>
              <a:ea typeface="Meiryo UI" panose="020B0604030504040204" pitchFamily="50" charset="-128"/>
            </a:endParaRPr>
          </a:p>
          <a:p>
            <a:pPr algn="ctr"/>
            <a:r>
              <a:rPr lang="en-US" altLang="ja-JP" sz="1200">
                <a:solidFill>
                  <a:schemeClr val="tx1"/>
                </a:solidFill>
                <a:latin typeface="Meiryo UI" panose="020B0604030504040204" pitchFamily="50" charset="-128"/>
                <a:ea typeface="Meiryo UI" panose="020B0604030504040204" pitchFamily="50" charset="-128"/>
              </a:rPr>
              <a:t>(https</a:t>
            </a:r>
            <a:r>
              <a:rPr lang="ja-JP" altLang="en-US" sz="1200">
                <a:solidFill>
                  <a:schemeClr val="tx1"/>
                </a:solidFill>
                <a:latin typeface="Meiryo UI" panose="020B0604030504040204" pitchFamily="50" charset="-128"/>
                <a:ea typeface="Meiryo UI" panose="020B0604030504040204" pitchFamily="50" charset="-128"/>
              </a:rPr>
              <a:t>接続に向けて、</a:t>
            </a:r>
            <a:r>
              <a:rPr lang="en-US" altLang="ja-JP" sz="1200">
                <a:solidFill>
                  <a:schemeClr val="tx1"/>
                </a:solidFill>
                <a:latin typeface="Meiryo UI" panose="020B0604030504040204" pitchFamily="50" charset="-128"/>
                <a:ea typeface="Meiryo UI" panose="020B0604030504040204" pitchFamily="50" charset="-128"/>
              </a:rPr>
              <a:t>CKAN</a:t>
            </a:r>
            <a:r>
              <a:rPr lang="ja-JP" altLang="en-US" sz="1200">
                <a:solidFill>
                  <a:schemeClr val="tx1"/>
                </a:solidFill>
                <a:latin typeface="Meiryo UI" panose="020B0604030504040204" pitchFamily="50" charset="-128"/>
                <a:ea typeface="Meiryo UI" panose="020B0604030504040204" pitchFamily="50" charset="-128"/>
              </a:rPr>
              <a:t>導入サーバ外</a:t>
            </a:r>
            <a:endParaRPr lang="en-US" altLang="ja-JP" sz="1200">
              <a:solidFill>
                <a:schemeClr val="tx1"/>
              </a:solidFill>
              <a:latin typeface="Meiryo UI" panose="020B0604030504040204" pitchFamily="50" charset="-128"/>
              <a:ea typeface="Meiryo UI" panose="020B0604030504040204" pitchFamily="50" charset="-128"/>
            </a:endParaRPr>
          </a:p>
          <a:p>
            <a:pPr algn="ctr"/>
            <a:r>
              <a:rPr lang="ja-JP" altLang="en-US" sz="1200">
                <a:solidFill>
                  <a:schemeClr val="tx1"/>
                </a:solidFill>
                <a:latin typeface="Meiryo UI" panose="020B0604030504040204" pitchFamily="50" charset="-128"/>
                <a:ea typeface="Meiryo UI" panose="020B0604030504040204" pitchFamily="50" charset="-128"/>
              </a:rPr>
              <a:t>の環境設定</a:t>
            </a:r>
            <a:r>
              <a:rPr lang="en-US" altLang="ja-JP" sz="1200">
                <a:solidFill>
                  <a:schemeClr val="tx1"/>
                </a:solidFill>
                <a:latin typeface="Meiryo UI" panose="020B0604030504040204" pitchFamily="50" charset="-128"/>
                <a:ea typeface="Meiryo UI" panose="020B0604030504040204" pitchFamily="50" charset="-128"/>
              </a:rPr>
              <a:t>)</a:t>
            </a:r>
            <a:endParaRPr lang="en-US" altLang="ja-JP" sz="1100">
              <a:solidFill>
                <a:schemeClr val="tx1"/>
              </a:solidFill>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13D71B21-AD02-450C-A33B-401D5E9774D0}"/>
              </a:ext>
            </a:extLst>
          </p:cNvPr>
          <p:cNvSpPr txBox="1"/>
          <p:nvPr/>
        </p:nvSpPr>
        <p:spPr>
          <a:xfrm>
            <a:off x="2753320" y="5620568"/>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⑤</a:t>
            </a:r>
          </a:p>
        </p:txBody>
      </p:sp>
      <p:cxnSp>
        <p:nvCxnSpPr>
          <p:cNvPr id="35" name="直線矢印コネクタ 34">
            <a:extLst>
              <a:ext uri="{FF2B5EF4-FFF2-40B4-BE49-F238E27FC236}">
                <a16:creationId xmlns:a16="http://schemas.microsoft.com/office/drawing/2014/main" id="{7F260685-0710-46FB-979F-B2C311B2F723}"/>
              </a:ext>
            </a:extLst>
          </p:cNvPr>
          <p:cNvCxnSpPr>
            <a:cxnSpLocks/>
            <a:stCxn id="50" idx="2"/>
            <a:endCxn id="56" idx="0"/>
          </p:cNvCxnSpPr>
          <p:nvPr/>
        </p:nvCxnSpPr>
        <p:spPr>
          <a:xfrm>
            <a:off x="3729773" y="2356383"/>
            <a:ext cx="0" cy="25802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48FC081-2B2C-483B-91F2-856035611C68}"/>
              </a:ext>
            </a:extLst>
          </p:cNvPr>
          <p:cNvCxnSpPr>
            <a:cxnSpLocks/>
            <a:stCxn id="56" idx="2"/>
            <a:endCxn id="57" idx="0"/>
          </p:cNvCxnSpPr>
          <p:nvPr/>
        </p:nvCxnSpPr>
        <p:spPr>
          <a:xfrm>
            <a:off x="3729773" y="3203292"/>
            <a:ext cx="0" cy="20972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1A90E15-A8CE-4AFD-B10E-4B289C334168}"/>
              </a:ext>
            </a:extLst>
          </p:cNvPr>
          <p:cNvCxnSpPr>
            <a:cxnSpLocks/>
            <a:stCxn id="57" idx="2"/>
            <a:endCxn id="28" idx="0"/>
          </p:cNvCxnSpPr>
          <p:nvPr/>
        </p:nvCxnSpPr>
        <p:spPr>
          <a:xfrm>
            <a:off x="3729773" y="4241013"/>
            <a:ext cx="0" cy="20972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2F07E240-3EA4-4EEA-9B82-B80DDA2374CB}"/>
              </a:ext>
            </a:extLst>
          </p:cNvPr>
          <p:cNvCxnSpPr>
            <a:cxnSpLocks/>
            <a:stCxn id="28" idx="2"/>
            <a:endCxn id="33" idx="0"/>
          </p:cNvCxnSpPr>
          <p:nvPr/>
        </p:nvCxnSpPr>
        <p:spPr>
          <a:xfrm flipH="1">
            <a:off x="3727958" y="5278734"/>
            <a:ext cx="1815" cy="34183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9EEE8D0-ADD5-4665-AD1D-FE799D52CA0A}"/>
              </a:ext>
            </a:extLst>
          </p:cNvPr>
          <p:cNvSpPr/>
          <p:nvPr/>
        </p:nvSpPr>
        <p:spPr>
          <a:xfrm>
            <a:off x="652142" y="5031287"/>
            <a:ext cx="1548000" cy="349044"/>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作業</a:t>
            </a:r>
            <a:endParaRPr lang="en-US" altLang="ja-JP" sz="1100">
              <a:solidFill>
                <a:schemeClr val="tx1"/>
              </a:solidFill>
              <a:latin typeface="Meiryo UI" panose="020B0604030504040204" pitchFamily="50" charset="-128"/>
              <a:ea typeface="Meiryo UI" panose="020B0604030504040204" pitchFamily="50" charset="-128"/>
            </a:endParaRPr>
          </a:p>
          <a:p>
            <a:pPr algn="ct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環境作成</a:t>
            </a: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操作等</a:t>
            </a:r>
            <a:r>
              <a:rPr lang="en-US" altLang="ja-JP" sz="1100">
                <a:solidFill>
                  <a:schemeClr val="tx1"/>
                </a:solidFill>
                <a:latin typeface="Meiryo UI" panose="020B0604030504040204" pitchFamily="50" charset="-128"/>
                <a:ea typeface="Meiryo UI" panose="020B0604030504040204" pitchFamily="50" charset="-128"/>
              </a:rPr>
              <a:t>)</a:t>
            </a:r>
            <a:endParaRPr kumimoji="1" lang="en-US" altLang="ja-JP" sz="110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171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476752"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導入作業：①データカタログ横断検索サービス　</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r>
              <a:rPr lang="ja-JP" altLang="en-US" sz="2000" u="sng">
                <a:solidFill>
                  <a:schemeClr val="tx1"/>
                </a:solidFill>
                <a:latin typeface="Meiryo UI" panose="020B0604030504040204" pitchFamily="50" charset="-128"/>
                <a:ea typeface="Meiryo UI" panose="020B0604030504040204" pitchFamily="50" charset="-128"/>
              </a:rPr>
              <a:t>ステップ</a:t>
            </a:r>
            <a:r>
              <a:rPr lang="en-US" altLang="ja-JP" sz="2000" u="sng">
                <a:solidFill>
                  <a:schemeClr val="tx1"/>
                </a:solidFill>
                <a:latin typeface="Meiryo UI" panose="020B0604030504040204" pitchFamily="50" charset="-128"/>
                <a:ea typeface="Meiryo UI" panose="020B0604030504040204" pitchFamily="50" charset="-128"/>
              </a:rPr>
              <a:t>(1)</a:t>
            </a:r>
            <a:r>
              <a:rPr lang="ja-JP" altLang="en-US" sz="2000" u="sng">
                <a:solidFill>
                  <a:schemeClr val="tx1"/>
                </a:solidFill>
                <a:latin typeface="Meiryo UI" panose="020B0604030504040204" pitchFamily="50" charset="-128"/>
                <a:ea typeface="Meiryo UI" panose="020B0604030504040204" pitchFamily="50" charset="-128"/>
              </a:rPr>
              <a:t>：データカタログサイト</a:t>
            </a:r>
            <a:r>
              <a:rPr lang="en-US" altLang="ja-JP" sz="2000" u="sng">
                <a:solidFill>
                  <a:schemeClr val="tx1"/>
                </a:solidFill>
                <a:latin typeface="Meiryo UI" panose="020B0604030504040204" pitchFamily="50" charset="-128"/>
                <a:ea typeface="Meiryo UI" panose="020B0604030504040204" pitchFamily="50" charset="-128"/>
              </a:rPr>
              <a:t>(CKAN)</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400" u="sng">
              <a:solidFill>
                <a:schemeClr val="tx1"/>
              </a:solidFill>
              <a:latin typeface="Meiryo UI" panose="020B0604030504040204" pitchFamily="50" charset="-128"/>
              <a:ea typeface="Meiryo UI" panose="020B0604030504040204" pitchFamily="50" charset="-128"/>
            </a:endParaRPr>
          </a:p>
        </p:txBody>
      </p:sp>
      <p:graphicFrame>
        <p:nvGraphicFramePr>
          <p:cNvPr id="72" name="表 6">
            <a:extLst>
              <a:ext uri="{FF2B5EF4-FFF2-40B4-BE49-F238E27FC236}">
                <a16:creationId xmlns:a16="http://schemas.microsoft.com/office/drawing/2014/main" id="{B451A8C9-B162-4680-82D0-CBD4520B8BDD}"/>
              </a:ext>
            </a:extLst>
          </p:cNvPr>
          <p:cNvGraphicFramePr>
            <a:graphicFrameLocks noGrp="1"/>
          </p:cNvGraphicFramePr>
          <p:nvPr>
            <p:extLst>
              <p:ext uri="{D42A27DB-BD31-4B8C-83A1-F6EECF244321}">
                <p14:modId xmlns:p14="http://schemas.microsoft.com/office/powerpoint/2010/main" val="3079400330"/>
              </p:ext>
            </p:extLst>
          </p:nvPr>
        </p:nvGraphicFramePr>
        <p:xfrm>
          <a:off x="227013" y="686941"/>
          <a:ext cx="11507353" cy="2923127"/>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2346430126"/>
                    </a:ext>
                  </a:extLst>
                </a:gridCol>
                <a:gridCol w="1080000">
                  <a:extLst>
                    <a:ext uri="{9D8B030D-6E8A-4147-A177-3AD203B41FA5}">
                      <a16:colId xmlns:a16="http://schemas.microsoft.com/office/drawing/2014/main" val="2193284727"/>
                    </a:ext>
                  </a:extLst>
                </a:gridCol>
                <a:gridCol w="3708000">
                  <a:extLst>
                    <a:ext uri="{9D8B030D-6E8A-4147-A177-3AD203B41FA5}">
                      <a16:colId xmlns:a16="http://schemas.microsoft.com/office/drawing/2014/main" val="4144851624"/>
                    </a:ext>
                  </a:extLst>
                </a:gridCol>
                <a:gridCol w="798490">
                  <a:extLst>
                    <a:ext uri="{9D8B030D-6E8A-4147-A177-3AD203B41FA5}">
                      <a16:colId xmlns:a16="http://schemas.microsoft.com/office/drawing/2014/main" val="4178746584"/>
                    </a:ext>
                  </a:extLst>
                </a:gridCol>
                <a:gridCol w="5128863">
                  <a:extLst>
                    <a:ext uri="{9D8B030D-6E8A-4147-A177-3AD203B41FA5}">
                      <a16:colId xmlns:a16="http://schemas.microsoft.com/office/drawing/2014/main" val="2667593174"/>
                    </a:ext>
                  </a:extLst>
                </a:gridCol>
              </a:tblGrid>
              <a:tr h="310068">
                <a:tc>
                  <a:txBody>
                    <a:bodyPr/>
                    <a:lstStyle/>
                    <a:p>
                      <a:pPr algn="ctr"/>
                      <a:r>
                        <a:rPr kumimoji="1" lang="en-US" altLang="ja-JP" sz="1600">
                          <a:latin typeface="Meiryo UI" panose="020B0604030504040204" pitchFamily="50" charset="-128"/>
                          <a:ea typeface="Meiryo UI" panose="020B0604030504040204" pitchFamily="50" charset="-128"/>
                        </a:rPr>
                        <a:t>#</a:t>
                      </a:r>
                      <a:endParaRPr kumimoji="1" lang="ja-JP" altLang="en-US" sz="160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sz="1600">
                          <a:latin typeface="Meiryo UI" panose="020B0604030504040204" pitchFamily="50" charset="-128"/>
                          <a:ea typeface="Meiryo UI" panose="020B0604030504040204" pitchFamily="50" charset="-128"/>
                        </a:rPr>
                        <a:t>導入作業項目</a:t>
                      </a:r>
                    </a:p>
                  </a:txBody>
                  <a:tcPr/>
                </a:tc>
                <a:tc hMerge="1">
                  <a:txBody>
                    <a:bodyPr/>
                    <a:lstStyle/>
                    <a:p>
                      <a:endParaRPr kumimoji="1" lang="ja-JP" altLang="en-US" sz="1400"/>
                    </a:p>
                  </a:txBody>
                  <a:tcPr/>
                </a:tc>
                <a:tc>
                  <a:txBody>
                    <a:bodyPr/>
                    <a:lstStyle/>
                    <a:p>
                      <a:pPr algn="ctr"/>
                      <a:r>
                        <a:rPr kumimoji="1" lang="ja-JP" altLang="en-US" sz="1600">
                          <a:latin typeface="Meiryo UI" panose="020B0604030504040204" pitchFamily="50" charset="-128"/>
                          <a:ea typeface="Meiryo UI" panose="020B0604030504040204" pitchFamily="50" charset="-128"/>
                        </a:rPr>
                        <a:t>実施者</a:t>
                      </a:r>
                    </a:p>
                  </a:txBody>
                  <a:tcPr/>
                </a:tc>
                <a:tc>
                  <a:txBody>
                    <a:bodyPr/>
                    <a:lstStyle/>
                    <a:p>
                      <a:pPr algn="ctr"/>
                      <a:r>
                        <a:rPr kumimoji="1" lang="ja-JP" altLang="en-US" sz="1600">
                          <a:latin typeface="Meiryo UI" panose="020B0604030504040204" pitchFamily="50" charset="-128"/>
                          <a:ea typeface="Meiryo UI" panose="020B0604030504040204" pitchFamily="50" charset="-128"/>
                        </a:rPr>
                        <a:t>作業概要</a:t>
                      </a:r>
                      <a:endParaRPr kumimoji="1" lang="en-US" altLang="ja-JP"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66863200"/>
                  </a:ext>
                </a:extLst>
              </a:tr>
              <a:tr h="515207">
                <a:tc rowSpan="5">
                  <a:txBody>
                    <a:bodyPr/>
                    <a:lstStyle/>
                    <a:p>
                      <a:pPr algn="ctr"/>
                      <a:r>
                        <a:rPr kumimoji="1" lang="ja-JP" altLang="en-US" sz="1200">
                          <a:latin typeface="Meiryo UI" panose="020B0604030504040204" pitchFamily="50" charset="-128"/>
                          <a:ea typeface="Meiryo UI" panose="020B0604030504040204" pitchFamily="50" charset="-128"/>
                        </a:rPr>
                        <a:t>ステップ</a:t>
                      </a:r>
                      <a:r>
                        <a:rPr kumimoji="1" lang="en-US" altLang="ja-JP" sz="120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rowSpan="5">
                  <a:txBody>
                    <a:bodyPr/>
                    <a:lstStyle/>
                    <a:p>
                      <a:pPr algn="ctr"/>
                      <a:r>
                        <a:rPr kumimoji="1" lang="ja-JP" altLang="en-US" sz="1300">
                          <a:latin typeface="Meiryo UI" panose="020B0604030504040204" pitchFamily="50" charset="-128"/>
                          <a:ea typeface="Meiryo UI" panose="020B0604030504040204" pitchFamily="50" charset="-128"/>
                        </a:rPr>
                        <a:t>データカタログ</a:t>
                      </a:r>
                      <a:endParaRPr kumimoji="1" lang="en-US" altLang="ja-JP" sz="1300">
                        <a:latin typeface="Meiryo UI" panose="020B0604030504040204" pitchFamily="50" charset="-128"/>
                        <a:ea typeface="Meiryo UI" panose="020B0604030504040204" pitchFamily="50" charset="-128"/>
                      </a:endParaRPr>
                    </a:p>
                    <a:p>
                      <a:pPr algn="ctr"/>
                      <a:r>
                        <a:rPr kumimoji="1" lang="ja-JP" altLang="en-US" sz="1300">
                          <a:latin typeface="Meiryo UI" panose="020B0604030504040204" pitchFamily="50" charset="-128"/>
                          <a:ea typeface="Meiryo UI" panose="020B0604030504040204" pitchFamily="50" charset="-128"/>
                        </a:rPr>
                        <a:t>サイト</a:t>
                      </a:r>
                      <a:endParaRPr kumimoji="1" lang="en-US" altLang="ja-JP" sz="130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(1)-1</a:t>
                      </a:r>
                      <a:r>
                        <a:rPr lang="ja-JP" altLang="en-US" sz="1300">
                          <a:solidFill>
                            <a:schemeClr val="tx1"/>
                          </a:solidFill>
                          <a:latin typeface="Meiryo UI" panose="020B0604030504040204" pitchFamily="50" charset="-128"/>
                          <a:ea typeface="Meiryo UI" panose="020B0604030504040204" pitchFamily="50" charset="-128"/>
                        </a:rPr>
                        <a:t> カタログサイト構築環境</a:t>
                      </a:r>
                      <a:r>
                        <a:rPr lang="en-US" altLang="ja-JP" sz="1300">
                          <a:solidFill>
                            <a:schemeClr val="tx1"/>
                          </a:solidFill>
                          <a:latin typeface="Meiryo UI" panose="020B0604030504040204" pitchFamily="50" charset="-128"/>
                          <a:ea typeface="Meiryo UI" panose="020B0604030504040204" pitchFamily="50" charset="-128"/>
                        </a:rPr>
                        <a:t>(</a:t>
                      </a:r>
                      <a:r>
                        <a:rPr lang="ja-JP" altLang="en-US" sz="1300">
                          <a:solidFill>
                            <a:schemeClr val="tx1"/>
                          </a:solidFill>
                          <a:latin typeface="Meiryo UI" panose="020B0604030504040204" pitchFamily="50" charset="-128"/>
                          <a:ea typeface="Meiryo UI" panose="020B0604030504040204" pitchFamily="50" charset="-128"/>
                        </a:rPr>
                        <a:t>サーバの準備</a:t>
                      </a:r>
                      <a:r>
                        <a:rPr lang="en-US" altLang="ja-JP" sz="1300">
                          <a:solidFill>
                            <a:schemeClr val="tx1"/>
                          </a:solidFill>
                          <a:latin typeface="Meiryo UI" panose="020B0604030504040204" pitchFamily="50" charset="-128"/>
                          <a:ea typeface="Meiryo UI" panose="020B060403050404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         (OS/NW</a:t>
                      </a:r>
                      <a:r>
                        <a:rPr lang="ja-JP" altLang="en-US" sz="1300">
                          <a:solidFill>
                            <a:schemeClr val="tx1"/>
                          </a:solidFill>
                          <a:latin typeface="Meiryo UI" panose="020B0604030504040204" pitchFamily="50" charset="-128"/>
                          <a:ea typeface="Meiryo UI" panose="020B0604030504040204" pitchFamily="50" charset="-128"/>
                        </a:rPr>
                        <a:t>等の設定</a:t>
                      </a:r>
                      <a:r>
                        <a:rPr lang="en-US" altLang="ja-JP" sz="1300">
                          <a:solidFill>
                            <a:schemeClr val="tx1"/>
                          </a:solidFill>
                          <a:latin typeface="Meiryo UI" panose="020B0604030504040204" pitchFamily="50" charset="-128"/>
                          <a:ea typeface="Meiryo UI" panose="020B0604030504040204" pitchFamily="50" charset="-128"/>
                        </a:rPr>
                        <a:t>)</a:t>
                      </a:r>
                      <a:endParaRPr lang="ja-JP" altLang="en-US"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データ</a:t>
                      </a:r>
                      <a:endParaRPr kumimoji="1" lang="en-US" altLang="ja-JP" sz="1200">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50" charset="-128"/>
                          <a:ea typeface="Meiryo UI" panose="020B0604030504040204" pitchFamily="50" charset="-128"/>
                        </a:rPr>
                        <a:t>提供者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tx1"/>
                          </a:solidFill>
                          <a:latin typeface="Meiryo UI" panose="020B0604030504040204" pitchFamily="50" charset="-128"/>
                          <a:ea typeface="Meiryo UI" panose="020B0604030504040204" pitchFamily="50" charset="-128"/>
                        </a:rPr>
                        <a:t>データ提供者の環境に、データカタログサイトを構築するため、サーバを準備し、</a:t>
                      </a:r>
                      <a:r>
                        <a:rPr kumimoji="1" lang="en-US" altLang="ja-JP" sz="1200">
                          <a:solidFill>
                            <a:schemeClr val="tx1"/>
                          </a:solidFill>
                          <a:latin typeface="Meiryo UI" panose="020B0604030504040204" pitchFamily="50" charset="-128"/>
                          <a:ea typeface="Meiryo UI" panose="020B0604030504040204" pitchFamily="50" charset="-128"/>
                        </a:rPr>
                        <a:t>OS</a:t>
                      </a:r>
                      <a:r>
                        <a:rPr kumimoji="1" lang="ja-JP" altLang="en-US" sz="1200">
                          <a:solidFill>
                            <a:schemeClr val="tx1"/>
                          </a:solidFill>
                          <a:latin typeface="Meiryo UI" panose="020B0604030504040204" pitchFamily="50" charset="-128"/>
                          <a:ea typeface="Meiryo UI" panose="020B0604030504040204" pitchFamily="50" charset="-128"/>
                        </a:rPr>
                        <a:t>や</a:t>
                      </a:r>
                      <a:r>
                        <a:rPr kumimoji="1" lang="en-US" altLang="ja-JP" sz="1200">
                          <a:solidFill>
                            <a:schemeClr val="tx1"/>
                          </a:solidFill>
                          <a:latin typeface="Meiryo UI" panose="020B0604030504040204" pitchFamily="50" charset="-128"/>
                          <a:ea typeface="Meiryo UI" panose="020B0604030504040204" pitchFamily="50" charset="-128"/>
                        </a:rPr>
                        <a:t>NW</a:t>
                      </a:r>
                      <a:r>
                        <a:rPr kumimoji="1" lang="ja-JP" altLang="en-US" sz="1200">
                          <a:solidFill>
                            <a:schemeClr val="tx1"/>
                          </a:solidFill>
                          <a:latin typeface="Meiryo UI" panose="020B0604030504040204" pitchFamily="50" charset="-128"/>
                          <a:ea typeface="Meiryo UI" panose="020B0604030504040204" pitchFamily="50" charset="-128"/>
                        </a:rPr>
                        <a:t>の設定を実施する。</a:t>
                      </a:r>
                      <a:endParaRPr kumimoji="1" lang="en-US" altLang="ja-JP" sz="120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52086822"/>
                  </a:ext>
                </a:extLst>
              </a:tr>
              <a:tr h="422820">
                <a:tc vMerge="1">
                  <a:txBody>
                    <a:bodyPr/>
                    <a:lstStyle/>
                    <a:p>
                      <a:pPr algn="ctr"/>
                      <a:endParaRPr kumimoji="1" lang="ja-JP" altLang="en-US" sz="1200">
                        <a:latin typeface="Meiryo UI" panose="020B0604030504040204" pitchFamily="50" charset="-128"/>
                        <a:ea typeface="Meiryo UI" panose="020B0604030504040204" pitchFamily="50" charset="-128"/>
                      </a:endParaRPr>
                    </a:p>
                  </a:txBody>
                  <a:tcPr/>
                </a:tc>
                <a:tc vMerge="1">
                  <a:txBody>
                    <a:bodyPr/>
                    <a:lstStyle/>
                    <a:p>
                      <a:pPr algn="ctr"/>
                      <a:endParaRPr kumimoji="1" lang="en-US" altLang="ja-JP" sz="130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(1)-2</a:t>
                      </a:r>
                      <a:r>
                        <a:rPr lang="ja-JP" altLang="en-US" sz="1300">
                          <a:solidFill>
                            <a:schemeClr val="tx1"/>
                          </a:solidFill>
                          <a:latin typeface="Meiryo UI" panose="020B0604030504040204" pitchFamily="50" charset="-128"/>
                          <a:ea typeface="Meiryo UI" panose="020B0604030504040204" pitchFamily="50" charset="-128"/>
                        </a:rPr>
                        <a:t> </a:t>
                      </a:r>
                      <a:r>
                        <a:rPr kumimoji="1" lang="en-US" altLang="ja-JP" sz="1300">
                          <a:solidFill>
                            <a:schemeClr val="tx1"/>
                          </a:solidFill>
                          <a:latin typeface="Meiryo UI" panose="020B0604030504040204" pitchFamily="50" charset="-128"/>
                          <a:ea typeface="Meiryo UI" panose="020B0604030504040204" pitchFamily="50" charset="-128"/>
                        </a:rPr>
                        <a:t>Docker</a:t>
                      </a:r>
                      <a:r>
                        <a:rPr kumimoji="1" lang="ja-JP" altLang="en-US" sz="1300">
                          <a:solidFill>
                            <a:schemeClr val="tx1"/>
                          </a:solidFill>
                          <a:latin typeface="Meiryo UI" panose="020B0604030504040204" pitchFamily="50" charset="-128"/>
                          <a:ea typeface="Meiryo UI" panose="020B0604030504040204" pitchFamily="50" charset="-128"/>
                        </a:rPr>
                        <a:t>インストール</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提供者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a:solidFill>
                            <a:schemeClr val="tx1"/>
                          </a:solidFill>
                          <a:latin typeface="Meiryo UI" panose="020B0604030504040204" pitchFamily="50" charset="-128"/>
                          <a:ea typeface="Meiryo UI" panose="020B0604030504040204" pitchFamily="50" charset="-128"/>
                        </a:rPr>
                        <a:t>(1)-1</a:t>
                      </a:r>
                      <a:r>
                        <a:rPr lang="ja-JP" altLang="en-US" sz="1200">
                          <a:solidFill>
                            <a:schemeClr val="tx1"/>
                          </a:solidFill>
                          <a:latin typeface="Meiryo UI" panose="020B0604030504040204" pitchFamily="50" charset="-128"/>
                          <a:ea typeface="Meiryo UI" panose="020B0604030504040204" pitchFamily="50" charset="-128"/>
                        </a:rPr>
                        <a:t>にて準備したサーバに、</a:t>
                      </a:r>
                      <a:r>
                        <a:rPr lang="en-US" altLang="ja-JP" sz="1200">
                          <a:solidFill>
                            <a:schemeClr val="tx1"/>
                          </a:solidFill>
                          <a:latin typeface="Meiryo UI" panose="020B0604030504040204" pitchFamily="50" charset="-128"/>
                          <a:ea typeface="Meiryo UI" panose="020B0604030504040204" pitchFamily="50" charset="-128"/>
                        </a:rPr>
                        <a:t>(1)-3</a:t>
                      </a:r>
                      <a:r>
                        <a:rPr lang="ja-JP" altLang="en-US" sz="1200">
                          <a:solidFill>
                            <a:schemeClr val="tx1"/>
                          </a:solidFill>
                          <a:latin typeface="Meiryo UI" panose="020B0604030504040204" pitchFamily="50" charset="-128"/>
                          <a:ea typeface="Meiryo UI" panose="020B0604030504040204" pitchFamily="50" charset="-128"/>
                        </a:rPr>
                        <a:t>の前提作業として、</a:t>
                      </a:r>
                      <a:r>
                        <a:rPr lang="en-US" altLang="ja-JP" sz="1200">
                          <a:solidFill>
                            <a:schemeClr val="tx1"/>
                          </a:solidFill>
                          <a:latin typeface="Meiryo UI" panose="020B0604030504040204" pitchFamily="50" charset="-128"/>
                          <a:ea typeface="Meiryo UI" panose="020B0604030504040204" pitchFamily="50" charset="-128"/>
                        </a:rPr>
                        <a:t>Docker</a:t>
                      </a:r>
                      <a:r>
                        <a:rPr lang="ja-JP" altLang="en-US" sz="1200">
                          <a:solidFill>
                            <a:schemeClr val="tx1"/>
                          </a:solidFill>
                          <a:latin typeface="Meiryo UI" panose="020B0604030504040204" pitchFamily="50" charset="-128"/>
                          <a:ea typeface="Meiryo UI" panose="020B0604030504040204" pitchFamily="50" charset="-128"/>
                        </a:rPr>
                        <a:t>をインストールする。</a:t>
                      </a:r>
                      <a:endParaRPr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09304644"/>
                  </a:ext>
                </a:extLst>
              </a:tr>
              <a:tr h="451008">
                <a:tc vMerge="1">
                  <a:txBody>
                    <a:bodyPr/>
                    <a:lstStyle/>
                    <a:p>
                      <a:pPr algn="ctr"/>
                      <a:endParaRPr kumimoji="1" lang="ja-JP" altLang="en-US" sz="1200">
                        <a:latin typeface="Meiryo UI" panose="020B0604030504040204" pitchFamily="50" charset="-128"/>
                        <a:ea typeface="Meiryo UI" panose="020B0604030504040204" pitchFamily="50" charset="-128"/>
                      </a:endParaRPr>
                    </a:p>
                  </a:txBody>
                  <a:tcPr/>
                </a:tc>
                <a:tc vMerge="1">
                  <a:txBody>
                    <a:bodyPr/>
                    <a:lstStyle/>
                    <a:p>
                      <a:pPr algn="ctr"/>
                      <a:endParaRPr kumimoji="1" lang="en-US" altLang="ja-JP" sz="130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(1)-3</a:t>
                      </a:r>
                      <a:r>
                        <a:rPr lang="ja-JP" altLang="en-US" sz="1300">
                          <a:solidFill>
                            <a:schemeClr val="tx1"/>
                          </a:solidFill>
                          <a:latin typeface="Meiryo UI" panose="020B0604030504040204" pitchFamily="50" charset="-128"/>
                          <a:ea typeface="Meiryo UI" panose="020B0604030504040204" pitchFamily="50" charset="-128"/>
                        </a:rPr>
                        <a:t> </a:t>
                      </a:r>
                      <a:r>
                        <a:rPr kumimoji="1" lang="en-US" altLang="ja-JP" sz="1300">
                          <a:solidFill>
                            <a:schemeClr val="tx1"/>
                          </a:solidFill>
                          <a:latin typeface="Meiryo UI" panose="020B0604030504040204" pitchFamily="50" charset="-128"/>
                          <a:ea typeface="Meiryo UI" panose="020B0604030504040204" pitchFamily="50" charset="-128"/>
                        </a:rPr>
                        <a:t>CKAN</a:t>
                      </a:r>
                      <a:r>
                        <a:rPr kumimoji="1" lang="ja-JP" altLang="en-US" sz="1300">
                          <a:solidFill>
                            <a:schemeClr val="tx1"/>
                          </a:solidFill>
                          <a:latin typeface="Meiryo UI" panose="020B0604030504040204" pitchFamily="50" charset="-128"/>
                          <a:ea typeface="Meiryo UI" panose="020B0604030504040204" pitchFamily="50" charset="-128"/>
                        </a:rPr>
                        <a:t>インストール</a:t>
                      </a:r>
                      <a:r>
                        <a:rPr kumimoji="1" lang="en-US" altLang="ja-JP" sz="1300">
                          <a:solidFill>
                            <a:schemeClr val="tx1"/>
                          </a:solidFill>
                          <a:latin typeface="Meiryo UI" panose="020B0604030504040204" pitchFamily="50" charset="-128"/>
                          <a:ea typeface="Meiryo UI" panose="020B0604030504040204" pitchFamily="50" charset="-128"/>
                        </a:rPr>
                        <a:t>(Docker Compose)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提供者</a:t>
                      </a:r>
                      <a:endParaRPr kumimoji="1" lang="ja-JP" altLang="en-US" sz="120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eiryo UI" panose="020B0604030504040204" pitchFamily="50" charset="-128"/>
                          <a:ea typeface="Meiryo UI" panose="020B0604030504040204" pitchFamily="50" charset="-128"/>
                        </a:rPr>
                        <a:t>(1)-1</a:t>
                      </a:r>
                      <a:r>
                        <a:rPr lang="ja-JP" altLang="en-US" sz="1200" dirty="0">
                          <a:solidFill>
                            <a:schemeClr val="tx1"/>
                          </a:solidFill>
                          <a:latin typeface="Meiryo UI" panose="020B0604030504040204" pitchFamily="50" charset="-128"/>
                          <a:ea typeface="Meiryo UI" panose="020B0604030504040204" pitchFamily="50" charset="-128"/>
                        </a:rPr>
                        <a:t>にて準備したサーバに、</a:t>
                      </a:r>
                      <a:r>
                        <a:rPr lang="en-US" altLang="ja-JP" sz="1200" dirty="0">
                          <a:solidFill>
                            <a:schemeClr val="tx1"/>
                          </a:solidFill>
                          <a:latin typeface="Meiryo UI" panose="020B0604030504040204" pitchFamily="50" charset="-128"/>
                          <a:ea typeface="Meiryo UI" panose="020B0604030504040204" pitchFamily="50" charset="-128"/>
                        </a:rPr>
                        <a:t>GitHub</a:t>
                      </a:r>
                      <a:r>
                        <a:rPr lang="ja-JP" altLang="en-US" sz="1200" dirty="0">
                          <a:solidFill>
                            <a:schemeClr val="tx1"/>
                          </a:solidFill>
                          <a:latin typeface="Meiryo UI" panose="020B0604030504040204" pitchFamily="50" charset="-128"/>
                          <a:ea typeface="Meiryo UI" panose="020B0604030504040204" pitchFamily="50" charset="-128"/>
                        </a:rPr>
                        <a:t>にて公開されている</a:t>
                      </a:r>
                      <a:r>
                        <a:rPr lang="en-US" altLang="ja-JP" sz="1200" dirty="0">
                          <a:solidFill>
                            <a:schemeClr val="tx1"/>
                          </a:solidFill>
                          <a:latin typeface="Meiryo UI" panose="020B0604030504040204" pitchFamily="50" charset="-128"/>
                          <a:ea typeface="Meiryo UI" panose="020B0604030504040204" pitchFamily="50" charset="-128"/>
                        </a:rPr>
                        <a:t>CKAN</a:t>
                      </a:r>
                      <a:r>
                        <a:rPr lang="ja-JP" altLang="en-US" sz="1200" dirty="0">
                          <a:solidFill>
                            <a:schemeClr val="tx1"/>
                          </a:solidFill>
                          <a:latin typeface="Meiryo UI" panose="020B0604030504040204" pitchFamily="50" charset="-128"/>
                          <a:ea typeface="Meiryo UI" panose="020B0604030504040204" pitchFamily="50" charset="-128"/>
                        </a:rPr>
                        <a:t>より、</a:t>
                      </a:r>
                      <a:r>
                        <a:rPr lang="en-US" altLang="ja-JP" sz="1200" dirty="0">
                          <a:solidFill>
                            <a:schemeClr val="tx1"/>
                          </a:solidFill>
                          <a:latin typeface="Meiryo UI" panose="020B0604030504040204" pitchFamily="50" charset="-128"/>
                          <a:ea typeface="Meiryo UI" panose="020B0604030504040204" pitchFamily="50" charset="-128"/>
                        </a:rPr>
                        <a:t>git</a:t>
                      </a:r>
                      <a:r>
                        <a:rPr lang="ja-JP" altLang="en-US" sz="1200" dirty="0">
                          <a:solidFill>
                            <a:schemeClr val="tx1"/>
                          </a:solidFill>
                          <a:latin typeface="Meiryo UI" panose="020B0604030504040204" pitchFamily="50" charset="-128"/>
                          <a:ea typeface="Meiryo UI" panose="020B0604030504040204" pitchFamily="50" charset="-128"/>
                        </a:rPr>
                        <a:t>コマンドにてインストールする。</a:t>
                      </a:r>
                      <a:endParaRPr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2478610"/>
                  </a:ext>
                </a:extLst>
              </a:tr>
              <a:tr h="451008">
                <a:tc vMerge="1">
                  <a:txBody>
                    <a:bodyPr/>
                    <a:lstStyle/>
                    <a:p>
                      <a:pPr algn="ctr"/>
                      <a:endParaRPr kumimoji="1" lang="ja-JP" altLang="en-US" sz="1200">
                        <a:latin typeface="Meiryo UI" panose="020B0604030504040204" pitchFamily="50" charset="-128"/>
                        <a:ea typeface="Meiryo UI" panose="020B0604030504040204" pitchFamily="50" charset="-128"/>
                      </a:endParaRPr>
                    </a:p>
                  </a:txBody>
                  <a:tcPr/>
                </a:tc>
                <a:tc vMerge="1">
                  <a:txBody>
                    <a:bodyPr/>
                    <a:lstStyle/>
                    <a:p>
                      <a:pPr algn="ctr"/>
                      <a:endParaRPr kumimoji="1" lang="en-US" altLang="ja-JP" sz="130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(1)-4</a:t>
                      </a:r>
                      <a:r>
                        <a:rPr lang="ja-JP" altLang="en-US" sz="1300">
                          <a:solidFill>
                            <a:schemeClr val="tx1"/>
                          </a:solidFill>
                          <a:latin typeface="Meiryo UI" panose="020B0604030504040204" pitchFamily="50" charset="-128"/>
                          <a:ea typeface="Meiryo UI" panose="020B0604030504040204" pitchFamily="50" charset="-128"/>
                        </a:rPr>
                        <a:t> </a:t>
                      </a:r>
                      <a:r>
                        <a:rPr kumimoji="1" lang="en-US" altLang="ja-JP" sz="1300">
                          <a:solidFill>
                            <a:schemeClr val="tx1"/>
                          </a:solidFill>
                          <a:latin typeface="Meiryo UI" panose="020B0604030504040204" pitchFamily="50" charset="-128"/>
                          <a:ea typeface="Meiryo UI" panose="020B0604030504040204" pitchFamily="50" charset="-128"/>
                        </a:rPr>
                        <a:t>CKAN</a:t>
                      </a:r>
                      <a:r>
                        <a:rPr kumimoji="1" lang="ja-JP" altLang="en-US" sz="1300">
                          <a:solidFill>
                            <a:schemeClr val="tx1"/>
                          </a:solidFill>
                          <a:latin typeface="Meiryo UI" panose="020B0604030504040204" pitchFamily="50" charset="-128"/>
                          <a:ea typeface="Meiryo UI" panose="020B0604030504040204" pitchFamily="50" charset="-128"/>
                        </a:rPr>
                        <a:t>定義ファイルの更新</a:t>
                      </a:r>
                      <a:r>
                        <a:rPr kumimoji="1" lang="en-US" altLang="ja-JP" sz="1300">
                          <a:solidFill>
                            <a:schemeClr val="tx1"/>
                          </a:solidFill>
                          <a:latin typeface="Meiryo UI" panose="020B0604030504040204" pitchFamily="50" charset="-128"/>
                          <a:ea typeface="Meiryo UI" panose="020B0604030504040204" pitchFamily="50" charset="-128"/>
                        </a:rPr>
                        <a:t>(</a:t>
                      </a:r>
                      <a:r>
                        <a:rPr kumimoji="1" lang="ja-JP" altLang="en-US" sz="1300">
                          <a:solidFill>
                            <a:schemeClr val="tx1"/>
                          </a:solidFill>
                          <a:latin typeface="Meiryo UI" panose="020B0604030504040204" pitchFamily="50" charset="-128"/>
                          <a:ea typeface="Meiryo UI" panose="020B0604030504040204" pitchFamily="50" charset="-128"/>
                        </a:rPr>
                        <a:t>必要な場合</a:t>
                      </a:r>
                      <a:r>
                        <a:rPr kumimoji="1" lang="en-US" altLang="ja-JP" sz="1300">
                          <a:solidFill>
                            <a:schemeClr val="tx1"/>
                          </a:solidFill>
                          <a:latin typeface="Meiryo UI" panose="020B0604030504040204" pitchFamily="50" charset="-128"/>
                          <a:ea typeface="Meiryo UI" panose="020B060403050404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提供者</a:t>
                      </a:r>
                      <a:endParaRPr kumimoji="1" lang="ja-JP" altLang="en-US" sz="120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solidFill>
                            <a:schemeClr val="tx1"/>
                          </a:solidFill>
                          <a:latin typeface="Meiryo UI" panose="020B0604030504040204" pitchFamily="50" charset="-128"/>
                          <a:ea typeface="Meiryo UI" panose="020B0604030504040204" pitchFamily="50" charset="-128"/>
                        </a:rPr>
                        <a:t>CKAN</a:t>
                      </a:r>
                      <a:r>
                        <a:rPr kumimoji="1" lang="ja-JP" altLang="en-US" sz="1200">
                          <a:solidFill>
                            <a:schemeClr val="tx1"/>
                          </a:solidFill>
                          <a:latin typeface="Meiryo UI" panose="020B0604030504040204" pitchFamily="50" charset="-128"/>
                          <a:ea typeface="Meiryo UI" panose="020B0604030504040204" pitchFamily="50" charset="-128"/>
                        </a:rPr>
                        <a:t>のコンフィグファイル</a:t>
                      </a:r>
                      <a:r>
                        <a:rPr kumimoji="1" lang="en-US" altLang="ja-JP" sz="1200">
                          <a:solidFill>
                            <a:schemeClr val="tx1"/>
                          </a:solidFill>
                          <a:latin typeface="Meiryo UI" panose="020B0604030504040204" pitchFamily="50" charset="-128"/>
                          <a:ea typeface="Meiryo UI" panose="020B0604030504040204" pitchFamily="50" charset="-128"/>
                        </a:rPr>
                        <a:t>(</a:t>
                      </a:r>
                      <a:r>
                        <a:rPr kumimoji="1" lang="ja-JP" altLang="en-US" sz="1200">
                          <a:solidFill>
                            <a:schemeClr val="tx1"/>
                          </a:solidFill>
                          <a:latin typeface="Meiryo UI" panose="020B0604030504040204" pitchFamily="50" charset="-128"/>
                          <a:ea typeface="Meiryo UI" panose="020B0604030504040204" pitchFamily="50" charset="-128"/>
                        </a:rPr>
                        <a:t>言語設定等が可能</a:t>
                      </a:r>
                      <a:r>
                        <a:rPr kumimoji="1" lang="en-US" altLang="ja-JP" sz="1200">
                          <a:solidFill>
                            <a:schemeClr val="tx1"/>
                          </a:solidFill>
                          <a:latin typeface="Meiryo UI" panose="020B0604030504040204" pitchFamily="50" charset="-128"/>
                          <a:ea typeface="Meiryo UI" panose="020B0604030504040204" pitchFamily="50" charset="-128"/>
                        </a:rPr>
                        <a:t>)</a:t>
                      </a:r>
                      <a:r>
                        <a:rPr kumimoji="1" lang="ja-JP" altLang="en-US" sz="1200">
                          <a:solidFill>
                            <a:schemeClr val="tx1"/>
                          </a:solidFill>
                          <a:latin typeface="Meiryo UI" panose="020B0604030504040204" pitchFamily="50" charset="-128"/>
                          <a:ea typeface="Meiryo UI" panose="020B0604030504040204" pitchFamily="50" charset="-128"/>
                        </a:rPr>
                        <a:t>を、必要に応じて更新する。</a:t>
                      </a:r>
                      <a:endParaRPr kumimoji="1"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74787782"/>
                  </a:ext>
                </a:extLst>
              </a:tr>
              <a:tr h="591948">
                <a:tc vMerge="1">
                  <a:txBody>
                    <a:bodyPr/>
                    <a:lstStyle/>
                    <a:p>
                      <a:pPr algn="ctr"/>
                      <a:endParaRPr kumimoji="1" lang="ja-JP" altLang="en-US" sz="1200">
                        <a:latin typeface="Meiryo UI" panose="020B0604030504040204" pitchFamily="50" charset="-128"/>
                        <a:ea typeface="Meiryo UI" panose="020B0604030504040204" pitchFamily="50" charset="-128"/>
                      </a:endParaRPr>
                    </a:p>
                  </a:txBody>
                  <a:tcPr/>
                </a:tc>
                <a:tc vMerge="1">
                  <a:txBody>
                    <a:bodyPr/>
                    <a:lstStyle/>
                    <a:p>
                      <a:pPr algn="ctr"/>
                      <a:endParaRPr kumimoji="1" lang="en-US" altLang="ja-JP" sz="130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(1)-5 </a:t>
                      </a:r>
                      <a:r>
                        <a:rPr kumimoji="1" lang="ja-JP" altLang="en-US" sz="1300">
                          <a:solidFill>
                            <a:schemeClr val="tx1"/>
                          </a:solidFill>
                          <a:latin typeface="Meiryo UI" panose="020B0604030504040204" pitchFamily="50" charset="-128"/>
                          <a:ea typeface="Meiryo UI" panose="020B0604030504040204" pitchFamily="50" charset="-128"/>
                        </a:rPr>
                        <a:t>プロキシ設定</a:t>
                      </a:r>
                      <a:r>
                        <a:rPr kumimoji="1" lang="en-US" altLang="ja-JP" sz="1300">
                          <a:solidFill>
                            <a:schemeClr val="tx1"/>
                          </a:solidFill>
                          <a:latin typeface="Meiryo UI" panose="020B0604030504040204" pitchFamily="50" charset="-128"/>
                          <a:ea typeface="Meiryo UI" panose="020B0604030504040204" pitchFamily="50" charset="-128"/>
                        </a:rPr>
                        <a:t>(https</a:t>
                      </a:r>
                      <a:r>
                        <a:rPr kumimoji="1" lang="ja-JP" altLang="en-US" sz="1300">
                          <a:solidFill>
                            <a:schemeClr val="tx1"/>
                          </a:solidFill>
                          <a:latin typeface="Meiryo UI" panose="020B0604030504040204" pitchFamily="50" charset="-128"/>
                          <a:ea typeface="Meiryo UI" panose="020B0604030504040204" pitchFamily="50" charset="-128"/>
                        </a:rPr>
                        <a:t>接続に向けて、</a:t>
                      </a:r>
                      <a:endParaRPr kumimoji="1" lang="en-US" altLang="ja-JP" sz="130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a:solidFill>
                            <a:schemeClr val="tx1"/>
                          </a:solidFill>
                          <a:latin typeface="Meiryo UI" panose="020B0604030504040204" pitchFamily="50" charset="-128"/>
                          <a:ea typeface="Meiryo UI" panose="020B0604030504040204" pitchFamily="50" charset="-128"/>
                        </a:rPr>
                        <a:t>　　　　</a:t>
                      </a:r>
                      <a:r>
                        <a:rPr kumimoji="1" lang="en-US" altLang="ja-JP" sz="1300">
                          <a:solidFill>
                            <a:schemeClr val="tx1"/>
                          </a:solidFill>
                          <a:latin typeface="Meiryo UI" panose="020B0604030504040204" pitchFamily="50" charset="-128"/>
                          <a:ea typeface="Meiryo UI" panose="020B0604030504040204" pitchFamily="50" charset="-128"/>
                        </a:rPr>
                        <a:t>CKAN</a:t>
                      </a:r>
                      <a:r>
                        <a:rPr kumimoji="1" lang="ja-JP" altLang="en-US" sz="1300">
                          <a:solidFill>
                            <a:schemeClr val="tx1"/>
                          </a:solidFill>
                          <a:latin typeface="Meiryo UI" panose="020B0604030504040204" pitchFamily="50" charset="-128"/>
                          <a:ea typeface="Meiryo UI" panose="020B0604030504040204" pitchFamily="50" charset="-128"/>
                        </a:rPr>
                        <a:t>導入サーバ外の環境設定</a:t>
                      </a:r>
                      <a:r>
                        <a:rPr kumimoji="1" lang="en-US" altLang="ja-JP" sz="1300">
                          <a:solidFill>
                            <a:schemeClr val="tx1"/>
                          </a:solidFill>
                          <a:latin typeface="Meiryo UI" panose="020B0604030504040204" pitchFamily="50" charset="-128"/>
                          <a:ea typeface="Meiryo UI" panose="020B0604030504040204" pitchFamily="50" charset="-128"/>
                        </a:rPr>
                        <a:t>)</a:t>
                      </a:r>
                      <a:endParaRPr kumimoji="1" lang="ja-JP" altLang="en-US"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提供者</a:t>
                      </a:r>
                      <a:endParaRPr kumimoji="1" lang="ja-JP" altLang="en-US" sz="120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Meiryo UI" panose="020B0604030504040204" pitchFamily="50" charset="-128"/>
                          <a:ea typeface="Meiryo UI" panose="020B0604030504040204" pitchFamily="50" charset="-128"/>
                        </a:rPr>
                        <a:t>(1)-3</a:t>
                      </a:r>
                      <a:r>
                        <a:rPr lang="ja-JP" altLang="en-US" sz="1200" dirty="0">
                          <a:solidFill>
                            <a:schemeClr val="tx1"/>
                          </a:solidFill>
                          <a:latin typeface="Meiryo UI" panose="020B0604030504040204" pitchFamily="50" charset="-128"/>
                          <a:ea typeface="Meiryo UI" panose="020B0604030504040204" pitchFamily="50" charset="-128"/>
                        </a:rPr>
                        <a:t>にてインストールした</a:t>
                      </a:r>
                      <a:r>
                        <a:rPr lang="en-US" altLang="ja-JP" sz="1200" dirty="0">
                          <a:solidFill>
                            <a:schemeClr val="tx1"/>
                          </a:solidFill>
                          <a:latin typeface="Meiryo UI" panose="020B0604030504040204" pitchFamily="50" charset="-128"/>
                          <a:ea typeface="Meiryo UI" panose="020B0604030504040204" pitchFamily="50" charset="-128"/>
                        </a:rPr>
                        <a:t>CKAN</a:t>
                      </a:r>
                      <a:r>
                        <a:rPr lang="ja-JP" altLang="en-US" sz="1200" dirty="0">
                          <a:solidFill>
                            <a:schemeClr val="tx1"/>
                          </a:solidFill>
                          <a:latin typeface="Meiryo UI" panose="020B0604030504040204" pitchFamily="50" charset="-128"/>
                          <a:ea typeface="Meiryo UI" panose="020B0604030504040204" pitchFamily="50" charset="-128"/>
                        </a:rPr>
                        <a:t>のデフォルト環境では、</a:t>
                      </a:r>
                      <a:r>
                        <a:rPr lang="en-US" altLang="ja-JP" sz="1200" dirty="0">
                          <a:solidFill>
                            <a:schemeClr val="tx1"/>
                          </a:solidFill>
                          <a:latin typeface="Meiryo UI" panose="020B0604030504040204" pitchFamily="50" charset="-128"/>
                          <a:ea typeface="Meiryo UI" panose="020B0604030504040204" pitchFamily="50" charset="-128"/>
                        </a:rPr>
                        <a:t>http</a:t>
                      </a:r>
                      <a:r>
                        <a:rPr lang="ja-JP" altLang="en-US" sz="1200" dirty="0">
                          <a:solidFill>
                            <a:schemeClr val="tx1"/>
                          </a:solidFill>
                          <a:latin typeface="Meiryo UI" panose="020B0604030504040204" pitchFamily="50" charset="-128"/>
                          <a:ea typeface="Meiryo UI" panose="020B0604030504040204" pitchFamily="50" charset="-128"/>
                        </a:rPr>
                        <a:t>接続となっている。そのため、</a:t>
                      </a:r>
                      <a:r>
                        <a:rPr lang="en-US" altLang="ja-JP" sz="1200" dirty="0">
                          <a:solidFill>
                            <a:schemeClr val="tx1"/>
                          </a:solidFill>
                          <a:latin typeface="Meiryo UI" panose="020B0604030504040204" pitchFamily="50" charset="-128"/>
                          <a:ea typeface="Meiryo UI" panose="020B0604030504040204" pitchFamily="50" charset="-128"/>
                        </a:rPr>
                        <a:t>https</a:t>
                      </a:r>
                      <a:r>
                        <a:rPr lang="ja-JP" altLang="en-US" sz="1200" dirty="0">
                          <a:solidFill>
                            <a:schemeClr val="tx1"/>
                          </a:solidFill>
                          <a:latin typeface="Meiryo UI" panose="020B0604030504040204" pitchFamily="50" charset="-128"/>
                          <a:ea typeface="Meiryo UI" panose="020B0604030504040204" pitchFamily="50" charset="-128"/>
                        </a:rPr>
                        <a:t>接続が必要な場合には、</a:t>
                      </a:r>
                      <a:r>
                        <a:rPr lang="en-US" altLang="ja-JP" sz="1200" dirty="0">
                          <a:solidFill>
                            <a:schemeClr val="tx1"/>
                          </a:solidFill>
                          <a:latin typeface="Meiryo UI" panose="020B0604030504040204" pitchFamily="50" charset="-128"/>
                          <a:ea typeface="Meiryo UI" panose="020B0604030504040204" pitchFamily="50" charset="-128"/>
                        </a:rPr>
                        <a:t>CKAN</a:t>
                      </a:r>
                      <a:r>
                        <a:rPr lang="ja-JP" altLang="en-US" sz="1200" dirty="0">
                          <a:solidFill>
                            <a:schemeClr val="tx1"/>
                          </a:solidFill>
                          <a:latin typeface="Meiryo UI" panose="020B0604030504040204" pitchFamily="50" charset="-128"/>
                          <a:ea typeface="Meiryo UI" panose="020B0604030504040204" pitchFamily="50" charset="-128"/>
                        </a:rPr>
                        <a:t>を導入したサーバの外にて、</a:t>
                      </a:r>
                      <a:r>
                        <a:rPr lang="en-US" altLang="ja-JP" sz="1200" dirty="0">
                          <a:solidFill>
                            <a:schemeClr val="tx1"/>
                          </a:solidFill>
                          <a:latin typeface="Meiryo UI" panose="020B0604030504040204" pitchFamily="50" charset="-128"/>
                          <a:ea typeface="Meiryo UI" panose="020B0604030504040204" pitchFamily="50" charset="-128"/>
                        </a:rPr>
                        <a:t>FW</a:t>
                      </a:r>
                      <a:r>
                        <a:rPr lang="ja-JP" altLang="en-US" sz="1200" dirty="0">
                          <a:solidFill>
                            <a:schemeClr val="tx1"/>
                          </a:solidFill>
                          <a:latin typeface="Meiryo UI" panose="020B0604030504040204" pitchFamily="50" charset="-128"/>
                          <a:ea typeface="Meiryo UI" panose="020B0604030504040204" pitchFamily="50" charset="-128"/>
                        </a:rPr>
                        <a:t>やプロキシ等を活用することが可能である。</a:t>
                      </a:r>
                      <a:endParaRPr kumimoji="1" lang="en-US" altLang="ja-JP" sz="1200"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40426071"/>
                  </a:ext>
                </a:extLst>
              </a:tr>
            </a:tbl>
          </a:graphicData>
        </a:graphic>
      </p:graphicFrame>
      <p:sp>
        <p:nvSpPr>
          <p:cNvPr id="20" name="正方形/長方形 19">
            <a:extLst>
              <a:ext uri="{FF2B5EF4-FFF2-40B4-BE49-F238E27FC236}">
                <a16:creationId xmlns:a16="http://schemas.microsoft.com/office/drawing/2014/main" id="{449F81E1-88A5-43DC-92C2-F6B72030C1C4}"/>
              </a:ext>
            </a:extLst>
          </p:cNvPr>
          <p:cNvSpPr/>
          <p:nvPr/>
        </p:nvSpPr>
        <p:spPr>
          <a:xfrm>
            <a:off x="227013" y="3698460"/>
            <a:ext cx="11507353" cy="2792026"/>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600" u="sng" dirty="0">
                <a:solidFill>
                  <a:schemeClr val="tx1"/>
                </a:solidFill>
                <a:latin typeface="Meiryo UI" panose="020B0604030504040204" pitchFamily="50" charset="-128"/>
                <a:ea typeface="Meiryo UI" panose="020B0604030504040204" pitchFamily="50" charset="-128"/>
              </a:rPr>
              <a:t>&lt;</a:t>
            </a:r>
            <a:r>
              <a:rPr kumimoji="1" lang="ja-JP" altLang="en-US" sz="1600" u="sng" dirty="0">
                <a:solidFill>
                  <a:schemeClr val="tx1"/>
                </a:solidFill>
                <a:latin typeface="Meiryo UI" panose="020B0604030504040204" pitchFamily="50" charset="-128"/>
                <a:ea typeface="Meiryo UI" panose="020B0604030504040204" pitchFamily="50" charset="-128"/>
              </a:rPr>
              <a:t>参考情報</a:t>
            </a:r>
            <a:r>
              <a:rPr kumimoji="1" lang="en-US" altLang="ja-JP" sz="1600" u="sng" dirty="0">
                <a:solidFill>
                  <a:schemeClr val="tx1"/>
                </a:solidFill>
                <a:latin typeface="Meiryo UI" panose="020B0604030504040204" pitchFamily="50" charset="-128"/>
                <a:ea typeface="Meiryo UI" panose="020B0604030504040204" pitchFamily="50" charset="-128"/>
              </a:rPr>
              <a:t>&gt;</a:t>
            </a:r>
            <a:endParaRPr kumimoji="1" lang="en-US" altLang="ja-JP" sz="1400" u="sng" dirty="0">
              <a:solidFill>
                <a:schemeClr val="tx1"/>
              </a:solidFill>
              <a:latin typeface="Meiryo UI" panose="020B0604030504040204" pitchFamily="50" charset="-128"/>
              <a:ea typeface="Meiryo UI" panose="020B0604030504040204" pitchFamily="50" charset="-128"/>
            </a:endParaRPr>
          </a:p>
          <a:p>
            <a:r>
              <a:rPr kumimoji="1" lang="en-US" altLang="ja-JP" sz="1400" dirty="0">
                <a:solidFill>
                  <a:schemeClr val="tx1"/>
                </a:solidFill>
                <a:latin typeface="Meiryo UI" panose="020B0604030504040204" pitchFamily="50" charset="-128"/>
                <a:ea typeface="Meiryo UI" panose="020B0604030504040204" pitchFamily="50" charset="-128"/>
              </a:rPr>
              <a:t>CKAN</a:t>
            </a:r>
            <a:r>
              <a:rPr kumimoji="1" lang="ja-JP" altLang="en-US" sz="1400" dirty="0">
                <a:solidFill>
                  <a:schemeClr val="tx1"/>
                </a:solidFill>
                <a:latin typeface="Meiryo UI" panose="020B0604030504040204" pitchFamily="50" charset="-128"/>
                <a:ea typeface="Meiryo UI" panose="020B0604030504040204" pitchFamily="50" charset="-128"/>
              </a:rPr>
              <a:t>導入方法</a:t>
            </a:r>
            <a:r>
              <a:rPr lang="ja-JP" altLang="en-US" sz="1400" dirty="0">
                <a:solidFill>
                  <a:schemeClr val="tx1"/>
                </a:solidFill>
                <a:latin typeface="Meiryo UI" panose="020B0604030504040204" pitchFamily="50" charset="-128"/>
                <a:ea typeface="Meiryo UI" panose="020B0604030504040204" pitchFamily="50" charset="-128"/>
              </a:rPr>
              <a:t>は、下記</a:t>
            </a:r>
            <a:r>
              <a:rPr lang="en-US" altLang="ja-JP" sz="1400" dirty="0">
                <a:solidFill>
                  <a:schemeClr val="tx1"/>
                </a:solidFill>
                <a:latin typeface="Meiryo UI" panose="020B0604030504040204" pitchFamily="50" charset="-128"/>
                <a:ea typeface="Meiryo UI" panose="020B0604030504040204" pitchFamily="50" charset="-128"/>
              </a:rPr>
              <a:t>3</a:t>
            </a:r>
            <a:r>
              <a:rPr lang="ja-JP" altLang="en-US" sz="1400" dirty="0">
                <a:solidFill>
                  <a:schemeClr val="tx1"/>
                </a:solidFill>
                <a:latin typeface="Meiryo UI" panose="020B0604030504040204" pitchFamily="50" charset="-128"/>
                <a:ea typeface="Meiryo UI" panose="020B0604030504040204" pitchFamily="50" charset="-128"/>
              </a:rPr>
              <a:t>つの方法があります。上記では、一例として、「方法</a:t>
            </a:r>
            <a:r>
              <a:rPr lang="en-US" altLang="ja-JP" sz="1400" dirty="0">
                <a:solidFill>
                  <a:schemeClr val="tx1"/>
                </a:solidFill>
                <a:latin typeface="Meiryo UI" panose="020B0604030504040204" pitchFamily="50" charset="-128"/>
                <a:ea typeface="Meiryo UI" panose="020B0604030504040204" pitchFamily="50" charset="-128"/>
              </a:rPr>
              <a:t>3</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Docker Compose</a:t>
            </a:r>
            <a:r>
              <a:rPr lang="ja-JP" altLang="en-US" sz="1400" dirty="0">
                <a:solidFill>
                  <a:schemeClr val="tx1"/>
                </a:solidFill>
                <a:latin typeface="Meiryo UI" panose="020B0604030504040204" pitchFamily="50" charset="-128"/>
                <a:ea typeface="Meiryo UI" panose="020B0604030504040204" pitchFamily="50" charset="-128"/>
              </a:rPr>
              <a:t>」を紹介しております。</a:t>
            </a:r>
            <a:endParaRPr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詳細は、</a:t>
            </a:r>
            <a:r>
              <a:rPr kumimoji="1" lang="en-US" altLang="ja-JP" sz="1400" dirty="0">
                <a:solidFill>
                  <a:schemeClr val="tx1"/>
                </a:solidFill>
                <a:latin typeface="Meiryo UI" panose="020B0604030504040204" pitchFamily="50" charset="-128"/>
                <a:ea typeface="Meiryo UI" panose="020B0604030504040204" pitchFamily="50" charset="-128"/>
              </a:rPr>
              <a:t>CKAN</a:t>
            </a:r>
            <a:r>
              <a:rPr kumimoji="1" lang="ja-JP" altLang="en-US" sz="1400" dirty="0">
                <a:solidFill>
                  <a:schemeClr val="tx1"/>
                </a:solidFill>
                <a:latin typeface="Meiryo UI" panose="020B0604030504040204" pitchFamily="50" charset="-128"/>
                <a:ea typeface="Meiryo UI" panose="020B0604030504040204" pitchFamily="50" charset="-128"/>
              </a:rPr>
              <a:t>の</a:t>
            </a:r>
            <a:r>
              <a:rPr lang="ja-JP" altLang="en-US" sz="1400" dirty="0">
                <a:solidFill>
                  <a:schemeClr val="tx1"/>
                </a:solidFill>
                <a:latin typeface="Meiryo UI" panose="020B0604030504040204" pitchFamily="50" charset="-128"/>
                <a:ea typeface="Meiryo UI" panose="020B0604030504040204" pitchFamily="50" charset="-128"/>
              </a:rPr>
              <a:t>ガイド</a:t>
            </a:r>
            <a:r>
              <a:rPr lang="en-US" altLang="ja-JP"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hlinkClick r:id="rId2"/>
              </a:rPr>
              <a:t>https://docs.ckan.org/en/2.9/maintaining/installing/index.html</a:t>
            </a:r>
            <a:r>
              <a:rPr lang="en-US" altLang="ja-JP" sz="1400" dirty="0">
                <a:solidFill>
                  <a:schemeClr val="tx1"/>
                </a:solidFill>
                <a:latin typeface="Meiryo UI" panose="020B0604030504040204" pitchFamily="50" charset="-128"/>
                <a:ea typeface="Meiryo UI" panose="020B0604030504040204" pitchFamily="50" charset="-128"/>
              </a:rPr>
              <a:t>)</a:t>
            </a:r>
            <a:r>
              <a:rPr lang="ja-JP" altLang="en-US" sz="1400" dirty="0">
                <a:solidFill>
                  <a:schemeClr val="tx1"/>
                </a:solidFill>
                <a:latin typeface="Meiryo UI" panose="020B0604030504040204" pitchFamily="50" charset="-128"/>
                <a:ea typeface="Meiryo UI" panose="020B0604030504040204" pitchFamily="50" charset="-128"/>
              </a:rPr>
              <a:t>をご確認ください。</a:t>
            </a:r>
            <a:endParaRPr kumimoji="1" lang="ja-JP" altLang="en-US" sz="1400" dirty="0">
              <a:solidFill>
                <a:schemeClr val="tx1"/>
              </a:solidFill>
              <a:latin typeface="Meiryo UI" panose="020B0604030504040204" pitchFamily="50" charset="-128"/>
              <a:ea typeface="Meiryo UI" panose="020B0604030504040204" pitchFamily="50" charset="-128"/>
            </a:endParaRPr>
          </a:p>
          <a:p>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■方法</a:t>
            </a:r>
            <a:r>
              <a:rPr kumimoji="1" lang="en-US" altLang="ja-JP" sz="1400" dirty="0">
                <a:solidFill>
                  <a:schemeClr val="tx1"/>
                </a:solidFill>
                <a:latin typeface="Meiryo UI" panose="020B0604030504040204" pitchFamily="50" charset="-128"/>
                <a:ea typeface="Meiryo UI" panose="020B0604030504040204" pitchFamily="50" charset="-128"/>
              </a:rPr>
              <a:t>1</a:t>
            </a:r>
            <a:r>
              <a:rPr kumimoji="1" lang="ja-JP" altLang="en-US" sz="1400" dirty="0">
                <a:solidFill>
                  <a:schemeClr val="tx1"/>
                </a:solidFill>
                <a:latin typeface="Meiryo UI" panose="020B0604030504040204" pitchFamily="50" charset="-128"/>
                <a:ea typeface="Meiryo UI" panose="020B0604030504040204" pitchFamily="50" charset="-128"/>
              </a:rPr>
              <a:t>：パッケージ</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OS</a:t>
            </a:r>
            <a:r>
              <a:rPr lang="ja-JP" altLang="en-US" sz="1400" dirty="0">
                <a:solidFill>
                  <a:schemeClr val="tx1"/>
                </a:solidFill>
                <a:latin typeface="Meiryo UI" panose="020B0604030504040204" pitchFamily="50" charset="-128"/>
                <a:ea typeface="Meiryo UI" panose="020B0604030504040204" pitchFamily="50" charset="-128"/>
              </a:rPr>
              <a:t>が</a:t>
            </a:r>
            <a:r>
              <a:rPr lang="en-US" altLang="ja-JP" sz="1400" dirty="0">
                <a:solidFill>
                  <a:schemeClr val="tx1"/>
                </a:solidFill>
                <a:latin typeface="Meiryo UI" panose="020B0604030504040204" pitchFamily="50" charset="-128"/>
                <a:ea typeface="Meiryo UI" panose="020B0604030504040204" pitchFamily="50" charset="-128"/>
              </a:rPr>
              <a:t>Ubuntu</a:t>
            </a:r>
            <a:r>
              <a:rPr lang="ja-JP" altLang="en-US" sz="1400" dirty="0">
                <a:solidFill>
                  <a:schemeClr val="tx1"/>
                </a:solidFill>
                <a:latin typeface="Meiryo UI" panose="020B0604030504040204" pitchFamily="50" charset="-128"/>
                <a:ea typeface="Meiryo UI" panose="020B0604030504040204" pitchFamily="50" charset="-128"/>
              </a:rPr>
              <a:t>の場合、パッケージでの導入が可能です。一番簡単な方法として紹介されています。</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■方法</a:t>
            </a:r>
            <a:r>
              <a:rPr lang="en-US" altLang="ja-JP" sz="1400" dirty="0">
                <a:solidFill>
                  <a:schemeClr val="tx1"/>
                </a:solidFill>
                <a:latin typeface="Meiryo UI" panose="020B0604030504040204" pitchFamily="50" charset="-128"/>
                <a:ea typeface="Meiryo UI" panose="020B0604030504040204" pitchFamily="50" charset="-128"/>
              </a:rPr>
              <a:t>2</a:t>
            </a:r>
            <a:r>
              <a:rPr lang="ja-JP" altLang="en-US" sz="1400" dirty="0">
                <a:solidFill>
                  <a:schemeClr val="tx1"/>
                </a:solidFill>
                <a:latin typeface="Meiryo UI" panose="020B0604030504040204" pitchFamily="50" charset="-128"/>
                <a:ea typeface="Meiryo UI" panose="020B0604030504040204" pitchFamily="50" charset="-128"/>
              </a:rPr>
              <a:t>：ソース</a:t>
            </a:r>
            <a:endParaRPr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OS</a:t>
            </a:r>
            <a:r>
              <a:rPr lang="ja-JP" altLang="en-US" sz="1400" dirty="0">
                <a:solidFill>
                  <a:schemeClr val="tx1"/>
                </a:solidFill>
                <a:latin typeface="Meiryo UI" panose="020B0604030504040204" pitchFamily="50" charset="-128"/>
                <a:ea typeface="Meiryo UI" panose="020B0604030504040204" pitchFamily="50" charset="-128"/>
              </a:rPr>
              <a:t>は</a:t>
            </a:r>
            <a:r>
              <a:rPr lang="en-US" altLang="ja-JP" sz="1400" dirty="0">
                <a:solidFill>
                  <a:schemeClr val="tx1"/>
                </a:solidFill>
                <a:latin typeface="Meiryo UI" panose="020B0604030504040204" pitchFamily="50" charset="-128"/>
                <a:ea typeface="Meiryo UI" panose="020B0604030504040204" pitchFamily="50" charset="-128"/>
              </a:rPr>
              <a:t>Ubuntu</a:t>
            </a:r>
            <a:r>
              <a:rPr lang="ja-JP" altLang="en-US" sz="1400" dirty="0">
                <a:solidFill>
                  <a:schemeClr val="tx1"/>
                </a:solidFill>
                <a:latin typeface="Meiryo UI" panose="020B0604030504040204" pitchFamily="50" charset="-128"/>
                <a:ea typeface="Meiryo UI" panose="020B0604030504040204" pitchFamily="50" charset="-128"/>
              </a:rPr>
              <a:t>の他、</a:t>
            </a:r>
            <a:r>
              <a:rPr lang="en-US" altLang="ja-JP" sz="1400" dirty="0">
                <a:solidFill>
                  <a:schemeClr val="tx1"/>
                </a:solidFill>
                <a:latin typeface="Meiryo UI" panose="020B0604030504040204" pitchFamily="50" charset="-128"/>
                <a:ea typeface="Meiryo UI" panose="020B0604030504040204" pitchFamily="50" charset="-128"/>
              </a:rPr>
              <a:t>RHEL</a:t>
            </a:r>
            <a:r>
              <a:rPr lang="ja-JP" altLang="en-US" sz="1400" dirty="0">
                <a:solidFill>
                  <a:schemeClr val="tx1"/>
                </a:solidFill>
                <a:latin typeface="Meiryo UI" panose="020B0604030504040204" pitchFamily="50" charset="-128"/>
                <a:ea typeface="Meiryo UI" panose="020B0604030504040204" pitchFamily="50" charset="-128"/>
              </a:rPr>
              <a:t>や</a:t>
            </a:r>
            <a:r>
              <a:rPr lang="en-US" altLang="ja-JP" sz="1400" dirty="0">
                <a:solidFill>
                  <a:schemeClr val="tx1"/>
                </a:solidFill>
                <a:latin typeface="Meiryo UI" panose="020B0604030504040204" pitchFamily="50" charset="-128"/>
                <a:ea typeface="Meiryo UI" panose="020B0604030504040204" pitchFamily="50" charset="-128"/>
              </a:rPr>
              <a:t>CentOS</a:t>
            </a:r>
            <a:r>
              <a:rPr lang="ja-JP" altLang="en-US" sz="1400" dirty="0">
                <a:solidFill>
                  <a:schemeClr val="tx1"/>
                </a:solidFill>
                <a:latin typeface="Meiryo UI" panose="020B0604030504040204" pitchFamily="50" charset="-128"/>
                <a:ea typeface="Meiryo UI" panose="020B0604030504040204" pitchFamily="50" charset="-128"/>
              </a:rPr>
              <a:t>の利用が可能です。</a:t>
            </a:r>
            <a:r>
              <a:rPr lang="en-US" altLang="ja-JP" sz="1400" dirty="0">
                <a:solidFill>
                  <a:schemeClr val="tx1"/>
                </a:solidFill>
                <a:latin typeface="Meiryo UI" panose="020B0604030504040204" pitchFamily="50" charset="-128"/>
                <a:ea typeface="Meiryo UI" panose="020B0604030504040204" pitchFamily="50" charset="-128"/>
              </a:rPr>
              <a:t>CKAN</a:t>
            </a:r>
            <a:r>
              <a:rPr lang="ja-JP" altLang="en-US" sz="1400" dirty="0">
                <a:solidFill>
                  <a:schemeClr val="tx1"/>
                </a:solidFill>
                <a:latin typeface="Meiryo UI" panose="020B0604030504040204" pitchFamily="50" charset="-128"/>
                <a:ea typeface="Meiryo UI" panose="020B0604030504040204" pitchFamily="50" charset="-128"/>
              </a:rPr>
              <a:t>以外に、</a:t>
            </a:r>
            <a:r>
              <a:rPr lang="en-US" altLang="ja-JP" sz="1400" dirty="0">
                <a:solidFill>
                  <a:schemeClr val="tx1"/>
                </a:solidFill>
                <a:latin typeface="Meiryo UI" panose="020B0604030504040204" pitchFamily="50" charset="-128"/>
                <a:ea typeface="Meiryo UI" panose="020B0604030504040204" pitchFamily="50" charset="-128"/>
              </a:rPr>
              <a:t>Python</a:t>
            </a:r>
            <a:r>
              <a:rPr lang="ja-JP" altLang="en-US" sz="1400" dirty="0">
                <a:solidFill>
                  <a:schemeClr val="tx1"/>
                </a:solidFill>
                <a:latin typeface="Meiryo UI" panose="020B0604030504040204" pitchFamily="50" charset="-128"/>
                <a:ea typeface="Meiryo UI" panose="020B0604030504040204" pitchFamily="50" charset="-128"/>
              </a:rPr>
              <a:t>や</a:t>
            </a:r>
            <a:r>
              <a:rPr lang="en-US" altLang="ja-JP" sz="1400" dirty="0">
                <a:solidFill>
                  <a:schemeClr val="tx1"/>
                </a:solidFill>
                <a:latin typeface="Meiryo UI" panose="020B0604030504040204" pitchFamily="50" charset="-128"/>
                <a:ea typeface="Meiryo UI" panose="020B0604030504040204" pitchFamily="50" charset="-128"/>
              </a:rPr>
              <a:t>PostgreSQL</a:t>
            </a:r>
            <a:r>
              <a:rPr lang="ja-JP" altLang="en-US" sz="1400" dirty="0">
                <a:solidFill>
                  <a:schemeClr val="tx1"/>
                </a:solidFill>
                <a:latin typeface="Meiryo UI" panose="020B0604030504040204" pitchFamily="50" charset="-128"/>
                <a:ea typeface="Meiryo UI" panose="020B0604030504040204" pitchFamily="50" charset="-128"/>
              </a:rPr>
              <a:t>等を個別にインストールします。</a:t>
            </a:r>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　 一番難しい方法として紹介されています。</a:t>
            </a:r>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■方法</a:t>
            </a:r>
            <a:r>
              <a:rPr lang="en-US" altLang="ja-JP" sz="1400" dirty="0">
                <a:solidFill>
                  <a:schemeClr val="tx1"/>
                </a:solidFill>
                <a:latin typeface="Meiryo UI" panose="020B0604030504040204" pitchFamily="50" charset="-128"/>
                <a:ea typeface="Meiryo UI" panose="020B0604030504040204" pitchFamily="50" charset="-128"/>
              </a:rPr>
              <a:t>3</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Docker Compose</a:t>
            </a:r>
          </a:p>
          <a:p>
            <a:r>
              <a:rPr lang="ja-JP" altLang="en-US" sz="1400" dirty="0">
                <a:solidFill>
                  <a:schemeClr val="tx1"/>
                </a:solidFill>
                <a:latin typeface="Meiryo UI" panose="020B0604030504040204" pitchFamily="50" charset="-128"/>
                <a:ea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rPr>
              <a:t>OS</a:t>
            </a:r>
            <a:r>
              <a:rPr lang="ja-JP" altLang="en-US" sz="1400" dirty="0">
                <a:solidFill>
                  <a:schemeClr val="tx1"/>
                </a:solidFill>
                <a:latin typeface="Meiryo UI" panose="020B0604030504040204" pitchFamily="50" charset="-128"/>
                <a:ea typeface="Meiryo UI" panose="020B0604030504040204" pitchFamily="50" charset="-128"/>
              </a:rPr>
              <a:t>の指定はありませんが、</a:t>
            </a:r>
            <a:r>
              <a:rPr lang="en-US" altLang="ja-JP" sz="1400" dirty="0">
                <a:solidFill>
                  <a:schemeClr val="tx1"/>
                </a:solidFill>
                <a:latin typeface="Meiryo UI" panose="020B0604030504040204" pitchFamily="50" charset="-128"/>
                <a:ea typeface="Meiryo UI" panose="020B0604030504040204" pitchFamily="50" charset="-128"/>
              </a:rPr>
              <a:t>Docker</a:t>
            </a:r>
            <a:r>
              <a:rPr lang="ja-JP" altLang="en-US" sz="1400" dirty="0">
                <a:solidFill>
                  <a:schemeClr val="tx1"/>
                </a:solidFill>
                <a:latin typeface="Meiryo UI" panose="020B0604030504040204" pitchFamily="50" charset="-128"/>
                <a:ea typeface="Meiryo UI" panose="020B0604030504040204" pitchFamily="50" charset="-128"/>
              </a:rPr>
              <a:t>を導入できることが前提となります。</a:t>
            </a:r>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　 方法</a:t>
            </a:r>
            <a:r>
              <a:rPr lang="en-US" altLang="ja-JP" sz="1400" dirty="0">
                <a:solidFill>
                  <a:schemeClr val="tx1"/>
                </a:solidFill>
                <a:latin typeface="Meiryo UI" panose="020B0604030504040204" pitchFamily="50" charset="-128"/>
                <a:ea typeface="Meiryo UI" panose="020B0604030504040204" pitchFamily="50" charset="-128"/>
              </a:rPr>
              <a:t>1</a:t>
            </a:r>
            <a:r>
              <a:rPr lang="ja-JP" altLang="en-US" sz="1400" dirty="0">
                <a:solidFill>
                  <a:schemeClr val="tx1"/>
                </a:solidFill>
                <a:latin typeface="Meiryo UI" panose="020B0604030504040204" pitchFamily="50" charset="-128"/>
                <a:ea typeface="Meiryo UI" panose="020B0604030504040204" pitchFamily="50" charset="-128"/>
              </a:rPr>
              <a:t>よりは柔軟な環境に対応しており、方法</a:t>
            </a:r>
            <a:r>
              <a:rPr lang="en-US" altLang="ja-JP" sz="1400" dirty="0">
                <a:solidFill>
                  <a:schemeClr val="tx1"/>
                </a:solidFill>
                <a:latin typeface="Meiryo UI" panose="020B0604030504040204" pitchFamily="50" charset="-128"/>
                <a:ea typeface="Meiryo UI" panose="020B0604030504040204" pitchFamily="50" charset="-128"/>
              </a:rPr>
              <a:t>2</a:t>
            </a:r>
            <a:r>
              <a:rPr lang="ja-JP" altLang="en-US" sz="1400" dirty="0">
                <a:solidFill>
                  <a:schemeClr val="tx1"/>
                </a:solidFill>
                <a:latin typeface="Meiryo UI" panose="020B0604030504040204" pitchFamily="50" charset="-128"/>
                <a:ea typeface="Meiryo UI" panose="020B0604030504040204" pitchFamily="50" charset="-128"/>
              </a:rPr>
              <a:t>よりは簡単な手法として紹介されています。</a:t>
            </a:r>
            <a:endParaRPr lang="en-US" altLang="ja-JP"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829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676228"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導入作業：①データカタログ横断検索サービス　</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r>
              <a:rPr lang="ja-JP" altLang="en-US" sz="2000" u="sng">
                <a:solidFill>
                  <a:schemeClr val="tx1"/>
                </a:solidFill>
                <a:latin typeface="Meiryo UI" panose="020B0604030504040204" pitchFamily="50" charset="-128"/>
                <a:ea typeface="Meiryo UI" panose="020B0604030504040204" pitchFamily="50" charset="-128"/>
              </a:rPr>
              <a:t>ステップ</a:t>
            </a:r>
            <a:r>
              <a:rPr lang="en-US" altLang="ja-JP" sz="2000" u="sng">
                <a:solidFill>
                  <a:schemeClr val="tx1"/>
                </a:solidFill>
                <a:latin typeface="Meiryo UI" panose="020B0604030504040204" pitchFamily="50" charset="-128"/>
                <a:ea typeface="Meiryo UI" panose="020B0604030504040204" pitchFamily="50" charset="-128"/>
              </a:rPr>
              <a:t>(2)</a:t>
            </a:r>
            <a:r>
              <a:rPr lang="ja-JP" altLang="en-US" sz="2000" u="sng">
                <a:solidFill>
                  <a:schemeClr val="tx1"/>
                </a:solidFill>
                <a:latin typeface="Meiryo UI" panose="020B0604030504040204" pitchFamily="50" charset="-128"/>
                <a:ea typeface="Meiryo UI" panose="020B0604030504040204" pitchFamily="50" charset="-128"/>
              </a:rPr>
              <a:t>：データカタログ作成ツール</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400" u="sng">
              <a:solidFill>
                <a:schemeClr val="tx1"/>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6DD87E6-0FEF-435E-B294-FEBFB8FE4AB4}"/>
              </a:ext>
            </a:extLst>
          </p:cNvPr>
          <p:cNvSpPr txBox="1"/>
          <p:nvPr/>
        </p:nvSpPr>
        <p:spPr>
          <a:xfrm>
            <a:off x="233233" y="705772"/>
            <a:ext cx="2224800" cy="1569660"/>
          </a:xfrm>
          <a:prstGeom prst="rect">
            <a:avLst/>
          </a:prstGeom>
          <a:noFill/>
        </p:spPr>
        <p:txBody>
          <a:bodyPr wrap="square" rtlCol="0">
            <a:spAutoFit/>
          </a:bodyPr>
          <a:lstStyle/>
          <a:p>
            <a:pPr marL="285750" indent="-285750" algn="l">
              <a:buFont typeface="Wingdings" panose="05000000000000000000" pitchFamily="2" charset="2"/>
              <a:buChar char="ü"/>
            </a:pPr>
            <a:r>
              <a:rPr kumimoji="1" lang="ja-JP" altLang="en-US" sz="1600">
                <a:latin typeface="Meiryo UI" panose="020B0604030504040204" pitchFamily="50" charset="-128"/>
                <a:ea typeface="Meiryo UI" panose="020B0604030504040204" pitchFamily="50" charset="-128"/>
              </a:rPr>
              <a:t>ステップ</a:t>
            </a:r>
            <a:r>
              <a:rPr kumimoji="1" lang="en-US" altLang="ja-JP" sz="1600">
                <a:latin typeface="Meiryo UI" panose="020B0604030504040204" pitchFamily="50" charset="-128"/>
                <a:ea typeface="Meiryo UI" panose="020B0604030504040204" pitchFamily="50" charset="-128"/>
              </a:rPr>
              <a:t>(1)</a:t>
            </a:r>
            <a:r>
              <a:rPr kumimoji="1" lang="ja-JP" altLang="en-US" sz="1600">
                <a:latin typeface="Meiryo UI" panose="020B0604030504040204" pitchFamily="50" charset="-128"/>
                <a:ea typeface="Meiryo UI" panose="020B0604030504040204" pitchFamily="50" charset="-128"/>
              </a:rPr>
              <a:t>にて準備いただいたカタログサイトへのデータカタログ登録のため、データカタログ作成ツールを活用ください。</a:t>
            </a:r>
            <a:endParaRPr kumimoji="1" lang="en-US" altLang="ja-JP" sz="160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2F0230A5-358E-4CE0-8075-08E06ADA5B0C}"/>
              </a:ext>
            </a:extLst>
          </p:cNvPr>
          <p:cNvSpPr/>
          <p:nvPr/>
        </p:nvSpPr>
        <p:spPr>
          <a:xfrm>
            <a:off x="9690256" y="718879"/>
            <a:ext cx="2212986" cy="5898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2A4F29D-0619-42F4-8D0F-782540E0C17E}"/>
              </a:ext>
            </a:extLst>
          </p:cNvPr>
          <p:cNvSpPr/>
          <p:nvPr/>
        </p:nvSpPr>
        <p:spPr>
          <a:xfrm>
            <a:off x="5005077" y="721216"/>
            <a:ext cx="4536000" cy="5883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a16="http://schemas.microsoft.com/office/drawing/2014/main" id="{24E17D49-B037-498B-BB3F-8FF14C1E1D7B}"/>
              </a:ext>
            </a:extLst>
          </p:cNvPr>
          <p:cNvSpPr/>
          <p:nvPr/>
        </p:nvSpPr>
        <p:spPr>
          <a:xfrm>
            <a:off x="2621601" y="721216"/>
            <a:ext cx="2212986" cy="5898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E27F5B8-EF81-40F6-9A54-0D35704C2BC5}"/>
              </a:ext>
            </a:extLst>
          </p:cNvPr>
          <p:cNvSpPr/>
          <p:nvPr/>
        </p:nvSpPr>
        <p:spPr>
          <a:xfrm>
            <a:off x="2621600" y="721216"/>
            <a:ext cx="2212986"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latin typeface="Meiryo UI" panose="020B0604030504040204" pitchFamily="50" charset="-128"/>
                <a:ea typeface="Meiryo UI" panose="020B0604030504040204" pitchFamily="50" charset="-128"/>
              </a:rPr>
              <a:t>データ提供者</a:t>
            </a:r>
            <a:endParaRPr kumimoji="1" lang="ja-JP" altLang="en-US" sz="160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5566090D-98AA-4716-9291-5CE7DADDA32E}"/>
              </a:ext>
            </a:extLst>
          </p:cNvPr>
          <p:cNvSpPr/>
          <p:nvPr/>
        </p:nvSpPr>
        <p:spPr>
          <a:xfrm>
            <a:off x="5006044" y="721216"/>
            <a:ext cx="4534067"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latin typeface="Meiryo UI" panose="020B0604030504040204" pitchFamily="50" charset="-128"/>
                <a:ea typeface="Meiryo UI" panose="020B0604030504040204" pitchFamily="50" charset="-128"/>
              </a:rPr>
              <a:t>SIP</a:t>
            </a:r>
            <a:r>
              <a:rPr lang="ja-JP" altLang="en-US" sz="1600">
                <a:latin typeface="Meiryo UI" panose="020B0604030504040204" pitchFamily="50" charset="-128"/>
                <a:ea typeface="Meiryo UI" panose="020B0604030504040204" pitchFamily="50" charset="-128"/>
              </a:rPr>
              <a:t>分野間</a:t>
            </a:r>
            <a:endParaRPr kumimoji="1" lang="ja-JP" altLang="en-US" sz="160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70A61F9D-5769-475C-A2D7-65B62FB12458}"/>
              </a:ext>
            </a:extLst>
          </p:cNvPr>
          <p:cNvSpPr/>
          <p:nvPr/>
        </p:nvSpPr>
        <p:spPr>
          <a:xfrm>
            <a:off x="9690255" y="718879"/>
            <a:ext cx="2212986"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Meiryo UI" panose="020B0604030504040204" pitchFamily="50" charset="-128"/>
                <a:ea typeface="Meiryo UI" panose="020B0604030504040204" pitchFamily="50" charset="-128"/>
              </a:rPr>
              <a:t>カタログ作成ツール</a:t>
            </a:r>
          </a:p>
        </p:txBody>
      </p:sp>
      <p:sp>
        <p:nvSpPr>
          <p:cNvPr id="18" name="正方形/長方形 17">
            <a:extLst>
              <a:ext uri="{FF2B5EF4-FFF2-40B4-BE49-F238E27FC236}">
                <a16:creationId xmlns:a16="http://schemas.microsoft.com/office/drawing/2014/main" id="{941FD691-E35F-49F7-82AC-B0138399D1FF}"/>
              </a:ext>
            </a:extLst>
          </p:cNvPr>
          <p:cNvSpPr/>
          <p:nvPr/>
        </p:nvSpPr>
        <p:spPr>
          <a:xfrm>
            <a:off x="5085295" y="1287882"/>
            <a:ext cx="2088000" cy="5228165"/>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BDC54649-471A-475A-87F0-EE5333371FC7}"/>
              </a:ext>
            </a:extLst>
          </p:cNvPr>
          <p:cNvSpPr/>
          <p:nvPr/>
        </p:nvSpPr>
        <p:spPr>
          <a:xfrm>
            <a:off x="5067295" y="1287882"/>
            <a:ext cx="2124000" cy="463640"/>
          </a:xfrm>
          <a:prstGeom prst="rect">
            <a:avLst/>
          </a:prstGeom>
          <a:solidFill>
            <a:schemeClr val="bg1">
              <a:lumMod val="85000"/>
            </a:schemeClr>
          </a:solidFill>
          <a:ln w="9525">
            <a:noFill/>
            <a:miter lim="800000"/>
            <a:headEnd/>
            <a:tailEnd/>
          </a:ln>
          <a:effectLst/>
        </p:spPr>
        <p:txBody>
          <a:bodyPr wrap="none" anchor="ctr"/>
          <a:lstStyle/>
          <a:p>
            <a:pPr algn="ctr" fontAlgn="base">
              <a:lnSpc>
                <a:spcPct val="90000"/>
              </a:lnSpc>
              <a:spcBef>
                <a:spcPct val="0"/>
              </a:spcBef>
              <a:spcAft>
                <a:spcPct val="0"/>
              </a:spcAft>
            </a:pPr>
            <a:r>
              <a:rPr lang="ja-JP" altLang="en-US" sz="1600">
                <a:latin typeface="Meiryo UI" panose="020B0604030504040204" pitchFamily="50" charset="-128"/>
                <a:ea typeface="Meiryo UI" panose="020B0604030504040204" pitchFamily="50" charset="-128"/>
              </a:rPr>
              <a:t>窓口</a:t>
            </a:r>
            <a:r>
              <a:rPr lang="en-US" altLang="ja-JP" sz="1600">
                <a:latin typeface="Meiryo UI" panose="020B0604030504040204" pitchFamily="50" charset="-128"/>
                <a:ea typeface="Meiryo UI" panose="020B0604030504040204" pitchFamily="50" charset="-128"/>
              </a:rPr>
              <a:t>/</a:t>
            </a:r>
            <a:r>
              <a:rPr lang="ja-JP" altLang="en-US" sz="1600">
                <a:latin typeface="Meiryo UI" panose="020B0604030504040204" pitchFamily="50" charset="-128"/>
                <a:ea typeface="Meiryo UI" panose="020B0604030504040204" pitchFamily="50" charset="-128"/>
              </a:rPr>
              <a:t>日立</a:t>
            </a:r>
          </a:p>
        </p:txBody>
      </p:sp>
      <p:sp>
        <p:nvSpPr>
          <p:cNvPr id="20" name="正方形/長方形 19">
            <a:extLst>
              <a:ext uri="{FF2B5EF4-FFF2-40B4-BE49-F238E27FC236}">
                <a16:creationId xmlns:a16="http://schemas.microsoft.com/office/drawing/2014/main" id="{517BEB91-2162-42E2-AC89-6F37CD748EFC}"/>
              </a:ext>
            </a:extLst>
          </p:cNvPr>
          <p:cNvSpPr/>
          <p:nvPr/>
        </p:nvSpPr>
        <p:spPr>
          <a:xfrm>
            <a:off x="7396775" y="1287882"/>
            <a:ext cx="2088000" cy="5228165"/>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正方形/長方形 20">
            <a:extLst>
              <a:ext uri="{FF2B5EF4-FFF2-40B4-BE49-F238E27FC236}">
                <a16:creationId xmlns:a16="http://schemas.microsoft.com/office/drawing/2014/main" id="{70BDE2CF-D9E3-4650-90B8-430C257E9F39}"/>
              </a:ext>
            </a:extLst>
          </p:cNvPr>
          <p:cNvSpPr/>
          <p:nvPr/>
        </p:nvSpPr>
        <p:spPr>
          <a:xfrm>
            <a:off x="7378775" y="1287882"/>
            <a:ext cx="2124000" cy="463640"/>
          </a:xfrm>
          <a:prstGeom prst="rect">
            <a:avLst/>
          </a:prstGeom>
          <a:solidFill>
            <a:schemeClr val="bg1">
              <a:lumMod val="85000"/>
            </a:schemeClr>
          </a:solidFill>
          <a:ln w="9525">
            <a:noFill/>
            <a:miter lim="800000"/>
            <a:headEnd/>
            <a:tailEnd/>
          </a:ln>
          <a:effectLst/>
        </p:spPr>
        <p:txBody>
          <a:bodyPr wrap="none" anchor="ctr"/>
          <a:lstStyle/>
          <a:p>
            <a:pPr algn="ctr" fontAlgn="base">
              <a:lnSpc>
                <a:spcPct val="90000"/>
              </a:lnSpc>
              <a:spcBef>
                <a:spcPct val="0"/>
              </a:spcBef>
              <a:spcAft>
                <a:spcPct val="0"/>
              </a:spcAft>
            </a:pPr>
            <a:r>
              <a:rPr lang="ja-JP" altLang="en-US" sz="1600">
                <a:latin typeface="Meiryo UI" panose="020B0604030504040204" pitchFamily="50" charset="-128"/>
                <a:ea typeface="Meiryo UI" panose="020B0604030504040204" pitchFamily="50" charset="-128"/>
              </a:rPr>
              <a:t>開発担当</a:t>
            </a:r>
          </a:p>
        </p:txBody>
      </p:sp>
      <p:sp>
        <p:nvSpPr>
          <p:cNvPr id="23" name="正方形/長方形 22">
            <a:extLst>
              <a:ext uri="{FF2B5EF4-FFF2-40B4-BE49-F238E27FC236}">
                <a16:creationId xmlns:a16="http://schemas.microsoft.com/office/drawing/2014/main" id="{4B0B90AD-79C5-4B3A-B5B3-B8B06B1F02D9}"/>
              </a:ext>
            </a:extLst>
          </p:cNvPr>
          <p:cNvSpPr/>
          <p:nvPr/>
        </p:nvSpPr>
        <p:spPr>
          <a:xfrm>
            <a:off x="2793773" y="4576230"/>
            <a:ext cx="1872000" cy="58888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latin typeface="Meiryo UI" panose="020B0604030504040204" pitchFamily="50" charset="-128"/>
                <a:ea typeface="Meiryo UI" panose="020B0604030504040204" pitchFamily="50" charset="-128"/>
              </a:rPr>
              <a:t>　</a:t>
            </a:r>
            <a:r>
              <a:rPr lang="ja-JP" altLang="en-US" sz="1600">
                <a:solidFill>
                  <a:schemeClr val="tx1"/>
                </a:solidFill>
                <a:latin typeface="Meiryo UI" panose="020B0604030504040204" pitchFamily="50" charset="-128"/>
                <a:ea typeface="Meiryo UI" panose="020B0604030504040204" pitchFamily="50" charset="-128"/>
              </a:rPr>
              <a:t>接続</a:t>
            </a:r>
            <a:r>
              <a:rPr kumimoji="1" lang="ja-JP" altLang="en-US" sz="1600">
                <a:solidFill>
                  <a:schemeClr val="tx1"/>
                </a:solidFill>
                <a:latin typeface="Meiryo UI" panose="020B0604030504040204" pitchFamily="50" charset="-128"/>
                <a:ea typeface="Meiryo UI" panose="020B0604030504040204" pitchFamily="50" charset="-128"/>
              </a:rPr>
              <a:t>情報受領</a:t>
            </a:r>
            <a:endParaRPr kumimoji="1" lang="en-US" altLang="ja-JP" sz="1600">
              <a:solidFill>
                <a:schemeClr val="tx1"/>
              </a:solidFill>
              <a:latin typeface="Meiryo UI" panose="020B0604030504040204" pitchFamily="50" charset="-128"/>
              <a:ea typeface="Meiryo UI" panose="020B0604030504040204" pitchFamily="50" charset="-128"/>
            </a:endParaRPr>
          </a:p>
        </p:txBody>
      </p:sp>
      <p:cxnSp>
        <p:nvCxnSpPr>
          <p:cNvPr id="24" name="直線矢印コネクタ 23">
            <a:extLst>
              <a:ext uri="{FF2B5EF4-FFF2-40B4-BE49-F238E27FC236}">
                <a16:creationId xmlns:a16="http://schemas.microsoft.com/office/drawing/2014/main" id="{88E4F147-BF67-48BD-BD25-B7935CC784A7}"/>
              </a:ext>
            </a:extLst>
          </p:cNvPr>
          <p:cNvCxnSpPr>
            <a:cxnSpLocks/>
            <a:stCxn id="23" idx="2"/>
            <a:endCxn id="25" idx="0"/>
          </p:cNvCxnSpPr>
          <p:nvPr/>
        </p:nvCxnSpPr>
        <p:spPr>
          <a:xfrm>
            <a:off x="3729773" y="5165110"/>
            <a:ext cx="0" cy="2983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0C26B6FC-0EED-4338-A1AD-8E5D58357783}"/>
              </a:ext>
            </a:extLst>
          </p:cNvPr>
          <p:cNvSpPr/>
          <p:nvPr/>
        </p:nvSpPr>
        <p:spPr>
          <a:xfrm>
            <a:off x="2793773" y="5463424"/>
            <a:ext cx="1872000" cy="104838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　データカタログ作成</a:t>
            </a:r>
            <a:endParaRPr lang="en-US" altLang="ja-JP" sz="1600">
              <a:solidFill>
                <a:schemeClr val="tx1"/>
              </a:solidFill>
              <a:latin typeface="Meiryo UI" panose="020B0604030504040204" pitchFamily="50" charset="-128"/>
              <a:ea typeface="Meiryo UI" panose="020B0604030504040204" pitchFamily="50" charset="-128"/>
            </a:endParaRPr>
          </a:p>
          <a:p>
            <a:pPr algn="ctr"/>
            <a:r>
              <a:rPr lang="ja-JP" altLang="en-US" sz="1600">
                <a:solidFill>
                  <a:schemeClr val="tx1"/>
                </a:solidFill>
                <a:latin typeface="Meiryo UI" panose="020B0604030504040204" pitchFamily="50" charset="-128"/>
                <a:ea typeface="Meiryo UI" panose="020B0604030504040204" pitchFamily="50" charset="-128"/>
              </a:rPr>
              <a:t>ツールの利用開始</a:t>
            </a:r>
            <a:endParaRPr lang="en-US" altLang="ja-JP" sz="1600">
              <a:solidFill>
                <a:schemeClr val="tx1"/>
              </a:solidFill>
              <a:latin typeface="Meiryo UI" panose="020B0604030504040204" pitchFamily="50" charset="-128"/>
              <a:ea typeface="Meiryo UI" panose="020B0604030504040204" pitchFamily="50" charset="-128"/>
            </a:endParaRPr>
          </a:p>
          <a:p>
            <a:pPr algn="ctr"/>
            <a:r>
              <a:rPr lang="ja-JP" altLang="en-US" sz="1600">
                <a:solidFill>
                  <a:schemeClr val="tx1"/>
                </a:solidFill>
                <a:latin typeface="Meiryo UI" panose="020B0604030504040204" pitchFamily="50" charset="-128"/>
                <a:ea typeface="Meiryo UI" panose="020B0604030504040204" pitchFamily="50" charset="-128"/>
              </a:rPr>
              <a:t>カタログデータ登録</a:t>
            </a:r>
            <a:endParaRPr lang="en-US" altLang="ja-JP" sz="1600">
              <a:solidFill>
                <a:schemeClr val="tx1"/>
              </a:solidFill>
              <a:latin typeface="Meiryo UI" panose="020B0604030504040204" pitchFamily="50" charset="-128"/>
              <a:ea typeface="Meiryo UI" panose="020B0604030504040204" pitchFamily="50" charset="-128"/>
            </a:endParaRPr>
          </a:p>
        </p:txBody>
      </p:sp>
      <p:cxnSp>
        <p:nvCxnSpPr>
          <p:cNvPr id="26" name="カギ線コネクタ 104">
            <a:extLst>
              <a:ext uri="{FF2B5EF4-FFF2-40B4-BE49-F238E27FC236}">
                <a16:creationId xmlns:a16="http://schemas.microsoft.com/office/drawing/2014/main" id="{CFD61CC6-7EE2-497A-80D4-7C2C83B0B309}"/>
              </a:ext>
            </a:extLst>
          </p:cNvPr>
          <p:cNvCxnSpPr>
            <a:cxnSpLocks/>
            <a:stCxn id="27" idx="2"/>
            <a:endCxn id="23" idx="3"/>
          </p:cNvCxnSpPr>
          <p:nvPr/>
        </p:nvCxnSpPr>
        <p:spPr>
          <a:xfrm rot="5400000">
            <a:off x="5307646" y="4049020"/>
            <a:ext cx="179777" cy="1463522"/>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1D90FE27-47D9-4FFC-BC55-CDFD13DDBFE4}"/>
              </a:ext>
            </a:extLst>
          </p:cNvPr>
          <p:cNvSpPr/>
          <p:nvPr/>
        </p:nvSpPr>
        <p:spPr>
          <a:xfrm>
            <a:off x="5193295" y="3862073"/>
            <a:ext cx="1872000" cy="82882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latin typeface="Meiryo UI" panose="020B0604030504040204" pitchFamily="50" charset="-128"/>
                <a:ea typeface="Meiryo UI" panose="020B0604030504040204" pitchFamily="50" charset="-128"/>
              </a:rPr>
              <a:t>　データカタログ</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作成ツールへの</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lang="ja-JP" altLang="en-US" sz="1600">
                <a:solidFill>
                  <a:schemeClr val="tx1"/>
                </a:solidFill>
                <a:latin typeface="Meiryo UI" panose="020B0604030504040204" pitchFamily="50" charset="-128"/>
                <a:ea typeface="Meiryo UI" panose="020B0604030504040204" pitchFamily="50" charset="-128"/>
              </a:rPr>
              <a:t>接続</a:t>
            </a:r>
            <a:r>
              <a:rPr kumimoji="1" lang="ja-JP" altLang="en-US" sz="1600">
                <a:solidFill>
                  <a:schemeClr val="tx1"/>
                </a:solidFill>
                <a:latin typeface="Meiryo UI" panose="020B0604030504040204" pitchFamily="50" charset="-128"/>
                <a:ea typeface="Meiryo UI" panose="020B0604030504040204" pitchFamily="50" charset="-128"/>
              </a:rPr>
              <a:t>情報連絡</a:t>
            </a:r>
            <a:endParaRPr kumimoji="1" lang="en-US" altLang="ja-JP" sz="1600">
              <a:solidFill>
                <a:schemeClr val="tx1"/>
              </a:solidFill>
              <a:latin typeface="Meiryo UI" panose="020B0604030504040204" pitchFamily="50" charset="-128"/>
              <a:ea typeface="Meiryo UI" panose="020B0604030504040204" pitchFamily="50" charset="-128"/>
            </a:endParaRPr>
          </a:p>
        </p:txBody>
      </p:sp>
      <p:sp>
        <p:nvSpPr>
          <p:cNvPr id="28" name="四角形吹き出し 118">
            <a:extLst>
              <a:ext uri="{FF2B5EF4-FFF2-40B4-BE49-F238E27FC236}">
                <a16:creationId xmlns:a16="http://schemas.microsoft.com/office/drawing/2014/main" id="{AE978363-AAEA-4B6A-9847-8D6214EBBBC5}"/>
              </a:ext>
            </a:extLst>
          </p:cNvPr>
          <p:cNvSpPr/>
          <p:nvPr/>
        </p:nvSpPr>
        <p:spPr>
          <a:xfrm>
            <a:off x="5338574" y="5377715"/>
            <a:ext cx="1862871" cy="588880"/>
          </a:xfrm>
          <a:prstGeom prst="wedgeRectCallout">
            <a:avLst>
              <a:gd name="adj1" fmla="val -41973"/>
              <a:gd name="adj2" fmla="val -94819"/>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tx1"/>
                </a:solidFill>
                <a:latin typeface="Meiryo UI" panose="020B0604030504040204" pitchFamily="50" charset="-128"/>
                <a:ea typeface="Meiryo UI" panose="020B0604030504040204" pitchFamily="50" charset="-128"/>
              </a:rPr>
              <a:t>＜情報＞</a:t>
            </a:r>
            <a:endParaRPr lang="en-US" altLang="ja-JP" sz="1050">
              <a:solidFill>
                <a:schemeClr val="tx1"/>
              </a:solidFill>
              <a:latin typeface="Meiryo UI" panose="020B0604030504040204" pitchFamily="50" charset="-128"/>
              <a:ea typeface="Meiryo UI" panose="020B0604030504040204" pitchFamily="50" charset="-128"/>
            </a:endParaRPr>
          </a:p>
          <a:p>
            <a:r>
              <a:rPr lang="ja-JP" altLang="en-US" sz="1050">
                <a:solidFill>
                  <a:schemeClr val="tx1"/>
                </a:solidFill>
                <a:latin typeface="Meiryo UI" panose="020B0604030504040204" pitchFamily="50" charset="-128"/>
                <a:ea typeface="Meiryo UI" panose="020B0604030504040204" pitchFamily="50" charset="-128"/>
              </a:rPr>
              <a:t>・カタログ作成ツールの</a:t>
            </a:r>
            <a:r>
              <a:rPr lang="en-US" altLang="ja-JP" sz="1050">
                <a:solidFill>
                  <a:schemeClr val="tx1"/>
                </a:solidFill>
                <a:latin typeface="Meiryo UI" panose="020B0604030504040204" pitchFamily="50" charset="-128"/>
                <a:ea typeface="Meiryo UI" panose="020B0604030504040204" pitchFamily="50" charset="-128"/>
              </a:rPr>
              <a:t>URL</a:t>
            </a:r>
          </a:p>
          <a:p>
            <a:r>
              <a:rPr lang="ja-JP" altLang="en-US" sz="1050">
                <a:solidFill>
                  <a:schemeClr val="tx1"/>
                </a:solidFill>
                <a:latin typeface="Meiryo UI" panose="020B0604030504040204" pitchFamily="50" charset="-128"/>
                <a:ea typeface="Meiryo UI" panose="020B0604030504040204" pitchFamily="50" charset="-128"/>
              </a:rPr>
              <a:t>・アカウント情報</a:t>
            </a:r>
            <a:r>
              <a:rPr lang="en-US" altLang="ja-JP" sz="1050">
                <a:solidFill>
                  <a:schemeClr val="tx1"/>
                </a:solidFill>
                <a:latin typeface="Meiryo UI" panose="020B0604030504040204" pitchFamily="50" charset="-128"/>
                <a:ea typeface="Meiryo UI" panose="020B0604030504040204" pitchFamily="50" charset="-128"/>
              </a:rPr>
              <a:t>(ID/PW)</a:t>
            </a:r>
          </a:p>
        </p:txBody>
      </p:sp>
      <p:sp>
        <p:nvSpPr>
          <p:cNvPr id="31" name="テキスト ボックス 30">
            <a:extLst>
              <a:ext uri="{FF2B5EF4-FFF2-40B4-BE49-F238E27FC236}">
                <a16:creationId xmlns:a16="http://schemas.microsoft.com/office/drawing/2014/main" id="{83E1FD1E-3774-4E49-B60D-051FA41BFF3A}"/>
              </a:ext>
            </a:extLst>
          </p:cNvPr>
          <p:cNvSpPr txBox="1"/>
          <p:nvPr/>
        </p:nvSpPr>
        <p:spPr>
          <a:xfrm>
            <a:off x="5167940" y="3862073"/>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⑤</a:t>
            </a:r>
            <a:endParaRPr kumimoji="1" lang="ja-JP" altLang="en-US" sz="140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CD20A477-C6FE-4790-AE41-5630150D8A1B}"/>
              </a:ext>
            </a:extLst>
          </p:cNvPr>
          <p:cNvSpPr txBox="1"/>
          <p:nvPr/>
        </p:nvSpPr>
        <p:spPr>
          <a:xfrm>
            <a:off x="2755135" y="4578719"/>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⑥</a:t>
            </a:r>
            <a:endParaRPr kumimoji="1" lang="ja-JP" altLang="en-US" sz="140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87BE0C9C-03A0-474A-91AB-D8CBB5DB7B8B}"/>
              </a:ext>
            </a:extLst>
          </p:cNvPr>
          <p:cNvSpPr txBox="1"/>
          <p:nvPr/>
        </p:nvSpPr>
        <p:spPr>
          <a:xfrm>
            <a:off x="2755135" y="5463424"/>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a:latin typeface="Meiryo UI" panose="020B0604030504040204" pitchFamily="50" charset="-128"/>
                <a:ea typeface="Meiryo UI" panose="020B0604030504040204" pitchFamily="50" charset="-128"/>
              </a:rPr>
              <a:t>⑦</a:t>
            </a:r>
            <a:endParaRPr kumimoji="1" lang="ja-JP" altLang="en-US" sz="1400">
              <a:latin typeface="Meiryo UI" panose="020B0604030504040204" pitchFamily="50" charset="-128"/>
              <a:ea typeface="Meiryo UI" panose="020B0604030504040204" pitchFamily="50" charset="-128"/>
            </a:endParaRPr>
          </a:p>
        </p:txBody>
      </p:sp>
      <p:cxnSp>
        <p:nvCxnSpPr>
          <p:cNvPr id="34" name="直線矢印コネクタ 130">
            <a:extLst>
              <a:ext uri="{FF2B5EF4-FFF2-40B4-BE49-F238E27FC236}">
                <a16:creationId xmlns:a16="http://schemas.microsoft.com/office/drawing/2014/main" id="{2FDE1052-699E-4FEC-9A65-71674FF0A95B}"/>
              </a:ext>
            </a:extLst>
          </p:cNvPr>
          <p:cNvCxnSpPr>
            <a:cxnSpLocks/>
            <a:stCxn id="59" idx="3"/>
            <a:endCxn id="35" idx="0"/>
          </p:cNvCxnSpPr>
          <p:nvPr/>
        </p:nvCxnSpPr>
        <p:spPr>
          <a:xfrm>
            <a:off x="7065295" y="3088548"/>
            <a:ext cx="1383919" cy="318340"/>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4655E1A0-1C5A-4FCA-B276-7E12DB81FB05}"/>
              </a:ext>
            </a:extLst>
          </p:cNvPr>
          <p:cNvSpPr/>
          <p:nvPr/>
        </p:nvSpPr>
        <p:spPr>
          <a:xfrm>
            <a:off x="7513214" y="3406888"/>
            <a:ext cx="1872000" cy="588880"/>
          </a:xfrm>
          <a:prstGeom prst="rect">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　カタログ作成ツールの環境設定</a:t>
            </a:r>
            <a:endParaRPr kumimoji="1" lang="en-US" altLang="ja-JP" sz="1600">
              <a:solidFill>
                <a:schemeClr val="tx1"/>
              </a:solidFill>
              <a:latin typeface="Meiryo UI" panose="020B0604030504040204" pitchFamily="50" charset="-128"/>
              <a:ea typeface="Meiryo UI" panose="020B0604030504040204" pitchFamily="50" charset="-128"/>
            </a:endParaRPr>
          </a:p>
        </p:txBody>
      </p:sp>
      <p:cxnSp>
        <p:nvCxnSpPr>
          <p:cNvPr id="36" name="直線矢印コネクタ 134">
            <a:extLst>
              <a:ext uri="{FF2B5EF4-FFF2-40B4-BE49-F238E27FC236}">
                <a16:creationId xmlns:a16="http://schemas.microsoft.com/office/drawing/2014/main" id="{810227EE-5E13-4ED0-A295-753876BACC0C}"/>
              </a:ext>
            </a:extLst>
          </p:cNvPr>
          <p:cNvCxnSpPr>
            <a:cxnSpLocks/>
            <a:stCxn id="35" idx="2"/>
            <a:endCxn id="27" idx="3"/>
          </p:cNvCxnSpPr>
          <p:nvPr/>
        </p:nvCxnSpPr>
        <p:spPr>
          <a:xfrm rot="5400000">
            <a:off x="7616898" y="3444166"/>
            <a:ext cx="280715" cy="1383919"/>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06C0726-5E66-450E-B3CF-11B33C41490B}"/>
              </a:ext>
            </a:extLst>
          </p:cNvPr>
          <p:cNvSpPr txBox="1"/>
          <p:nvPr/>
        </p:nvSpPr>
        <p:spPr>
          <a:xfrm>
            <a:off x="7457712" y="3406888"/>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④</a:t>
            </a:r>
          </a:p>
        </p:txBody>
      </p:sp>
      <p:sp>
        <p:nvSpPr>
          <p:cNvPr id="50" name="正方形/長方形 49">
            <a:extLst>
              <a:ext uri="{FF2B5EF4-FFF2-40B4-BE49-F238E27FC236}">
                <a16:creationId xmlns:a16="http://schemas.microsoft.com/office/drawing/2014/main" id="{85451C18-2FD2-4934-969F-806AC18B008B}"/>
              </a:ext>
            </a:extLst>
          </p:cNvPr>
          <p:cNvSpPr/>
          <p:nvPr/>
        </p:nvSpPr>
        <p:spPr>
          <a:xfrm>
            <a:off x="2793773" y="2401435"/>
            <a:ext cx="1872000" cy="82800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latin typeface="Meiryo UI" panose="020B0604030504040204" pitchFamily="50" charset="-128"/>
                <a:ea typeface="Meiryo UI" panose="020B0604030504040204" pitchFamily="50" charset="-128"/>
              </a:rPr>
              <a:t>データカタログ</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作成ツールの</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利用申請</a:t>
            </a:r>
            <a:r>
              <a:rPr lang="ja-JP" altLang="en-US" sz="1600">
                <a:solidFill>
                  <a:schemeClr val="tx1"/>
                </a:solidFill>
                <a:latin typeface="Meiryo UI" panose="020B0604030504040204" pitchFamily="50" charset="-128"/>
                <a:ea typeface="Meiryo UI" panose="020B0604030504040204" pitchFamily="50" charset="-128"/>
              </a:rPr>
              <a:t>書提出</a:t>
            </a:r>
            <a:endParaRPr lang="en-US" altLang="ja-JP" sz="1600">
              <a:solidFill>
                <a:schemeClr val="tx1"/>
              </a:solidFill>
              <a:latin typeface="Meiryo UI" panose="020B0604030504040204" pitchFamily="50" charset="-128"/>
              <a:ea typeface="Meiryo UI" panose="020B0604030504040204" pitchFamily="50" charset="-128"/>
            </a:endParaRPr>
          </a:p>
        </p:txBody>
      </p:sp>
      <p:sp>
        <p:nvSpPr>
          <p:cNvPr id="54" name="四角形吹き出し 118">
            <a:extLst>
              <a:ext uri="{FF2B5EF4-FFF2-40B4-BE49-F238E27FC236}">
                <a16:creationId xmlns:a16="http://schemas.microsoft.com/office/drawing/2014/main" id="{D21F41ED-750F-46CF-B9C2-5F37CA50AAF8}"/>
              </a:ext>
            </a:extLst>
          </p:cNvPr>
          <p:cNvSpPr/>
          <p:nvPr/>
        </p:nvSpPr>
        <p:spPr>
          <a:xfrm>
            <a:off x="2703607" y="3610164"/>
            <a:ext cx="1971698" cy="505368"/>
          </a:xfrm>
          <a:prstGeom prst="wedgeRectCallout">
            <a:avLst>
              <a:gd name="adj1" fmla="val 49711"/>
              <a:gd name="adj2" fmla="val -65514"/>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tx1"/>
                </a:solidFill>
                <a:latin typeface="Meiryo UI" panose="020B0604030504040204" pitchFamily="50" charset="-128"/>
                <a:ea typeface="Meiryo UI" panose="020B0604030504040204" pitchFamily="50" charset="-128"/>
              </a:rPr>
              <a:t>カタログ作成ツール利用申請書</a:t>
            </a:r>
            <a:endParaRPr lang="en-US" altLang="ja-JP" sz="1050">
              <a:solidFill>
                <a:schemeClr val="tx1"/>
              </a:solidFill>
              <a:latin typeface="Meiryo UI" panose="020B0604030504040204" pitchFamily="50" charset="-128"/>
              <a:ea typeface="Meiryo UI" panose="020B0604030504040204" pitchFamily="50" charset="-128"/>
            </a:endParaRPr>
          </a:p>
        </p:txBody>
      </p:sp>
      <p:cxnSp>
        <p:nvCxnSpPr>
          <p:cNvPr id="55" name="カギ線コネクタ 131">
            <a:extLst>
              <a:ext uri="{FF2B5EF4-FFF2-40B4-BE49-F238E27FC236}">
                <a16:creationId xmlns:a16="http://schemas.microsoft.com/office/drawing/2014/main" id="{97469B43-CBD2-4147-807C-C24AF2E32F6D}"/>
              </a:ext>
            </a:extLst>
          </p:cNvPr>
          <p:cNvCxnSpPr>
            <a:cxnSpLocks/>
            <a:stCxn id="50" idx="3"/>
            <a:endCxn id="59" idx="1"/>
          </p:cNvCxnSpPr>
          <p:nvPr/>
        </p:nvCxnSpPr>
        <p:spPr>
          <a:xfrm>
            <a:off x="4665773" y="2815435"/>
            <a:ext cx="527522" cy="273113"/>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1A3321BC-6888-483B-9CEF-EB500A603D55}"/>
              </a:ext>
            </a:extLst>
          </p:cNvPr>
          <p:cNvSpPr/>
          <p:nvPr/>
        </p:nvSpPr>
        <p:spPr>
          <a:xfrm>
            <a:off x="5193295" y="2794108"/>
            <a:ext cx="1872000" cy="58888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申請受付</a:t>
            </a:r>
            <a:endParaRPr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環境設定調整</a:t>
            </a:r>
            <a:endParaRPr kumimoji="1" lang="en-US" altLang="ja-JP" sz="1600">
              <a:solidFill>
                <a:schemeClr val="tx1"/>
              </a:solidFill>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D35B9E0-70FC-478A-99EB-A749EF32E6DB}"/>
              </a:ext>
            </a:extLst>
          </p:cNvPr>
          <p:cNvSpPr txBox="1"/>
          <p:nvPr/>
        </p:nvSpPr>
        <p:spPr>
          <a:xfrm>
            <a:off x="5193698" y="2814601"/>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③</a:t>
            </a:r>
          </a:p>
        </p:txBody>
      </p:sp>
      <p:sp>
        <p:nvSpPr>
          <p:cNvPr id="63" name="テキスト ボックス 62">
            <a:extLst>
              <a:ext uri="{FF2B5EF4-FFF2-40B4-BE49-F238E27FC236}">
                <a16:creationId xmlns:a16="http://schemas.microsoft.com/office/drawing/2014/main" id="{77240670-BFF0-4401-8214-6FA790891FFB}"/>
              </a:ext>
            </a:extLst>
          </p:cNvPr>
          <p:cNvSpPr txBox="1"/>
          <p:nvPr/>
        </p:nvSpPr>
        <p:spPr>
          <a:xfrm>
            <a:off x="2768293" y="2408005"/>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②</a:t>
            </a:r>
          </a:p>
        </p:txBody>
      </p:sp>
      <p:sp>
        <p:nvSpPr>
          <p:cNvPr id="65" name="正方形/長方形 64">
            <a:extLst>
              <a:ext uri="{FF2B5EF4-FFF2-40B4-BE49-F238E27FC236}">
                <a16:creationId xmlns:a16="http://schemas.microsoft.com/office/drawing/2014/main" id="{3559AFB0-D786-4479-A6BA-D76810643B33}"/>
              </a:ext>
            </a:extLst>
          </p:cNvPr>
          <p:cNvSpPr/>
          <p:nvPr/>
        </p:nvSpPr>
        <p:spPr>
          <a:xfrm>
            <a:off x="9819800" y="1239595"/>
            <a:ext cx="1994454" cy="5251357"/>
          </a:xfrm>
          <a:prstGeom prst="rect">
            <a:avLst/>
          </a:prstGeom>
          <a:solidFill>
            <a:schemeClr val="bg1">
              <a:lumMod val="75000"/>
            </a:schemeClr>
          </a:solidFill>
          <a:ln>
            <a:noFill/>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kumimoji="1" lang="ja-JP" altLang="en-US" sz="1600">
              <a:latin typeface="Meiryo UI" panose="020B0604030504040204" pitchFamily="50" charset="-128"/>
              <a:ea typeface="Meiryo UI" panose="020B0604030504040204" pitchFamily="50" charset="-128"/>
            </a:endParaRPr>
          </a:p>
        </p:txBody>
      </p:sp>
      <p:sp>
        <p:nvSpPr>
          <p:cNvPr id="66" name="正方形/長方形 65">
            <a:extLst>
              <a:ext uri="{FF2B5EF4-FFF2-40B4-BE49-F238E27FC236}">
                <a16:creationId xmlns:a16="http://schemas.microsoft.com/office/drawing/2014/main" id="{31EDC6A0-5B45-4858-B9BB-21D5945195AE}"/>
              </a:ext>
            </a:extLst>
          </p:cNvPr>
          <p:cNvSpPr/>
          <p:nvPr/>
        </p:nvSpPr>
        <p:spPr>
          <a:xfrm>
            <a:off x="9945667" y="1256857"/>
            <a:ext cx="1742720" cy="357956"/>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a:solidFill>
                  <a:schemeClr val="tx1"/>
                </a:solidFill>
                <a:latin typeface="Meiryo UI" panose="020B0604030504040204" pitchFamily="50" charset="-128"/>
                <a:ea typeface="Meiryo UI" panose="020B0604030504040204" pitchFamily="50" charset="-128"/>
              </a:rPr>
              <a:t>カタログ作成ツール</a:t>
            </a:r>
          </a:p>
        </p:txBody>
      </p:sp>
      <p:cxnSp>
        <p:nvCxnSpPr>
          <p:cNvPr id="67" name="直線矢印コネクタ 66">
            <a:extLst>
              <a:ext uri="{FF2B5EF4-FFF2-40B4-BE49-F238E27FC236}">
                <a16:creationId xmlns:a16="http://schemas.microsoft.com/office/drawing/2014/main" id="{B3D546B7-BDB4-4047-9890-3A8F91AF9459}"/>
              </a:ext>
            </a:extLst>
          </p:cNvPr>
          <p:cNvCxnSpPr/>
          <p:nvPr/>
        </p:nvCxnSpPr>
        <p:spPr>
          <a:xfrm>
            <a:off x="9371881" y="3714665"/>
            <a:ext cx="44791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26C164DB-C150-464C-97BF-49B1A7511D19}"/>
              </a:ext>
            </a:extLst>
          </p:cNvPr>
          <p:cNvCxnSpPr>
            <a:cxnSpLocks/>
          </p:cNvCxnSpPr>
          <p:nvPr/>
        </p:nvCxnSpPr>
        <p:spPr>
          <a:xfrm>
            <a:off x="4665773" y="6221210"/>
            <a:ext cx="5154027"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51741E7A-3774-4C71-AFD6-E89A212F05DE}"/>
              </a:ext>
            </a:extLst>
          </p:cNvPr>
          <p:cNvSpPr/>
          <p:nvPr/>
        </p:nvSpPr>
        <p:spPr>
          <a:xfrm>
            <a:off x="2793773" y="1312383"/>
            <a:ext cx="1872000" cy="82800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latin typeface="Meiryo UI" panose="020B0604030504040204" pitchFamily="50" charset="-128"/>
                <a:ea typeface="Meiryo UI" panose="020B0604030504040204" pitchFamily="50" charset="-128"/>
              </a:rPr>
              <a:t>データカタログ</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作成ツール</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lang="ja-JP" altLang="en-US" sz="1600">
                <a:solidFill>
                  <a:schemeClr val="tx1"/>
                </a:solidFill>
                <a:latin typeface="Meiryo UI" panose="020B0604030504040204" pitchFamily="50" charset="-128"/>
                <a:ea typeface="Meiryo UI" panose="020B0604030504040204" pitchFamily="50" charset="-128"/>
              </a:rPr>
              <a:t>利用環境の準備</a:t>
            </a:r>
            <a:endParaRPr lang="en-US" altLang="ja-JP" sz="1600">
              <a:solidFill>
                <a:schemeClr val="tx1"/>
              </a:solidFill>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59CCCA03-1032-4AFA-80E4-7C92F5F7F7F8}"/>
              </a:ext>
            </a:extLst>
          </p:cNvPr>
          <p:cNvSpPr txBox="1"/>
          <p:nvPr/>
        </p:nvSpPr>
        <p:spPr>
          <a:xfrm>
            <a:off x="2755135" y="1311827"/>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①</a:t>
            </a:r>
          </a:p>
        </p:txBody>
      </p:sp>
      <p:cxnSp>
        <p:nvCxnSpPr>
          <p:cNvPr id="62" name="直線矢印コネクタ 61">
            <a:extLst>
              <a:ext uri="{FF2B5EF4-FFF2-40B4-BE49-F238E27FC236}">
                <a16:creationId xmlns:a16="http://schemas.microsoft.com/office/drawing/2014/main" id="{C8A63D5E-40A5-4444-982E-A1D5C4BF63F5}"/>
              </a:ext>
            </a:extLst>
          </p:cNvPr>
          <p:cNvCxnSpPr>
            <a:cxnSpLocks/>
            <a:stCxn id="58" idx="2"/>
            <a:endCxn id="50" idx="0"/>
          </p:cNvCxnSpPr>
          <p:nvPr/>
        </p:nvCxnSpPr>
        <p:spPr>
          <a:xfrm>
            <a:off x="3729773" y="2140383"/>
            <a:ext cx="0" cy="26105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角丸四角形 98">
            <a:extLst>
              <a:ext uri="{FF2B5EF4-FFF2-40B4-BE49-F238E27FC236}">
                <a16:creationId xmlns:a16="http://schemas.microsoft.com/office/drawing/2014/main" id="{0FF3207E-B315-430E-A316-B510D2BB8D22}"/>
              </a:ext>
            </a:extLst>
          </p:cNvPr>
          <p:cNvSpPr/>
          <p:nvPr/>
        </p:nvSpPr>
        <p:spPr>
          <a:xfrm>
            <a:off x="533052" y="4685017"/>
            <a:ext cx="1740068" cy="1935654"/>
          </a:xfrm>
          <a:prstGeom prst="roundRect">
            <a:avLst>
              <a:gd name="adj" fmla="val 8991"/>
            </a:avLst>
          </a:prstGeom>
          <a:solidFill>
            <a:schemeClr val="bg1"/>
          </a:solidFill>
        </p:spPr>
        <p:style>
          <a:lnRef idx="2">
            <a:schemeClr val="dk1"/>
          </a:lnRef>
          <a:fillRef idx="1">
            <a:schemeClr val="lt1"/>
          </a:fillRef>
          <a:effectRef idx="0">
            <a:schemeClr val="dk1"/>
          </a:effectRef>
          <a:fontRef idx="minor">
            <a:schemeClr val="dk1"/>
          </a:fontRef>
        </p:style>
        <p:txBody>
          <a:bodyPr rtlCol="0" anchor="t" anchorCtr="0"/>
          <a:lstStyle/>
          <a:p>
            <a:pPr algn="ctr"/>
            <a:r>
              <a:rPr lang="ja-JP" altLang="en-US" sz="1100">
                <a:solidFill>
                  <a:prstClr val="black"/>
                </a:solidFill>
                <a:latin typeface="Meiryo UI" panose="020B0604030504040204" pitchFamily="50" charset="-128"/>
                <a:ea typeface="Meiryo UI" panose="020B0604030504040204" pitchFamily="50" charset="-128"/>
              </a:rPr>
              <a:t>凡例</a:t>
            </a:r>
          </a:p>
        </p:txBody>
      </p:sp>
      <p:sp>
        <p:nvSpPr>
          <p:cNvPr id="69" name="正方形/長方形 68">
            <a:extLst>
              <a:ext uri="{FF2B5EF4-FFF2-40B4-BE49-F238E27FC236}">
                <a16:creationId xmlns:a16="http://schemas.microsoft.com/office/drawing/2014/main" id="{97A22D0C-E737-45CE-AF2E-C8E36CD0195C}"/>
              </a:ext>
            </a:extLst>
          </p:cNvPr>
          <p:cNvSpPr/>
          <p:nvPr/>
        </p:nvSpPr>
        <p:spPr>
          <a:xfrm>
            <a:off x="652142" y="5426538"/>
            <a:ext cx="1548000" cy="32400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メールでの手続き</a:t>
            </a: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連絡</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70" name="正方形/長方形 69">
            <a:extLst>
              <a:ext uri="{FF2B5EF4-FFF2-40B4-BE49-F238E27FC236}">
                <a16:creationId xmlns:a16="http://schemas.microsoft.com/office/drawing/2014/main" id="{A463DE87-ED0F-49FC-932C-CDD27A0AE736}"/>
              </a:ext>
            </a:extLst>
          </p:cNvPr>
          <p:cNvSpPr/>
          <p:nvPr/>
        </p:nvSpPr>
        <p:spPr>
          <a:xfrm>
            <a:off x="652142" y="6166952"/>
            <a:ext cx="1548000" cy="324000"/>
          </a:xfrm>
          <a:prstGeom prst="rect">
            <a:avLst/>
          </a:prstGeom>
          <a:solidFill>
            <a:schemeClr val="bg1"/>
          </a:solidFill>
          <a:ln w="22225">
            <a:solidFill>
              <a:srgbClr val="868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a:solidFill>
                  <a:schemeClr val="tx1"/>
                </a:solidFill>
                <a:latin typeface="Meiryo UI" panose="020B0604030504040204" pitchFamily="50" charset="-128"/>
                <a:ea typeface="Meiryo UI" panose="020B0604030504040204" pitchFamily="50" charset="-128"/>
              </a:rPr>
              <a:t>GitHub</a:t>
            </a:r>
            <a:r>
              <a:rPr lang="ja-JP" altLang="en-US" sz="1100">
                <a:solidFill>
                  <a:schemeClr val="tx1"/>
                </a:solidFill>
                <a:latin typeface="Meiryo UI" panose="020B0604030504040204" pitchFamily="50" charset="-128"/>
                <a:ea typeface="Meiryo UI" panose="020B0604030504040204" pitchFamily="50" charset="-128"/>
              </a:rPr>
              <a:t>操作</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950B3120-384B-40EE-9FD2-AFF1A8BB41C8}"/>
              </a:ext>
            </a:extLst>
          </p:cNvPr>
          <p:cNvSpPr/>
          <p:nvPr/>
        </p:nvSpPr>
        <p:spPr>
          <a:xfrm>
            <a:off x="652142" y="5796745"/>
            <a:ext cx="1548000" cy="324000"/>
          </a:xfrm>
          <a:prstGeom prst="rect">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開発担当作業</a:t>
            </a:r>
            <a:endParaRPr lang="en-US" altLang="ja-JP" sz="1100">
              <a:solidFill>
                <a:schemeClr val="tx1"/>
              </a:solidFill>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4CD160CC-8FC8-4E81-BF97-8295B66A9263}"/>
              </a:ext>
            </a:extLst>
          </p:cNvPr>
          <p:cNvSpPr/>
          <p:nvPr/>
        </p:nvSpPr>
        <p:spPr>
          <a:xfrm>
            <a:off x="652142" y="5031287"/>
            <a:ext cx="1548000" cy="349044"/>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作業</a:t>
            </a:r>
            <a:endParaRPr lang="en-US" altLang="ja-JP" sz="1100">
              <a:solidFill>
                <a:schemeClr val="tx1"/>
              </a:solidFill>
              <a:latin typeface="Meiryo UI" panose="020B0604030504040204" pitchFamily="50" charset="-128"/>
              <a:ea typeface="Meiryo UI" panose="020B0604030504040204" pitchFamily="50" charset="-128"/>
            </a:endParaRPr>
          </a:p>
          <a:p>
            <a:pPr algn="ct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環境作成</a:t>
            </a: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操作等</a:t>
            </a:r>
            <a:r>
              <a:rPr lang="en-US" altLang="ja-JP" sz="1100">
                <a:solidFill>
                  <a:schemeClr val="tx1"/>
                </a:solidFill>
                <a:latin typeface="Meiryo UI" panose="020B0604030504040204" pitchFamily="50" charset="-128"/>
                <a:ea typeface="Meiryo UI" panose="020B0604030504040204" pitchFamily="50" charset="-128"/>
              </a:rPr>
              <a:t>)</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73" name="正方形/長方形 72">
            <a:extLst>
              <a:ext uri="{FF2B5EF4-FFF2-40B4-BE49-F238E27FC236}">
                <a16:creationId xmlns:a16="http://schemas.microsoft.com/office/drawing/2014/main" id="{296F9D80-BE86-4326-9E55-FD5AECCD5226}"/>
              </a:ext>
            </a:extLst>
          </p:cNvPr>
          <p:cNvSpPr/>
          <p:nvPr/>
        </p:nvSpPr>
        <p:spPr>
          <a:xfrm>
            <a:off x="456676" y="2278299"/>
            <a:ext cx="2054388" cy="120207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200">
                <a:solidFill>
                  <a:schemeClr val="tx1"/>
                </a:solidFill>
                <a:latin typeface="Meiryo UI" panose="020B0604030504040204" pitchFamily="50" charset="-128"/>
                <a:ea typeface="Meiryo UI" panose="020B0604030504040204" pitchFamily="50" charset="-128"/>
              </a:rPr>
              <a:t>※</a:t>
            </a:r>
            <a:r>
              <a:rPr lang="ja-JP" altLang="en-US" sz="1200">
                <a:solidFill>
                  <a:schemeClr val="tx1"/>
                </a:solidFill>
                <a:latin typeface="Meiryo UI" panose="020B0604030504040204" pitchFamily="50" charset="-128"/>
                <a:ea typeface="Meiryo UI" panose="020B0604030504040204" pitchFamily="50" charset="-128"/>
              </a:rPr>
              <a:t>注意事項</a:t>
            </a:r>
            <a:endParaRPr lang="en-US" altLang="ja-JP" sz="1200">
              <a:solidFill>
                <a:schemeClr val="tx1"/>
              </a:solidFill>
              <a:latin typeface="Meiryo UI" panose="020B0604030504040204" pitchFamily="50" charset="-128"/>
              <a:ea typeface="Meiryo UI" panose="020B0604030504040204" pitchFamily="50" charset="-128"/>
            </a:endParaRPr>
          </a:p>
          <a:p>
            <a:r>
              <a:rPr lang="ja-JP" altLang="en-US" sz="1200">
                <a:solidFill>
                  <a:schemeClr val="tx1"/>
                </a:solidFill>
                <a:latin typeface="Meiryo UI" panose="020B0604030504040204" pitchFamily="50" charset="-128"/>
                <a:ea typeface="Meiryo UI" panose="020B0604030504040204" pitchFamily="50" charset="-128"/>
              </a:rPr>
              <a:t>カタログサイトが</a:t>
            </a:r>
            <a:r>
              <a:rPr lang="en-US" altLang="ja-JP" sz="1200">
                <a:solidFill>
                  <a:schemeClr val="tx1"/>
                </a:solidFill>
                <a:latin typeface="Meiryo UI" panose="020B0604030504040204" pitchFamily="50" charset="-128"/>
                <a:ea typeface="Meiryo UI" panose="020B0604030504040204" pitchFamily="50" charset="-128"/>
              </a:rPr>
              <a:t>NW</a:t>
            </a:r>
            <a:r>
              <a:rPr lang="ja-JP" altLang="en-US" sz="1200">
                <a:solidFill>
                  <a:schemeClr val="tx1"/>
                </a:solidFill>
                <a:latin typeface="Meiryo UI" panose="020B0604030504040204" pitchFamily="50" charset="-128"/>
                <a:ea typeface="Meiryo UI" panose="020B0604030504040204" pitchFamily="50" charset="-128"/>
              </a:rPr>
              <a:t>に接続できない場合は、申請方法が異なりますので、別途ご相談ください。</a:t>
            </a:r>
            <a:endParaRPr lang="en-US" altLang="ja-JP" sz="1200">
              <a:solidFill>
                <a:schemeClr val="tx1"/>
              </a:solidFill>
              <a:latin typeface="Meiryo UI" panose="020B0604030504040204" pitchFamily="50" charset="-128"/>
              <a:ea typeface="Meiryo UI" panose="020B0604030504040204" pitchFamily="50" charset="-128"/>
            </a:endParaRPr>
          </a:p>
        </p:txBody>
      </p:sp>
      <p:sp>
        <p:nvSpPr>
          <p:cNvPr id="76" name="Freeform 112">
            <a:extLst>
              <a:ext uri="{FF2B5EF4-FFF2-40B4-BE49-F238E27FC236}">
                <a16:creationId xmlns:a16="http://schemas.microsoft.com/office/drawing/2014/main" id="{DABAFFC6-36A7-48A1-8C50-78997D93AD46}"/>
              </a:ext>
            </a:extLst>
          </p:cNvPr>
          <p:cNvSpPr>
            <a:spLocks noEditPoints="1"/>
          </p:cNvSpPr>
          <p:nvPr/>
        </p:nvSpPr>
        <p:spPr bwMode="auto">
          <a:xfrm>
            <a:off x="4685905" y="3185866"/>
            <a:ext cx="333973" cy="243134"/>
          </a:xfrm>
          <a:custGeom>
            <a:avLst/>
            <a:gdLst>
              <a:gd name="T0" fmla="*/ 100 w 5956"/>
              <a:gd name="T1" fmla="*/ 0 h 4336"/>
              <a:gd name="T2" fmla="*/ 44 w 5956"/>
              <a:gd name="T3" fmla="*/ 16 h 4336"/>
              <a:gd name="T4" fmla="*/ 2 w 5956"/>
              <a:gd name="T5" fmla="*/ 78 h 4336"/>
              <a:gd name="T6" fmla="*/ 0 w 5956"/>
              <a:gd name="T7" fmla="*/ 4236 h 4336"/>
              <a:gd name="T8" fmla="*/ 2 w 5956"/>
              <a:gd name="T9" fmla="*/ 4254 h 4336"/>
              <a:gd name="T10" fmla="*/ 6 w 5956"/>
              <a:gd name="T11" fmla="*/ 4268 h 4336"/>
              <a:gd name="T12" fmla="*/ 10 w 5956"/>
              <a:gd name="T13" fmla="*/ 4278 h 4336"/>
              <a:gd name="T14" fmla="*/ 18 w 5956"/>
              <a:gd name="T15" fmla="*/ 4294 h 4336"/>
              <a:gd name="T16" fmla="*/ 30 w 5956"/>
              <a:gd name="T17" fmla="*/ 4306 h 4336"/>
              <a:gd name="T18" fmla="*/ 48 w 5956"/>
              <a:gd name="T19" fmla="*/ 4320 h 4336"/>
              <a:gd name="T20" fmla="*/ 64 w 5956"/>
              <a:gd name="T21" fmla="*/ 4328 h 4336"/>
              <a:gd name="T22" fmla="*/ 82 w 5956"/>
              <a:gd name="T23" fmla="*/ 4334 h 4336"/>
              <a:gd name="T24" fmla="*/ 5856 w 5956"/>
              <a:gd name="T25" fmla="*/ 4336 h 4336"/>
              <a:gd name="T26" fmla="*/ 5880 w 5956"/>
              <a:gd name="T27" fmla="*/ 4332 h 4336"/>
              <a:gd name="T28" fmla="*/ 5896 w 5956"/>
              <a:gd name="T29" fmla="*/ 4326 h 4336"/>
              <a:gd name="T30" fmla="*/ 5912 w 5956"/>
              <a:gd name="T31" fmla="*/ 4318 h 4336"/>
              <a:gd name="T32" fmla="*/ 5928 w 5956"/>
              <a:gd name="T33" fmla="*/ 4304 h 4336"/>
              <a:gd name="T34" fmla="*/ 5940 w 5956"/>
              <a:gd name="T35" fmla="*/ 4288 h 4336"/>
              <a:gd name="T36" fmla="*/ 5948 w 5956"/>
              <a:gd name="T37" fmla="*/ 4272 h 4336"/>
              <a:gd name="T38" fmla="*/ 5952 w 5956"/>
              <a:gd name="T39" fmla="*/ 4260 h 4336"/>
              <a:gd name="T40" fmla="*/ 5956 w 5956"/>
              <a:gd name="T41" fmla="*/ 4236 h 4336"/>
              <a:gd name="T42" fmla="*/ 5956 w 5956"/>
              <a:gd name="T43" fmla="*/ 100 h 4336"/>
              <a:gd name="T44" fmla="*/ 5938 w 5956"/>
              <a:gd name="T45" fmla="*/ 44 h 4336"/>
              <a:gd name="T46" fmla="*/ 5876 w 5956"/>
              <a:gd name="T47" fmla="*/ 2 h 4336"/>
              <a:gd name="T48" fmla="*/ 200 w 5956"/>
              <a:gd name="T49" fmla="*/ 958 h 4336"/>
              <a:gd name="T50" fmla="*/ 294 w 5956"/>
              <a:gd name="T51" fmla="*/ 1054 h 4336"/>
              <a:gd name="T52" fmla="*/ 406 w 5956"/>
              <a:gd name="T53" fmla="*/ 1136 h 4336"/>
              <a:gd name="T54" fmla="*/ 392 w 5956"/>
              <a:gd name="T55" fmla="*/ 4136 h 4336"/>
              <a:gd name="T56" fmla="*/ 2650 w 5956"/>
              <a:gd name="T57" fmla="*/ 2508 h 4336"/>
              <a:gd name="T58" fmla="*/ 2866 w 5956"/>
              <a:gd name="T59" fmla="*/ 2568 h 4336"/>
              <a:gd name="T60" fmla="*/ 3034 w 5956"/>
              <a:gd name="T61" fmla="*/ 2572 h 4336"/>
              <a:gd name="T62" fmla="*/ 3252 w 5956"/>
              <a:gd name="T63" fmla="*/ 2528 h 4336"/>
              <a:gd name="T64" fmla="*/ 5564 w 5956"/>
              <a:gd name="T65" fmla="*/ 4136 h 4336"/>
              <a:gd name="T66" fmla="*/ 5550 w 5956"/>
              <a:gd name="T67" fmla="*/ 1136 h 4336"/>
              <a:gd name="T68" fmla="*/ 5634 w 5956"/>
              <a:gd name="T69" fmla="*/ 1076 h 4336"/>
              <a:gd name="T70" fmla="*/ 5734 w 5956"/>
              <a:gd name="T71" fmla="*/ 984 h 4336"/>
              <a:gd name="T72" fmla="*/ 5756 w 5956"/>
              <a:gd name="T73" fmla="*/ 408 h 4336"/>
              <a:gd name="T74" fmla="*/ 5734 w 5956"/>
              <a:gd name="T75" fmla="*/ 574 h 4336"/>
              <a:gd name="T76" fmla="*/ 5672 w 5956"/>
              <a:gd name="T77" fmla="*/ 728 h 4336"/>
              <a:gd name="T78" fmla="*/ 5576 w 5956"/>
              <a:gd name="T79" fmla="*/ 860 h 4336"/>
              <a:gd name="T80" fmla="*/ 5444 w 5956"/>
              <a:gd name="T81" fmla="*/ 966 h 4336"/>
              <a:gd name="T82" fmla="*/ 3240 w 5956"/>
              <a:gd name="T83" fmla="*/ 2320 h 4336"/>
              <a:gd name="T84" fmla="*/ 3066 w 5956"/>
              <a:gd name="T85" fmla="*/ 2368 h 4336"/>
              <a:gd name="T86" fmla="*/ 2888 w 5956"/>
              <a:gd name="T87" fmla="*/ 2368 h 4336"/>
              <a:gd name="T88" fmla="*/ 2716 w 5956"/>
              <a:gd name="T89" fmla="*/ 2320 h 4336"/>
              <a:gd name="T90" fmla="*/ 510 w 5956"/>
              <a:gd name="T91" fmla="*/ 966 h 4336"/>
              <a:gd name="T92" fmla="*/ 380 w 5956"/>
              <a:gd name="T93" fmla="*/ 860 h 4336"/>
              <a:gd name="T94" fmla="*/ 282 w 5956"/>
              <a:gd name="T95" fmla="*/ 728 h 4336"/>
              <a:gd name="T96" fmla="*/ 222 w 5956"/>
              <a:gd name="T97" fmla="*/ 574 h 4336"/>
              <a:gd name="T98" fmla="*/ 200 w 5956"/>
              <a:gd name="T99" fmla="*/ 408 h 4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56" h="4336">
                <a:moveTo>
                  <a:pt x="5856" y="0"/>
                </a:moveTo>
                <a:lnTo>
                  <a:pt x="5776" y="0"/>
                </a:lnTo>
                <a:lnTo>
                  <a:pt x="180" y="0"/>
                </a:lnTo>
                <a:lnTo>
                  <a:pt x="100" y="0"/>
                </a:lnTo>
                <a:lnTo>
                  <a:pt x="100" y="0"/>
                </a:lnTo>
                <a:lnTo>
                  <a:pt x="80" y="2"/>
                </a:lnTo>
                <a:lnTo>
                  <a:pt x="62" y="6"/>
                </a:lnTo>
                <a:lnTo>
                  <a:pt x="44" y="16"/>
                </a:lnTo>
                <a:lnTo>
                  <a:pt x="30" y="28"/>
                </a:lnTo>
                <a:lnTo>
                  <a:pt x="18" y="44"/>
                </a:lnTo>
                <a:lnTo>
                  <a:pt x="8" y="60"/>
                </a:lnTo>
                <a:lnTo>
                  <a:pt x="2" y="78"/>
                </a:lnTo>
                <a:lnTo>
                  <a:pt x="0" y="100"/>
                </a:lnTo>
                <a:lnTo>
                  <a:pt x="0" y="180"/>
                </a:lnTo>
                <a:lnTo>
                  <a:pt x="0" y="408"/>
                </a:lnTo>
                <a:lnTo>
                  <a:pt x="0" y="4236"/>
                </a:lnTo>
                <a:lnTo>
                  <a:pt x="0" y="4236"/>
                </a:lnTo>
                <a:lnTo>
                  <a:pt x="0" y="4236"/>
                </a:lnTo>
                <a:lnTo>
                  <a:pt x="0" y="4236"/>
                </a:lnTo>
                <a:lnTo>
                  <a:pt x="2" y="4254"/>
                </a:lnTo>
                <a:lnTo>
                  <a:pt x="2" y="4254"/>
                </a:lnTo>
                <a:lnTo>
                  <a:pt x="4" y="4260"/>
                </a:lnTo>
                <a:lnTo>
                  <a:pt x="4" y="4260"/>
                </a:lnTo>
                <a:lnTo>
                  <a:pt x="6" y="4268"/>
                </a:lnTo>
                <a:lnTo>
                  <a:pt x="6" y="4268"/>
                </a:lnTo>
                <a:lnTo>
                  <a:pt x="6" y="4272"/>
                </a:lnTo>
                <a:lnTo>
                  <a:pt x="6" y="4272"/>
                </a:lnTo>
                <a:lnTo>
                  <a:pt x="10" y="4278"/>
                </a:lnTo>
                <a:lnTo>
                  <a:pt x="10" y="4278"/>
                </a:lnTo>
                <a:lnTo>
                  <a:pt x="16" y="4288"/>
                </a:lnTo>
                <a:lnTo>
                  <a:pt x="16" y="4288"/>
                </a:lnTo>
                <a:lnTo>
                  <a:pt x="18" y="4294"/>
                </a:lnTo>
                <a:lnTo>
                  <a:pt x="18" y="4294"/>
                </a:lnTo>
                <a:lnTo>
                  <a:pt x="28" y="4304"/>
                </a:lnTo>
                <a:lnTo>
                  <a:pt x="28" y="4304"/>
                </a:lnTo>
                <a:lnTo>
                  <a:pt x="30" y="4306"/>
                </a:lnTo>
                <a:lnTo>
                  <a:pt x="30" y="4306"/>
                </a:lnTo>
                <a:lnTo>
                  <a:pt x="44" y="4318"/>
                </a:lnTo>
                <a:lnTo>
                  <a:pt x="44" y="4318"/>
                </a:lnTo>
                <a:lnTo>
                  <a:pt x="48" y="4320"/>
                </a:lnTo>
                <a:lnTo>
                  <a:pt x="48" y="4320"/>
                </a:lnTo>
                <a:lnTo>
                  <a:pt x="58" y="4326"/>
                </a:lnTo>
                <a:lnTo>
                  <a:pt x="58" y="4326"/>
                </a:lnTo>
                <a:lnTo>
                  <a:pt x="64" y="4328"/>
                </a:lnTo>
                <a:lnTo>
                  <a:pt x="64" y="4328"/>
                </a:lnTo>
                <a:lnTo>
                  <a:pt x="76" y="4332"/>
                </a:lnTo>
                <a:lnTo>
                  <a:pt x="76" y="4332"/>
                </a:lnTo>
                <a:lnTo>
                  <a:pt x="82" y="4334"/>
                </a:lnTo>
                <a:lnTo>
                  <a:pt x="82" y="4334"/>
                </a:lnTo>
                <a:lnTo>
                  <a:pt x="100" y="4336"/>
                </a:lnTo>
                <a:lnTo>
                  <a:pt x="5856" y="4336"/>
                </a:lnTo>
                <a:lnTo>
                  <a:pt x="5856" y="4336"/>
                </a:lnTo>
                <a:lnTo>
                  <a:pt x="5874" y="4334"/>
                </a:lnTo>
                <a:lnTo>
                  <a:pt x="5874" y="4334"/>
                </a:lnTo>
                <a:lnTo>
                  <a:pt x="5880" y="4332"/>
                </a:lnTo>
                <a:lnTo>
                  <a:pt x="5880" y="4332"/>
                </a:lnTo>
                <a:lnTo>
                  <a:pt x="5890" y="4328"/>
                </a:lnTo>
                <a:lnTo>
                  <a:pt x="5890" y="4328"/>
                </a:lnTo>
                <a:lnTo>
                  <a:pt x="5896" y="4326"/>
                </a:lnTo>
                <a:lnTo>
                  <a:pt x="5896" y="4326"/>
                </a:lnTo>
                <a:lnTo>
                  <a:pt x="5908" y="4320"/>
                </a:lnTo>
                <a:lnTo>
                  <a:pt x="5908" y="4320"/>
                </a:lnTo>
                <a:lnTo>
                  <a:pt x="5912" y="4318"/>
                </a:lnTo>
                <a:lnTo>
                  <a:pt x="5912" y="4318"/>
                </a:lnTo>
                <a:lnTo>
                  <a:pt x="5926" y="4306"/>
                </a:lnTo>
                <a:lnTo>
                  <a:pt x="5926" y="4306"/>
                </a:lnTo>
                <a:lnTo>
                  <a:pt x="5928" y="4304"/>
                </a:lnTo>
                <a:lnTo>
                  <a:pt x="5928" y="4304"/>
                </a:lnTo>
                <a:lnTo>
                  <a:pt x="5936" y="4294"/>
                </a:lnTo>
                <a:lnTo>
                  <a:pt x="5936" y="4294"/>
                </a:lnTo>
                <a:lnTo>
                  <a:pt x="5940" y="4288"/>
                </a:lnTo>
                <a:lnTo>
                  <a:pt x="5940" y="4288"/>
                </a:lnTo>
                <a:lnTo>
                  <a:pt x="5946" y="4278"/>
                </a:lnTo>
                <a:lnTo>
                  <a:pt x="5946" y="4278"/>
                </a:lnTo>
                <a:lnTo>
                  <a:pt x="5948" y="4272"/>
                </a:lnTo>
                <a:lnTo>
                  <a:pt x="5948" y="4272"/>
                </a:lnTo>
                <a:lnTo>
                  <a:pt x="5950" y="4268"/>
                </a:lnTo>
                <a:lnTo>
                  <a:pt x="5950" y="4268"/>
                </a:lnTo>
                <a:lnTo>
                  <a:pt x="5952" y="4260"/>
                </a:lnTo>
                <a:lnTo>
                  <a:pt x="5952" y="4260"/>
                </a:lnTo>
                <a:lnTo>
                  <a:pt x="5954" y="4254"/>
                </a:lnTo>
                <a:lnTo>
                  <a:pt x="5954" y="4254"/>
                </a:lnTo>
                <a:lnTo>
                  <a:pt x="5956" y="4236"/>
                </a:lnTo>
                <a:lnTo>
                  <a:pt x="5956" y="4236"/>
                </a:lnTo>
                <a:lnTo>
                  <a:pt x="5956" y="4236"/>
                </a:lnTo>
                <a:lnTo>
                  <a:pt x="5956" y="408"/>
                </a:lnTo>
                <a:lnTo>
                  <a:pt x="5956" y="180"/>
                </a:lnTo>
                <a:lnTo>
                  <a:pt x="5956" y="100"/>
                </a:lnTo>
                <a:lnTo>
                  <a:pt x="5956" y="100"/>
                </a:lnTo>
                <a:lnTo>
                  <a:pt x="5954" y="78"/>
                </a:lnTo>
                <a:lnTo>
                  <a:pt x="5948" y="60"/>
                </a:lnTo>
                <a:lnTo>
                  <a:pt x="5938" y="44"/>
                </a:lnTo>
                <a:lnTo>
                  <a:pt x="5926" y="28"/>
                </a:lnTo>
                <a:lnTo>
                  <a:pt x="5912" y="16"/>
                </a:lnTo>
                <a:lnTo>
                  <a:pt x="5894" y="6"/>
                </a:lnTo>
                <a:lnTo>
                  <a:pt x="5876" y="2"/>
                </a:lnTo>
                <a:lnTo>
                  <a:pt x="5856" y="0"/>
                </a:lnTo>
                <a:lnTo>
                  <a:pt x="5856" y="0"/>
                </a:lnTo>
                <a:close/>
                <a:moveTo>
                  <a:pt x="200" y="958"/>
                </a:moveTo>
                <a:lnTo>
                  <a:pt x="200" y="958"/>
                </a:lnTo>
                <a:lnTo>
                  <a:pt x="222" y="984"/>
                </a:lnTo>
                <a:lnTo>
                  <a:pt x="246" y="1008"/>
                </a:lnTo>
                <a:lnTo>
                  <a:pt x="270" y="1032"/>
                </a:lnTo>
                <a:lnTo>
                  <a:pt x="294" y="1054"/>
                </a:lnTo>
                <a:lnTo>
                  <a:pt x="322" y="1076"/>
                </a:lnTo>
                <a:lnTo>
                  <a:pt x="348" y="1096"/>
                </a:lnTo>
                <a:lnTo>
                  <a:pt x="376" y="1116"/>
                </a:lnTo>
                <a:lnTo>
                  <a:pt x="406" y="1136"/>
                </a:lnTo>
                <a:lnTo>
                  <a:pt x="2364" y="2346"/>
                </a:lnTo>
                <a:lnTo>
                  <a:pt x="200" y="4032"/>
                </a:lnTo>
                <a:lnTo>
                  <a:pt x="200" y="958"/>
                </a:lnTo>
                <a:close/>
                <a:moveTo>
                  <a:pt x="392" y="4136"/>
                </a:moveTo>
                <a:lnTo>
                  <a:pt x="2546" y="2456"/>
                </a:lnTo>
                <a:lnTo>
                  <a:pt x="2546" y="2456"/>
                </a:lnTo>
                <a:lnTo>
                  <a:pt x="2598" y="2484"/>
                </a:lnTo>
                <a:lnTo>
                  <a:pt x="2650" y="2508"/>
                </a:lnTo>
                <a:lnTo>
                  <a:pt x="2702" y="2528"/>
                </a:lnTo>
                <a:lnTo>
                  <a:pt x="2756" y="2546"/>
                </a:lnTo>
                <a:lnTo>
                  <a:pt x="2812" y="2558"/>
                </a:lnTo>
                <a:lnTo>
                  <a:pt x="2866" y="2568"/>
                </a:lnTo>
                <a:lnTo>
                  <a:pt x="2922" y="2572"/>
                </a:lnTo>
                <a:lnTo>
                  <a:pt x="2978" y="2574"/>
                </a:lnTo>
                <a:lnTo>
                  <a:pt x="2978" y="2574"/>
                </a:lnTo>
                <a:lnTo>
                  <a:pt x="3034" y="2572"/>
                </a:lnTo>
                <a:lnTo>
                  <a:pt x="3088" y="2568"/>
                </a:lnTo>
                <a:lnTo>
                  <a:pt x="3144" y="2558"/>
                </a:lnTo>
                <a:lnTo>
                  <a:pt x="3198" y="2546"/>
                </a:lnTo>
                <a:lnTo>
                  <a:pt x="3252" y="2528"/>
                </a:lnTo>
                <a:lnTo>
                  <a:pt x="3306" y="2508"/>
                </a:lnTo>
                <a:lnTo>
                  <a:pt x="3358" y="2484"/>
                </a:lnTo>
                <a:lnTo>
                  <a:pt x="3408" y="2456"/>
                </a:lnTo>
                <a:lnTo>
                  <a:pt x="5564" y="4136"/>
                </a:lnTo>
                <a:lnTo>
                  <a:pt x="392" y="4136"/>
                </a:lnTo>
                <a:close/>
                <a:moveTo>
                  <a:pt x="5756" y="4032"/>
                </a:moveTo>
                <a:lnTo>
                  <a:pt x="3590" y="2346"/>
                </a:lnTo>
                <a:lnTo>
                  <a:pt x="5550" y="1136"/>
                </a:lnTo>
                <a:lnTo>
                  <a:pt x="5550" y="1136"/>
                </a:lnTo>
                <a:lnTo>
                  <a:pt x="5578" y="1116"/>
                </a:lnTo>
                <a:lnTo>
                  <a:pt x="5606" y="1096"/>
                </a:lnTo>
                <a:lnTo>
                  <a:pt x="5634" y="1076"/>
                </a:lnTo>
                <a:lnTo>
                  <a:pt x="5660" y="1054"/>
                </a:lnTo>
                <a:lnTo>
                  <a:pt x="5686" y="1032"/>
                </a:lnTo>
                <a:lnTo>
                  <a:pt x="5710" y="1008"/>
                </a:lnTo>
                <a:lnTo>
                  <a:pt x="5734" y="984"/>
                </a:lnTo>
                <a:lnTo>
                  <a:pt x="5756" y="958"/>
                </a:lnTo>
                <a:lnTo>
                  <a:pt x="5756" y="4032"/>
                </a:lnTo>
                <a:close/>
                <a:moveTo>
                  <a:pt x="5756" y="408"/>
                </a:moveTo>
                <a:lnTo>
                  <a:pt x="5756" y="408"/>
                </a:lnTo>
                <a:lnTo>
                  <a:pt x="5754" y="450"/>
                </a:lnTo>
                <a:lnTo>
                  <a:pt x="5750" y="492"/>
                </a:lnTo>
                <a:lnTo>
                  <a:pt x="5744" y="534"/>
                </a:lnTo>
                <a:lnTo>
                  <a:pt x="5734" y="574"/>
                </a:lnTo>
                <a:lnTo>
                  <a:pt x="5722" y="614"/>
                </a:lnTo>
                <a:lnTo>
                  <a:pt x="5708" y="654"/>
                </a:lnTo>
                <a:lnTo>
                  <a:pt x="5692" y="690"/>
                </a:lnTo>
                <a:lnTo>
                  <a:pt x="5672" y="728"/>
                </a:lnTo>
                <a:lnTo>
                  <a:pt x="5652" y="762"/>
                </a:lnTo>
                <a:lnTo>
                  <a:pt x="5628" y="796"/>
                </a:lnTo>
                <a:lnTo>
                  <a:pt x="5602" y="828"/>
                </a:lnTo>
                <a:lnTo>
                  <a:pt x="5576" y="860"/>
                </a:lnTo>
                <a:lnTo>
                  <a:pt x="5546" y="888"/>
                </a:lnTo>
                <a:lnTo>
                  <a:pt x="5514" y="916"/>
                </a:lnTo>
                <a:lnTo>
                  <a:pt x="5480" y="942"/>
                </a:lnTo>
                <a:lnTo>
                  <a:pt x="5444" y="966"/>
                </a:lnTo>
                <a:lnTo>
                  <a:pt x="3322" y="2276"/>
                </a:lnTo>
                <a:lnTo>
                  <a:pt x="3322" y="2276"/>
                </a:lnTo>
                <a:lnTo>
                  <a:pt x="3282" y="2300"/>
                </a:lnTo>
                <a:lnTo>
                  <a:pt x="3240" y="2320"/>
                </a:lnTo>
                <a:lnTo>
                  <a:pt x="3198" y="2336"/>
                </a:lnTo>
                <a:lnTo>
                  <a:pt x="3154" y="2350"/>
                </a:lnTo>
                <a:lnTo>
                  <a:pt x="3110" y="2360"/>
                </a:lnTo>
                <a:lnTo>
                  <a:pt x="3066" y="2368"/>
                </a:lnTo>
                <a:lnTo>
                  <a:pt x="3022" y="2374"/>
                </a:lnTo>
                <a:lnTo>
                  <a:pt x="2978" y="2374"/>
                </a:lnTo>
                <a:lnTo>
                  <a:pt x="2934" y="2374"/>
                </a:lnTo>
                <a:lnTo>
                  <a:pt x="2888" y="2368"/>
                </a:lnTo>
                <a:lnTo>
                  <a:pt x="2844" y="2360"/>
                </a:lnTo>
                <a:lnTo>
                  <a:pt x="2800" y="2350"/>
                </a:lnTo>
                <a:lnTo>
                  <a:pt x="2758" y="2336"/>
                </a:lnTo>
                <a:lnTo>
                  <a:pt x="2716" y="2320"/>
                </a:lnTo>
                <a:lnTo>
                  <a:pt x="2674" y="2300"/>
                </a:lnTo>
                <a:lnTo>
                  <a:pt x="2634" y="2276"/>
                </a:lnTo>
                <a:lnTo>
                  <a:pt x="510" y="966"/>
                </a:lnTo>
                <a:lnTo>
                  <a:pt x="510" y="966"/>
                </a:lnTo>
                <a:lnTo>
                  <a:pt x="476" y="942"/>
                </a:lnTo>
                <a:lnTo>
                  <a:pt x="442" y="916"/>
                </a:lnTo>
                <a:lnTo>
                  <a:pt x="410" y="888"/>
                </a:lnTo>
                <a:lnTo>
                  <a:pt x="380" y="860"/>
                </a:lnTo>
                <a:lnTo>
                  <a:pt x="352" y="828"/>
                </a:lnTo>
                <a:lnTo>
                  <a:pt x="326" y="796"/>
                </a:lnTo>
                <a:lnTo>
                  <a:pt x="304" y="762"/>
                </a:lnTo>
                <a:lnTo>
                  <a:pt x="282" y="728"/>
                </a:lnTo>
                <a:lnTo>
                  <a:pt x="264" y="690"/>
                </a:lnTo>
                <a:lnTo>
                  <a:pt x="246" y="654"/>
                </a:lnTo>
                <a:lnTo>
                  <a:pt x="232" y="614"/>
                </a:lnTo>
                <a:lnTo>
                  <a:pt x="222" y="574"/>
                </a:lnTo>
                <a:lnTo>
                  <a:pt x="212" y="534"/>
                </a:lnTo>
                <a:lnTo>
                  <a:pt x="206" y="492"/>
                </a:lnTo>
                <a:lnTo>
                  <a:pt x="202" y="450"/>
                </a:lnTo>
                <a:lnTo>
                  <a:pt x="200" y="408"/>
                </a:lnTo>
                <a:lnTo>
                  <a:pt x="200" y="200"/>
                </a:lnTo>
                <a:lnTo>
                  <a:pt x="5756" y="200"/>
                </a:lnTo>
                <a:lnTo>
                  <a:pt x="5756" y="40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112">
            <a:extLst>
              <a:ext uri="{FF2B5EF4-FFF2-40B4-BE49-F238E27FC236}">
                <a16:creationId xmlns:a16="http://schemas.microsoft.com/office/drawing/2014/main" id="{B7E243EC-148C-4D27-8919-3360AE1DB9D2}"/>
              </a:ext>
            </a:extLst>
          </p:cNvPr>
          <p:cNvSpPr>
            <a:spLocks noEditPoints="1"/>
          </p:cNvSpPr>
          <p:nvPr/>
        </p:nvSpPr>
        <p:spPr bwMode="auto">
          <a:xfrm>
            <a:off x="5115165" y="4927802"/>
            <a:ext cx="333973" cy="243134"/>
          </a:xfrm>
          <a:custGeom>
            <a:avLst/>
            <a:gdLst>
              <a:gd name="T0" fmla="*/ 100 w 5956"/>
              <a:gd name="T1" fmla="*/ 0 h 4336"/>
              <a:gd name="T2" fmla="*/ 44 w 5956"/>
              <a:gd name="T3" fmla="*/ 16 h 4336"/>
              <a:gd name="T4" fmla="*/ 2 w 5956"/>
              <a:gd name="T5" fmla="*/ 78 h 4336"/>
              <a:gd name="T6" fmla="*/ 0 w 5956"/>
              <a:gd name="T7" fmla="*/ 4236 h 4336"/>
              <a:gd name="T8" fmla="*/ 2 w 5956"/>
              <a:gd name="T9" fmla="*/ 4254 h 4336"/>
              <a:gd name="T10" fmla="*/ 6 w 5956"/>
              <a:gd name="T11" fmla="*/ 4268 h 4336"/>
              <a:gd name="T12" fmla="*/ 10 w 5956"/>
              <a:gd name="T13" fmla="*/ 4278 h 4336"/>
              <a:gd name="T14" fmla="*/ 18 w 5956"/>
              <a:gd name="T15" fmla="*/ 4294 h 4336"/>
              <a:gd name="T16" fmla="*/ 30 w 5956"/>
              <a:gd name="T17" fmla="*/ 4306 h 4336"/>
              <a:gd name="T18" fmla="*/ 48 w 5956"/>
              <a:gd name="T19" fmla="*/ 4320 h 4336"/>
              <a:gd name="T20" fmla="*/ 64 w 5956"/>
              <a:gd name="T21" fmla="*/ 4328 h 4336"/>
              <a:gd name="T22" fmla="*/ 82 w 5956"/>
              <a:gd name="T23" fmla="*/ 4334 h 4336"/>
              <a:gd name="T24" fmla="*/ 5856 w 5956"/>
              <a:gd name="T25" fmla="*/ 4336 h 4336"/>
              <a:gd name="T26" fmla="*/ 5880 w 5956"/>
              <a:gd name="T27" fmla="*/ 4332 h 4336"/>
              <a:gd name="T28" fmla="*/ 5896 w 5956"/>
              <a:gd name="T29" fmla="*/ 4326 h 4336"/>
              <a:gd name="T30" fmla="*/ 5912 w 5956"/>
              <a:gd name="T31" fmla="*/ 4318 h 4336"/>
              <a:gd name="T32" fmla="*/ 5928 w 5956"/>
              <a:gd name="T33" fmla="*/ 4304 h 4336"/>
              <a:gd name="T34" fmla="*/ 5940 w 5956"/>
              <a:gd name="T35" fmla="*/ 4288 h 4336"/>
              <a:gd name="T36" fmla="*/ 5948 w 5956"/>
              <a:gd name="T37" fmla="*/ 4272 h 4336"/>
              <a:gd name="T38" fmla="*/ 5952 w 5956"/>
              <a:gd name="T39" fmla="*/ 4260 h 4336"/>
              <a:gd name="T40" fmla="*/ 5956 w 5956"/>
              <a:gd name="T41" fmla="*/ 4236 h 4336"/>
              <a:gd name="T42" fmla="*/ 5956 w 5956"/>
              <a:gd name="T43" fmla="*/ 100 h 4336"/>
              <a:gd name="T44" fmla="*/ 5938 w 5956"/>
              <a:gd name="T45" fmla="*/ 44 h 4336"/>
              <a:gd name="T46" fmla="*/ 5876 w 5956"/>
              <a:gd name="T47" fmla="*/ 2 h 4336"/>
              <a:gd name="T48" fmla="*/ 200 w 5956"/>
              <a:gd name="T49" fmla="*/ 958 h 4336"/>
              <a:gd name="T50" fmla="*/ 294 w 5956"/>
              <a:gd name="T51" fmla="*/ 1054 h 4336"/>
              <a:gd name="T52" fmla="*/ 406 w 5956"/>
              <a:gd name="T53" fmla="*/ 1136 h 4336"/>
              <a:gd name="T54" fmla="*/ 392 w 5956"/>
              <a:gd name="T55" fmla="*/ 4136 h 4336"/>
              <a:gd name="T56" fmla="*/ 2650 w 5956"/>
              <a:gd name="T57" fmla="*/ 2508 h 4336"/>
              <a:gd name="T58" fmla="*/ 2866 w 5956"/>
              <a:gd name="T59" fmla="*/ 2568 h 4336"/>
              <a:gd name="T60" fmla="*/ 3034 w 5956"/>
              <a:gd name="T61" fmla="*/ 2572 h 4336"/>
              <a:gd name="T62" fmla="*/ 3252 w 5956"/>
              <a:gd name="T63" fmla="*/ 2528 h 4336"/>
              <a:gd name="T64" fmla="*/ 5564 w 5956"/>
              <a:gd name="T65" fmla="*/ 4136 h 4336"/>
              <a:gd name="T66" fmla="*/ 5550 w 5956"/>
              <a:gd name="T67" fmla="*/ 1136 h 4336"/>
              <a:gd name="T68" fmla="*/ 5634 w 5956"/>
              <a:gd name="T69" fmla="*/ 1076 h 4336"/>
              <a:gd name="T70" fmla="*/ 5734 w 5956"/>
              <a:gd name="T71" fmla="*/ 984 h 4336"/>
              <a:gd name="T72" fmla="*/ 5756 w 5956"/>
              <a:gd name="T73" fmla="*/ 408 h 4336"/>
              <a:gd name="T74" fmla="*/ 5734 w 5956"/>
              <a:gd name="T75" fmla="*/ 574 h 4336"/>
              <a:gd name="T76" fmla="*/ 5672 w 5956"/>
              <a:gd name="T77" fmla="*/ 728 h 4336"/>
              <a:gd name="T78" fmla="*/ 5576 w 5956"/>
              <a:gd name="T79" fmla="*/ 860 h 4336"/>
              <a:gd name="T80" fmla="*/ 5444 w 5956"/>
              <a:gd name="T81" fmla="*/ 966 h 4336"/>
              <a:gd name="T82" fmla="*/ 3240 w 5956"/>
              <a:gd name="T83" fmla="*/ 2320 h 4336"/>
              <a:gd name="T84" fmla="*/ 3066 w 5956"/>
              <a:gd name="T85" fmla="*/ 2368 h 4336"/>
              <a:gd name="T86" fmla="*/ 2888 w 5956"/>
              <a:gd name="T87" fmla="*/ 2368 h 4336"/>
              <a:gd name="T88" fmla="*/ 2716 w 5956"/>
              <a:gd name="T89" fmla="*/ 2320 h 4336"/>
              <a:gd name="T90" fmla="*/ 510 w 5956"/>
              <a:gd name="T91" fmla="*/ 966 h 4336"/>
              <a:gd name="T92" fmla="*/ 380 w 5956"/>
              <a:gd name="T93" fmla="*/ 860 h 4336"/>
              <a:gd name="T94" fmla="*/ 282 w 5956"/>
              <a:gd name="T95" fmla="*/ 728 h 4336"/>
              <a:gd name="T96" fmla="*/ 222 w 5956"/>
              <a:gd name="T97" fmla="*/ 574 h 4336"/>
              <a:gd name="T98" fmla="*/ 200 w 5956"/>
              <a:gd name="T99" fmla="*/ 408 h 4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56" h="4336">
                <a:moveTo>
                  <a:pt x="5856" y="0"/>
                </a:moveTo>
                <a:lnTo>
                  <a:pt x="5776" y="0"/>
                </a:lnTo>
                <a:lnTo>
                  <a:pt x="180" y="0"/>
                </a:lnTo>
                <a:lnTo>
                  <a:pt x="100" y="0"/>
                </a:lnTo>
                <a:lnTo>
                  <a:pt x="100" y="0"/>
                </a:lnTo>
                <a:lnTo>
                  <a:pt x="80" y="2"/>
                </a:lnTo>
                <a:lnTo>
                  <a:pt x="62" y="6"/>
                </a:lnTo>
                <a:lnTo>
                  <a:pt x="44" y="16"/>
                </a:lnTo>
                <a:lnTo>
                  <a:pt x="30" y="28"/>
                </a:lnTo>
                <a:lnTo>
                  <a:pt x="18" y="44"/>
                </a:lnTo>
                <a:lnTo>
                  <a:pt x="8" y="60"/>
                </a:lnTo>
                <a:lnTo>
                  <a:pt x="2" y="78"/>
                </a:lnTo>
                <a:lnTo>
                  <a:pt x="0" y="100"/>
                </a:lnTo>
                <a:lnTo>
                  <a:pt x="0" y="180"/>
                </a:lnTo>
                <a:lnTo>
                  <a:pt x="0" y="408"/>
                </a:lnTo>
                <a:lnTo>
                  <a:pt x="0" y="4236"/>
                </a:lnTo>
                <a:lnTo>
                  <a:pt x="0" y="4236"/>
                </a:lnTo>
                <a:lnTo>
                  <a:pt x="0" y="4236"/>
                </a:lnTo>
                <a:lnTo>
                  <a:pt x="0" y="4236"/>
                </a:lnTo>
                <a:lnTo>
                  <a:pt x="2" y="4254"/>
                </a:lnTo>
                <a:lnTo>
                  <a:pt x="2" y="4254"/>
                </a:lnTo>
                <a:lnTo>
                  <a:pt x="4" y="4260"/>
                </a:lnTo>
                <a:lnTo>
                  <a:pt x="4" y="4260"/>
                </a:lnTo>
                <a:lnTo>
                  <a:pt x="6" y="4268"/>
                </a:lnTo>
                <a:lnTo>
                  <a:pt x="6" y="4268"/>
                </a:lnTo>
                <a:lnTo>
                  <a:pt x="6" y="4272"/>
                </a:lnTo>
                <a:lnTo>
                  <a:pt x="6" y="4272"/>
                </a:lnTo>
                <a:lnTo>
                  <a:pt x="10" y="4278"/>
                </a:lnTo>
                <a:lnTo>
                  <a:pt x="10" y="4278"/>
                </a:lnTo>
                <a:lnTo>
                  <a:pt x="16" y="4288"/>
                </a:lnTo>
                <a:lnTo>
                  <a:pt x="16" y="4288"/>
                </a:lnTo>
                <a:lnTo>
                  <a:pt x="18" y="4294"/>
                </a:lnTo>
                <a:lnTo>
                  <a:pt x="18" y="4294"/>
                </a:lnTo>
                <a:lnTo>
                  <a:pt x="28" y="4304"/>
                </a:lnTo>
                <a:lnTo>
                  <a:pt x="28" y="4304"/>
                </a:lnTo>
                <a:lnTo>
                  <a:pt x="30" y="4306"/>
                </a:lnTo>
                <a:lnTo>
                  <a:pt x="30" y="4306"/>
                </a:lnTo>
                <a:lnTo>
                  <a:pt x="44" y="4318"/>
                </a:lnTo>
                <a:lnTo>
                  <a:pt x="44" y="4318"/>
                </a:lnTo>
                <a:lnTo>
                  <a:pt x="48" y="4320"/>
                </a:lnTo>
                <a:lnTo>
                  <a:pt x="48" y="4320"/>
                </a:lnTo>
                <a:lnTo>
                  <a:pt x="58" y="4326"/>
                </a:lnTo>
                <a:lnTo>
                  <a:pt x="58" y="4326"/>
                </a:lnTo>
                <a:lnTo>
                  <a:pt x="64" y="4328"/>
                </a:lnTo>
                <a:lnTo>
                  <a:pt x="64" y="4328"/>
                </a:lnTo>
                <a:lnTo>
                  <a:pt x="76" y="4332"/>
                </a:lnTo>
                <a:lnTo>
                  <a:pt x="76" y="4332"/>
                </a:lnTo>
                <a:lnTo>
                  <a:pt x="82" y="4334"/>
                </a:lnTo>
                <a:lnTo>
                  <a:pt x="82" y="4334"/>
                </a:lnTo>
                <a:lnTo>
                  <a:pt x="100" y="4336"/>
                </a:lnTo>
                <a:lnTo>
                  <a:pt x="5856" y="4336"/>
                </a:lnTo>
                <a:lnTo>
                  <a:pt x="5856" y="4336"/>
                </a:lnTo>
                <a:lnTo>
                  <a:pt x="5874" y="4334"/>
                </a:lnTo>
                <a:lnTo>
                  <a:pt x="5874" y="4334"/>
                </a:lnTo>
                <a:lnTo>
                  <a:pt x="5880" y="4332"/>
                </a:lnTo>
                <a:lnTo>
                  <a:pt x="5880" y="4332"/>
                </a:lnTo>
                <a:lnTo>
                  <a:pt x="5890" y="4328"/>
                </a:lnTo>
                <a:lnTo>
                  <a:pt x="5890" y="4328"/>
                </a:lnTo>
                <a:lnTo>
                  <a:pt x="5896" y="4326"/>
                </a:lnTo>
                <a:lnTo>
                  <a:pt x="5896" y="4326"/>
                </a:lnTo>
                <a:lnTo>
                  <a:pt x="5908" y="4320"/>
                </a:lnTo>
                <a:lnTo>
                  <a:pt x="5908" y="4320"/>
                </a:lnTo>
                <a:lnTo>
                  <a:pt x="5912" y="4318"/>
                </a:lnTo>
                <a:lnTo>
                  <a:pt x="5912" y="4318"/>
                </a:lnTo>
                <a:lnTo>
                  <a:pt x="5926" y="4306"/>
                </a:lnTo>
                <a:lnTo>
                  <a:pt x="5926" y="4306"/>
                </a:lnTo>
                <a:lnTo>
                  <a:pt x="5928" y="4304"/>
                </a:lnTo>
                <a:lnTo>
                  <a:pt x="5928" y="4304"/>
                </a:lnTo>
                <a:lnTo>
                  <a:pt x="5936" y="4294"/>
                </a:lnTo>
                <a:lnTo>
                  <a:pt x="5936" y="4294"/>
                </a:lnTo>
                <a:lnTo>
                  <a:pt x="5940" y="4288"/>
                </a:lnTo>
                <a:lnTo>
                  <a:pt x="5940" y="4288"/>
                </a:lnTo>
                <a:lnTo>
                  <a:pt x="5946" y="4278"/>
                </a:lnTo>
                <a:lnTo>
                  <a:pt x="5946" y="4278"/>
                </a:lnTo>
                <a:lnTo>
                  <a:pt x="5948" y="4272"/>
                </a:lnTo>
                <a:lnTo>
                  <a:pt x="5948" y="4272"/>
                </a:lnTo>
                <a:lnTo>
                  <a:pt x="5950" y="4268"/>
                </a:lnTo>
                <a:lnTo>
                  <a:pt x="5950" y="4268"/>
                </a:lnTo>
                <a:lnTo>
                  <a:pt x="5952" y="4260"/>
                </a:lnTo>
                <a:lnTo>
                  <a:pt x="5952" y="4260"/>
                </a:lnTo>
                <a:lnTo>
                  <a:pt x="5954" y="4254"/>
                </a:lnTo>
                <a:lnTo>
                  <a:pt x="5954" y="4254"/>
                </a:lnTo>
                <a:lnTo>
                  <a:pt x="5956" y="4236"/>
                </a:lnTo>
                <a:lnTo>
                  <a:pt x="5956" y="4236"/>
                </a:lnTo>
                <a:lnTo>
                  <a:pt x="5956" y="4236"/>
                </a:lnTo>
                <a:lnTo>
                  <a:pt x="5956" y="408"/>
                </a:lnTo>
                <a:lnTo>
                  <a:pt x="5956" y="180"/>
                </a:lnTo>
                <a:lnTo>
                  <a:pt x="5956" y="100"/>
                </a:lnTo>
                <a:lnTo>
                  <a:pt x="5956" y="100"/>
                </a:lnTo>
                <a:lnTo>
                  <a:pt x="5954" y="78"/>
                </a:lnTo>
                <a:lnTo>
                  <a:pt x="5948" y="60"/>
                </a:lnTo>
                <a:lnTo>
                  <a:pt x="5938" y="44"/>
                </a:lnTo>
                <a:lnTo>
                  <a:pt x="5926" y="28"/>
                </a:lnTo>
                <a:lnTo>
                  <a:pt x="5912" y="16"/>
                </a:lnTo>
                <a:lnTo>
                  <a:pt x="5894" y="6"/>
                </a:lnTo>
                <a:lnTo>
                  <a:pt x="5876" y="2"/>
                </a:lnTo>
                <a:lnTo>
                  <a:pt x="5856" y="0"/>
                </a:lnTo>
                <a:lnTo>
                  <a:pt x="5856" y="0"/>
                </a:lnTo>
                <a:close/>
                <a:moveTo>
                  <a:pt x="200" y="958"/>
                </a:moveTo>
                <a:lnTo>
                  <a:pt x="200" y="958"/>
                </a:lnTo>
                <a:lnTo>
                  <a:pt x="222" y="984"/>
                </a:lnTo>
                <a:lnTo>
                  <a:pt x="246" y="1008"/>
                </a:lnTo>
                <a:lnTo>
                  <a:pt x="270" y="1032"/>
                </a:lnTo>
                <a:lnTo>
                  <a:pt x="294" y="1054"/>
                </a:lnTo>
                <a:lnTo>
                  <a:pt x="322" y="1076"/>
                </a:lnTo>
                <a:lnTo>
                  <a:pt x="348" y="1096"/>
                </a:lnTo>
                <a:lnTo>
                  <a:pt x="376" y="1116"/>
                </a:lnTo>
                <a:lnTo>
                  <a:pt x="406" y="1136"/>
                </a:lnTo>
                <a:lnTo>
                  <a:pt x="2364" y="2346"/>
                </a:lnTo>
                <a:lnTo>
                  <a:pt x="200" y="4032"/>
                </a:lnTo>
                <a:lnTo>
                  <a:pt x="200" y="958"/>
                </a:lnTo>
                <a:close/>
                <a:moveTo>
                  <a:pt x="392" y="4136"/>
                </a:moveTo>
                <a:lnTo>
                  <a:pt x="2546" y="2456"/>
                </a:lnTo>
                <a:lnTo>
                  <a:pt x="2546" y="2456"/>
                </a:lnTo>
                <a:lnTo>
                  <a:pt x="2598" y="2484"/>
                </a:lnTo>
                <a:lnTo>
                  <a:pt x="2650" y="2508"/>
                </a:lnTo>
                <a:lnTo>
                  <a:pt x="2702" y="2528"/>
                </a:lnTo>
                <a:lnTo>
                  <a:pt x="2756" y="2546"/>
                </a:lnTo>
                <a:lnTo>
                  <a:pt x="2812" y="2558"/>
                </a:lnTo>
                <a:lnTo>
                  <a:pt x="2866" y="2568"/>
                </a:lnTo>
                <a:lnTo>
                  <a:pt x="2922" y="2572"/>
                </a:lnTo>
                <a:lnTo>
                  <a:pt x="2978" y="2574"/>
                </a:lnTo>
                <a:lnTo>
                  <a:pt x="2978" y="2574"/>
                </a:lnTo>
                <a:lnTo>
                  <a:pt x="3034" y="2572"/>
                </a:lnTo>
                <a:lnTo>
                  <a:pt x="3088" y="2568"/>
                </a:lnTo>
                <a:lnTo>
                  <a:pt x="3144" y="2558"/>
                </a:lnTo>
                <a:lnTo>
                  <a:pt x="3198" y="2546"/>
                </a:lnTo>
                <a:lnTo>
                  <a:pt x="3252" y="2528"/>
                </a:lnTo>
                <a:lnTo>
                  <a:pt x="3306" y="2508"/>
                </a:lnTo>
                <a:lnTo>
                  <a:pt x="3358" y="2484"/>
                </a:lnTo>
                <a:lnTo>
                  <a:pt x="3408" y="2456"/>
                </a:lnTo>
                <a:lnTo>
                  <a:pt x="5564" y="4136"/>
                </a:lnTo>
                <a:lnTo>
                  <a:pt x="392" y="4136"/>
                </a:lnTo>
                <a:close/>
                <a:moveTo>
                  <a:pt x="5756" y="4032"/>
                </a:moveTo>
                <a:lnTo>
                  <a:pt x="3590" y="2346"/>
                </a:lnTo>
                <a:lnTo>
                  <a:pt x="5550" y="1136"/>
                </a:lnTo>
                <a:lnTo>
                  <a:pt x="5550" y="1136"/>
                </a:lnTo>
                <a:lnTo>
                  <a:pt x="5578" y="1116"/>
                </a:lnTo>
                <a:lnTo>
                  <a:pt x="5606" y="1096"/>
                </a:lnTo>
                <a:lnTo>
                  <a:pt x="5634" y="1076"/>
                </a:lnTo>
                <a:lnTo>
                  <a:pt x="5660" y="1054"/>
                </a:lnTo>
                <a:lnTo>
                  <a:pt x="5686" y="1032"/>
                </a:lnTo>
                <a:lnTo>
                  <a:pt x="5710" y="1008"/>
                </a:lnTo>
                <a:lnTo>
                  <a:pt x="5734" y="984"/>
                </a:lnTo>
                <a:lnTo>
                  <a:pt x="5756" y="958"/>
                </a:lnTo>
                <a:lnTo>
                  <a:pt x="5756" y="4032"/>
                </a:lnTo>
                <a:close/>
                <a:moveTo>
                  <a:pt x="5756" y="408"/>
                </a:moveTo>
                <a:lnTo>
                  <a:pt x="5756" y="408"/>
                </a:lnTo>
                <a:lnTo>
                  <a:pt x="5754" y="450"/>
                </a:lnTo>
                <a:lnTo>
                  <a:pt x="5750" y="492"/>
                </a:lnTo>
                <a:lnTo>
                  <a:pt x="5744" y="534"/>
                </a:lnTo>
                <a:lnTo>
                  <a:pt x="5734" y="574"/>
                </a:lnTo>
                <a:lnTo>
                  <a:pt x="5722" y="614"/>
                </a:lnTo>
                <a:lnTo>
                  <a:pt x="5708" y="654"/>
                </a:lnTo>
                <a:lnTo>
                  <a:pt x="5692" y="690"/>
                </a:lnTo>
                <a:lnTo>
                  <a:pt x="5672" y="728"/>
                </a:lnTo>
                <a:lnTo>
                  <a:pt x="5652" y="762"/>
                </a:lnTo>
                <a:lnTo>
                  <a:pt x="5628" y="796"/>
                </a:lnTo>
                <a:lnTo>
                  <a:pt x="5602" y="828"/>
                </a:lnTo>
                <a:lnTo>
                  <a:pt x="5576" y="860"/>
                </a:lnTo>
                <a:lnTo>
                  <a:pt x="5546" y="888"/>
                </a:lnTo>
                <a:lnTo>
                  <a:pt x="5514" y="916"/>
                </a:lnTo>
                <a:lnTo>
                  <a:pt x="5480" y="942"/>
                </a:lnTo>
                <a:lnTo>
                  <a:pt x="5444" y="966"/>
                </a:lnTo>
                <a:lnTo>
                  <a:pt x="3322" y="2276"/>
                </a:lnTo>
                <a:lnTo>
                  <a:pt x="3322" y="2276"/>
                </a:lnTo>
                <a:lnTo>
                  <a:pt x="3282" y="2300"/>
                </a:lnTo>
                <a:lnTo>
                  <a:pt x="3240" y="2320"/>
                </a:lnTo>
                <a:lnTo>
                  <a:pt x="3198" y="2336"/>
                </a:lnTo>
                <a:lnTo>
                  <a:pt x="3154" y="2350"/>
                </a:lnTo>
                <a:lnTo>
                  <a:pt x="3110" y="2360"/>
                </a:lnTo>
                <a:lnTo>
                  <a:pt x="3066" y="2368"/>
                </a:lnTo>
                <a:lnTo>
                  <a:pt x="3022" y="2374"/>
                </a:lnTo>
                <a:lnTo>
                  <a:pt x="2978" y="2374"/>
                </a:lnTo>
                <a:lnTo>
                  <a:pt x="2934" y="2374"/>
                </a:lnTo>
                <a:lnTo>
                  <a:pt x="2888" y="2368"/>
                </a:lnTo>
                <a:lnTo>
                  <a:pt x="2844" y="2360"/>
                </a:lnTo>
                <a:lnTo>
                  <a:pt x="2800" y="2350"/>
                </a:lnTo>
                <a:lnTo>
                  <a:pt x="2758" y="2336"/>
                </a:lnTo>
                <a:lnTo>
                  <a:pt x="2716" y="2320"/>
                </a:lnTo>
                <a:lnTo>
                  <a:pt x="2674" y="2300"/>
                </a:lnTo>
                <a:lnTo>
                  <a:pt x="2634" y="2276"/>
                </a:lnTo>
                <a:lnTo>
                  <a:pt x="510" y="966"/>
                </a:lnTo>
                <a:lnTo>
                  <a:pt x="510" y="966"/>
                </a:lnTo>
                <a:lnTo>
                  <a:pt x="476" y="942"/>
                </a:lnTo>
                <a:lnTo>
                  <a:pt x="442" y="916"/>
                </a:lnTo>
                <a:lnTo>
                  <a:pt x="410" y="888"/>
                </a:lnTo>
                <a:lnTo>
                  <a:pt x="380" y="860"/>
                </a:lnTo>
                <a:lnTo>
                  <a:pt x="352" y="828"/>
                </a:lnTo>
                <a:lnTo>
                  <a:pt x="326" y="796"/>
                </a:lnTo>
                <a:lnTo>
                  <a:pt x="304" y="762"/>
                </a:lnTo>
                <a:lnTo>
                  <a:pt x="282" y="728"/>
                </a:lnTo>
                <a:lnTo>
                  <a:pt x="264" y="690"/>
                </a:lnTo>
                <a:lnTo>
                  <a:pt x="246" y="654"/>
                </a:lnTo>
                <a:lnTo>
                  <a:pt x="232" y="614"/>
                </a:lnTo>
                <a:lnTo>
                  <a:pt x="222" y="574"/>
                </a:lnTo>
                <a:lnTo>
                  <a:pt x="212" y="534"/>
                </a:lnTo>
                <a:lnTo>
                  <a:pt x="206" y="492"/>
                </a:lnTo>
                <a:lnTo>
                  <a:pt x="202" y="450"/>
                </a:lnTo>
                <a:lnTo>
                  <a:pt x="200" y="408"/>
                </a:lnTo>
                <a:lnTo>
                  <a:pt x="200" y="200"/>
                </a:lnTo>
                <a:lnTo>
                  <a:pt x="5756" y="200"/>
                </a:lnTo>
                <a:lnTo>
                  <a:pt x="5756" y="40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39692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476752"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導入作業：①データカタログ横断検索サービス　</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r>
              <a:rPr lang="ja-JP" altLang="en-US" sz="2000" u="sng">
                <a:solidFill>
                  <a:schemeClr val="tx1"/>
                </a:solidFill>
                <a:latin typeface="Meiryo UI" panose="020B0604030504040204" pitchFamily="50" charset="-128"/>
                <a:ea typeface="Meiryo UI" panose="020B0604030504040204" pitchFamily="50" charset="-128"/>
              </a:rPr>
              <a:t>ステップ</a:t>
            </a:r>
            <a:r>
              <a:rPr lang="en-US" altLang="ja-JP" sz="2000" u="sng">
                <a:solidFill>
                  <a:schemeClr val="tx1"/>
                </a:solidFill>
                <a:latin typeface="Meiryo UI" panose="020B0604030504040204" pitchFamily="50" charset="-128"/>
                <a:ea typeface="Meiryo UI" panose="020B0604030504040204" pitchFamily="50" charset="-128"/>
              </a:rPr>
              <a:t>(2)</a:t>
            </a:r>
            <a:r>
              <a:rPr lang="ja-JP" altLang="en-US" sz="2000" u="sng">
                <a:solidFill>
                  <a:schemeClr val="tx1"/>
                </a:solidFill>
                <a:latin typeface="Meiryo UI" panose="020B0604030504040204" pitchFamily="50" charset="-128"/>
                <a:ea typeface="Meiryo UI" panose="020B0604030504040204" pitchFamily="50" charset="-128"/>
              </a:rPr>
              <a:t>：データカタログ作成ツール</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400" u="sng">
              <a:solidFill>
                <a:schemeClr val="tx1"/>
              </a:solidFill>
              <a:latin typeface="Meiryo UI" panose="020B0604030504040204" pitchFamily="50" charset="-128"/>
              <a:ea typeface="Meiryo UI" panose="020B0604030504040204" pitchFamily="50" charset="-128"/>
            </a:endParaRPr>
          </a:p>
        </p:txBody>
      </p:sp>
      <p:graphicFrame>
        <p:nvGraphicFramePr>
          <p:cNvPr id="72" name="表 6">
            <a:extLst>
              <a:ext uri="{FF2B5EF4-FFF2-40B4-BE49-F238E27FC236}">
                <a16:creationId xmlns:a16="http://schemas.microsoft.com/office/drawing/2014/main" id="{B451A8C9-B162-4680-82D0-CBD4520B8BDD}"/>
              </a:ext>
            </a:extLst>
          </p:cNvPr>
          <p:cNvGraphicFramePr>
            <a:graphicFrameLocks noGrp="1"/>
          </p:cNvGraphicFramePr>
          <p:nvPr>
            <p:extLst>
              <p:ext uri="{D42A27DB-BD31-4B8C-83A1-F6EECF244321}">
                <p14:modId xmlns:p14="http://schemas.microsoft.com/office/powerpoint/2010/main" val="444469788"/>
              </p:ext>
            </p:extLst>
          </p:nvPr>
        </p:nvGraphicFramePr>
        <p:xfrm>
          <a:off x="227013" y="686940"/>
          <a:ext cx="11507353" cy="394716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2346430126"/>
                    </a:ext>
                  </a:extLst>
                </a:gridCol>
                <a:gridCol w="1080000">
                  <a:extLst>
                    <a:ext uri="{9D8B030D-6E8A-4147-A177-3AD203B41FA5}">
                      <a16:colId xmlns:a16="http://schemas.microsoft.com/office/drawing/2014/main" val="2193284727"/>
                    </a:ext>
                  </a:extLst>
                </a:gridCol>
                <a:gridCol w="3708000">
                  <a:extLst>
                    <a:ext uri="{9D8B030D-6E8A-4147-A177-3AD203B41FA5}">
                      <a16:colId xmlns:a16="http://schemas.microsoft.com/office/drawing/2014/main" val="4144851624"/>
                    </a:ext>
                  </a:extLst>
                </a:gridCol>
                <a:gridCol w="798490">
                  <a:extLst>
                    <a:ext uri="{9D8B030D-6E8A-4147-A177-3AD203B41FA5}">
                      <a16:colId xmlns:a16="http://schemas.microsoft.com/office/drawing/2014/main" val="4178746584"/>
                    </a:ext>
                  </a:extLst>
                </a:gridCol>
                <a:gridCol w="5128863">
                  <a:extLst>
                    <a:ext uri="{9D8B030D-6E8A-4147-A177-3AD203B41FA5}">
                      <a16:colId xmlns:a16="http://schemas.microsoft.com/office/drawing/2014/main" val="2667593174"/>
                    </a:ext>
                  </a:extLst>
                </a:gridCol>
              </a:tblGrid>
              <a:tr h="278700">
                <a:tc>
                  <a:txBody>
                    <a:bodyPr/>
                    <a:lstStyle/>
                    <a:p>
                      <a:pPr algn="ctr"/>
                      <a:r>
                        <a:rPr kumimoji="1" lang="en-US" altLang="ja-JP" sz="1600">
                          <a:latin typeface="Meiryo UI" panose="020B0604030504040204" pitchFamily="50" charset="-128"/>
                          <a:ea typeface="Meiryo UI" panose="020B0604030504040204" pitchFamily="50" charset="-128"/>
                        </a:rPr>
                        <a:t>#</a:t>
                      </a:r>
                      <a:endParaRPr kumimoji="1" lang="ja-JP" altLang="en-US" sz="160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sz="1600">
                          <a:latin typeface="Meiryo UI" panose="020B0604030504040204" pitchFamily="50" charset="-128"/>
                          <a:ea typeface="Meiryo UI" panose="020B0604030504040204" pitchFamily="50" charset="-128"/>
                        </a:rPr>
                        <a:t>導入作業項目</a:t>
                      </a:r>
                    </a:p>
                  </a:txBody>
                  <a:tcPr/>
                </a:tc>
                <a:tc hMerge="1">
                  <a:txBody>
                    <a:bodyPr/>
                    <a:lstStyle/>
                    <a:p>
                      <a:endParaRPr kumimoji="1" lang="ja-JP" altLang="en-US" sz="1400"/>
                    </a:p>
                  </a:txBody>
                  <a:tcPr/>
                </a:tc>
                <a:tc>
                  <a:txBody>
                    <a:bodyPr/>
                    <a:lstStyle/>
                    <a:p>
                      <a:pPr algn="ctr"/>
                      <a:r>
                        <a:rPr kumimoji="1" lang="ja-JP" altLang="en-US" sz="1600">
                          <a:latin typeface="Meiryo UI" panose="020B0604030504040204" pitchFamily="50" charset="-128"/>
                          <a:ea typeface="Meiryo UI" panose="020B0604030504040204" pitchFamily="50" charset="-128"/>
                        </a:rPr>
                        <a:t>実施者</a:t>
                      </a:r>
                    </a:p>
                  </a:txBody>
                  <a:tcPr/>
                </a:tc>
                <a:tc>
                  <a:txBody>
                    <a:bodyPr/>
                    <a:lstStyle/>
                    <a:p>
                      <a:pPr algn="ctr"/>
                      <a:r>
                        <a:rPr kumimoji="1" lang="ja-JP" altLang="en-US" sz="1600">
                          <a:latin typeface="Meiryo UI" panose="020B0604030504040204" pitchFamily="50" charset="-128"/>
                          <a:ea typeface="Meiryo UI" panose="020B0604030504040204" pitchFamily="50" charset="-128"/>
                        </a:rPr>
                        <a:t>作業概要</a:t>
                      </a:r>
                      <a:endParaRPr kumimoji="1" lang="en-US" altLang="ja-JP"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66863200"/>
                  </a:ext>
                </a:extLst>
              </a:tr>
              <a:tr h="380046">
                <a:tc rowSpan="7">
                  <a:txBody>
                    <a:bodyPr/>
                    <a:lstStyle/>
                    <a:p>
                      <a:pPr algn="ctr"/>
                      <a:r>
                        <a:rPr kumimoji="1" lang="ja-JP" altLang="en-US" sz="1200">
                          <a:latin typeface="Meiryo UI" panose="020B0604030504040204" pitchFamily="50" charset="-128"/>
                          <a:ea typeface="Meiryo UI" panose="020B0604030504040204" pitchFamily="50" charset="-128"/>
                        </a:rPr>
                        <a:t>ステップ</a:t>
                      </a:r>
                      <a:r>
                        <a:rPr kumimoji="1" lang="en-US" altLang="ja-JP" sz="120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rowSpan="7">
                  <a:txBody>
                    <a:bodyPr/>
                    <a:lstStyle/>
                    <a:p>
                      <a:pPr algn="ctr"/>
                      <a:r>
                        <a:rPr kumimoji="1" lang="ja-JP" altLang="en-US" sz="1300">
                          <a:latin typeface="Meiryo UI" panose="020B0604030504040204" pitchFamily="50" charset="-128"/>
                          <a:ea typeface="Meiryo UI" panose="020B0604030504040204" pitchFamily="50" charset="-128"/>
                        </a:rPr>
                        <a:t>データカタログ</a:t>
                      </a:r>
                      <a:endParaRPr kumimoji="1" lang="en-US" altLang="ja-JP" sz="1300">
                        <a:latin typeface="Meiryo UI" panose="020B0604030504040204" pitchFamily="50" charset="-128"/>
                        <a:ea typeface="Meiryo UI" panose="020B0604030504040204" pitchFamily="50" charset="-128"/>
                      </a:endParaRPr>
                    </a:p>
                    <a:p>
                      <a:pPr algn="ctr"/>
                      <a:r>
                        <a:rPr kumimoji="1" lang="ja-JP" altLang="en-US" sz="1300">
                          <a:latin typeface="Meiryo UI" panose="020B0604030504040204" pitchFamily="50" charset="-128"/>
                          <a:ea typeface="Meiryo UI" panose="020B0604030504040204" pitchFamily="50" charset="-128"/>
                        </a:rPr>
                        <a:t>作成ツール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(2)</a:t>
                      </a:r>
                      <a:r>
                        <a:rPr kumimoji="1" lang="en-US" altLang="ja-JP" sz="1300">
                          <a:solidFill>
                            <a:schemeClr val="tx1"/>
                          </a:solidFill>
                          <a:latin typeface="Meiryo UI" panose="020B0604030504040204" pitchFamily="50" charset="-128"/>
                          <a:ea typeface="Meiryo UI" panose="020B0604030504040204" pitchFamily="50" charset="-128"/>
                        </a:rPr>
                        <a:t>-1 </a:t>
                      </a:r>
                      <a:r>
                        <a:rPr kumimoji="1" lang="ja-JP" altLang="en-US" sz="1300">
                          <a:solidFill>
                            <a:schemeClr val="tx1"/>
                          </a:solidFill>
                          <a:latin typeface="Meiryo UI" panose="020B0604030504040204" pitchFamily="50" charset="-128"/>
                          <a:ea typeface="Meiryo UI" panose="020B0604030504040204" pitchFamily="50" charset="-128"/>
                        </a:rPr>
                        <a:t>データカタログ作成ツールの利用環境準備</a:t>
                      </a:r>
                      <a:endParaRPr kumimoji="1" lang="en-US" altLang="ja-JP"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データ</a:t>
                      </a:r>
                      <a:endParaRPr kumimoji="1" lang="en-US" altLang="ja-JP" sz="1200" kern="1200">
                        <a:solidFill>
                          <a:schemeClr val="dk1"/>
                        </a:solidFill>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提供者</a:t>
                      </a:r>
                    </a:p>
                  </a:txBody>
                  <a:tcPr/>
                </a:tc>
                <a:tc>
                  <a:txBody>
                    <a:bodyPr/>
                    <a:lstStyle/>
                    <a:p>
                      <a:r>
                        <a:rPr lang="ja-JP" altLang="en-US" sz="1200" dirty="0">
                          <a:solidFill>
                            <a:schemeClr val="tx1"/>
                          </a:solidFill>
                          <a:latin typeface="Meiryo UI" panose="020B0604030504040204" pitchFamily="50" charset="-128"/>
                          <a:ea typeface="Meiryo UI" panose="020B0604030504040204" pitchFamily="50" charset="-128"/>
                        </a:rPr>
                        <a:t>データカタログ作成ツールの利用する環境</a:t>
                      </a:r>
                      <a:r>
                        <a:rPr lang="en-US" altLang="ja-JP" sz="1200" dirty="0">
                          <a:solidFill>
                            <a:schemeClr val="tx1"/>
                          </a:solidFill>
                          <a:latin typeface="Meiryo UI" panose="020B0604030504040204" pitchFamily="50" charset="-128"/>
                          <a:ea typeface="Meiryo UI" panose="020B0604030504040204" pitchFamily="50" charset="-128"/>
                        </a:rPr>
                        <a:t>(PC/</a:t>
                      </a:r>
                      <a:r>
                        <a:rPr lang="ja-JP" altLang="en-US" sz="1200" dirty="0">
                          <a:solidFill>
                            <a:schemeClr val="tx1"/>
                          </a:solidFill>
                          <a:latin typeface="Meiryo UI" panose="020B0604030504040204" pitchFamily="50" charset="-128"/>
                          <a:ea typeface="Meiryo UI" panose="020B0604030504040204" pitchFamily="50" charset="-128"/>
                        </a:rPr>
                        <a:t>ブラウザ</a:t>
                      </a:r>
                      <a:r>
                        <a:rPr lang="en-US" altLang="ja-JP" sz="1200" dirty="0">
                          <a:solidFill>
                            <a:schemeClr val="tx1"/>
                          </a:solidFill>
                          <a:latin typeface="Meiryo UI" panose="020B0604030504040204" pitchFamily="50" charset="-128"/>
                          <a:ea typeface="Meiryo UI" panose="020B0604030504040204" pitchFamily="50" charset="-128"/>
                        </a:rPr>
                        <a:t>/NW</a:t>
                      </a:r>
                      <a:r>
                        <a:rPr lang="ja-JP" altLang="en-US" sz="1200" dirty="0">
                          <a:solidFill>
                            <a:schemeClr val="tx1"/>
                          </a:solidFill>
                          <a:latin typeface="Meiryo UI" panose="020B0604030504040204" pitchFamily="50" charset="-128"/>
                          <a:ea typeface="Meiryo UI" panose="020B0604030504040204" pitchFamily="50" charset="-128"/>
                        </a:rPr>
                        <a:t>等</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を準備いただく。</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前提事項は、</a:t>
                      </a:r>
                      <a:r>
                        <a:rPr lang="en-US" altLang="ja-JP" sz="1200" dirty="0">
                          <a:solidFill>
                            <a:schemeClr val="tx1"/>
                          </a:solidFill>
                          <a:latin typeface="Meiryo UI" panose="020B0604030504040204" pitchFamily="50" charset="-128"/>
                          <a:ea typeface="Meiryo UI" panose="020B0604030504040204" pitchFamily="50" charset="-128"/>
                        </a:rPr>
                        <a:t>[3.</a:t>
                      </a:r>
                      <a:r>
                        <a:rPr lang="ja-JP" altLang="en-US" sz="1200" dirty="0">
                          <a:solidFill>
                            <a:schemeClr val="tx1"/>
                          </a:solidFill>
                          <a:latin typeface="Meiryo UI" panose="020B0604030504040204" pitchFamily="50" charset="-128"/>
                          <a:ea typeface="Meiryo UI" panose="020B0604030504040204" pitchFamily="50" charset="-128"/>
                        </a:rPr>
                        <a:t>前提事項</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の「ステップ</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：データカタログ作成ツールの利用に関する前提事項」を参照。</a:t>
                      </a:r>
                      <a:endParaRPr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82693014"/>
                  </a:ext>
                </a:extLst>
              </a:tr>
              <a:tr h="380046">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(2)</a:t>
                      </a:r>
                      <a:r>
                        <a:rPr kumimoji="1" lang="en-US" altLang="ja-JP" sz="1300">
                          <a:solidFill>
                            <a:schemeClr val="tx1"/>
                          </a:solidFill>
                          <a:latin typeface="Meiryo UI" panose="020B0604030504040204" pitchFamily="50" charset="-128"/>
                          <a:ea typeface="Meiryo UI" panose="020B0604030504040204" pitchFamily="50" charset="-128"/>
                        </a:rPr>
                        <a:t>-2 </a:t>
                      </a:r>
                      <a:r>
                        <a:rPr kumimoji="1" lang="ja-JP" altLang="en-US" sz="1300">
                          <a:solidFill>
                            <a:schemeClr val="tx1"/>
                          </a:solidFill>
                          <a:latin typeface="Meiryo UI" panose="020B0604030504040204" pitchFamily="50" charset="-128"/>
                          <a:ea typeface="Meiryo UI" panose="020B0604030504040204" pitchFamily="50" charset="-128"/>
                        </a:rPr>
                        <a:t>データカタログ作成ツールの利用申請書提出</a:t>
                      </a:r>
                      <a:endParaRPr kumimoji="1" lang="en-US" altLang="ja-JP"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データ</a:t>
                      </a:r>
                      <a:endParaRPr kumimoji="1" lang="en-US" altLang="ja-JP" sz="1200" kern="1200">
                        <a:solidFill>
                          <a:schemeClr val="dk1"/>
                        </a:solidFill>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提供者</a:t>
                      </a:r>
                    </a:p>
                  </a:txBody>
                  <a:tcPr/>
                </a:tc>
                <a:tc>
                  <a:txBody>
                    <a:bodyPr/>
                    <a:lstStyle/>
                    <a:p>
                      <a:r>
                        <a:rPr lang="ja-JP" altLang="en-US" sz="1200">
                          <a:solidFill>
                            <a:schemeClr val="tx1"/>
                          </a:solidFill>
                          <a:latin typeface="Meiryo UI" panose="020B0604030504040204" pitchFamily="50" charset="-128"/>
                          <a:ea typeface="Meiryo UI" panose="020B0604030504040204" pitchFamily="50" charset="-128"/>
                        </a:rPr>
                        <a:t>データカタログ作成ツールの利用準備として、利用申請書を提出する。</a:t>
                      </a:r>
                      <a:endParaRPr lang="en-US" altLang="ja-JP" sz="1200">
                        <a:solidFill>
                          <a:schemeClr val="tx1"/>
                        </a:solidFill>
                        <a:latin typeface="Meiryo UI" panose="020B0604030504040204" pitchFamily="50" charset="-128"/>
                        <a:ea typeface="Meiryo UI" panose="020B0604030504040204" pitchFamily="50" charset="-128"/>
                      </a:endParaRPr>
                    </a:p>
                    <a:p>
                      <a:r>
                        <a:rPr lang="en-US" altLang="ja-JP" sz="1200">
                          <a:solidFill>
                            <a:schemeClr val="tx1"/>
                          </a:solidFill>
                          <a:latin typeface="Meiryo UI" panose="020B0604030504040204" pitchFamily="50" charset="-128"/>
                          <a:ea typeface="Meiryo UI" panose="020B0604030504040204" pitchFamily="50" charset="-128"/>
                        </a:rPr>
                        <a:t>(</a:t>
                      </a:r>
                      <a:r>
                        <a:rPr lang="ja-JP" altLang="en-US" sz="1200">
                          <a:solidFill>
                            <a:schemeClr val="tx1"/>
                          </a:solidFill>
                          <a:latin typeface="Meiryo UI" panose="020B0604030504040204" pitchFamily="50" charset="-128"/>
                          <a:ea typeface="Meiryo UI" panose="020B0604030504040204" pitchFamily="50" charset="-128"/>
                        </a:rPr>
                        <a:t>必要情報：データ提供者の組織名称、</a:t>
                      </a:r>
                      <a:r>
                        <a:rPr lang="en-US" altLang="ja-JP" sz="1200">
                          <a:solidFill>
                            <a:schemeClr val="tx1"/>
                          </a:solidFill>
                          <a:latin typeface="Meiryo UI" panose="020B0604030504040204" pitchFamily="50" charset="-128"/>
                          <a:ea typeface="Meiryo UI" panose="020B0604030504040204" pitchFamily="50" charset="-128"/>
                        </a:rPr>
                        <a:t>(1)-1</a:t>
                      </a:r>
                      <a:r>
                        <a:rPr lang="ja-JP" altLang="en-US" sz="1200">
                          <a:solidFill>
                            <a:schemeClr val="tx1"/>
                          </a:solidFill>
                          <a:latin typeface="Meiryo UI" panose="020B0604030504040204" pitchFamily="50" charset="-128"/>
                          <a:ea typeface="Meiryo UI" panose="020B0604030504040204" pitchFamily="50" charset="-128"/>
                        </a:rPr>
                        <a:t>で構築した</a:t>
                      </a:r>
                      <a:r>
                        <a:rPr lang="en-US" altLang="ja-JP" sz="1200">
                          <a:solidFill>
                            <a:schemeClr val="tx1"/>
                          </a:solidFill>
                          <a:latin typeface="Meiryo UI" panose="020B0604030504040204" pitchFamily="50" charset="-128"/>
                          <a:ea typeface="Meiryo UI" panose="020B0604030504040204" pitchFamily="50" charset="-128"/>
                        </a:rPr>
                        <a:t>CKAN</a:t>
                      </a:r>
                      <a:r>
                        <a:rPr lang="ja-JP" altLang="en-US" sz="1200">
                          <a:solidFill>
                            <a:schemeClr val="tx1"/>
                          </a:solidFill>
                          <a:latin typeface="Meiryo UI" panose="020B0604030504040204" pitchFamily="50" charset="-128"/>
                          <a:ea typeface="Meiryo UI" panose="020B0604030504040204" pitchFamily="50" charset="-128"/>
                        </a:rPr>
                        <a:t>の</a:t>
                      </a:r>
                      <a:r>
                        <a:rPr lang="en-US" altLang="ja-JP" sz="1200">
                          <a:solidFill>
                            <a:schemeClr val="tx1"/>
                          </a:solidFill>
                          <a:latin typeface="Meiryo UI" panose="020B0604030504040204" pitchFamily="50" charset="-128"/>
                          <a:ea typeface="Meiryo UI" panose="020B0604030504040204" pitchFamily="50" charset="-128"/>
                        </a:rPr>
                        <a:t>URL</a:t>
                      </a:r>
                      <a:r>
                        <a:rPr lang="ja-JP" altLang="en-US" sz="1200">
                          <a:solidFill>
                            <a:schemeClr val="tx1"/>
                          </a:solidFill>
                          <a:latin typeface="Meiryo UI" panose="020B0604030504040204" pitchFamily="50" charset="-128"/>
                          <a:ea typeface="Meiryo UI" panose="020B0604030504040204" pitchFamily="50" charset="-128"/>
                        </a:rPr>
                        <a:t>等</a:t>
                      </a:r>
                      <a:r>
                        <a:rPr lang="en-US" altLang="ja-JP" sz="1200">
                          <a:solidFill>
                            <a:schemeClr val="tx1"/>
                          </a:solidFill>
                          <a:latin typeface="Meiryo UI" panose="020B0604030504040204" pitchFamily="50" charset="-128"/>
                          <a:ea typeface="Meiryo UI" panose="020B0604030504040204" pitchFamily="50" charset="-128"/>
                        </a:rPr>
                        <a:t>)</a:t>
                      </a:r>
                    </a:p>
                    <a:p>
                      <a:r>
                        <a:rPr lang="ja-JP" altLang="en-US" sz="1200">
                          <a:solidFill>
                            <a:schemeClr val="tx1"/>
                          </a:solidFill>
                          <a:latin typeface="Meiryo UI" panose="020B0604030504040204" pitchFamily="50" charset="-128"/>
                          <a:ea typeface="Meiryo UI" panose="020B0604030504040204" pitchFamily="50" charset="-128"/>
                        </a:rPr>
                        <a:t>　申請書：データカタログ作成ツール利用申請書</a:t>
                      </a:r>
                      <a:endParaRPr lang="en-US" altLang="ja-JP" sz="1200">
                        <a:solidFill>
                          <a:schemeClr val="tx1"/>
                        </a:solidFill>
                        <a:latin typeface="Meiryo UI" panose="020B0604030504040204" pitchFamily="50" charset="-128"/>
                        <a:ea typeface="Meiryo UI" panose="020B0604030504040204" pitchFamily="50" charset="-128"/>
                      </a:endParaRPr>
                    </a:p>
                    <a:p>
                      <a:r>
                        <a:rPr lang="ja-JP" altLang="en-US" sz="1200">
                          <a:solidFill>
                            <a:schemeClr val="tx1"/>
                          </a:solidFill>
                          <a:latin typeface="Meiryo UI" panose="020B0604030504040204" pitchFamily="50" charset="-128"/>
                          <a:ea typeface="Meiryo UI" panose="020B0604030504040204" pitchFamily="50" charset="-128"/>
                        </a:rPr>
                        <a:t>　提出先：</a:t>
                      </a:r>
                      <a:r>
                        <a:rPr lang="en-US" altLang="ja-JP" sz="1200">
                          <a:solidFill>
                            <a:schemeClr val="tx1"/>
                          </a:solidFill>
                          <a:latin typeface="Meiryo UI" panose="020B0604030504040204" pitchFamily="50" charset="-128"/>
                          <a:ea typeface="Meiryo UI" panose="020B0604030504040204" pitchFamily="50" charset="-128"/>
                        </a:rPr>
                        <a:t>sip2cadde_support@nii.ac.jp</a:t>
                      </a:r>
                    </a:p>
                  </a:txBody>
                  <a:tcPr/>
                </a:tc>
                <a:extLst>
                  <a:ext uri="{0D108BD9-81ED-4DB2-BD59-A6C34878D82A}">
                    <a16:rowId xmlns:a16="http://schemas.microsoft.com/office/drawing/2014/main" val="2483880403"/>
                  </a:ext>
                </a:extLst>
              </a:tr>
              <a:tr h="240696">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(2)</a:t>
                      </a:r>
                      <a:r>
                        <a:rPr kumimoji="1" lang="en-US" altLang="ja-JP" sz="1300">
                          <a:solidFill>
                            <a:schemeClr val="tx1"/>
                          </a:solidFill>
                          <a:latin typeface="Meiryo UI" panose="020B0604030504040204" pitchFamily="50" charset="-128"/>
                          <a:ea typeface="Meiryo UI" panose="020B0604030504040204" pitchFamily="50" charset="-128"/>
                        </a:rPr>
                        <a:t>-3 </a:t>
                      </a:r>
                      <a:r>
                        <a:rPr kumimoji="1" lang="ja-JP" altLang="en-US" sz="1300">
                          <a:solidFill>
                            <a:schemeClr val="tx1"/>
                          </a:solidFill>
                          <a:latin typeface="Meiryo UI" panose="020B0604030504040204" pitchFamily="50" charset="-128"/>
                          <a:ea typeface="Meiryo UI" panose="020B0604030504040204" pitchFamily="50" charset="-128"/>
                        </a:rPr>
                        <a:t>申請受付・環境設定調整</a:t>
                      </a:r>
                      <a:endParaRPr kumimoji="1" lang="en-US" altLang="ja-JP"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a:t>
                      </a:r>
                    </a:p>
                  </a:txBody>
                  <a:tcPr/>
                </a:tc>
                <a:tc>
                  <a:txBody>
                    <a:bodyPr/>
                    <a:lstStyle/>
                    <a:p>
                      <a:r>
                        <a:rPr lang="en-US" altLang="ja-JP" sz="1200">
                          <a:solidFill>
                            <a:schemeClr val="tx1"/>
                          </a:solidFill>
                          <a:latin typeface="Meiryo UI" panose="020B0604030504040204" pitchFamily="50" charset="-128"/>
                          <a:ea typeface="Meiryo UI" panose="020B0604030504040204" pitchFamily="50" charset="-128"/>
                        </a:rPr>
                        <a:t>(2)-2</a:t>
                      </a:r>
                      <a:r>
                        <a:rPr lang="ja-JP" altLang="en-US" sz="1200">
                          <a:solidFill>
                            <a:schemeClr val="tx1"/>
                          </a:solidFill>
                          <a:latin typeface="Meiryo UI" panose="020B0604030504040204" pitchFamily="50" charset="-128"/>
                          <a:ea typeface="Meiryo UI" panose="020B0604030504040204" pitchFamily="50" charset="-128"/>
                        </a:rPr>
                        <a:t>にて送付いただいた申請書を受領し、環境設定作業を調整する。</a:t>
                      </a:r>
                      <a:endParaRPr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12923488"/>
                  </a:ext>
                </a:extLst>
              </a:tr>
              <a:tr h="380046">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(2)</a:t>
                      </a:r>
                      <a:r>
                        <a:rPr kumimoji="1" lang="en-US" altLang="ja-JP" sz="1300">
                          <a:solidFill>
                            <a:schemeClr val="tx1"/>
                          </a:solidFill>
                          <a:latin typeface="Meiryo UI" panose="020B0604030504040204" pitchFamily="50" charset="-128"/>
                          <a:ea typeface="Meiryo UI" panose="020B0604030504040204" pitchFamily="50" charset="-128"/>
                        </a:rPr>
                        <a:t>-4 </a:t>
                      </a:r>
                      <a:r>
                        <a:rPr kumimoji="1" lang="ja-JP" altLang="en-US" sz="1300">
                          <a:solidFill>
                            <a:schemeClr val="tx1"/>
                          </a:solidFill>
                          <a:latin typeface="Meiryo UI" panose="020B0604030504040204" pitchFamily="50" charset="-128"/>
                          <a:ea typeface="Meiryo UI" panose="020B0604030504040204" pitchFamily="50" charset="-128"/>
                        </a:rPr>
                        <a:t>データカタログ作成ツールの環境設定</a:t>
                      </a:r>
                      <a:endParaRPr kumimoji="1" lang="en-US" altLang="ja-JP"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a:t>
                      </a:r>
                    </a:p>
                  </a:txBody>
                  <a:tcPr/>
                </a:tc>
                <a:tc>
                  <a:txBody>
                    <a:bodyPr/>
                    <a:lstStyle/>
                    <a:p>
                      <a:r>
                        <a:rPr lang="en-US" altLang="ja-JP" sz="1200">
                          <a:solidFill>
                            <a:schemeClr val="tx1"/>
                          </a:solidFill>
                          <a:latin typeface="Meiryo UI" panose="020B0604030504040204" pitchFamily="50" charset="-128"/>
                          <a:ea typeface="Meiryo UI" panose="020B0604030504040204" pitchFamily="50" charset="-128"/>
                        </a:rPr>
                        <a:t>SIP</a:t>
                      </a:r>
                      <a:r>
                        <a:rPr lang="ja-JP" altLang="en-US" sz="1200">
                          <a:solidFill>
                            <a:schemeClr val="tx1"/>
                          </a:solidFill>
                          <a:latin typeface="Meiryo UI" panose="020B0604030504040204" pitchFamily="50" charset="-128"/>
                          <a:ea typeface="Meiryo UI" panose="020B0604030504040204" pitchFamily="50" charset="-128"/>
                        </a:rPr>
                        <a:t>分野間の実施事業者にて、利用申請書に基づき、カタログ作成ツールへの環境設定を実施する。</a:t>
                      </a:r>
                      <a:endParaRPr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83460668"/>
                  </a:ext>
                </a:extLst>
              </a:tr>
              <a:tr h="380046">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a:solidFill>
                            <a:schemeClr val="tx1"/>
                          </a:solidFill>
                          <a:latin typeface="Meiryo UI" panose="020B0604030504040204" pitchFamily="50" charset="-128"/>
                          <a:ea typeface="Meiryo UI" panose="020B0604030504040204" pitchFamily="50" charset="-128"/>
                        </a:rPr>
                        <a:t>(2)-5 </a:t>
                      </a:r>
                      <a:r>
                        <a:rPr kumimoji="1" lang="ja-JP" altLang="en-US" sz="1300">
                          <a:solidFill>
                            <a:schemeClr val="tx1"/>
                          </a:solidFill>
                          <a:latin typeface="Meiryo UI" panose="020B0604030504040204" pitchFamily="50" charset="-128"/>
                          <a:ea typeface="Meiryo UI" panose="020B0604030504040204" pitchFamily="50" charset="-128"/>
                        </a:rPr>
                        <a:t>データカタログ作成ツールへの</a:t>
                      </a:r>
                      <a:r>
                        <a:rPr lang="ja-JP" altLang="en-US" sz="1300">
                          <a:solidFill>
                            <a:schemeClr val="tx1"/>
                          </a:solidFill>
                          <a:latin typeface="Meiryo UI" panose="020B0604030504040204" pitchFamily="50" charset="-128"/>
                          <a:ea typeface="Meiryo UI" panose="020B0604030504040204" pitchFamily="50" charset="-128"/>
                        </a:rPr>
                        <a:t>接続</a:t>
                      </a:r>
                      <a:r>
                        <a:rPr kumimoji="1" lang="ja-JP" altLang="en-US" sz="1300">
                          <a:solidFill>
                            <a:schemeClr val="tx1"/>
                          </a:solidFill>
                          <a:latin typeface="Meiryo UI" panose="020B0604030504040204" pitchFamily="50" charset="-128"/>
                          <a:ea typeface="Meiryo UI" panose="020B0604030504040204" pitchFamily="50" charset="-128"/>
                        </a:rPr>
                        <a:t>情報連絡</a:t>
                      </a:r>
                      <a:endParaRPr kumimoji="1" lang="en-US" altLang="ja-JP"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a:t>
                      </a:r>
                    </a:p>
                  </a:txBody>
                  <a:tcPr/>
                </a:tc>
                <a:tc>
                  <a:txBody>
                    <a:bodyPr/>
                    <a:lstStyle/>
                    <a:p>
                      <a:r>
                        <a:rPr lang="en-US" altLang="ja-JP" sz="1200">
                          <a:solidFill>
                            <a:schemeClr val="tx1"/>
                          </a:solidFill>
                          <a:latin typeface="Meiryo UI" panose="020B0604030504040204" pitchFamily="50" charset="-128"/>
                          <a:ea typeface="Meiryo UI" panose="020B0604030504040204" pitchFamily="50" charset="-128"/>
                        </a:rPr>
                        <a:t>(2)</a:t>
                      </a:r>
                      <a:r>
                        <a:rPr kumimoji="1" lang="en-US" altLang="ja-JP" sz="1200">
                          <a:solidFill>
                            <a:schemeClr val="tx1"/>
                          </a:solidFill>
                          <a:latin typeface="Meiryo UI" panose="020B0604030504040204" pitchFamily="50" charset="-128"/>
                          <a:ea typeface="Meiryo UI" panose="020B0604030504040204" pitchFamily="50" charset="-128"/>
                        </a:rPr>
                        <a:t>-4</a:t>
                      </a:r>
                      <a:r>
                        <a:rPr kumimoji="1" lang="ja-JP" altLang="en-US" sz="1200">
                          <a:solidFill>
                            <a:schemeClr val="tx1"/>
                          </a:solidFill>
                          <a:latin typeface="Meiryo UI" panose="020B0604030504040204" pitchFamily="50" charset="-128"/>
                          <a:ea typeface="Meiryo UI" panose="020B0604030504040204" pitchFamily="50" charset="-128"/>
                        </a:rPr>
                        <a:t>にて設定した情報をもとに、データカタログ作成ツールへの接続に必要な情報を、申請者へご連絡する。</a:t>
                      </a:r>
                      <a:endParaRPr kumimoji="1"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67791111"/>
                  </a:ext>
                </a:extLst>
              </a:tr>
              <a:tr h="405382">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a:solidFill>
                            <a:schemeClr val="tx1"/>
                          </a:solidFill>
                          <a:latin typeface="Meiryo UI" panose="020B0604030504040204" pitchFamily="50" charset="-128"/>
                          <a:ea typeface="Meiryo UI" panose="020B0604030504040204" pitchFamily="50" charset="-128"/>
                        </a:rPr>
                        <a:t>(2)-6 </a:t>
                      </a:r>
                      <a:r>
                        <a:rPr lang="ja-JP" altLang="en-US" sz="1300">
                          <a:solidFill>
                            <a:schemeClr val="tx1"/>
                          </a:solidFill>
                          <a:latin typeface="Meiryo UI" panose="020B0604030504040204" pitchFamily="50" charset="-128"/>
                          <a:ea typeface="Meiryo UI" panose="020B0604030504040204" pitchFamily="50" charset="-128"/>
                        </a:rPr>
                        <a:t>接続</a:t>
                      </a:r>
                      <a:r>
                        <a:rPr kumimoji="1" lang="ja-JP" altLang="en-US" sz="1300">
                          <a:solidFill>
                            <a:schemeClr val="tx1"/>
                          </a:solidFill>
                          <a:latin typeface="Meiryo UI" panose="020B0604030504040204" pitchFamily="50" charset="-128"/>
                          <a:ea typeface="Meiryo UI" panose="020B0604030504040204" pitchFamily="50" charset="-128"/>
                        </a:rPr>
                        <a:t>情報受領</a:t>
                      </a:r>
                      <a:endParaRPr kumimoji="1" lang="en-US" altLang="ja-JP"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データ</a:t>
                      </a:r>
                      <a:endParaRPr kumimoji="1" lang="en-US" altLang="ja-JP" sz="1200" kern="1200">
                        <a:solidFill>
                          <a:schemeClr val="dk1"/>
                        </a:solidFill>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提供者</a:t>
                      </a:r>
                    </a:p>
                  </a:txBody>
                  <a:tcPr/>
                </a:tc>
                <a:tc>
                  <a:txBody>
                    <a:bodyPr/>
                    <a:lstStyle/>
                    <a:p>
                      <a:r>
                        <a:rPr kumimoji="1" lang="ja-JP" altLang="en-US" sz="1200">
                          <a:solidFill>
                            <a:schemeClr val="tx1"/>
                          </a:solidFill>
                          <a:latin typeface="Meiryo UI" panose="020B0604030504040204" pitchFamily="50" charset="-128"/>
                          <a:ea typeface="Meiryo UI" panose="020B0604030504040204" pitchFamily="50" charset="-128"/>
                        </a:rPr>
                        <a:t>データカタログ作成ツールへの接続情報を受領する。</a:t>
                      </a:r>
                      <a:endParaRPr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435990"/>
                  </a:ext>
                </a:extLst>
              </a:tr>
              <a:tr h="405382">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(2)</a:t>
                      </a:r>
                      <a:r>
                        <a:rPr kumimoji="1" lang="en-US" altLang="ja-JP" sz="1300">
                          <a:solidFill>
                            <a:schemeClr val="tx1"/>
                          </a:solidFill>
                          <a:latin typeface="Meiryo UI" panose="020B0604030504040204" pitchFamily="50" charset="-128"/>
                          <a:ea typeface="Meiryo UI" panose="020B0604030504040204" pitchFamily="50" charset="-128"/>
                        </a:rPr>
                        <a:t>-7 </a:t>
                      </a:r>
                      <a:r>
                        <a:rPr kumimoji="1" lang="ja-JP" altLang="en-US" sz="1300">
                          <a:solidFill>
                            <a:schemeClr val="tx1"/>
                          </a:solidFill>
                          <a:latin typeface="Meiryo UI" panose="020B0604030504040204" pitchFamily="50" charset="-128"/>
                          <a:ea typeface="Meiryo UI" panose="020B0604030504040204" pitchFamily="50" charset="-128"/>
                        </a:rPr>
                        <a:t>データカタログ作成ツールの利用開始</a:t>
                      </a:r>
                      <a:endParaRPr kumimoji="1" lang="en-US" altLang="ja-JP" sz="130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a:solidFill>
                            <a:schemeClr val="tx1"/>
                          </a:solidFill>
                          <a:latin typeface="Meiryo UI" panose="020B0604030504040204" pitchFamily="50" charset="-128"/>
                          <a:ea typeface="Meiryo UI" panose="020B0604030504040204" pitchFamily="50" charset="-128"/>
                        </a:rPr>
                        <a:t>　　　　 カタログデータ登録</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データ</a:t>
                      </a:r>
                      <a:endParaRPr kumimoji="1" lang="en-US" altLang="ja-JP" sz="1200" kern="1200">
                        <a:solidFill>
                          <a:schemeClr val="dk1"/>
                        </a:solidFill>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提供者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データカタログ作成ツールを利用し、カタログデータを登録する。</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操作紹介は、接続情報ご連絡時に提供します。</a:t>
                      </a:r>
                      <a:endParaRPr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93578"/>
                  </a:ext>
                </a:extLst>
              </a:tr>
            </a:tbl>
          </a:graphicData>
        </a:graphic>
      </p:graphicFrame>
    </p:spTree>
    <p:extLst>
      <p:ext uri="{BB962C8B-B14F-4D97-AF65-F5344CB8AC3E}">
        <p14:creationId xmlns:p14="http://schemas.microsoft.com/office/powerpoint/2010/main" val="28141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476752"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導入作業：①データカタログ横断検索サービス　</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u="sng">
                <a:latin typeface="Meiryo UI" panose="020B0604030504040204" pitchFamily="50" charset="-128"/>
                <a:ea typeface="Meiryo UI" panose="020B0604030504040204" pitchFamily="50" charset="-128"/>
              </a:rPr>
              <a:t>ステップ</a:t>
            </a:r>
            <a:r>
              <a:rPr lang="en-US" altLang="ja-JP" sz="2000" u="sng">
                <a:solidFill>
                  <a:schemeClr val="tx1"/>
                </a:solidFill>
                <a:latin typeface="Meiryo UI" panose="020B0604030504040204" pitchFamily="50" charset="-128"/>
                <a:ea typeface="Meiryo UI" panose="020B0604030504040204" pitchFamily="50" charset="-128"/>
              </a:rPr>
              <a:t>(3)</a:t>
            </a:r>
            <a:r>
              <a:rPr lang="ja-JP" altLang="en-US" sz="2000" u="sng">
                <a:solidFill>
                  <a:schemeClr val="tx1"/>
                </a:solidFill>
                <a:latin typeface="Meiryo UI" panose="020B0604030504040204" pitchFamily="50" charset="-128"/>
                <a:ea typeface="Meiryo UI" panose="020B0604030504040204" pitchFamily="50" charset="-128"/>
              </a:rPr>
              <a:t>：</a:t>
            </a:r>
            <a:r>
              <a:rPr kumimoji="1" lang="ja-JP" altLang="en-US" sz="2000" u="sng">
                <a:solidFill>
                  <a:schemeClr val="tx1"/>
                </a:solidFill>
                <a:latin typeface="Meiryo UI" panose="020B0604030504040204" pitchFamily="50" charset="-128"/>
                <a:ea typeface="Meiryo UI" panose="020B0604030504040204" pitchFamily="50" charset="-128"/>
              </a:rPr>
              <a:t>横断検索サービス</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400" u="sng">
              <a:solidFill>
                <a:schemeClr val="tx1"/>
              </a:solidFill>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BC77928B-3120-437B-A445-9294BE22FACF}"/>
              </a:ext>
            </a:extLst>
          </p:cNvPr>
          <p:cNvSpPr txBox="1"/>
          <p:nvPr/>
        </p:nvSpPr>
        <p:spPr>
          <a:xfrm>
            <a:off x="233233" y="705772"/>
            <a:ext cx="2224800" cy="1815882"/>
          </a:xfrm>
          <a:prstGeom prst="rect">
            <a:avLst/>
          </a:prstGeom>
          <a:noFill/>
        </p:spPr>
        <p:txBody>
          <a:bodyPr wrap="square" rtlCol="0">
            <a:spAutoFit/>
          </a:bodyPr>
          <a:lstStyle/>
          <a:p>
            <a:pPr marL="285750" indent="-285750">
              <a:buFont typeface="Wingdings" panose="05000000000000000000" pitchFamily="2" charset="2"/>
              <a:buChar char="ü"/>
            </a:pPr>
            <a:r>
              <a:rPr kumimoji="1" lang="ja-JP" altLang="en-US" sz="1600">
                <a:latin typeface="Meiryo UI" panose="020B0604030504040204" pitchFamily="50" charset="-128"/>
                <a:ea typeface="Meiryo UI" panose="020B0604030504040204" pitchFamily="50" charset="-128"/>
              </a:rPr>
              <a:t>ステップ</a:t>
            </a:r>
            <a:r>
              <a:rPr kumimoji="1" lang="en-US" altLang="ja-JP" sz="1600">
                <a:latin typeface="Meiryo UI" panose="020B0604030504040204" pitchFamily="50" charset="-128"/>
                <a:ea typeface="Meiryo UI" panose="020B0604030504040204" pitchFamily="50" charset="-128"/>
              </a:rPr>
              <a:t>(1),(2)</a:t>
            </a:r>
            <a:r>
              <a:rPr kumimoji="1" lang="ja-JP" altLang="en-US" sz="1600">
                <a:latin typeface="Meiryo UI" panose="020B0604030504040204" pitchFamily="50" charset="-128"/>
                <a:ea typeface="Meiryo UI" panose="020B0604030504040204" pitchFamily="50" charset="-128"/>
              </a:rPr>
              <a:t>にて準備いただいたカタログサイト</a:t>
            </a:r>
            <a:r>
              <a:rPr lang="ja-JP" altLang="en-US" sz="1600">
                <a:latin typeface="Meiryo UI" panose="020B0604030504040204" pitchFamily="50" charset="-128"/>
                <a:ea typeface="Meiryo UI" panose="020B0604030504040204" pitchFamily="50" charset="-128"/>
              </a:rPr>
              <a:t>を横断検索サイトより検索できるようにするため、横断検索への登録申請を実施いただきます。</a:t>
            </a:r>
            <a:endParaRPr kumimoji="1" lang="en-US" altLang="ja-JP" sz="160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1404E33-3F59-4C0A-8EF8-EAF965054C52}"/>
              </a:ext>
            </a:extLst>
          </p:cNvPr>
          <p:cNvSpPr/>
          <p:nvPr/>
        </p:nvSpPr>
        <p:spPr>
          <a:xfrm>
            <a:off x="5005077" y="721216"/>
            <a:ext cx="4536000" cy="5883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正方形/長方形 5">
            <a:extLst>
              <a:ext uri="{FF2B5EF4-FFF2-40B4-BE49-F238E27FC236}">
                <a16:creationId xmlns:a16="http://schemas.microsoft.com/office/drawing/2014/main" id="{7F969A91-1BD5-43A0-B3B1-A6EDDDA67B18}"/>
              </a:ext>
            </a:extLst>
          </p:cNvPr>
          <p:cNvSpPr/>
          <p:nvPr/>
        </p:nvSpPr>
        <p:spPr>
          <a:xfrm>
            <a:off x="2621601" y="721216"/>
            <a:ext cx="2212986" cy="5898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60D2D8B-75A4-4417-82BB-FF016F4ADA89}"/>
              </a:ext>
            </a:extLst>
          </p:cNvPr>
          <p:cNvSpPr/>
          <p:nvPr/>
        </p:nvSpPr>
        <p:spPr>
          <a:xfrm>
            <a:off x="2621600" y="721216"/>
            <a:ext cx="2212986"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latin typeface="Meiryo UI" panose="020B0604030504040204" pitchFamily="50" charset="-128"/>
                <a:ea typeface="Meiryo UI" panose="020B0604030504040204" pitchFamily="50" charset="-128"/>
              </a:rPr>
              <a:t>データ提供者</a:t>
            </a:r>
            <a:endParaRPr kumimoji="1" lang="ja-JP" altLang="en-US" sz="160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35438F0D-D5A4-498B-8B1D-E500758C3E35}"/>
              </a:ext>
            </a:extLst>
          </p:cNvPr>
          <p:cNvSpPr/>
          <p:nvPr/>
        </p:nvSpPr>
        <p:spPr>
          <a:xfrm>
            <a:off x="5006044" y="721216"/>
            <a:ext cx="4534067"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a:latin typeface="Meiryo UI" panose="020B0604030504040204" pitchFamily="50" charset="-128"/>
                <a:ea typeface="Meiryo UI" panose="020B0604030504040204" pitchFamily="50" charset="-128"/>
              </a:rPr>
              <a:t>SIP</a:t>
            </a:r>
            <a:r>
              <a:rPr lang="ja-JP" altLang="en-US" sz="1600">
                <a:latin typeface="Meiryo UI" panose="020B0604030504040204" pitchFamily="50" charset="-128"/>
                <a:ea typeface="Meiryo UI" panose="020B0604030504040204" pitchFamily="50" charset="-128"/>
              </a:rPr>
              <a:t>分野間</a:t>
            </a:r>
            <a:endParaRPr kumimoji="1" lang="ja-JP" altLang="en-US" sz="160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BDE3ED8E-59D9-4BE2-AF04-EB00A53DC62F}"/>
              </a:ext>
            </a:extLst>
          </p:cNvPr>
          <p:cNvSpPr/>
          <p:nvPr/>
        </p:nvSpPr>
        <p:spPr>
          <a:xfrm>
            <a:off x="5085295" y="1287882"/>
            <a:ext cx="2088000" cy="5228165"/>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60E0D673-7BF6-4410-AADB-85BE4D2D0654}"/>
              </a:ext>
            </a:extLst>
          </p:cNvPr>
          <p:cNvSpPr/>
          <p:nvPr/>
        </p:nvSpPr>
        <p:spPr>
          <a:xfrm>
            <a:off x="5067295" y="1287882"/>
            <a:ext cx="2124000" cy="463640"/>
          </a:xfrm>
          <a:prstGeom prst="rect">
            <a:avLst/>
          </a:prstGeom>
          <a:solidFill>
            <a:schemeClr val="bg1">
              <a:lumMod val="85000"/>
            </a:schemeClr>
          </a:solidFill>
          <a:ln w="9525">
            <a:noFill/>
            <a:miter lim="800000"/>
            <a:headEnd/>
            <a:tailEnd/>
          </a:ln>
          <a:effectLst/>
        </p:spPr>
        <p:txBody>
          <a:bodyPr wrap="none" anchor="ctr"/>
          <a:lstStyle/>
          <a:p>
            <a:pPr algn="ctr" fontAlgn="base">
              <a:lnSpc>
                <a:spcPct val="90000"/>
              </a:lnSpc>
              <a:spcBef>
                <a:spcPct val="0"/>
              </a:spcBef>
              <a:spcAft>
                <a:spcPct val="0"/>
              </a:spcAft>
            </a:pPr>
            <a:r>
              <a:rPr lang="ja-JP" altLang="en-US" sz="1600">
                <a:latin typeface="Meiryo UI" panose="020B0604030504040204" pitchFamily="50" charset="-128"/>
                <a:ea typeface="Meiryo UI" panose="020B0604030504040204" pitchFamily="50" charset="-128"/>
              </a:rPr>
              <a:t>窓口</a:t>
            </a:r>
            <a:r>
              <a:rPr lang="en-US" altLang="ja-JP" sz="1600">
                <a:latin typeface="Meiryo UI" panose="020B0604030504040204" pitchFamily="50" charset="-128"/>
                <a:ea typeface="Meiryo UI" panose="020B0604030504040204" pitchFamily="50" charset="-128"/>
              </a:rPr>
              <a:t>/NII</a:t>
            </a:r>
            <a:endParaRPr lang="ja-JP" altLang="en-US" sz="160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E84BEB8-EA91-4366-939B-DAA102B73361}"/>
              </a:ext>
            </a:extLst>
          </p:cNvPr>
          <p:cNvSpPr/>
          <p:nvPr/>
        </p:nvSpPr>
        <p:spPr>
          <a:xfrm>
            <a:off x="7396775" y="1287882"/>
            <a:ext cx="2088000" cy="5228165"/>
          </a:xfrm>
          <a:prstGeom prst="rect">
            <a:avLst/>
          </a:prstGeom>
          <a:solidFill>
            <a:schemeClr val="bg1"/>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36C7A138-F42C-4574-9CFD-A47044A28F4D}"/>
              </a:ext>
            </a:extLst>
          </p:cNvPr>
          <p:cNvSpPr/>
          <p:nvPr/>
        </p:nvSpPr>
        <p:spPr>
          <a:xfrm>
            <a:off x="7378775" y="1287882"/>
            <a:ext cx="2124000" cy="463640"/>
          </a:xfrm>
          <a:prstGeom prst="rect">
            <a:avLst/>
          </a:prstGeom>
          <a:solidFill>
            <a:schemeClr val="bg1">
              <a:lumMod val="85000"/>
            </a:schemeClr>
          </a:solidFill>
          <a:ln w="9525">
            <a:noFill/>
            <a:miter lim="800000"/>
            <a:headEnd/>
            <a:tailEnd/>
          </a:ln>
          <a:effectLst/>
        </p:spPr>
        <p:txBody>
          <a:bodyPr wrap="none" anchor="ctr"/>
          <a:lstStyle/>
          <a:p>
            <a:pPr algn="ctr" fontAlgn="base">
              <a:lnSpc>
                <a:spcPct val="90000"/>
              </a:lnSpc>
              <a:spcBef>
                <a:spcPct val="0"/>
              </a:spcBef>
              <a:spcAft>
                <a:spcPct val="0"/>
              </a:spcAft>
            </a:pPr>
            <a:r>
              <a:rPr lang="ja-JP" altLang="en-US" sz="1600">
                <a:latin typeface="Meiryo UI" panose="020B0604030504040204" pitchFamily="50" charset="-128"/>
                <a:ea typeface="Meiryo UI" panose="020B0604030504040204" pitchFamily="50" charset="-128"/>
              </a:rPr>
              <a:t>開発担当</a:t>
            </a:r>
          </a:p>
        </p:txBody>
      </p:sp>
      <p:sp>
        <p:nvSpPr>
          <p:cNvPr id="21" name="正方形/長方形 20">
            <a:extLst>
              <a:ext uri="{FF2B5EF4-FFF2-40B4-BE49-F238E27FC236}">
                <a16:creationId xmlns:a16="http://schemas.microsoft.com/office/drawing/2014/main" id="{291D7EF2-C7E9-4280-B4B9-0D50C23412B3}"/>
              </a:ext>
            </a:extLst>
          </p:cNvPr>
          <p:cNvSpPr/>
          <p:nvPr/>
        </p:nvSpPr>
        <p:spPr>
          <a:xfrm>
            <a:off x="2793773" y="1394577"/>
            <a:ext cx="1872000" cy="58888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横断検索の</a:t>
            </a:r>
            <a:endParaRPr lang="en-US" altLang="ja-JP" sz="1600">
              <a:solidFill>
                <a:schemeClr val="tx1"/>
              </a:solidFill>
              <a:latin typeface="Meiryo UI" panose="020B0604030504040204" pitchFamily="50" charset="-128"/>
              <a:ea typeface="Meiryo UI" panose="020B0604030504040204" pitchFamily="50" charset="-128"/>
            </a:endParaRPr>
          </a:p>
          <a:p>
            <a:pPr algn="ctr"/>
            <a:r>
              <a:rPr lang="ja-JP" altLang="en-US" sz="1600">
                <a:solidFill>
                  <a:schemeClr val="tx1"/>
                </a:solidFill>
                <a:latin typeface="Meiryo UI" panose="020B0604030504040204" pitchFamily="50" charset="-128"/>
                <a:ea typeface="Meiryo UI" panose="020B0604030504040204" pitchFamily="50" charset="-128"/>
              </a:rPr>
              <a:t>登録申請</a:t>
            </a:r>
            <a:endParaRPr lang="en-US" altLang="ja-JP" sz="1600">
              <a:solidFill>
                <a:schemeClr val="tx1"/>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383124CA-1F1A-4643-9ED8-2C184673408B}"/>
              </a:ext>
            </a:extLst>
          </p:cNvPr>
          <p:cNvSpPr/>
          <p:nvPr/>
        </p:nvSpPr>
        <p:spPr>
          <a:xfrm>
            <a:off x="5193295" y="1845224"/>
            <a:ext cx="1872000" cy="58888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申請受付</a:t>
            </a:r>
            <a:endParaRPr lang="en-US" altLang="ja-JP" sz="1600">
              <a:solidFill>
                <a:schemeClr val="tx1"/>
              </a:solidFill>
              <a:latin typeface="Meiryo UI" panose="020B0604030504040204" pitchFamily="50" charset="-128"/>
              <a:ea typeface="Meiryo UI" panose="020B0604030504040204" pitchFamily="50" charset="-128"/>
            </a:endParaRPr>
          </a:p>
        </p:txBody>
      </p:sp>
      <p:sp>
        <p:nvSpPr>
          <p:cNvPr id="26" name="四角形吹き出し 118">
            <a:extLst>
              <a:ext uri="{FF2B5EF4-FFF2-40B4-BE49-F238E27FC236}">
                <a16:creationId xmlns:a16="http://schemas.microsoft.com/office/drawing/2014/main" id="{B14ACE45-8134-4AFE-96C3-D83D99DE1EFC}"/>
              </a:ext>
            </a:extLst>
          </p:cNvPr>
          <p:cNvSpPr/>
          <p:nvPr/>
        </p:nvSpPr>
        <p:spPr>
          <a:xfrm>
            <a:off x="2703607" y="2603304"/>
            <a:ext cx="1971698" cy="583562"/>
          </a:xfrm>
          <a:prstGeom prst="wedgeRectCallout">
            <a:avLst>
              <a:gd name="adj1" fmla="val 49711"/>
              <a:gd name="adj2" fmla="val -65514"/>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tx1"/>
                </a:solidFill>
                <a:latin typeface="Meiryo UI" panose="020B0604030504040204" pitchFamily="50" charset="-128"/>
                <a:ea typeface="Meiryo UI" panose="020B0604030504040204" pitchFamily="50" charset="-128"/>
              </a:rPr>
              <a:t>横断検索サイト登録申請書</a:t>
            </a:r>
            <a:endParaRPr lang="en-US" altLang="ja-JP" sz="1050">
              <a:solidFill>
                <a:schemeClr val="tx1"/>
              </a:solidFill>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23083F3E-1A68-41E3-9E59-BD3EB5937DFE}"/>
              </a:ext>
            </a:extLst>
          </p:cNvPr>
          <p:cNvSpPr txBox="1"/>
          <p:nvPr/>
        </p:nvSpPr>
        <p:spPr>
          <a:xfrm>
            <a:off x="2755135" y="1394577"/>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①</a:t>
            </a:r>
          </a:p>
        </p:txBody>
      </p:sp>
      <p:sp>
        <p:nvSpPr>
          <p:cNvPr id="28" name="テキスト ボックス 27">
            <a:extLst>
              <a:ext uri="{FF2B5EF4-FFF2-40B4-BE49-F238E27FC236}">
                <a16:creationId xmlns:a16="http://schemas.microsoft.com/office/drawing/2014/main" id="{BF22F775-929D-4312-9BCD-E448627710F9}"/>
              </a:ext>
            </a:extLst>
          </p:cNvPr>
          <p:cNvSpPr txBox="1"/>
          <p:nvPr/>
        </p:nvSpPr>
        <p:spPr>
          <a:xfrm>
            <a:off x="5167940" y="1860829"/>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②</a:t>
            </a:r>
          </a:p>
        </p:txBody>
      </p:sp>
      <p:cxnSp>
        <p:nvCxnSpPr>
          <p:cNvPr id="29" name="直線矢印コネクタ 28">
            <a:extLst>
              <a:ext uri="{FF2B5EF4-FFF2-40B4-BE49-F238E27FC236}">
                <a16:creationId xmlns:a16="http://schemas.microsoft.com/office/drawing/2014/main" id="{3502C7D7-CC9D-4EA2-A857-0492A6535340}"/>
              </a:ext>
            </a:extLst>
          </p:cNvPr>
          <p:cNvCxnSpPr>
            <a:cxnSpLocks/>
            <a:stCxn id="22" idx="3"/>
            <a:endCxn id="32" idx="0"/>
          </p:cNvCxnSpPr>
          <p:nvPr/>
        </p:nvCxnSpPr>
        <p:spPr>
          <a:xfrm>
            <a:off x="7065295" y="2139664"/>
            <a:ext cx="1391113" cy="569767"/>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131">
            <a:extLst>
              <a:ext uri="{FF2B5EF4-FFF2-40B4-BE49-F238E27FC236}">
                <a16:creationId xmlns:a16="http://schemas.microsoft.com/office/drawing/2014/main" id="{53BA76F6-86FE-4C61-B904-B5BA9ECF53EE}"/>
              </a:ext>
            </a:extLst>
          </p:cNvPr>
          <p:cNvCxnSpPr>
            <a:stCxn id="21" idx="3"/>
            <a:endCxn id="22" idx="1"/>
          </p:cNvCxnSpPr>
          <p:nvPr/>
        </p:nvCxnSpPr>
        <p:spPr>
          <a:xfrm>
            <a:off x="4665773" y="1689017"/>
            <a:ext cx="527522" cy="45064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77855D12-FAB4-4B57-84F0-9A05266B7DC9}"/>
              </a:ext>
            </a:extLst>
          </p:cNvPr>
          <p:cNvSpPr/>
          <p:nvPr/>
        </p:nvSpPr>
        <p:spPr>
          <a:xfrm>
            <a:off x="7520408" y="2709431"/>
            <a:ext cx="1872000" cy="588880"/>
          </a:xfrm>
          <a:prstGeom prst="rect">
            <a:avLst/>
          </a:prstGeom>
          <a:solidFill>
            <a:schemeClr val="bg1"/>
          </a:solidFill>
          <a:ln w="22225">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横断検索</a:t>
            </a:r>
            <a:endParaRPr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クローリング設定</a:t>
            </a:r>
            <a:endParaRPr kumimoji="1" lang="en-US" altLang="ja-JP" sz="1600">
              <a:solidFill>
                <a:schemeClr val="tx1"/>
              </a:solidFill>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B907A213-91D3-4AB9-AAFB-84F782DFDD40}"/>
              </a:ext>
            </a:extLst>
          </p:cNvPr>
          <p:cNvSpPr txBox="1"/>
          <p:nvPr/>
        </p:nvSpPr>
        <p:spPr>
          <a:xfrm>
            <a:off x="7483470" y="2706390"/>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③</a:t>
            </a:r>
          </a:p>
        </p:txBody>
      </p:sp>
      <p:sp>
        <p:nvSpPr>
          <p:cNvPr id="45" name="正方形/長方形 44">
            <a:extLst>
              <a:ext uri="{FF2B5EF4-FFF2-40B4-BE49-F238E27FC236}">
                <a16:creationId xmlns:a16="http://schemas.microsoft.com/office/drawing/2014/main" id="{BCAF961F-4A92-4D48-8CA8-FB712177EDBE}"/>
              </a:ext>
            </a:extLst>
          </p:cNvPr>
          <p:cNvSpPr/>
          <p:nvPr/>
        </p:nvSpPr>
        <p:spPr>
          <a:xfrm>
            <a:off x="2793773" y="4370750"/>
            <a:ext cx="1872000" cy="58888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横断検索サイト</a:t>
            </a:r>
            <a:endParaRPr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情報受領</a:t>
            </a:r>
            <a:endParaRPr kumimoji="1" lang="en-US" altLang="ja-JP" sz="1600">
              <a:solidFill>
                <a:schemeClr val="tx1"/>
              </a:solidFill>
              <a:latin typeface="Meiryo UI" panose="020B0604030504040204" pitchFamily="50" charset="-128"/>
              <a:ea typeface="Meiryo UI" panose="020B0604030504040204" pitchFamily="50" charset="-128"/>
            </a:endParaRPr>
          </a:p>
        </p:txBody>
      </p:sp>
      <p:cxnSp>
        <p:nvCxnSpPr>
          <p:cNvPr id="46" name="直線矢印コネクタ 45">
            <a:extLst>
              <a:ext uri="{FF2B5EF4-FFF2-40B4-BE49-F238E27FC236}">
                <a16:creationId xmlns:a16="http://schemas.microsoft.com/office/drawing/2014/main" id="{BA4FD362-7543-46B5-9B26-BCF0A64AA032}"/>
              </a:ext>
            </a:extLst>
          </p:cNvPr>
          <p:cNvCxnSpPr>
            <a:cxnSpLocks/>
            <a:stCxn id="45" idx="2"/>
            <a:endCxn id="47" idx="0"/>
          </p:cNvCxnSpPr>
          <p:nvPr/>
        </p:nvCxnSpPr>
        <p:spPr>
          <a:xfrm>
            <a:off x="3729773" y="4959630"/>
            <a:ext cx="0" cy="50379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03862F3C-3C97-45E7-8784-E3D752434CD5}"/>
              </a:ext>
            </a:extLst>
          </p:cNvPr>
          <p:cNvSpPr/>
          <p:nvPr/>
        </p:nvSpPr>
        <p:spPr>
          <a:xfrm>
            <a:off x="2793773" y="5463424"/>
            <a:ext cx="1872000" cy="1048380"/>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Meiryo UI" panose="020B0604030504040204" pitchFamily="50" charset="-128"/>
                <a:ea typeface="Meiryo UI" panose="020B0604030504040204" pitchFamily="50" charset="-128"/>
              </a:rPr>
              <a:t>　</a:t>
            </a:r>
            <a:r>
              <a:rPr kumimoji="1" lang="ja-JP" altLang="en-US" sz="1600">
                <a:solidFill>
                  <a:schemeClr val="tx1"/>
                </a:solidFill>
                <a:latin typeface="Meiryo UI" panose="020B0604030504040204" pitchFamily="50" charset="-128"/>
                <a:ea typeface="Meiryo UI" panose="020B0604030504040204" pitchFamily="50" charset="-128"/>
              </a:rPr>
              <a:t>横断検索サイト</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kumimoji="1" lang="ja-JP" altLang="en-US" sz="1600">
                <a:solidFill>
                  <a:schemeClr val="tx1"/>
                </a:solidFill>
                <a:latin typeface="Meiryo UI" panose="020B0604030504040204" pitchFamily="50" charset="-128"/>
                <a:ea typeface="Meiryo UI" panose="020B0604030504040204" pitchFamily="50" charset="-128"/>
              </a:rPr>
              <a:t>でのデータ確認</a:t>
            </a:r>
            <a:endParaRPr lang="en-US" altLang="ja-JP" sz="1600">
              <a:solidFill>
                <a:schemeClr val="tx1"/>
              </a:solidFill>
              <a:latin typeface="Meiryo UI" panose="020B0604030504040204" pitchFamily="50" charset="-128"/>
              <a:ea typeface="Meiryo UI" panose="020B0604030504040204" pitchFamily="50" charset="-128"/>
            </a:endParaRPr>
          </a:p>
        </p:txBody>
      </p:sp>
      <p:cxnSp>
        <p:nvCxnSpPr>
          <p:cNvPr id="48" name="カギ線コネクタ 104">
            <a:extLst>
              <a:ext uri="{FF2B5EF4-FFF2-40B4-BE49-F238E27FC236}">
                <a16:creationId xmlns:a16="http://schemas.microsoft.com/office/drawing/2014/main" id="{C7F097A4-DF25-42FD-8DC8-0B45DB2C3783}"/>
              </a:ext>
            </a:extLst>
          </p:cNvPr>
          <p:cNvCxnSpPr>
            <a:cxnSpLocks/>
            <a:stCxn id="49" idx="2"/>
            <a:endCxn id="45" idx="3"/>
          </p:cNvCxnSpPr>
          <p:nvPr/>
        </p:nvCxnSpPr>
        <p:spPr>
          <a:xfrm rot="5400000">
            <a:off x="5307646" y="3843540"/>
            <a:ext cx="179777" cy="1463522"/>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038648D0-8936-43F3-8F59-2ABC283A141E}"/>
              </a:ext>
            </a:extLst>
          </p:cNvPr>
          <p:cNvSpPr/>
          <p:nvPr/>
        </p:nvSpPr>
        <p:spPr>
          <a:xfrm>
            <a:off x="5193295" y="3656593"/>
            <a:ext cx="1872000" cy="82882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latin typeface="Meiryo UI" panose="020B0604030504040204" pitchFamily="50" charset="-128"/>
                <a:ea typeface="Meiryo UI" panose="020B0604030504040204" pitchFamily="50" charset="-128"/>
              </a:rPr>
              <a:t>横断検索への</a:t>
            </a:r>
            <a:endParaRPr kumimoji="1" lang="en-US" altLang="ja-JP" sz="1600">
              <a:solidFill>
                <a:schemeClr val="tx1"/>
              </a:solidFill>
              <a:latin typeface="Meiryo UI" panose="020B0604030504040204" pitchFamily="50" charset="-128"/>
              <a:ea typeface="Meiryo UI" panose="020B0604030504040204" pitchFamily="50" charset="-128"/>
            </a:endParaRPr>
          </a:p>
          <a:p>
            <a:pPr algn="ctr"/>
            <a:r>
              <a:rPr lang="ja-JP" altLang="en-US" sz="1600">
                <a:solidFill>
                  <a:schemeClr val="tx1"/>
                </a:solidFill>
                <a:latin typeface="Meiryo UI" panose="020B0604030504040204" pitchFamily="50" charset="-128"/>
                <a:ea typeface="Meiryo UI" panose="020B0604030504040204" pitchFamily="50" charset="-128"/>
              </a:rPr>
              <a:t>登録完了</a:t>
            </a:r>
            <a:endParaRPr kumimoji="1" lang="en-US" altLang="ja-JP" sz="1600">
              <a:solidFill>
                <a:schemeClr val="tx1"/>
              </a:solidFill>
              <a:latin typeface="Meiryo UI" panose="020B0604030504040204" pitchFamily="50" charset="-128"/>
              <a:ea typeface="Meiryo UI" panose="020B0604030504040204" pitchFamily="50" charset="-128"/>
            </a:endParaRPr>
          </a:p>
        </p:txBody>
      </p:sp>
      <p:sp>
        <p:nvSpPr>
          <p:cNvPr id="50" name="四角形吹き出し 118">
            <a:extLst>
              <a:ext uri="{FF2B5EF4-FFF2-40B4-BE49-F238E27FC236}">
                <a16:creationId xmlns:a16="http://schemas.microsoft.com/office/drawing/2014/main" id="{E75CF200-3F07-4407-A240-7DD7D35F5D34}"/>
              </a:ext>
            </a:extLst>
          </p:cNvPr>
          <p:cNvSpPr/>
          <p:nvPr/>
        </p:nvSpPr>
        <p:spPr>
          <a:xfrm>
            <a:off x="5338574" y="5172235"/>
            <a:ext cx="1862871" cy="663918"/>
          </a:xfrm>
          <a:prstGeom prst="wedgeRectCallout">
            <a:avLst>
              <a:gd name="adj1" fmla="val -42524"/>
              <a:gd name="adj2" fmla="val -81392"/>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a:solidFill>
                  <a:schemeClr val="tx1"/>
                </a:solidFill>
                <a:latin typeface="Meiryo UI" panose="020B0604030504040204" pitchFamily="50" charset="-128"/>
                <a:ea typeface="Meiryo UI" panose="020B0604030504040204" pitchFamily="50" charset="-128"/>
              </a:rPr>
              <a:t>＜情報＞</a:t>
            </a:r>
            <a:endParaRPr lang="en-US" altLang="ja-JP" sz="1050">
              <a:solidFill>
                <a:schemeClr val="tx1"/>
              </a:solidFill>
              <a:latin typeface="Meiryo UI" panose="020B0604030504040204" pitchFamily="50" charset="-128"/>
              <a:ea typeface="Meiryo UI" panose="020B0604030504040204" pitchFamily="50" charset="-128"/>
            </a:endParaRPr>
          </a:p>
          <a:p>
            <a:r>
              <a:rPr lang="ja-JP" altLang="en-US" sz="1050">
                <a:solidFill>
                  <a:schemeClr val="tx1"/>
                </a:solidFill>
                <a:latin typeface="Meiryo UI" panose="020B0604030504040204" pitchFamily="50" charset="-128"/>
                <a:ea typeface="Meiryo UI" panose="020B0604030504040204" pitchFamily="50" charset="-128"/>
              </a:rPr>
              <a:t>・横断検索サイト</a:t>
            </a:r>
            <a:r>
              <a:rPr lang="en-US" altLang="ja-JP" sz="1050">
                <a:solidFill>
                  <a:schemeClr val="tx1"/>
                </a:solidFill>
                <a:latin typeface="Meiryo UI" panose="020B0604030504040204" pitchFamily="50" charset="-128"/>
                <a:ea typeface="Meiryo UI" panose="020B0604030504040204" pitchFamily="50" charset="-128"/>
              </a:rPr>
              <a:t>URL</a:t>
            </a:r>
          </a:p>
          <a:p>
            <a:r>
              <a:rPr lang="ja-JP" altLang="en-US" sz="1050">
                <a:solidFill>
                  <a:schemeClr val="tx1"/>
                </a:solidFill>
                <a:latin typeface="Meiryo UI" panose="020B0604030504040204" pitchFamily="50" charset="-128"/>
                <a:ea typeface="Meiryo UI" panose="020B0604030504040204" pitchFamily="50" charset="-128"/>
              </a:rPr>
              <a:t>・ベーシック認証情報</a:t>
            </a:r>
            <a:endParaRPr lang="en-US" altLang="ja-JP" sz="1050">
              <a:solidFill>
                <a:schemeClr val="tx1"/>
              </a:solidFill>
              <a:latin typeface="Meiryo UI" panose="020B0604030504040204" pitchFamily="50" charset="-128"/>
              <a:ea typeface="Meiryo UI" panose="020B0604030504040204" pitchFamily="50" charset="-128"/>
            </a:endParaRPr>
          </a:p>
        </p:txBody>
      </p:sp>
      <p:sp>
        <p:nvSpPr>
          <p:cNvPr id="51" name="テキスト ボックス 50">
            <a:extLst>
              <a:ext uri="{FF2B5EF4-FFF2-40B4-BE49-F238E27FC236}">
                <a16:creationId xmlns:a16="http://schemas.microsoft.com/office/drawing/2014/main" id="{E5640E01-E207-4B72-91CD-BD65947C64DF}"/>
              </a:ext>
            </a:extLst>
          </p:cNvPr>
          <p:cNvSpPr txBox="1"/>
          <p:nvPr/>
        </p:nvSpPr>
        <p:spPr>
          <a:xfrm>
            <a:off x="5167940" y="3656593"/>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④</a:t>
            </a:r>
          </a:p>
        </p:txBody>
      </p:sp>
      <p:sp>
        <p:nvSpPr>
          <p:cNvPr id="52" name="テキスト ボックス 51">
            <a:extLst>
              <a:ext uri="{FF2B5EF4-FFF2-40B4-BE49-F238E27FC236}">
                <a16:creationId xmlns:a16="http://schemas.microsoft.com/office/drawing/2014/main" id="{1490FB2B-3D35-4938-B50C-246E7E52517B}"/>
              </a:ext>
            </a:extLst>
          </p:cNvPr>
          <p:cNvSpPr txBox="1"/>
          <p:nvPr/>
        </p:nvSpPr>
        <p:spPr>
          <a:xfrm>
            <a:off x="2755135" y="4373239"/>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⑤</a:t>
            </a:r>
          </a:p>
        </p:txBody>
      </p:sp>
      <p:sp>
        <p:nvSpPr>
          <p:cNvPr id="53" name="テキスト ボックス 52">
            <a:extLst>
              <a:ext uri="{FF2B5EF4-FFF2-40B4-BE49-F238E27FC236}">
                <a16:creationId xmlns:a16="http://schemas.microsoft.com/office/drawing/2014/main" id="{3644F599-9E9D-4584-B2C4-1B4F4DD338AF}"/>
              </a:ext>
            </a:extLst>
          </p:cNvPr>
          <p:cNvSpPr txBox="1"/>
          <p:nvPr/>
        </p:nvSpPr>
        <p:spPr>
          <a:xfrm>
            <a:off x="2755135" y="5463424"/>
            <a:ext cx="695460"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400">
                <a:latin typeface="Meiryo UI" panose="020B0604030504040204" pitchFamily="50" charset="-128"/>
                <a:ea typeface="Meiryo UI" panose="020B0604030504040204" pitchFamily="50" charset="-128"/>
              </a:rPr>
              <a:t>⑥</a:t>
            </a:r>
          </a:p>
        </p:txBody>
      </p:sp>
      <p:cxnSp>
        <p:nvCxnSpPr>
          <p:cNvPr id="54" name="直線矢印コネクタ 134">
            <a:extLst>
              <a:ext uri="{FF2B5EF4-FFF2-40B4-BE49-F238E27FC236}">
                <a16:creationId xmlns:a16="http://schemas.microsoft.com/office/drawing/2014/main" id="{997BFA20-21B0-433E-845F-E2799166E7FE}"/>
              </a:ext>
            </a:extLst>
          </p:cNvPr>
          <p:cNvCxnSpPr>
            <a:cxnSpLocks/>
            <a:stCxn id="32" idx="2"/>
            <a:endCxn id="49" idx="3"/>
          </p:cNvCxnSpPr>
          <p:nvPr/>
        </p:nvCxnSpPr>
        <p:spPr>
          <a:xfrm rot="5400000">
            <a:off x="7374506" y="2989101"/>
            <a:ext cx="772692" cy="1391113"/>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DBFFA00D-21DB-4F3A-8114-FF324902B127}"/>
              </a:ext>
            </a:extLst>
          </p:cNvPr>
          <p:cNvSpPr/>
          <p:nvPr/>
        </p:nvSpPr>
        <p:spPr>
          <a:xfrm>
            <a:off x="9690256" y="718879"/>
            <a:ext cx="2212986" cy="5898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5EEDD434-8485-49A1-8964-5ED96D8E9B14}"/>
              </a:ext>
            </a:extLst>
          </p:cNvPr>
          <p:cNvSpPr/>
          <p:nvPr/>
        </p:nvSpPr>
        <p:spPr>
          <a:xfrm>
            <a:off x="9690255" y="718879"/>
            <a:ext cx="2212986" cy="4636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Meiryo UI" panose="020B0604030504040204" pitchFamily="50" charset="-128"/>
                <a:ea typeface="Meiryo UI" panose="020B0604030504040204" pitchFamily="50" charset="-128"/>
              </a:rPr>
              <a:t>カタログ作成ツール</a:t>
            </a:r>
          </a:p>
        </p:txBody>
      </p:sp>
      <p:sp>
        <p:nvSpPr>
          <p:cNvPr id="65" name="正方形/長方形 64">
            <a:extLst>
              <a:ext uri="{FF2B5EF4-FFF2-40B4-BE49-F238E27FC236}">
                <a16:creationId xmlns:a16="http://schemas.microsoft.com/office/drawing/2014/main" id="{163C6F3A-FDA7-43D2-92FC-0F2F06FD9986}"/>
              </a:ext>
            </a:extLst>
          </p:cNvPr>
          <p:cNvSpPr/>
          <p:nvPr/>
        </p:nvSpPr>
        <p:spPr>
          <a:xfrm>
            <a:off x="9819800" y="1239595"/>
            <a:ext cx="1994454" cy="5251357"/>
          </a:xfrm>
          <a:prstGeom prst="rect">
            <a:avLst/>
          </a:prstGeom>
          <a:solidFill>
            <a:schemeClr val="bg1">
              <a:lumMod val="75000"/>
            </a:schemeClr>
          </a:solidFill>
          <a:ln>
            <a:noFill/>
          </a:ln>
        </p:spPr>
        <p:style>
          <a:lnRef idx="1">
            <a:schemeClr val="accent6"/>
          </a:lnRef>
          <a:fillRef idx="2">
            <a:schemeClr val="accent6"/>
          </a:fillRef>
          <a:effectRef idx="1">
            <a:schemeClr val="accent6"/>
          </a:effectRef>
          <a:fontRef idx="minor">
            <a:schemeClr val="dk1"/>
          </a:fontRef>
        </p:style>
        <p:txBody>
          <a:bodyPr rtlCol="0" anchor="t" anchorCtr="1"/>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endParaRPr kumimoji="1" lang="ja-JP" altLang="en-US" sz="1600">
              <a:latin typeface="Meiryo UI" panose="020B0604030504040204" pitchFamily="50" charset="-128"/>
              <a:ea typeface="Meiryo UI" panose="020B0604030504040204" pitchFamily="50" charset="-128"/>
            </a:endParaRPr>
          </a:p>
        </p:txBody>
      </p:sp>
      <p:sp>
        <p:nvSpPr>
          <p:cNvPr id="66" name="正方形/長方形 65">
            <a:extLst>
              <a:ext uri="{FF2B5EF4-FFF2-40B4-BE49-F238E27FC236}">
                <a16:creationId xmlns:a16="http://schemas.microsoft.com/office/drawing/2014/main" id="{402FD8F1-2E70-412A-B5C6-F5F1FB5250AF}"/>
              </a:ext>
            </a:extLst>
          </p:cNvPr>
          <p:cNvSpPr/>
          <p:nvPr/>
        </p:nvSpPr>
        <p:spPr>
          <a:xfrm>
            <a:off x="9945667" y="1256857"/>
            <a:ext cx="1742720" cy="357956"/>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a:solidFill>
                  <a:schemeClr val="tx1"/>
                </a:solidFill>
                <a:latin typeface="Meiryo UI" panose="020B0604030504040204" pitchFamily="50" charset="-128"/>
                <a:ea typeface="Meiryo UI" panose="020B0604030504040204" pitchFamily="50" charset="-128"/>
              </a:rPr>
              <a:t>カタログ作成ツール</a:t>
            </a:r>
          </a:p>
        </p:txBody>
      </p:sp>
      <p:sp>
        <p:nvSpPr>
          <p:cNvPr id="61" name="角丸四角形 98">
            <a:extLst>
              <a:ext uri="{FF2B5EF4-FFF2-40B4-BE49-F238E27FC236}">
                <a16:creationId xmlns:a16="http://schemas.microsoft.com/office/drawing/2014/main" id="{6464A623-5BD1-4813-802B-E6FFAEDA3992}"/>
              </a:ext>
            </a:extLst>
          </p:cNvPr>
          <p:cNvSpPr/>
          <p:nvPr/>
        </p:nvSpPr>
        <p:spPr>
          <a:xfrm>
            <a:off x="533052" y="4685017"/>
            <a:ext cx="1740068" cy="1935654"/>
          </a:xfrm>
          <a:prstGeom prst="roundRect">
            <a:avLst>
              <a:gd name="adj" fmla="val 8991"/>
            </a:avLst>
          </a:prstGeom>
          <a:solidFill>
            <a:schemeClr val="bg1"/>
          </a:solidFill>
        </p:spPr>
        <p:style>
          <a:lnRef idx="2">
            <a:schemeClr val="dk1"/>
          </a:lnRef>
          <a:fillRef idx="1">
            <a:schemeClr val="lt1"/>
          </a:fillRef>
          <a:effectRef idx="0">
            <a:schemeClr val="dk1"/>
          </a:effectRef>
          <a:fontRef idx="minor">
            <a:schemeClr val="dk1"/>
          </a:fontRef>
        </p:style>
        <p:txBody>
          <a:bodyPr rtlCol="0" anchor="t" anchorCtr="0"/>
          <a:lstStyle/>
          <a:p>
            <a:pPr algn="ctr"/>
            <a:r>
              <a:rPr lang="ja-JP" altLang="en-US" sz="1100">
                <a:solidFill>
                  <a:prstClr val="black"/>
                </a:solidFill>
                <a:latin typeface="Meiryo UI" panose="020B0604030504040204" pitchFamily="50" charset="-128"/>
                <a:ea typeface="Meiryo UI" panose="020B0604030504040204" pitchFamily="50" charset="-128"/>
              </a:rPr>
              <a:t>凡例</a:t>
            </a:r>
          </a:p>
        </p:txBody>
      </p:sp>
      <p:sp>
        <p:nvSpPr>
          <p:cNvPr id="62" name="正方形/長方形 61">
            <a:extLst>
              <a:ext uri="{FF2B5EF4-FFF2-40B4-BE49-F238E27FC236}">
                <a16:creationId xmlns:a16="http://schemas.microsoft.com/office/drawing/2014/main" id="{A453D9E9-1F85-4017-A1BB-2837E7D7E847}"/>
              </a:ext>
            </a:extLst>
          </p:cNvPr>
          <p:cNvSpPr/>
          <p:nvPr/>
        </p:nvSpPr>
        <p:spPr>
          <a:xfrm>
            <a:off x="652142" y="5426538"/>
            <a:ext cx="1548000" cy="324000"/>
          </a:xfrm>
          <a:prstGeom prst="rect">
            <a:avLst/>
          </a:prstGeom>
          <a:solidFill>
            <a:schemeClr val="bg1"/>
          </a:solidFill>
          <a:ln w="22225">
            <a:solidFill>
              <a:srgbClr val="BA4E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メールでの手続き</a:t>
            </a: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連絡</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71" name="正方形/長方形 70">
            <a:extLst>
              <a:ext uri="{FF2B5EF4-FFF2-40B4-BE49-F238E27FC236}">
                <a16:creationId xmlns:a16="http://schemas.microsoft.com/office/drawing/2014/main" id="{5C3DED26-2843-4AB8-9783-72AF1F45B2F2}"/>
              </a:ext>
            </a:extLst>
          </p:cNvPr>
          <p:cNvSpPr/>
          <p:nvPr/>
        </p:nvSpPr>
        <p:spPr>
          <a:xfrm>
            <a:off x="652142" y="6166952"/>
            <a:ext cx="1548000" cy="324000"/>
          </a:xfrm>
          <a:prstGeom prst="rect">
            <a:avLst/>
          </a:prstGeom>
          <a:solidFill>
            <a:schemeClr val="bg1"/>
          </a:solidFill>
          <a:ln w="22225">
            <a:solidFill>
              <a:srgbClr val="868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a:solidFill>
                  <a:schemeClr val="tx1"/>
                </a:solidFill>
                <a:latin typeface="Meiryo UI" panose="020B0604030504040204" pitchFamily="50" charset="-128"/>
                <a:ea typeface="Meiryo UI" panose="020B0604030504040204" pitchFamily="50" charset="-128"/>
              </a:rPr>
              <a:t>GitHub</a:t>
            </a:r>
            <a:r>
              <a:rPr lang="ja-JP" altLang="en-US" sz="1100">
                <a:solidFill>
                  <a:schemeClr val="tx1"/>
                </a:solidFill>
                <a:latin typeface="Meiryo UI" panose="020B0604030504040204" pitchFamily="50" charset="-128"/>
                <a:ea typeface="Meiryo UI" panose="020B0604030504040204" pitchFamily="50" charset="-128"/>
              </a:rPr>
              <a:t>操作</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43584D15-779E-42E4-8342-336E1E33BF40}"/>
              </a:ext>
            </a:extLst>
          </p:cNvPr>
          <p:cNvSpPr/>
          <p:nvPr/>
        </p:nvSpPr>
        <p:spPr>
          <a:xfrm>
            <a:off x="652142" y="5796745"/>
            <a:ext cx="1548000" cy="324000"/>
          </a:xfrm>
          <a:prstGeom prst="rect">
            <a:avLst/>
          </a:prstGeom>
          <a:solidFill>
            <a:schemeClr val="bg1"/>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開発担当作業</a:t>
            </a:r>
            <a:endParaRPr lang="en-US" altLang="ja-JP" sz="1100">
              <a:solidFill>
                <a:schemeClr val="tx1"/>
              </a:solidFill>
              <a:latin typeface="Meiryo UI" panose="020B0604030504040204" pitchFamily="50" charset="-128"/>
              <a:ea typeface="Meiryo UI" panose="020B0604030504040204" pitchFamily="50" charset="-128"/>
            </a:endParaRPr>
          </a:p>
        </p:txBody>
      </p:sp>
      <p:sp>
        <p:nvSpPr>
          <p:cNvPr id="73" name="正方形/長方形 72">
            <a:extLst>
              <a:ext uri="{FF2B5EF4-FFF2-40B4-BE49-F238E27FC236}">
                <a16:creationId xmlns:a16="http://schemas.microsoft.com/office/drawing/2014/main" id="{BEA992DE-AC4B-450D-B71F-2986C63F75FC}"/>
              </a:ext>
            </a:extLst>
          </p:cNvPr>
          <p:cNvSpPr/>
          <p:nvPr/>
        </p:nvSpPr>
        <p:spPr>
          <a:xfrm>
            <a:off x="652142" y="5031287"/>
            <a:ext cx="1548000" cy="349044"/>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latin typeface="Meiryo UI" panose="020B0604030504040204" pitchFamily="50" charset="-128"/>
                <a:ea typeface="Meiryo UI" panose="020B0604030504040204" pitchFamily="50" charset="-128"/>
              </a:rPr>
              <a:t>作業</a:t>
            </a:r>
            <a:endParaRPr lang="en-US" altLang="ja-JP" sz="1100">
              <a:solidFill>
                <a:schemeClr val="tx1"/>
              </a:solidFill>
              <a:latin typeface="Meiryo UI" panose="020B0604030504040204" pitchFamily="50" charset="-128"/>
              <a:ea typeface="Meiryo UI" panose="020B0604030504040204" pitchFamily="50" charset="-128"/>
            </a:endParaRPr>
          </a:p>
          <a:p>
            <a:pPr algn="ct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環境作成</a:t>
            </a:r>
            <a:r>
              <a:rPr lang="en-US" altLang="ja-JP" sz="1100">
                <a:solidFill>
                  <a:schemeClr val="tx1"/>
                </a:solidFill>
                <a:latin typeface="Meiryo UI" panose="020B0604030504040204" pitchFamily="50" charset="-128"/>
                <a:ea typeface="Meiryo UI" panose="020B0604030504040204" pitchFamily="50" charset="-128"/>
              </a:rPr>
              <a:t>/</a:t>
            </a:r>
            <a:r>
              <a:rPr lang="ja-JP" altLang="en-US" sz="1100">
                <a:solidFill>
                  <a:schemeClr val="tx1"/>
                </a:solidFill>
                <a:latin typeface="Meiryo UI" panose="020B0604030504040204" pitchFamily="50" charset="-128"/>
                <a:ea typeface="Meiryo UI" panose="020B0604030504040204" pitchFamily="50" charset="-128"/>
              </a:rPr>
              <a:t>操作等</a:t>
            </a:r>
            <a:r>
              <a:rPr lang="en-US" altLang="ja-JP" sz="1100">
                <a:solidFill>
                  <a:schemeClr val="tx1"/>
                </a:solidFill>
                <a:latin typeface="Meiryo UI" panose="020B0604030504040204" pitchFamily="50" charset="-128"/>
                <a:ea typeface="Meiryo UI" panose="020B0604030504040204" pitchFamily="50" charset="-128"/>
              </a:rPr>
              <a:t>)</a:t>
            </a:r>
            <a:endParaRPr kumimoji="1" lang="en-US" altLang="ja-JP" sz="1100">
              <a:solidFill>
                <a:schemeClr val="tx1"/>
              </a:solidFill>
              <a:latin typeface="Meiryo UI" panose="020B0604030504040204" pitchFamily="50" charset="-128"/>
              <a:ea typeface="Meiryo UI" panose="020B0604030504040204" pitchFamily="50" charset="-128"/>
            </a:endParaRPr>
          </a:p>
        </p:txBody>
      </p:sp>
      <p:sp>
        <p:nvSpPr>
          <p:cNvPr id="58" name="Freeform 112">
            <a:extLst>
              <a:ext uri="{FF2B5EF4-FFF2-40B4-BE49-F238E27FC236}">
                <a16:creationId xmlns:a16="http://schemas.microsoft.com/office/drawing/2014/main" id="{0D01FBD6-5731-45F6-AA2E-8ABA66C7299C}"/>
              </a:ext>
            </a:extLst>
          </p:cNvPr>
          <p:cNvSpPr>
            <a:spLocks noEditPoints="1"/>
          </p:cNvSpPr>
          <p:nvPr/>
        </p:nvSpPr>
        <p:spPr bwMode="auto">
          <a:xfrm>
            <a:off x="4585002" y="2210083"/>
            <a:ext cx="333973" cy="243134"/>
          </a:xfrm>
          <a:custGeom>
            <a:avLst/>
            <a:gdLst>
              <a:gd name="T0" fmla="*/ 100 w 5956"/>
              <a:gd name="T1" fmla="*/ 0 h 4336"/>
              <a:gd name="T2" fmla="*/ 44 w 5956"/>
              <a:gd name="T3" fmla="*/ 16 h 4336"/>
              <a:gd name="T4" fmla="*/ 2 w 5956"/>
              <a:gd name="T5" fmla="*/ 78 h 4336"/>
              <a:gd name="T6" fmla="*/ 0 w 5956"/>
              <a:gd name="T7" fmla="*/ 4236 h 4336"/>
              <a:gd name="T8" fmla="*/ 2 w 5956"/>
              <a:gd name="T9" fmla="*/ 4254 h 4336"/>
              <a:gd name="T10" fmla="*/ 6 w 5956"/>
              <a:gd name="T11" fmla="*/ 4268 h 4336"/>
              <a:gd name="T12" fmla="*/ 10 w 5956"/>
              <a:gd name="T13" fmla="*/ 4278 h 4336"/>
              <a:gd name="T14" fmla="*/ 18 w 5956"/>
              <a:gd name="T15" fmla="*/ 4294 h 4336"/>
              <a:gd name="T16" fmla="*/ 30 w 5956"/>
              <a:gd name="T17" fmla="*/ 4306 h 4336"/>
              <a:gd name="T18" fmla="*/ 48 w 5956"/>
              <a:gd name="T19" fmla="*/ 4320 h 4336"/>
              <a:gd name="T20" fmla="*/ 64 w 5956"/>
              <a:gd name="T21" fmla="*/ 4328 h 4336"/>
              <a:gd name="T22" fmla="*/ 82 w 5956"/>
              <a:gd name="T23" fmla="*/ 4334 h 4336"/>
              <a:gd name="T24" fmla="*/ 5856 w 5956"/>
              <a:gd name="T25" fmla="*/ 4336 h 4336"/>
              <a:gd name="T26" fmla="*/ 5880 w 5956"/>
              <a:gd name="T27" fmla="*/ 4332 h 4336"/>
              <a:gd name="T28" fmla="*/ 5896 w 5956"/>
              <a:gd name="T29" fmla="*/ 4326 h 4336"/>
              <a:gd name="T30" fmla="*/ 5912 w 5956"/>
              <a:gd name="T31" fmla="*/ 4318 h 4336"/>
              <a:gd name="T32" fmla="*/ 5928 w 5956"/>
              <a:gd name="T33" fmla="*/ 4304 h 4336"/>
              <a:gd name="T34" fmla="*/ 5940 w 5956"/>
              <a:gd name="T35" fmla="*/ 4288 h 4336"/>
              <a:gd name="T36" fmla="*/ 5948 w 5956"/>
              <a:gd name="T37" fmla="*/ 4272 h 4336"/>
              <a:gd name="T38" fmla="*/ 5952 w 5956"/>
              <a:gd name="T39" fmla="*/ 4260 h 4336"/>
              <a:gd name="T40" fmla="*/ 5956 w 5956"/>
              <a:gd name="T41" fmla="*/ 4236 h 4336"/>
              <a:gd name="T42" fmla="*/ 5956 w 5956"/>
              <a:gd name="T43" fmla="*/ 100 h 4336"/>
              <a:gd name="T44" fmla="*/ 5938 w 5956"/>
              <a:gd name="T45" fmla="*/ 44 h 4336"/>
              <a:gd name="T46" fmla="*/ 5876 w 5956"/>
              <a:gd name="T47" fmla="*/ 2 h 4336"/>
              <a:gd name="T48" fmla="*/ 200 w 5956"/>
              <a:gd name="T49" fmla="*/ 958 h 4336"/>
              <a:gd name="T50" fmla="*/ 294 w 5956"/>
              <a:gd name="T51" fmla="*/ 1054 h 4336"/>
              <a:gd name="T52" fmla="*/ 406 w 5956"/>
              <a:gd name="T53" fmla="*/ 1136 h 4336"/>
              <a:gd name="T54" fmla="*/ 392 w 5956"/>
              <a:gd name="T55" fmla="*/ 4136 h 4336"/>
              <a:gd name="T56" fmla="*/ 2650 w 5956"/>
              <a:gd name="T57" fmla="*/ 2508 h 4336"/>
              <a:gd name="T58" fmla="*/ 2866 w 5956"/>
              <a:gd name="T59" fmla="*/ 2568 h 4336"/>
              <a:gd name="T60" fmla="*/ 3034 w 5956"/>
              <a:gd name="T61" fmla="*/ 2572 h 4336"/>
              <a:gd name="T62" fmla="*/ 3252 w 5956"/>
              <a:gd name="T63" fmla="*/ 2528 h 4336"/>
              <a:gd name="T64" fmla="*/ 5564 w 5956"/>
              <a:gd name="T65" fmla="*/ 4136 h 4336"/>
              <a:gd name="T66" fmla="*/ 5550 w 5956"/>
              <a:gd name="T67" fmla="*/ 1136 h 4336"/>
              <a:gd name="T68" fmla="*/ 5634 w 5956"/>
              <a:gd name="T69" fmla="*/ 1076 h 4336"/>
              <a:gd name="T70" fmla="*/ 5734 w 5956"/>
              <a:gd name="T71" fmla="*/ 984 h 4336"/>
              <a:gd name="T72" fmla="*/ 5756 w 5956"/>
              <a:gd name="T73" fmla="*/ 408 h 4336"/>
              <a:gd name="T74" fmla="*/ 5734 w 5956"/>
              <a:gd name="T75" fmla="*/ 574 h 4336"/>
              <a:gd name="T76" fmla="*/ 5672 w 5956"/>
              <a:gd name="T77" fmla="*/ 728 h 4336"/>
              <a:gd name="T78" fmla="*/ 5576 w 5956"/>
              <a:gd name="T79" fmla="*/ 860 h 4336"/>
              <a:gd name="T80" fmla="*/ 5444 w 5956"/>
              <a:gd name="T81" fmla="*/ 966 h 4336"/>
              <a:gd name="T82" fmla="*/ 3240 w 5956"/>
              <a:gd name="T83" fmla="*/ 2320 h 4336"/>
              <a:gd name="T84" fmla="*/ 3066 w 5956"/>
              <a:gd name="T85" fmla="*/ 2368 h 4336"/>
              <a:gd name="T86" fmla="*/ 2888 w 5956"/>
              <a:gd name="T87" fmla="*/ 2368 h 4336"/>
              <a:gd name="T88" fmla="*/ 2716 w 5956"/>
              <a:gd name="T89" fmla="*/ 2320 h 4336"/>
              <a:gd name="T90" fmla="*/ 510 w 5956"/>
              <a:gd name="T91" fmla="*/ 966 h 4336"/>
              <a:gd name="T92" fmla="*/ 380 w 5956"/>
              <a:gd name="T93" fmla="*/ 860 h 4336"/>
              <a:gd name="T94" fmla="*/ 282 w 5956"/>
              <a:gd name="T95" fmla="*/ 728 h 4336"/>
              <a:gd name="T96" fmla="*/ 222 w 5956"/>
              <a:gd name="T97" fmla="*/ 574 h 4336"/>
              <a:gd name="T98" fmla="*/ 200 w 5956"/>
              <a:gd name="T99" fmla="*/ 408 h 4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56" h="4336">
                <a:moveTo>
                  <a:pt x="5856" y="0"/>
                </a:moveTo>
                <a:lnTo>
                  <a:pt x="5776" y="0"/>
                </a:lnTo>
                <a:lnTo>
                  <a:pt x="180" y="0"/>
                </a:lnTo>
                <a:lnTo>
                  <a:pt x="100" y="0"/>
                </a:lnTo>
                <a:lnTo>
                  <a:pt x="100" y="0"/>
                </a:lnTo>
                <a:lnTo>
                  <a:pt x="80" y="2"/>
                </a:lnTo>
                <a:lnTo>
                  <a:pt x="62" y="6"/>
                </a:lnTo>
                <a:lnTo>
                  <a:pt x="44" y="16"/>
                </a:lnTo>
                <a:lnTo>
                  <a:pt x="30" y="28"/>
                </a:lnTo>
                <a:lnTo>
                  <a:pt x="18" y="44"/>
                </a:lnTo>
                <a:lnTo>
                  <a:pt x="8" y="60"/>
                </a:lnTo>
                <a:lnTo>
                  <a:pt x="2" y="78"/>
                </a:lnTo>
                <a:lnTo>
                  <a:pt x="0" y="100"/>
                </a:lnTo>
                <a:lnTo>
                  <a:pt x="0" y="180"/>
                </a:lnTo>
                <a:lnTo>
                  <a:pt x="0" y="408"/>
                </a:lnTo>
                <a:lnTo>
                  <a:pt x="0" y="4236"/>
                </a:lnTo>
                <a:lnTo>
                  <a:pt x="0" y="4236"/>
                </a:lnTo>
                <a:lnTo>
                  <a:pt x="0" y="4236"/>
                </a:lnTo>
                <a:lnTo>
                  <a:pt x="0" y="4236"/>
                </a:lnTo>
                <a:lnTo>
                  <a:pt x="2" y="4254"/>
                </a:lnTo>
                <a:lnTo>
                  <a:pt x="2" y="4254"/>
                </a:lnTo>
                <a:lnTo>
                  <a:pt x="4" y="4260"/>
                </a:lnTo>
                <a:lnTo>
                  <a:pt x="4" y="4260"/>
                </a:lnTo>
                <a:lnTo>
                  <a:pt x="6" y="4268"/>
                </a:lnTo>
                <a:lnTo>
                  <a:pt x="6" y="4268"/>
                </a:lnTo>
                <a:lnTo>
                  <a:pt x="6" y="4272"/>
                </a:lnTo>
                <a:lnTo>
                  <a:pt x="6" y="4272"/>
                </a:lnTo>
                <a:lnTo>
                  <a:pt x="10" y="4278"/>
                </a:lnTo>
                <a:lnTo>
                  <a:pt x="10" y="4278"/>
                </a:lnTo>
                <a:lnTo>
                  <a:pt x="16" y="4288"/>
                </a:lnTo>
                <a:lnTo>
                  <a:pt x="16" y="4288"/>
                </a:lnTo>
                <a:lnTo>
                  <a:pt x="18" y="4294"/>
                </a:lnTo>
                <a:lnTo>
                  <a:pt x="18" y="4294"/>
                </a:lnTo>
                <a:lnTo>
                  <a:pt x="28" y="4304"/>
                </a:lnTo>
                <a:lnTo>
                  <a:pt x="28" y="4304"/>
                </a:lnTo>
                <a:lnTo>
                  <a:pt x="30" y="4306"/>
                </a:lnTo>
                <a:lnTo>
                  <a:pt x="30" y="4306"/>
                </a:lnTo>
                <a:lnTo>
                  <a:pt x="44" y="4318"/>
                </a:lnTo>
                <a:lnTo>
                  <a:pt x="44" y="4318"/>
                </a:lnTo>
                <a:lnTo>
                  <a:pt x="48" y="4320"/>
                </a:lnTo>
                <a:lnTo>
                  <a:pt x="48" y="4320"/>
                </a:lnTo>
                <a:lnTo>
                  <a:pt x="58" y="4326"/>
                </a:lnTo>
                <a:lnTo>
                  <a:pt x="58" y="4326"/>
                </a:lnTo>
                <a:lnTo>
                  <a:pt x="64" y="4328"/>
                </a:lnTo>
                <a:lnTo>
                  <a:pt x="64" y="4328"/>
                </a:lnTo>
                <a:lnTo>
                  <a:pt x="76" y="4332"/>
                </a:lnTo>
                <a:lnTo>
                  <a:pt x="76" y="4332"/>
                </a:lnTo>
                <a:lnTo>
                  <a:pt x="82" y="4334"/>
                </a:lnTo>
                <a:lnTo>
                  <a:pt x="82" y="4334"/>
                </a:lnTo>
                <a:lnTo>
                  <a:pt x="100" y="4336"/>
                </a:lnTo>
                <a:lnTo>
                  <a:pt x="5856" y="4336"/>
                </a:lnTo>
                <a:lnTo>
                  <a:pt x="5856" y="4336"/>
                </a:lnTo>
                <a:lnTo>
                  <a:pt x="5874" y="4334"/>
                </a:lnTo>
                <a:lnTo>
                  <a:pt x="5874" y="4334"/>
                </a:lnTo>
                <a:lnTo>
                  <a:pt x="5880" y="4332"/>
                </a:lnTo>
                <a:lnTo>
                  <a:pt x="5880" y="4332"/>
                </a:lnTo>
                <a:lnTo>
                  <a:pt x="5890" y="4328"/>
                </a:lnTo>
                <a:lnTo>
                  <a:pt x="5890" y="4328"/>
                </a:lnTo>
                <a:lnTo>
                  <a:pt x="5896" y="4326"/>
                </a:lnTo>
                <a:lnTo>
                  <a:pt x="5896" y="4326"/>
                </a:lnTo>
                <a:lnTo>
                  <a:pt x="5908" y="4320"/>
                </a:lnTo>
                <a:lnTo>
                  <a:pt x="5908" y="4320"/>
                </a:lnTo>
                <a:lnTo>
                  <a:pt x="5912" y="4318"/>
                </a:lnTo>
                <a:lnTo>
                  <a:pt x="5912" y="4318"/>
                </a:lnTo>
                <a:lnTo>
                  <a:pt x="5926" y="4306"/>
                </a:lnTo>
                <a:lnTo>
                  <a:pt x="5926" y="4306"/>
                </a:lnTo>
                <a:lnTo>
                  <a:pt x="5928" y="4304"/>
                </a:lnTo>
                <a:lnTo>
                  <a:pt x="5928" y="4304"/>
                </a:lnTo>
                <a:lnTo>
                  <a:pt x="5936" y="4294"/>
                </a:lnTo>
                <a:lnTo>
                  <a:pt x="5936" y="4294"/>
                </a:lnTo>
                <a:lnTo>
                  <a:pt x="5940" y="4288"/>
                </a:lnTo>
                <a:lnTo>
                  <a:pt x="5940" y="4288"/>
                </a:lnTo>
                <a:lnTo>
                  <a:pt x="5946" y="4278"/>
                </a:lnTo>
                <a:lnTo>
                  <a:pt x="5946" y="4278"/>
                </a:lnTo>
                <a:lnTo>
                  <a:pt x="5948" y="4272"/>
                </a:lnTo>
                <a:lnTo>
                  <a:pt x="5948" y="4272"/>
                </a:lnTo>
                <a:lnTo>
                  <a:pt x="5950" y="4268"/>
                </a:lnTo>
                <a:lnTo>
                  <a:pt x="5950" y="4268"/>
                </a:lnTo>
                <a:lnTo>
                  <a:pt x="5952" y="4260"/>
                </a:lnTo>
                <a:lnTo>
                  <a:pt x="5952" y="4260"/>
                </a:lnTo>
                <a:lnTo>
                  <a:pt x="5954" y="4254"/>
                </a:lnTo>
                <a:lnTo>
                  <a:pt x="5954" y="4254"/>
                </a:lnTo>
                <a:lnTo>
                  <a:pt x="5956" y="4236"/>
                </a:lnTo>
                <a:lnTo>
                  <a:pt x="5956" y="4236"/>
                </a:lnTo>
                <a:lnTo>
                  <a:pt x="5956" y="4236"/>
                </a:lnTo>
                <a:lnTo>
                  <a:pt x="5956" y="408"/>
                </a:lnTo>
                <a:lnTo>
                  <a:pt x="5956" y="180"/>
                </a:lnTo>
                <a:lnTo>
                  <a:pt x="5956" y="100"/>
                </a:lnTo>
                <a:lnTo>
                  <a:pt x="5956" y="100"/>
                </a:lnTo>
                <a:lnTo>
                  <a:pt x="5954" y="78"/>
                </a:lnTo>
                <a:lnTo>
                  <a:pt x="5948" y="60"/>
                </a:lnTo>
                <a:lnTo>
                  <a:pt x="5938" y="44"/>
                </a:lnTo>
                <a:lnTo>
                  <a:pt x="5926" y="28"/>
                </a:lnTo>
                <a:lnTo>
                  <a:pt x="5912" y="16"/>
                </a:lnTo>
                <a:lnTo>
                  <a:pt x="5894" y="6"/>
                </a:lnTo>
                <a:lnTo>
                  <a:pt x="5876" y="2"/>
                </a:lnTo>
                <a:lnTo>
                  <a:pt x="5856" y="0"/>
                </a:lnTo>
                <a:lnTo>
                  <a:pt x="5856" y="0"/>
                </a:lnTo>
                <a:close/>
                <a:moveTo>
                  <a:pt x="200" y="958"/>
                </a:moveTo>
                <a:lnTo>
                  <a:pt x="200" y="958"/>
                </a:lnTo>
                <a:lnTo>
                  <a:pt x="222" y="984"/>
                </a:lnTo>
                <a:lnTo>
                  <a:pt x="246" y="1008"/>
                </a:lnTo>
                <a:lnTo>
                  <a:pt x="270" y="1032"/>
                </a:lnTo>
                <a:lnTo>
                  <a:pt x="294" y="1054"/>
                </a:lnTo>
                <a:lnTo>
                  <a:pt x="322" y="1076"/>
                </a:lnTo>
                <a:lnTo>
                  <a:pt x="348" y="1096"/>
                </a:lnTo>
                <a:lnTo>
                  <a:pt x="376" y="1116"/>
                </a:lnTo>
                <a:lnTo>
                  <a:pt x="406" y="1136"/>
                </a:lnTo>
                <a:lnTo>
                  <a:pt x="2364" y="2346"/>
                </a:lnTo>
                <a:lnTo>
                  <a:pt x="200" y="4032"/>
                </a:lnTo>
                <a:lnTo>
                  <a:pt x="200" y="958"/>
                </a:lnTo>
                <a:close/>
                <a:moveTo>
                  <a:pt x="392" y="4136"/>
                </a:moveTo>
                <a:lnTo>
                  <a:pt x="2546" y="2456"/>
                </a:lnTo>
                <a:lnTo>
                  <a:pt x="2546" y="2456"/>
                </a:lnTo>
                <a:lnTo>
                  <a:pt x="2598" y="2484"/>
                </a:lnTo>
                <a:lnTo>
                  <a:pt x="2650" y="2508"/>
                </a:lnTo>
                <a:lnTo>
                  <a:pt x="2702" y="2528"/>
                </a:lnTo>
                <a:lnTo>
                  <a:pt x="2756" y="2546"/>
                </a:lnTo>
                <a:lnTo>
                  <a:pt x="2812" y="2558"/>
                </a:lnTo>
                <a:lnTo>
                  <a:pt x="2866" y="2568"/>
                </a:lnTo>
                <a:lnTo>
                  <a:pt x="2922" y="2572"/>
                </a:lnTo>
                <a:lnTo>
                  <a:pt x="2978" y="2574"/>
                </a:lnTo>
                <a:lnTo>
                  <a:pt x="2978" y="2574"/>
                </a:lnTo>
                <a:lnTo>
                  <a:pt x="3034" y="2572"/>
                </a:lnTo>
                <a:lnTo>
                  <a:pt x="3088" y="2568"/>
                </a:lnTo>
                <a:lnTo>
                  <a:pt x="3144" y="2558"/>
                </a:lnTo>
                <a:lnTo>
                  <a:pt x="3198" y="2546"/>
                </a:lnTo>
                <a:lnTo>
                  <a:pt x="3252" y="2528"/>
                </a:lnTo>
                <a:lnTo>
                  <a:pt x="3306" y="2508"/>
                </a:lnTo>
                <a:lnTo>
                  <a:pt x="3358" y="2484"/>
                </a:lnTo>
                <a:lnTo>
                  <a:pt x="3408" y="2456"/>
                </a:lnTo>
                <a:lnTo>
                  <a:pt x="5564" y="4136"/>
                </a:lnTo>
                <a:lnTo>
                  <a:pt x="392" y="4136"/>
                </a:lnTo>
                <a:close/>
                <a:moveTo>
                  <a:pt x="5756" y="4032"/>
                </a:moveTo>
                <a:lnTo>
                  <a:pt x="3590" y="2346"/>
                </a:lnTo>
                <a:lnTo>
                  <a:pt x="5550" y="1136"/>
                </a:lnTo>
                <a:lnTo>
                  <a:pt x="5550" y="1136"/>
                </a:lnTo>
                <a:lnTo>
                  <a:pt x="5578" y="1116"/>
                </a:lnTo>
                <a:lnTo>
                  <a:pt x="5606" y="1096"/>
                </a:lnTo>
                <a:lnTo>
                  <a:pt x="5634" y="1076"/>
                </a:lnTo>
                <a:lnTo>
                  <a:pt x="5660" y="1054"/>
                </a:lnTo>
                <a:lnTo>
                  <a:pt x="5686" y="1032"/>
                </a:lnTo>
                <a:lnTo>
                  <a:pt x="5710" y="1008"/>
                </a:lnTo>
                <a:lnTo>
                  <a:pt x="5734" y="984"/>
                </a:lnTo>
                <a:lnTo>
                  <a:pt x="5756" y="958"/>
                </a:lnTo>
                <a:lnTo>
                  <a:pt x="5756" y="4032"/>
                </a:lnTo>
                <a:close/>
                <a:moveTo>
                  <a:pt x="5756" y="408"/>
                </a:moveTo>
                <a:lnTo>
                  <a:pt x="5756" y="408"/>
                </a:lnTo>
                <a:lnTo>
                  <a:pt x="5754" y="450"/>
                </a:lnTo>
                <a:lnTo>
                  <a:pt x="5750" y="492"/>
                </a:lnTo>
                <a:lnTo>
                  <a:pt x="5744" y="534"/>
                </a:lnTo>
                <a:lnTo>
                  <a:pt x="5734" y="574"/>
                </a:lnTo>
                <a:lnTo>
                  <a:pt x="5722" y="614"/>
                </a:lnTo>
                <a:lnTo>
                  <a:pt x="5708" y="654"/>
                </a:lnTo>
                <a:lnTo>
                  <a:pt x="5692" y="690"/>
                </a:lnTo>
                <a:lnTo>
                  <a:pt x="5672" y="728"/>
                </a:lnTo>
                <a:lnTo>
                  <a:pt x="5652" y="762"/>
                </a:lnTo>
                <a:lnTo>
                  <a:pt x="5628" y="796"/>
                </a:lnTo>
                <a:lnTo>
                  <a:pt x="5602" y="828"/>
                </a:lnTo>
                <a:lnTo>
                  <a:pt x="5576" y="860"/>
                </a:lnTo>
                <a:lnTo>
                  <a:pt x="5546" y="888"/>
                </a:lnTo>
                <a:lnTo>
                  <a:pt x="5514" y="916"/>
                </a:lnTo>
                <a:lnTo>
                  <a:pt x="5480" y="942"/>
                </a:lnTo>
                <a:lnTo>
                  <a:pt x="5444" y="966"/>
                </a:lnTo>
                <a:lnTo>
                  <a:pt x="3322" y="2276"/>
                </a:lnTo>
                <a:lnTo>
                  <a:pt x="3322" y="2276"/>
                </a:lnTo>
                <a:lnTo>
                  <a:pt x="3282" y="2300"/>
                </a:lnTo>
                <a:lnTo>
                  <a:pt x="3240" y="2320"/>
                </a:lnTo>
                <a:lnTo>
                  <a:pt x="3198" y="2336"/>
                </a:lnTo>
                <a:lnTo>
                  <a:pt x="3154" y="2350"/>
                </a:lnTo>
                <a:lnTo>
                  <a:pt x="3110" y="2360"/>
                </a:lnTo>
                <a:lnTo>
                  <a:pt x="3066" y="2368"/>
                </a:lnTo>
                <a:lnTo>
                  <a:pt x="3022" y="2374"/>
                </a:lnTo>
                <a:lnTo>
                  <a:pt x="2978" y="2374"/>
                </a:lnTo>
                <a:lnTo>
                  <a:pt x="2934" y="2374"/>
                </a:lnTo>
                <a:lnTo>
                  <a:pt x="2888" y="2368"/>
                </a:lnTo>
                <a:lnTo>
                  <a:pt x="2844" y="2360"/>
                </a:lnTo>
                <a:lnTo>
                  <a:pt x="2800" y="2350"/>
                </a:lnTo>
                <a:lnTo>
                  <a:pt x="2758" y="2336"/>
                </a:lnTo>
                <a:lnTo>
                  <a:pt x="2716" y="2320"/>
                </a:lnTo>
                <a:lnTo>
                  <a:pt x="2674" y="2300"/>
                </a:lnTo>
                <a:lnTo>
                  <a:pt x="2634" y="2276"/>
                </a:lnTo>
                <a:lnTo>
                  <a:pt x="510" y="966"/>
                </a:lnTo>
                <a:lnTo>
                  <a:pt x="510" y="966"/>
                </a:lnTo>
                <a:lnTo>
                  <a:pt x="476" y="942"/>
                </a:lnTo>
                <a:lnTo>
                  <a:pt x="442" y="916"/>
                </a:lnTo>
                <a:lnTo>
                  <a:pt x="410" y="888"/>
                </a:lnTo>
                <a:lnTo>
                  <a:pt x="380" y="860"/>
                </a:lnTo>
                <a:lnTo>
                  <a:pt x="352" y="828"/>
                </a:lnTo>
                <a:lnTo>
                  <a:pt x="326" y="796"/>
                </a:lnTo>
                <a:lnTo>
                  <a:pt x="304" y="762"/>
                </a:lnTo>
                <a:lnTo>
                  <a:pt x="282" y="728"/>
                </a:lnTo>
                <a:lnTo>
                  <a:pt x="264" y="690"/>
                </a:lnTo>
                <a:lnTo>
                  <a:pt x="246" y="654"/>
                </a:lnTo>
                <a:lnTo>
                  <a:pt x="232" y="614"/>
                </a:lnTo>
                <a:lnTo>
                  <a:pt x="222" y="574"/>
                </a:lnTo>
                <a:lnTo>
                  <a:pt x="212" y="534"/>
                </a:lnTo>
                <a:lnTo>
                  <a:pt x="206" y="492"/>
                </a:lnTo>
                <a:lnTo>
                  <a:pt x="202" y="450"/>
                </a:lnTo>
                <a:lnTo>
                  <a:pt x="200" y="408"/>
                </a:lnTo>
                <a:lnTo>
                  <a:pt x="200" y="200"/>
                </a:lnTo>
                <a:lnTo>
                  <a:pt x="5756" y="200"/>
                </a:lnTo>
                <a:lnTo>
                  <a:pt x="5756" y="40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Freeform 112">
            <a:extLst>
              <a:ext uri="{FF2B5EF4-FFF2-40B4-BE49-F238E27FC236}">
                <a16:creationId xmlns:a16="http://schemas.microsoft.com/office/drawing/2014/main" id="{59828223-147D-40C8-8D5C-36B0200A6AA1}"/>
              </a:ext>
            </a:extLst>
          </p:cNvPr>
          <p:cNvSpPr>
            <a:spLocks noEditPoints="1"/>
          </p:cNvSpPr>
          <p:nvPr/>
        </p:nvSpPr>
        <p:spPr bwMode="auto">
          <a:xfrm>
            <a:off x="5181538" y="4752988"/>
            <a:ext cx="333973" cy="243134"/>
          </a:xfrm>
          <a:custGeom>
            <a:avLst/>
            <a:gdLst>
              <a:gd name="T0" fmla="*/ 100 w 5956"/>
              <a:gd name="T1" fmla="*/ 0 h 4336"/>
              <a:gd name="T2" fmla="*/ 44 w 5956"/>
              <a:gd name="T3" fmla="*/ 16 h 4336"/>
              <a:gd name="T4" fmla="*/ 2 w 5956"/>
              <a:gd name="T5" fmla="*/ 78 h 4336"/>
              <a:gd name="T6" fmla="*/ 0 w 5956"/>
              <a:gd name="T7" fmla="*/ 4236 h 4336"/>
              <a:gd name="T8" fmla="*/ 2 w 5956"/>
              <a:gd name="T9" fmla="*/ 4254 h 4336"/>
              <a:gd name="T10" fmla="*/ 6 w 5956"/>
              <a:gd name="T11" fmla="*/ 4268 h 4336"/>
              <a:gd name="T12" fmla="*/ 10 w 5956"/>
              <a:gd name="T13" fmla="*/ 4278 h 4336"/>
              <a:gd name="T14" fmla="*/ 18 w 5956"/>
              <a:gd name="T15" fmla="*/ 4294 h 4336"/>
              <a:gd name="T16" fmla="*/ 30 w 5956"/>
              <a:gd name="T17" fmla="*/ 4306 h 4336"/>
              <a:gd name="T18" fmla="*/ 48 w 5956"/>
              <a:gd name="T19" fmla="*/ 4320 h 4336"/>
              <a:gd name="T20" fmla="*/ 64 w 5956"/>
              <a:gd name="T21" fmla="*/ 4328 h 4336"/>
              <a:gd name="T22" fmla="*/ 82 w 5956"/>
              <a:gd name="T23" fmla="*/ 4334 h 4336"/>
              <a:gd name="T24" fmla="*/ 5856 w 5956"/>
              <a:gd name="T25" fmla="*/ 4336 h 4336"/>
              <a:gd name="T26" fmla="*/ 5880 w 5956"/>
              <a:gd name="T27" fmla="*/ 4332 h 4336"/>
              <a:gd name="T28" fmla="*/ 5896 w 5956"/>
              <a:gd name="T29" fmla="*/ 4326 h 4336"/>
              <a:gd name="T30" fmla="*/ 5912 w 5956"/>
              <a:gd name="T31" fmla="*/ 4318 h 4336"/>
              <a:gd name="T32" fmla="*/ 5928 w 5956"/>
              <a:gd name="T33" fmla="*/ 4304 h 4336"/>
              <a:gd name="T34" fmla="*/ 5940 w 5956"/>
              <a:gd name="T35" fmla="*/ 4288 h 4336"/>
              <a:gd name="T36" fmla="*/ 5948 w 5956"/>
              <a:gd name="T37" fmla="*/ 4272 h 4336"/>
              <a:gd name="T38" fmla="*/ 5952 w 5956"/>
              <a:gd name="T39" fmla="*/ 4260 h 4336"/>
              <a:gd name="T40" fmla="*/ 5956 w 5956"/>
              <a:gd name="T41" fmla="*/ 4236 h 4336"/>
              <a:gd name="T42" fmla="*/ 5956 w 5956"/>
              <a:gd name="T43" fmla="*/ 100 h 4336"/>
              <a:gd name="T44" fmla="*/ 5938 w 5956"/>
              <a:gd name="T45" fmla="*/ 44 h 4336"/>
              <a:gd name="T46" fmla="*/ 5876 w 5956"/>
              <a:gd name="T47" fmla="*/ 2 h 4336"/>
              <a:gd name="T48" fmla="*/ 200 w 5956"/>
              <a:gd name="T49" fmla="*/ 958 h 4336"/>
              <a:gd name="T50" fmla="*/ 294 w 5956"/>
              <a:gd name="T51" fmla="*/ 1054 h 4336"/>
              <a:gd name="T52" fmla="*/ 406 w 5956"/>
              <a:gd name="T53" fmla="*/ 1136 h 4336"/>
              <a:gd name="T54" fmla="*/ 392 w 5956"/>
              <a:gd name="T55" fmla="*/ 4136 h 4336"/>
              <a:gd name="T56" fmla="*/ 2650 w 5956"/>
              <a:gd name="T57" fmla="*/ 2508 h 4336"/>
              <a:gd name="T58" fmla="*/ 2866 w 5956"/>
              <a:gd name="T59" fmla="*/ 2568 h 4336"/>
              <a:gd name="T60" fmla="*/ 3034 w 5956"/>
              <a:gd name="T61" fmla="*/ 2572 h 4336"/>
              <a:gd name="T62" fmla="*/ 3252 w 5956"/>
              <a:gd name="T63" fmla="*/ 2528 h 4336"/>
              <a:gd name="T64" fmla="*/ 5564 w 5956"/>
              <a:gd name="T65" fmla="*/ 4136 h 4336"/>
              <a:gd name="T66" fmla="*/ 5550 w 5956"/>
              <a:gd name="T67" fmla="*/ 1136 h 4336"/>
              <a:gd name="T68" fmla="*/ 5634 w 5956"/>
              <a:gd name="T69" fmla="*/ 1076 h 4336"/>
              <a:gd name="T70" fmla="*/ 5734 w 5956"/>
              <a:gd name="T71" fmla="*/ 984 h 4336"/>
              <a:gd name="T72" fmla="*/ 5756 w 5956"/>
              <a:gd name="T73" fmla="*/ 408 h 4336"/>
              <a:gd name="T74" fmla="*/ 5734 w 5956"/>
              <a:gd name="T75" fmla="*/ 574 h 4336"/>
              <a:gd name="T76" fmla="*/ 5672 w 5956"/>
              <a:gd name="T77" fmla="*/ 728 h 4336"/>
              <a:gd name="T78" fmla="*/ 5576 w 5956"/>
              <a:gd name="T79" fmla="*/ 860 h 4336"/>
              <a:gd name="T80" fmla="*/ 5444 w 5956"/>
              <a:gd name="T81" fmla="*/ 966 h 4336"/>
              <a:gd name="T82" fmla="*/ 3240 w 5956"/>
              <a:gd name="T83" fmla="*/ 2320 h 4336"/>
              <a:gd name="T84" fmla="*/ 3066 w 5956"/>
              <a:gd name="T85" fmla="*/ 2368 h 4336"/>
              <a:gd name="T86" fmla="*/ 2888 w 5956"/>
              <a:gd name="T87" fmla="*/ 2368 h 4336"/>
              <a:gd name="T88" fmla="*/ 2716 w 5956"/>
              <a:gd name="T89" fmla="*/ 2320 h 4336"/>
              <a:gd name="T90" fmla="*/ 510 w 5956"/>
              <a:gd name="T91" fmla="*/ 966 h 4336"/>
              <a:gd name="T92" fmla="*/ 380 w 5956"/>
              <a:gd name="T93" fmla="*/ 860 h 4336"/>
              <a:gd name="T94" fmla="*/ 282 w 5956"/>
              <a:gd name="T95" fmla="*/ 728 h 4336"/>
              <a:gd name="T96" fmla="*/ 222 w 5956"/>
              <a:gd name="T97" fmla="*/ 574 h 4336"/>
              <a:gd name="T98" fmla="*/ 200 w 5956"/>
              <a:gd name="T99" fmla="*/ 408 h 4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56" h="4336">
                <a:moveTo>
                  <a:pt x="5856" y="0"/>
                </a:moveTo>
                <a:lnTo>
                  <a:pt x="5776" y="0"/>
                </a:lnTo>
                <a:lnTo>
                  <a:pt x="180" y="0"/>
                </a:lnTo>
                <a:lnTo>
                  <a:pt x="100" y="0"/>
                </a:lnTo>
                <a:lnTo>
                  <a:pt x="100" y="0"/>
                </a:lnTo>
                <a:lnTo>
                  <a:pt x="80" y="2"/>
                </a:lnTo>
                <a:lnTo>
                  <a:pt x="62" y="6"/>
                </a:lnTo>
                <a:lnTo>
                  <a:pt x="44" y="16"/>
                </a:lnTo>
                <a:lnTo>
                  <a:pt x="30" y="28"/>
                </a:lnTo>
                <a:lnTo>
                  <a:pt x="18" y="44"/>
                </a:lnTo>
                <a:lnTo>
                  <a:pt x="8" y="60"/>
                </a:lnTo>
                <a:lnTo>
                  <a:pt x="2" y="78"/>
                </a:lnTo>
                <a:lnTo>
                  <a:pt x="0" y="100"/>
                </a:lnTo>
                <a:lnTo>
                  <a:pt x="0" y="180"/>
                </a:lnTo>
                <a:lnTo>
                  <a:pt x="0" y="408"/>
                </a:lnTo>
                <a:lnTo>
                  <a:pt x="0" y="4236"/>
                </a:lnTo>
                <a:lnTo>
                  <a:pt x="0" y="4236"/>
                </a:lnTo>
                <a:lnTo>
                  <a:pt x="0" y="4236"/>
                </a:lnTo>
                <a:lnTo>
                  <a:pt x="0" y="4236"/>
                </a:lnTo>
                <a:lnTo>
                  <a:pt x="2" y="4254"/>
                </a:lnTo>
                <a:lnTo>
                  <a:pt x="2" y="4254"/>
                </a:lnTo>
                <a:lnTo>
                  <a:pt x="4" y="4260"/>
                </a:lnTo>
                <a:lnTo>
                  <a:pt x="4" y="4260"/>
                </a:lnTo>
                <a:lnTo>
                  <a:pt x="6" y="4268"/>
                </a:lnTo>
                <a:lnTo>
                  <a:pt x="6" y="4268"/>
                </a:lnTo>
                <a:lnTo>
                  <a:pt x="6" y="4272"/>
                </a:lnTo>
                <a:lnTo>
                  <a:pt x="6" y="4272"/>
                </a:lnTo>
                <a:lnTo>
                  <a:pt x="10" y="4278"/>
                </a:lnTo>
                <a:lnTo>
                  <a:pt x="10" y="4278"/>
                </a:lnTo>
                <a:lnTo>
                  <a:pt x="16" y="4288"/>
                </a:lnTo>
                <a:lnTo>
                  <a:pt x="16" y="4288"/>
                </a:lnTo>
                <a:lnTo>
                  <a:pt x="18" y="4294"/>
                </a:lnTo>
                <a:lnTo>
                  <a:pt x="18" y="4294"/>
                </a:lnTo>
                <a:lnTo>
                  <a:pt x="28" y="4304"/>
                </a:lnTo>
                <a:lnTo>
                  <a:pt x="28" y="4304"/>
                </a:lnTo>
                <a:lnTo>
                  <a:pt x="30" y="4306"/>
                </a:lnTo>
                <a:lnTo>
                  <a:pt x="30" y="4306"/>
                </a:lnTo>
                <a:lnTo>
                  <a:pt x="44" y="4318"/>
                </a:lnTo>
                <a:lnTo>
                  <a:pt x="44" y="4318"/>
                </a:lnTo>
                <a:lnTo>
                  <a:pt x="48" y="4320"/>
                </a:lnTo>
                <a:lnTo>
                  <a:pt x="48" y="4320"/>
                </a:lnTo>
                <a:lnTo>
                  <a:pt x="58" y="4326"/>
                </a:lnTo>
                <a:lnTo>
                  <a:pt x="58" y="4326"/>
                </a:lnTo>
                <a:lnTo>
                  <a:pt x="64" y="4328"/>
                </a:lnTo>
                <a:lnTo>
                  <a:pt x="64" y="4328"/>
                </a:lnTo>
                <a:lnTo>
                  <a:pt x="76" y="4332"/>
                </a:lnTo>
                <a:lnTo>
                  <a:pt x="76" y="4332"/>
                </a:lnTo>
                <a:lnTo>
                  <a:pt x="82" y="4334"/>
                </a:lnTo>
                <a:lnTo>
                  <a:pt x="82" y="4334"/>
                </a:lnTo>
                <a:lnTo>
                  <a:pt x="100" y="4336"/>
                </a:lnTo>
                <a:lnTo>
                  <a:pt x="5856" y="4336"/>
                </a:lnTo>
                <a:lnTo>
                  <a:pt x="5856" y="4336"/>
                </a:lnTo>
                <a:lnTo>
                  <a:pt x="5874" y="4334"/>
                </a:lnTo>
                <a:lnTo>
                  <a:pt x="5874" y="4334"/>
                </a:lnTo>
                <a:lnTo>
                  <a:pt x="5880" y="4332"/>
                </a:lnTo>
                <a:lnTo>
                  <a:pt x="5880" y="4332"/>
                </a:lnTo>
                <a:lnTo>
                  <a:pt x="5890" y="4328"/>
                </a:lnTo>
                <a:lnTo>
                  <a:pt x="5890" y="4328"/>
                </a:lnTo>
                <a:lnTo>
                  <a:pt x="5896" y="4326"/>
                </a:lnTo>
                <a:lnTo>
                  <a:pt x="5896" y="4326"/>
                </a:lnTo>
                <a:lnTo>
                  <a:pt x="5908" y="4320"/>
                </a:lnTo>
                <a:lnTo>
                  <a:pt x="5908" y="4320"/>
                </a:lnTo>
                <a:lnTo>
                  <a:pt x="5912" y="4318"/>
                </a:lnTo>
                <a:lnTo>
                  <a:pt x="5912" y="4318"/>
                </a:lnTo>
                <a:lnTo>
                  <a:pt x="5926" y="4306"/>
                </a:lnTo>
                <a:lnTo>
                  <a:pt x="5926" y="4306"/>
                </a:lnTo>
                <a:lnTo>
                  <a:pt x="5928" y="4304"/>
                </a:lnTo>
                <a:lnTo>
                  <a:pt x="5928" y="4304"/>
                </a:lnTo>
                <a:lnTo>
                  <a:pt x="5936" y="4294"/>
                </a:lnTo>
                <a:lnTo>
                  <a:pt x="5936" y="4294"/>
                </a:lnTo>
                <a:lnTo>
                  <a:pt x="5940" y="4288"/>
                </a:lnTo>
                <a:lnTo>
                  <a:pt x="5940" y="4288"/>
                </a:lnTo>
                <a:lnTo>
                  <a:pt x="5946" y="4278"/>
                </a:lnTo>
                <a:lnTo>
                  <a:pt x="5946" y="4278"/>
                </a:lnTo>
                <a:lnTo>
                  <a:pt x="5948" y="4272"/>
                </a:lnTo>
                <a:lnTo>
                  <a:pt x="5948" y="4272"/>
                </a:lnTo>
                <a:lnTo>
                  <a:pt x="5950" y="4268"/>
                </a:lnTo>
                <a:lnTo>
                  <a:pt x="5950" y="4268"/>
                </a:lnTo>
                <a:lnTo>
                  <a:pt x="5952" y="4260"/>
                </a:lnTo>
                <a:lnTo>
                  <a:pt x="5952" y="4260"/>
                </a:lnTo>
                <a:lnTo>
                  <a:pt x="5954" y="4254"/>
                </a:lnTo>
                <a:lnTo>
                  <a:pt x="5954" y="4254"/>
                </a:lnTo>
                <a:lnTo>
                  <a:pt x="5956" y="4236"/>
                </a:lnTo>
                <a:lnTo>
                  <a:pt x="5956" y="4236"/>
                </a:lnTo>
                <a:lnTo>
                  <a:pt x="5956" y="4236"/>
                </a:lnTo>
                <a:lnTo>
                  <a:pt x="5956" y="408"/>
                </a:lnTo>
                <a:lnTo>
                  <a:pt x="5956" y="180"/>
                </a:lnTo>
                <a:lnTo>
                  <a:pt x="5956" y="100"/>
                </a:lnTo>
                <a:lnTo>
                  <a:pt x="5956" y="100"/>
                </a:lnTo>
                <a:lnTo>
                  <a:pt x="5954" y="78"/>
                </a:lnTo>
                <a:lnTo>
                  <a:pt x="5948" y="60"/>
                </a:lnTo>
                <a:lnTo>
                  <a:pt x="5938" y="44"/>
                </a:lnTo>
                <a:lnTo>
                  <a:pt x="5926" y="28"/>
                </a:lnTo>
                <a:lnTo>
                  <a:pt x="5912" y="16"/>
                </a:lnTo>
                <a:lnTo>
                  <a:pt x="5894" y="6"/>
                </a:lnTo>
                <a:lnTo>
                  <a:pt x="5876" y="2"/>
                </a:lnTo>
                <a:lnTo>
                  <a:pt x="5856" y="0"/>
                </a:lnTo>
                <a:lnTo>
                  <a:pt x="5856" y="0"/>
                </a:lnTo>
                <a:close/>
                <a:moveTo>
                  <a:pt x="200" y="958"/>
                </a:moveTo>
                <a:lnTo>
                  <a:pt x="200" y="958"/>
                </a:lnTo>
                <a:lnTo>
                  <a:pt x="222" y="984"/>
                </a:lnTo>
                <a:lnTo>
                  <a:pt x="246" y="1008"/>
                </a:lnTo>
                <a:lnTo>
                  <a:pt x="270" y="1032"/>
                </a:lnTo>
                <a:lnTo>
                  <a:pt x="294" y="1054"/>
                </a:lnTo>
                <a:lnTo>
                  <a:pt x="322" y="1076"/>
                </a:lnTo>
                <a:lnTo>
                  <a:pt x="348" y="1096"/>
                </a:lnTo>
                <a:lnTo>
                  <a:pt x="376" y="1116"/>
                </a:lnTo>
                <a:lnTo>
                  <a:pt x="406" y="1136"/>
                </a:lnTo>
                <a:lnTo>
                  <a:pt x="2364" y="2346"/>
                </a:lnTo>
                <a:lnTo>
                  <a:pt x="200" y="4032"/>
                </a:lnTo>
                <a:lnTo>
                  <a:pt x="200" y="958"/>
                </a:lnTo>
                <a:close/>
                <a:moveTo>
                  <a:pt x="392" y="4136"/>
                </a:moveTo>
                <a:lnTo>
                  <a:pt x="2546" y="2456"/>
                </a:lnTo>
                <a:lnTo>
                  <a:pt x="2546" y="2456"/>
                </a:lnTo>
                <a:lnTo>
                  <a:pt x="2598" y="2484"/>
                </a:lnTo>
                <a:lnTo>
                  <a:pt x="2650" y="2508"/>
                </a:lnTo>
                <a:lnTo>
                  <a:pt x="2702" y="2528"/>
                </a:lnTo>
                <a:lnTo>
                  <a:pt x="2756" y="2546"/>
                </a:lnTo>
                <a:lnTo>
                  <a:pt x="2812" y="2558"/>
                </a:lnTo>
                <a:lnTo>
                  <a:pt x="2866" y="2568"/>
                </a:lnTo>
                <a:lnTo>
                  <a:pt x="2922" y="2572"/>
                </a:lnTo>
                <a:lnTo>
                  <a:pt x="2978" y="2574"/>
                </a:lnTo>
                <a:lnTo>
                  <a:pt x="2978" y="2574"/>
                </a:lnTo>
                <a:lnTo>
                  <a:pt x="3034" y="2572"/>
                </a:lnTo>
                <a:lnTo>
                  <a:pt x="3088" y="2568"/>
                </a:lnTo>
                <a:lnTo>
                  <a:pt x="3144" y="2558"/>
                </a:lnTo>
                <a:lnTo>
                  <a:pt x="3198" y="2546"/>
                </a:lnTo>
                <a:lnTo>
                  <a:pt x="3252" y="2528"/>
                </a:lnTo>
                <a:lnTo>
                  <a:pt x="3306" y="2508"/>
                </a:lnTo>
                <a:lnTo>
                  <a:pt x="3358" y="2484"/>
                </a:lnTo>
                <a:lnTo>
                  <a:pt x="3408" y="2456"/>
                </a:lnTo>
                <a:lnTo>
                  <a:pt x="5564" y="4136"/>
                </a:lnTo>
                <a:lnTo>
                  <a:pt x="392" y="4136"/>
                </a:lnTo>
                <a:close/>
                <a:moveTo>
                  <a:pt x="5756" y="4032"/>
                </a:moveTo>
                <a:lnTo>
                  <a:pt x="3590" y="2346"/>
                </a:lnTo>
                <a:lnTo>
                  <a:pt x="5550" y="1136"/>
                </a:lnTo>
                <a:lnTo>
                  <a:pt x="5550" y="1136"/>
                </a:lnTo>
                <a:lnTo>
                  <a:pt x="5578" y="1116"/>
                </a:lnTo>
                <a:lnTo>
                  <a:pt x="5606" y="1096"/>
                </a:lnTo>
                <a:lnTo>
                  <a:pt x="5634" y="1076"/>
                </a:lnTo>
                <a:lnTo>
                  <a:pt x="5660" y="1054"/>
                </a:lnTo>
                <a:lnTo>
                  <a:pt x="5686" y="1032"/>
                </a:lnTo>
                <a:lnTo>
                  <a:pt x="5710" y="1008"/>
                </a:lnTo>
                <a:lnTo>
                  <a:pt x="5734" y="984"/>
                </a:lnTo>
                <a:lnTo>
                  <a:pt x="5756" y="958"/>
                </a:lnTo>
                <a:lnTo>
                  <a:pt x="5756" y="4032"/>
                </a:lnTo>
                <a:close/>
                <a:moveTo>
                  <a:pt x="5756" y="408"/>
                </a:moveTo>
                <a:lnTo>
                  <a:pt x="5756" y="408"/>
                </a:lnTo>
                <a:lnTo>
                  <a:pt x="5754" y="450"/>
                </a:lnTo>
                <a:lnTo>
                  <a:pt x="5750" y="492"/>
                </a:lnTo>
                <a:lnTo>
                  <a:pt x="5744" y="534"/>
                </a:lnTo>
                <a:lnTo>
                  <a:pt x="5734" y="574"/>
                </a:lnTo>
                <a:lnTo>
                  <a:pt x="5722" y="614"/>
                </a:lnTo>
                <a:lnTo>
                  <a:pt x="5708" y="654"/>
                </a:lnTo>
                <a:lnTo>
                  <a:pt x="5692" y="690"/>
                </a:lnTo>
                <a:lnTo>
                  <a:pt x="5672" y="728"/>
                </a:lnTo>
                <a:lnTo>
                  <a:pt x="5652" y="762"/>
                </a:lnTo>
                <a:lnTo>
                  <a:pt x="5628" y="796"/>
                </a:lnTo>
                <a:lnTo>
                  <a:pt x="5602" y="828"/>
                </a:lnTo>
                <a:lnTo>
                  <a:pt x="5576" y="860"/>
                </a:lnTo>
                <a:lnTo>
                  <a:pt x="5546" y="888"/>
                </a:lnTo>
                <a:lnTo>
                  <a:pt x="5514" y="916"/>
                </a:lnTo>
                <a:lnTo>
                  <a:pt x="5480" y="942"/>
                </a:lnTo>
                <a:lnTo>
                  <a:pt x="5444" y="966"/>
                </a:lnTo>
                <a:lnTo>
                  <a:pt x="3322" y="2276"/>
                </a:lnTo>
                <a:lnTo>
                  <a:pt x="3322" y="2276"/>
                </a:lnTo>
                <a:lnTo>
                  <a:pt x="3282" y="2300"/>
                </a:lnTo>
                <a:lnTo>
                  <a:pt x="3240" y="2320"/>
                </a:lnTo>
                <a:lnTo>
                  <a:pt x="3198" y="2336"/>
                </a:lnTo>
                <a:lnTo>
                  <a:pt x="3154" y="2350"/>
                </a:lnTo>
                <a:lnTo>
                  <a:pt x="3110" y="2360"/>
                </a:lnTo>
                <a:lnTo>
                  <a:pt x="3066" y="2368"/>
                </a:lnTo>
                <a:lnTo>
                  <a:pt x="3022" y="2374"/>
                </a:lnTo>
                <a:lnTo>
                  <a:pt x="2978" y="2374"/>
                </a:lnTo>
                <a:lnTo>
                  <a:pt x="2934" y="2374"/>
                </a:lnTo>
                <a:lnTo>
                  <a:pt x="2888" y="2368"/>
                </a:lnTo>
                <a:lnTo>
                  <a:pt x="2844" y="2360"/>
                </a:lnTo>
                <a:lnTo>
                  <a:pt x="2800" y="2350"/>
                </a:lnTo>
                <a:lnTo>
                  <a:pt x="2758" y="2336"/>
                </a:lnTo>
                <a:lnTo>
                  <a:pt x="2716" y="2320"/>
                </a:lnTo>
                <a:lnTo>
                  <a:pt x="2674" y="2300"/>
                </a:lnTo>
                <a:lnTo>
                  <a:pt x="2634" y="2276"/>
                </a:lnTo>
                <a:lnTo>
                  <a:pt x="510" y="966"/>
                </a:lnTo>
                <a:lnTo>
                  <a:pt x="510" y="966"/>
                </a:lnTo>
                <a:lnTo>
                  <a:pt x="476" y="942"/>
                </a:lnTo>
                <a:lnTo>
                  <a:pt x="442" y="916"/>
                </a:lnTo>
                <a:lnTo>
                  <a:pt x="410" y="888"/>
                </a:lnTo>
                <a:lnTo>
                  <a:pt x="380" y="860"/>
                </a:lnTo>
                <a:lnTo>
                  <a:pt x="352" y="828"/>
                </a:lnTo>
                <a:lnTo>
                  <a:pt x="326" y="796"/>
                </a:lnTo>
                <a:lnTo>
                  <a:pt x="304" y="762"/>
                </a:lnTo>
                <a:lnTo>
                  <a:pt x="282" y="728"/>
                </a:lnTo>
                <a:lnTo>
                  <a:pt x="264" y="690"/>
                </a:lnTo>
                <a:lnTo>
                  <a:pt x="246" y="654"/>
                </a:lnTo>
                <a:lnTo>
                  <a:pt x="232" y="614"/>
                </a:lnTo>
                <a:lnTo>
                  <a:pt x="222" y="574"/>
                </a:lnTo>
                <a:lnTo>
                  <a:pt x="212" y="534"/>
                </a:lnTo>
                <a:lnTo>
                  <a:pt x="206" y="492"/>
                </a:lnTo>
                <a:lnTo>
                  <a:pt x="202" y="450"/>
                </a:lnTo>
                <a:lnTo>
                  <a:pt x="200" y="408"/>
                </a:lnTo>
                <a:lnTo>
                  <a:pt x="200" y="200"/>
                </a:lnTo>
                <a:lnTo>
                  <a:pt x="5756" y="200"/>
                </a:lnTo>
                <a:lnTo>
                  <a:pt x="5756" y="40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85342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476752"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導入作業：①データカタログ横断検索サービス　</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u="sng">
                <a:latin typeface="Meiryo UI" panose="020B0604030504040204" pitchFamily="50" charset="-128"/>
                <a:ea typeface="Meiryo UI" panose="020B0604030504040204" pitchFamily="50" charset="-128"/>
              </a:rPr>
              <a:t>ステップ</a:t>
            </a:r>
            <a:r>
              <a:rPr lang="en-US" altLang="ja-JP" sz="2000" u="sng">
                <a:solidFill>
                  <a:schemeClr val="tx1"/>
                </a:solidFill>
                <a:latin typeface="Meiryo UI" panose="020B0604030504040204" pitchFamily="50" charset="-128"/>
                <a:ea typeface="Meiryo UI" panose="020B0604030504040204" pitchFamily="50" charset="-128"/>
              </a:rPr>
              <a:t>(3)</a:t>
            </a:r>
            <a:r>
              <a:rPr lang="ja-JP" altLang="en-US" sz="2000" u="sng">
                <a:solidFill>
                  <a:schemeClr val="tx1"/>
                </a:solidFill>
                <a:latin typeface="Meiryo UI" panose="020B0604030504040204" pitchFamily="50" charset="-128"/>
                <a:ea typeface="Meiryo UI" panose="020B0604030504040204" pitchFamily="50" charset="-128"/>
              </a:rPr>
              <a:t>：</a:t>
            </a:r>
            <a:r>
              <a:rPr kumimoji="1" lang="ja-JP" altLang="en-US" sz="2000" u="sng">
                <a:solidFill>
                  <a:schemeClr val="tx1"/>
                </a:solidFill>
                <a:latin typeface="Meiryo UI" panose="020B0604030504040204" pitchFamily="50" charset="-128"/>
                <a:ea typeface="Meiryo UI" panose="020B0604030504040204" pitchFamily="50" charset="-128"/>
              </a:rPr>
              <a:t>横断検索サービス</a:t>
            </a:r>
            <a:r>
              <a:rPr lang="en-US" altLang="ja-JP" sz="2000" u="sng">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400" u="sng">
              <a:solidFill>
                <a:schemeClr val="tx1"/>
              </a:solidFill>
              <a:latin typeface="Meiryo UI" panose="020B0604030504040204" pitchFamily="50" charset="-128"/>
              <a:ea typeface="Meiryo UI" panose="020B0604030504040204" pitchFamily="50" charset="-128"/>
            </a:endParaRPr>
          </a:p>
        </p:txBody>
      </p:sp>
      <p:graphicFrame>
        <p:nvGraphicFramePr>
          <p:cNvPr id="72" name="表 6">
            <a:extLst>
              <a:ext uri="{FF2B5EF4-FFF2-40B4-BE49-F238E27FC236}">
                <a16:creationId xmlns:a16="http://schemas.microsoft.com/office/drawing/2014/main" id="{B451A8C9-B162-4680-82D0-CBD4520B8BDD}"/>
              </a:ext>
            </a:extLst>
          </p:cNvPr>
          <p:cNvGraphicFramePr>
            <a:graphicFrameLocks noGrp="1"/>
          </p:cNvGraphicFramePr>
          <p:nvPr>
            <p:extLst>
              <p:ext uri="{D42A27DB-BD31-4B8C-83A1-F6EECF244321}">
                <p14:modId xmlns:p14="http://schemas.microsoft.com/office/powerpoint/2010/main" val="2945921823"/>
              </p:ext>
            </p:extLst>
          </p:nvPr>
        </p:nvGraphicFramePr>
        <p:xfrm>
          <a:off x="227013" y="686940"/>
          <a:ext cx="11507353" cy="2930255"/>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2346430126"/>
                    </a:ext>
                  </a:extLst>
                </a:gridCol>
                <a:gridCol w="1080000">
                  <a:extLst>
                    <a:ext uri="{9D8B030D-6E8A-4147-A177-3AD203B41FA5}">
                      <a16:colId xmlns:a16="http://schemas.microsoft.com/office/drawing/2014/main" val="2193284727"/>
                    </a:ext>
                  </a:extLst>
                </a:gridCol>
                <a:gridCol w="3708000">
                  <a:extLst>
                    <a:ext uri="{9D8B030D-6E8A-4147-A177-3AD203B41FA5}">
                      <a16:colId xmlns:a16="http://schemas.microsoft.com/office/drawing/2014/main" val="4144851624"/>
                    </a:ext>
                  </a:extLst>
                </a:gridCol>
                <a:gridCol w="798490">
                  <a:extLst>
                    <a:ext uri="{9D8B030D-6E8A-4147-A177-3AD203B41FA5}">
                      <a16:colId xmlns:a16="http://schemas.microsoft.com/office/drawing/2014/main" val="4178746584"/>
                    </a:ext>
                  </a:extLst>
                </a:gridCol>
                <a:gridCol w="5128863">
                  <a:extLst>
                    <a:ext uri="{9D8B030D-6E8A-4147-A177-3AD203B41FA5}">
                      <a16:colId xmlns:a16="http://schemas.microsoft.com/office/drawing/2014/main" val="2667593174"/>
                    </a:ext>
                  </a:extLst>
                </a:gridCol>
              </a:tblGrid>
              <a:tr h="278700">
                <a:tc>
                  <a:txBody>
                    <a:bodyPr/>
                    <a:lstStyle/>
                    <a:p>
                      <a:pPr algn="ctr"/>
                      <a:r>
                        <a:rPr kumimoji="1" lang="en-US" altLang="ja-JP" sz="1600">
                          <a:latin typeface="Meiryo UI" panose="020B0604030504040204" pitchFamily="50" charset="-128"/>
                          <a:ea typeface="Meiryo UI" panose="020B0604030504040204" pitchFamily="50" charset="-128"/>
                        </a:rPr>
                        <a:t>#</a:t>
                      </a:r>
                      <a:endParaRPr kumimoji="1" lang="ja-JP" altLang="en-US" sz="1600">
                        <a:latin typeface="Meiryo UI" panose="020B0604030504040204" pitchFamily="50" charset="-128"/>
                        <a:ea typeface="Meiryo UI" panose="020B0604030504040204" pitchFamily="50" charset="-128"/>
                      </a:endParaRPr>
                    </a:p>
                  </a:txBody>
                  <a:tcPr/>
                </a:tc>
                <a:tc gridSpan="2">
                  <a:txBody>
                    <a:bodyPr/>
                    <a:lstStyle/>
                    <a:p>
                      <a:pPr algn="ctr"/>
                      <a:r>
                        <a:rPr kumimoji="1" lang="ja-JP" altLang="en-US" sz="1600">
                          <a:latin typeface="Meiryo UI" panose="020B0604030504040204" pitchFamily="50" charset="-128"/>
                          <a:ea typeface="Meiryo UI" panose="020B0604030504040204" pitchFamily="50" charset="-128"/>
                        </a:rPr>
                        <a:t>導入作業項目</a:t>
                      </a:r>
                    </a:p>
                  </a:txBody>
                  <a:tcPr/>
                </a:tc>
                <a:tc hMerge="1">
                  <a:txBody>
                    <a:bodyPr/>
                    <a:lstStyle/>
                    <a:p>
                      <a:endParaRPr kumimoji="1" lang="ja-JP" altLang="en-US" sz="1400"/>
                    </a:p>
                  </a:txBody>
                  <a:tcPr/>
                </a:tc>
                <a:tc>
                  <a:txBody>
                    <a:bodyPr/>
                    <a:lstStyle/>
                    <a:p>
                      <a:pPr algn="ctr"/>
                      <a:r>
                        <a:rPr kumimoji="1" lang="ja-JP" altLang="en-US" sz="1600">
                          <a:latin typeface="Meiryo UI" panose="020B0604030504040204" pitchFamily="50" charset="-128"/>
                          <a:ea typeface="Meiryo UI" panose="020B0604030504040204" pitchFamily="50" charset="-128"/>
                        </a:rPr>
                        <a:t>実施者</a:t>
                      </a:r>
                    </a:p>
                  </a:txBody>
                  <a:tcPr/>
                </a:tc>
                <a:tc>
                  <a:txBody>
                    <a:bodyPr/>
                    <a:lstStyle/>
                    <a:p>
                      <a:pPr algn="ctr"/>
                      <a:r>
                        <a:rPr kumimoji="1" lang="ja-JP" altLang="en-US" sz="1600">
                          <a:latin typeface="Meiryo UI" panose="020B0604030504040204" pitchFamily="50" charset="-128"/>
                          <a:ea typeface="Meiryo UI" panose="020B0604030504040204" pitchFamily="50" charset="-128"/>
                        </a:rPr>
                        <a:t>作業概要</a:t>
                      </a:r>
                      <a:endParaRPr kumimoji="1" lang="en-US" altLang="ja-JP" sz="16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66863200"/>
                  </a:ext>
                </a:extLst>
              </a:tr>
              <a:tr h="405382">
                <a:tc rowSpan="6">
                  <a:txBody>
                    <a:bodyPr/>
                    <a:lstStyle/>
                    <a:p>
                      <a:pPr algn="ctr"/>
                      <a:r>
                        <a:rPr kumimoji="1" lang="ja-JP" altLang="en-US" sz="1200">
                          <a:latin typeface="Meiryo UI" panose="020B0604030504040204" pitchFamily="50" charset="-128"/>
                          <a:ea typeface="Meiryo UI" panose="020B0604030504040204" pitchFamily="50" charset="-128"/>
                        </a:rPr>
                        <a:t>ステップ</a:t>
                      </a:r>
                      <a:r>
                        <a:rPr kumimoji="1" lang="en-US" altLang="ja-JP" sz="1200">
                          <a:latin typeface="Meiryo UI" panose="020B0604030504040204" pitchFamily="50" charset="-128"/>
                          <a:ea typeface="Meiryo UI" panose="020B0604030504040204" pitchFamily="50" charset="-128"/>
                        </a:rPr>
                        <a:t>(3)</a:t>
                      </a:r>
                      <a:endParaRPr kumimoji="1" lang="ja-JP" altLang="en-US" sz="1200">
                        <a:latin typeface="Meiryo UI" panose="020B0604030504040204" pitchFamily="50" charset="-128"/>
                        <a:ea typeface="Meiryo UI" panose="020B0604030504040204" pitchFamily="50" charset="-128"/>
                      </a:endParaRPr>
                    </a:p>
                  </a:txBody>
                  <a:tcPr/>
                </a:tc>
                <a:tc rowSpan="6">
                  <a:txBody>
                    <a:bodyPr/>
                    <a:lstStyle/>
                    <a:p>
                      <a:pPr algn="ctr"/>
                      <a:r>
                        <a:rPr kumimoji="1" lang="ja-JP" altLang="en-US" sz="1300">
                          <a:latin typeface="Meiryo UI" panose="020B0604030504040204" pitchFamily="50" charset="-128"/>
                          <a:ea typeface="Meiryo UI" panose="020B0604030504040204" pitchFamily="50" charset="-128"/>
                        </a:rPr>
                        <a:t>横断検索</a:t>
                      </a:r>
                      <a:endParaRPr kumimoji="1" lang="en-US" altLang="ja-JP" sz="1300">
                        <a:latin typeface="Meiryo UI" panose="020B0604030504040204" pitchFamily="50" charset="-128"/>
                        <a:ea typeface="Meiryo UI" panose="020B0604030504040204" pitchFamily="50" charset="-128"/>
                      </a:endParaRPr>
                    </a:p>
                    <a:p>
                      <a:pPr algn="ctr"/>
                      <a:r>
                        <a:rPr kumimoji="1" lang="ja-JP" altLang="en-US" sz="1300">
                          <a:latin typeface="Meiryo UI" panose="020B0604030504040204" pitchFamily="50" charset="-128"/>
                          <a:ea typeface="Meiryo UI" panose="020B0604030504040204" pitchFamily="50" charset="-128"/>
                        </a:rPr>
                        <a:t>サービス</a:t>
                      </a:r>
                      <a:endParaRPr kumimoji="1" lang="en-US" altLang="ja-JP" sz="130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(3)</a:t>
                      </a:r>
                      <a:r>
                        <a:rPr kumimoji="1" lang="en-US" altLang="ja-JP" sz="1300">
                          <a:solidFill>
                            <a:schemeClr val="tx1"/>
                          </a:solidFill>
                          <a:latin typeface="Meiryo UI" panose="020B0604030504040204" pitchFamily="50" charset="-128"/>
                          <a:ea typeface="Meiryo UI" panose="020B0604030504040204" pitchFamily="50" charset="-128"/>
                        </a:rPr>
                        <a:t>-1 </a:t>
                      </a:r>
                      <a:r>
                        <a:rPr kumimoji="1" lang="ja-JP" altLang="en-US" sz="1300">
                          <a:solidFill>
                            <a:schemeClr val="tx1"/>
                          </a:solidFill>
                          <a:latin typeface="Meiryo UI" panose="020B0604030504040204" pitchFamily="50" charset="-128"/>
                          <a:ea typeface="Meiryo UI" panose="020B0604030504040204" pitchFamily="50" charset="-128"/>
                        </a:rPr>
                        <a:t>横断検索の登録申請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データ</a:t>
                      </a:r>
                      <a:endParaRPr kumimoji="1" lang="en-US" altLang="ja-JP" sz="1200" kern="1200">
                        <a:solidFill>
                          <a:schemeClr val="dk1"/>
                        </a:solidFill>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提供者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tx1"/>
                          </a:solidFill>
                          <a:latin typeface="Meiryo UI" panose="020B0604030504040204" pitchFamily="50" charset="-128"/>
                          <a:ea typeface="Meiryo UI" panose="020B0604030504040204" pitchFamily="50" charset="-128"/>
                        </a:rPr>
                        <a:t>横断検索サイトへの登録準備として、登録申請書を提出する。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tx1"/>
                          </a:solidFill>
                          <a:latin typeface="Meiryo UI" panose="020B0604030504040204" pitchFamily="50" charset="-128"/>
                          <a:ea typeface="Meiryo UI" panose="020B0604030504040204" pitchFamily="50" charset="-128"/>
                        </a:rPr>
                        <a:t>　申請書：横断検索サイト登録申請書</a:t>
                      </a:r>
                      <a:endParaRPr kumimoji="1" lang="en-US" altLang="ja-JP" sz="120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tx1"/>
                          </a:solidFill>
                          <a:latin typeface="Meiryo UI" panose="020B0604030504040204" pitchFamily="50" charset="-128"/>
                          <a:ea typeface="Meiryo UI" panose="020B0604030504040204" pitchFamily="50" charset="-128"/>
                        </a:rPr>
                        <a:t>　提出先：</a:t>
                      </a:r>
                      <a:r>
                        <a:rPr kumimoji="1" lang="en-US" altLang="ja-JP" sz="1200">
                          <a:solidFill>
                            <a:schemeClr val="tx1"/>
                          </a:solidFill>
                          <a:latin typeface="Meiryo UI" panose="020B0604030504040204" pitchFamily="50" charset="-128"/>
                          <a:ea typeface="Meiryo UI" panose="020B0604030504040204" pitchFamily="50" charset="-128"/>
                        </a:rPr>
                        <a:t>ccs-info@nii.ac.jp</a:t>
                      </a:r>
                    </a:p>
                  </a:txBody>
                  <a:tcPr/>
                </a:tc>
                <a:extLst>
                  <a:ext uri="{0D108BD9-81ED-4DB2-BD59-A6C34878D82A}">
                    <a16:rowId xmlns:a16="http://schemas.microsoft.com/office/drawing/2014/main" val="3032080411"/>
                  </a:ext>
                </a:extLst>
              </a:tr>
              <a:tr h="286619">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(3)</a:t>
                      </a:r>
                      <a:r>
                        <a:rPr kumimoji="1" lang="en-US" altLang="ja-JP" sz="1300">
                          <a:solidFill>
                            <a:schemeClr val="tx1"/>
                          </a:solidFill>
                          <a:latin typeface="Meiryo UI" panose="020B0604030504040204" pitchFamily="50" charset="-128"/>
                          <a:ea typeface="Meiryo UI" panose="020B0604030504040204" pitchFamily="50" charset="-128"/>
                        </a:rPr>
                        <a:t>-2 </a:t>
                      </a:r>
                      <a:r>
                        <a:rPr kumimoji="1" lang="ja-JP" altLang="en-US" sz="1300">
                          <a:solidFill>
                            <a:schemeClr val="tx1"/>
                          </a:solidFill>
                          <a:latin typeface="Meiryo UI" panose="020B0604030504040204" pitchFamily="50" charset="-128"/>
                          <a:ea typeface="Meiryo UI" panose="020B0604030504040204" pitchFamily="50" charset="-128"/>
                        </a:rPr>
                        <a:t>申請受付</a:t>
                      </a:r>
                      <a:endParaRPr kumimoji="1" lang="en-US" altLang="ja-JP" sz="130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a:t>
                      </a:r>
                    </a:p>
                  </a:txBody>
                  <a:tcPr/>
                </a:tc>
                <a:tc>
                  <a:txBody>
                    <a:bodyPr/>
                    <a:lstStyle/>
                    <a:p>
                      <a:r>
                        <a:rPr lang="en-US" altLang="ja-JP" sz="1200">
                          <a:solidFill>
                            <a:schemeClr val="tx1"/>
                          </a:solidFill>
                          <a:latin typeface="Meiryo UI" panose="020B0604030504040204" pitchFamily="50" charset="-128"/>
                          <a:ea typeface="Meiryo UI" panose="020B0604030504040204" pitchFamily="50" charset="-128"/>
                        </a:rPr>
                        <a:t>(3)-1</a:t>
                      </a:r>
                      <a:r>
                        <a:rPr lang="ja-JP" altLang="en-US" sz="1200">
                          <a:solidFill>
                            <a:schemeClr val="tx1"/>
                          </a:solidFill>
                          <a:latin typeface="Meiryo UI" panose="020B0604030504040204" pitchFamily="50" charset="-128"/>
                          <a:ea typeface="Meiryo UI" panose="020B0604030504040204" pitchFamily="50" charset="-128"/>
                        </a:rPr>
                        <a:t>にて送付いただいた申請書を受領し、クローリング設定作業を調整する。</a:t>
                      </a:r>
                      <a:endParaRPr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02122600"/>
                  </a:ext>
                </a:extLst>
              </a:tr>
              <a:tr h="380046">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(3)</a:t>
                      </a:r>
                      <a:r>
                        <a:rPr kumimoji="1" lang="en-US" altLang="ja-JP" sz="1300">
                          <a:solidFill>
                            <a:schemeClr val="tx1"/>
                          </a:solidFill>
                          <a:latin typeface="Meiryo UI" panose="020B0604030504040204" pitchFamily="50" charset="-128"/>
                          <a:ea typeface="Meiryo UI" panose="020B0604030504040204" pitchFamily="50" charset="-128"/>
                        </a:rPr>
                        <a:t>-3 </a:t>
                      </a:r>
                      <a:r>
                        <a:rPr kumimoji="1" lang="ja-JP" altLang="en-US" sz="1300">
                          <a:solidFill>
                            <a:schemeClr val="tx1"/>
                          </a:solidFill>
                          <a:latin typeface="Meiryo UI" panose="020B0604030504040204" pitchFamily="50" charset="-128"/>
                          <a:ea typeface="Meiryo UI" panose="020B0604030504040204" pitchFamily="50" charset="-128"/>
                        </a:rPr>
                        <a:t>横断検索クローリング設定</a:t>
                      </a:r>
                      <a:endParaRPr kumimoji="1" lang="en-US" altLang="ja-JP" sz="1300">
                        <a:solidFill>
                          <a:schemeClr val="tx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20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a:solidFill>
                            <a:schemeClr val="tx1"/>
                          </a:solidFill>
                          <a:latin typeface="Meiryo UI" panose="020B0604030504040204" pitchFamily="50" charset="-128"/>
                          <a:ea typeface="Meiryo UI" panose="020B0604030504040204" pitchFamily="50" charset="-128"/>
                        </a:rPr>
                        <a:t>SIP</a:t>
                      </a:r>
                      <a:r>
                        <a:rPr lang="ja-JP" altLang="en-US" sz="1200">
                          <a:solidFill>
                            <a:schemeClr val="tx1"/>
                          </a:solidFill>
                          <a:latin typeface="Meiryo UI" panose="020B0604030504040204" pitchFamily="50" charset="-128"/>
                          <a:ea typeface="Meiryo UI" panose="020B0604030504040204" pitchFamily="50" charset="-128"/>
                        </a:rPr>
                        <a:t>分野間の実施事業者にて、利用申請書に基づき、横断検索へのクローリング設定を実施する。</a:t>
                      </a:r>
                      <a:endParaRPr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12648147"/>
                  </a:ext>
                </a:extLst>
              </a:tr>
              <a:tr h="293735">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(3)</a:t>
                      </a:r>
                      <a:r>
                        <a:rPr kumimoji="1" lang="en-US" altLang="ja-JP" sz="1300">
                          <a:solidFill>
                            <a:schemeClr val="tx1"/>
                          </a:solidFill>
                          <a:latin typeface="Meiryo UI" panose="020B0604030504040204" pitchFamily="50" charset="-128"/>
                          <a:ea typeface="Meiryo UI" panose="020B0604030504040204" pitchFamily="50" charset="-128"/>
                        </a:rPr>
                        <a:t>-4 </a:t>
                      </a:r>
                      <a:r>
                        <a:rPr kumimoji="1" lang="ja-JP" altLang="en-US" sz="1300">
                          <a:solidFill>
                            <a:schemeClr val="tx1"/>
                          </a:solidFill>
                          <a:latin typeface="Meiryo UI" panose="020B0604030504040204" pitchFamily="50" charset="-128"/>
                          <a:ea typeface="Meiryo UI" panose="020B0604030504040204" pitchFamily="50" charset="-128"/>
                        </a:rPr>
                        <a:t>横断検索への登録完了</a:t>
                      </a:r>
                    </a:p>
                  </a:txBody>
                  <a:tcPr/>
                </a:tc>
                <a:tc>
                  <a:txBody>
                    <a:bodyPr/>
                    <a:lstStyle/>
                    <a:p>
                      <a:pPr algn="ctr"/>
                      <a:r>
                        <a:rPr kumimoji="1" lang="ja-JP" altLang="en-US" sz="1200">
                          <a:latin typeface="Meiryo UI" panose="020B0604030504040204" pitchFamily="50" charset="-128"/>
                          <a:ea typeface="Meiryo UI" panose="020B0604030504040204" pitchFamily="50" charset="-128"/>
                        </a:rPr>
                        <a:t>－</a:t>
                      </a:r>
                    </a:p>
                  </a:txBody>
                  <a:tcPr/>
                </a:tc>
                <a:tc>
                  <a:txBody>
                    <a:bodyPr/>
                    <a:lstStyle/>
                    <a:p>
                      <a:r>
                        <a:rPr kumimoji="1" lang="ja-JP" altLang="en-US" sz="1200">
                          <a:solidFill>
                            <a:schemeClr val="tx1"/>
                          </a:solidFill>
                          <a:latin typeface="Meiryo UI" panose="020B0604030504040204" pitchFamily="50" charset="-128"/>
                          <a:ea typeface="Meiryo UI" panose="020B0604030504040204" pitchFamily="50" charset="-128"/>
                        </a:rPr>
                        <a:t>横断検索サイトへの接続情報を申請者へご連絡する。</a:t>
                      </a:r>
                      <a:endParaRPr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29975527"/>
                  </a:ext>
                </a:extLst>
              </a:tr>
              <a:tr h="380046">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(3)</a:t>
                      </a:r>
                      <a:r>
                        <a:rPr kumimoji="1" lang="en-US" altLang="ja-JP" sz="1300">
                          <a:solidFill>
                            <a:schemeClr val="tx1"/>
                          </a:solidFill>
                          <a:latin typeface="Meiryo UI" panose="020B0604030504040204" pitchFamily="50" charset="-128"/>
                          <a:ea typeface="Meiryo UI" panose="020B0604030504040204" pitchFamily="50" charset="-128"/>
                        </a:rPr>
                        <a:t>-5</a:t>
                      </a:r>
                      <a:r>
                        <a:rPr kumimoji="1" lang="ja-JP" altLang="en-US" sz="1300">
                          <a:solidFill>
                            <a:schemeClr val="tx1"/>
                          </a:solidFill>
                          <a:latin typeface="Meiryo UI" panose="020B0604030504040204" pitchFamily="50" charset="-128"/>
                          <a:ea typeface="Meiryo UI" panose="020B0604030504040204" pitchFamily="50" charset="-128"/>
                        </a:rPr>
                        <a:t> </a:t>
                      </a:r>
                      <a:r>
                        <a:rPr lang="ja-JP" altLang="en-US" sz="1300">
                          <a:solidFill>
                            <a:schemeClr val="tx1"/>
                          </a:solidFill>
                          <a:latin typeface="Meiryo UI" panose="020B0604030504040204" pitchFamily="50" charset="-128"/>
                          <a:ea typeface="Meiryo UI" panose="020B0604030504040204" pitchFamily="50" charset="-128"/>
                        </a:rPr>
                        <a:t>接続</a:t>
                      </a:r>
                      <a:r>
                        <a:rPr kumimoji="1" lang="ja-JP" altLang="en-US" sz="1300">
                          <a:solidFill>
                            <a:schemeClr val="tx1"/>
                          </a:solidFill>
                          <a:latin typeface="Meiryo UI" panose="020B0604030504040204" pitchFamily="50" charset="-128"/>
                          <a:ea typeface="Meiryo UI" panose="020B0604030504040204" pitchFamily="50" charset="-128"/>
                        </a:rPr>
                        <a:t>情報受領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データ</a:t>
                      </a:r>
                      <a:endParaRPr kumimoji="1" lang="en-US" altLang="ja-JP" sz="1200" kern="1200">
                        <a:solidFill>
                          <a:schemeClr val="dk1"/>
                        </a:solidFill>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提供者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tx1"/>
                          </a:solidFill>
                          <a:latin typeface="Meiryo UI" panose="020B0604030504040204" pitchFamily="50" charset="-128"/>
                          <a:ea typeface="Meiryo UI" panose="020B0604030504040204" pitchFamily="50" charset="-128"/>
                        </a:rPr>
                        <a:t>横断検索サイトへの接続情報を受領する。</a:t>
                      </a:r>
                      <a:endParaRPr lang="en-US" altLang="ja-JP" sz="120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94149925"/>
                  </a:ext>
                </a:extLst>
              </a:tr>
              <a:tr h="380046">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300">
                          <a:solidFill>
                            <a:schemeClr val="tx1"/>
                          </a:solidFill>
                          <a:latin typeface="Meiryo UI" panose="020B0604030504040204" pitchFamily="50" charset="-128"/>
                          <a:ea typeface="Meiryo UI" panose="020B0604030504040204" pitchFamily="50" charset="-128"/>
                        </a:rPr>
                        <a:t>(3)</a:t>
                      </a:r>
                      <a:r>
                        <a:rPr kumimoji="1" lang="en-US" altLang="ja-JP" sz="1300">
                          <a:solidFill>
                            <a:schemeClr val="tx1"/>
                          </a:solidFill>
                          <a:latin typeface="Meiryo UI" panose="020B0604030504040204" pitchFamily="50" charset="-128"/>
                          <a:ea typeface="Meiryo UI" panose="020B0604030504040204" pitchFamily="50" charset="-128"/>
                        </a:rPr>
                        <a:t>-6 </a:t>
                      </a:r>
                      <a:r>
                        <a:rPr kumimoji="1" lang="ja-JP" altLang="en-US" sz="1300">
                          <a:solidFill>
                            <a:schemeClr val="tx1"/>
                          </a:solidFill>
                          <a:latin typeface="Meiryo UI" panose="020B0604030504040204" pitchFamily="50" charset="-128"/>
                          <a:ea typeface="Meiryo UI" panose="020B0604030504040204" pitchFamily="50" charset="-128"/>
                        </a:rPr>
                        <a:t>横断検索サイトでのデータ確認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データ</a:t>
                      </a:r>
                      <a:endParaRPr kumimoji="1" lang="en-US" altLang="ja-JP" sz="1200" kern="1200">
                        <a:solidFill>
                          <a:schemeClr val="dk1"/>
                        </a:solidFill>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dk1"/>
                          </a:solidFill>
                          <a:latin typeface="Meiryo UI" panose="020B0604030504040204" pitchFamily="50" charset="-128"/>
                          <a:ea typeface="Meiryo UI" panose="020B0604030504040204" pitchFamily="50" charset="-128"/>
                          <a:cs typeface="+mn-cs"/>
                        </a:rPr>
                        <a:t>提供者</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tx1"/>
                          </a:solidFill>
                          <a:latin typeface="Meiryo UI" panose="020B0604030504040204" pitchFamily="50" charset="-128"/>
                          <a:ea typeface="Meiryo UI" panose="020B0604030504040204" pitchFamily="50" charset="-128"/>
                        </a:rPr>
                        <a:t>横断検索サイトにて、</a:t>
                      </a:r>
                      <a:r>
                        <a:rPr kumimoji="1" lang="en-US" altLang="ja-JP" sz="1200">
                          <a:solidFill>
                            <a:schemeClr val="tx1"/>
                          </a:solidFill>
                          <a:latin typeface="Meiryo UI" panose="020B0604030504040204" pitchFamily="50" charset="-128"/>
                          <a:ea typeface="Meiryo UI" panose="020B0604030504040204" pitchFamily="50" charset="-128"/>
                        </a:rPr>
                        <a:t>(1)-1</a:t>
                      </a:r>
                      <a:r>
                        <a:rPr kumimoji="1" lang="ja-JP" altLang="en-US" sz="1200">
                          <a:solidFill>
                            <a:schemeClr val="tx1"/>
                          </a:solidFill>
                          <a:latin typeface="Meiryo UI" panose="020B0604030504040204" pitchFamily="50" charset="-128"/>
                          <a:ea typeface="Meiryo UI" panose="020B0604030504040204" pitchFamily="50" charset="-128"/>
                        </a:rPr>
                        <a:t>で構築したカタログサイトのカタログデータが検索できることを確認する。</a:t>
                      </a:r>
                    </a:p>
                  </a:txBody>
                  <a:tcPr/>
                </a:tc>
                <a:extLst>
                  <a:ext uri="{0D108BD9-81ED-4DB2-BD59-A6C34878D82A}">
                    <a16:rowId xmlns:a16="http://schemas.microsoft.com/office/drawing/2014/main" val="3805218518"/>
                  </a:ext>
                </a:extLst>
              </a:tr>
            </a:tbl>
          </a:graphicData>
        </a:graphic>
      </p:graphicFrame>
    </p:spTree>
    <p:extLst>
      <p:ext uri="{BB962C8B-B14F-4D97-AF65-F5344CB8AC3E}">
        <p14:creationId xmlns:p14="http://schemas.microsoft.com/office/powerpoint/2010/main" val="278937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Freeform 23">
            <a:extLst>
              <a:ext uri="{FF2B5EF4-FFF2-40B4-BE49-F238E27FC236}">
                <a16:creationId xmlns:a16="http://schemas.microsoft.com/office/drawing/2014/main" id="{969154BE-18DB-4BC2-889E-233055266048}"/>
              </a:ext>
            </a:extLst>
          </p:cNvPr>
          <p:cNvSpPr>
            <a:spLocks noEditPoints="1"/>
          </p:cNvSpPr>
          <p:nvPr/>
        </p:nvSpPr>
        <p:spPr bwMode="auto">
          <a:xfrm>
            <a:off x="2479043" y="4179517"/>
            <a:ext cx="466438" cy="338555"/>
          </a:xfrm>
          <a:custGeom>
            <a:avLst/>
            <a:gdLst>
              <a:gd name="T0" fmla="*/ 5480 w 5803"/>
              <a:gd name="T1" fmla="*/ 0 h 4212"/>
              <a:gd name="T2" fmla="*/ 415 w 5803"/>
              <a:gd name="T3" fmla="*/ 220 h 4212"/>
              <a:gd name="T4" fmla="*/ 0 w 5803"/>
              <a:gd name="T5" fmla="*/ 4212 h 4212"/>
              <a:gd name="T6" fmla="*/ 2555 w 5803"/>
              <a:gd name="T7" fmla="*/ 3544 h 4212"/>
              <a:gd name="T8" fmla="*/ 3307 w 5803"/>
              <a:gd name="T9" fmla="*/ 4212 h 4212"/>
              <a:gd name="T10" fmla="*/ 5803 w 5803"/>
              <a:gd name="T11" fmla="*/ 220 h 4212"/>
              <a:gd name="T12" fmla="*/ 1178 w 5803"/>
              <a:gd name="T13" fmla="*/ 2979 h 4212"/>
              <a:gd name="T14" fmla="*/ 460 w 5803"/>
              <a:gd name="T15" fmla="*/ 2563 h 4212"/>
              <a:gd name="T16" fmla="*/ 1178 w 5803"/>
              <a:gd name="T17" fmla="*/ 2979 h 4212"/>
              <a:gd name="T18" fmla="*/ 460 w 5803"/>
              <a:gd name="T19" fmla="*/ 2074 h 4212"/>
              <a:gd name="T20" fmla="*/ 1178 w 5803"/>
              <a:gd name="T21" fmla="*/ 1659 h 4212"/>
              <a:gd name="T22" fmla="*/ 1178 w 5803"/>
              <a:gd name="T23" fmla="*/ 1141 h 4212"/>
              <a:gd name="T24" fmla="*/ 460 w 5803"/>
              <a:gd name="T25" fmla="*/ 725 h 4212"/>
              <a:gd name="T26" fmla="*/ 1178 w 5803"/>
              <a:gd name="T27" fmla="*/ 1141 h 4212"/>
              <a:gd name="T28" fmla="*/ 1896 w 5803"/>
              <a:gd name="T29" fmla="*/ 3003 h 4212"/>
              <a:gd name="T30" fmla="*/ 2612 w 5803"/>
              <a:gd name="T31" fmla="*/ 2589 h 4212"/>
              <a:gd name="T32" fmla="*/ 2612 w 5803"/>
              <a:gd name="T33" fmla="*/ 2098 h 4212"/>
              <a:gd name="T34" fmla="*/ 1896 w 5803"/>
              <a:gd name="T35" fmla="*/ 1682 h 4212"/>
              <a:gd name="T36" fmla="*/ 2612 w 5803"/>
              <a:gd name="T37" fmla="*/ 2098 h 4212"/>
              <a:gd name="T38" fmla="*/ 1896 w 5803"/>
              <a:gd name="T39" fmla="*/ 1141 h 4212"/>
              <a:gd name="T40" fmla="*/ 2612 w 5803"/>
              <a:gd name="T41" fmla="*/ 725 h 4212"/>
              <a:gd name="T42" fmla="*/ 4048 w 5803"/>
              <a:gd name="T43" fmla="*/ 3003 h 4212"/>
              <a:gd name="T44" fmla="*/ 3330 w 5803"/>
              <a:gd name="T45" fmla="*/ 2589 h 4212"/>
              <a:gd name="T46" fmla="*/ 4048 w 5803"/>
              <a:gd name="T47" fmla="*/ 3003 h 4212"/>
              <a:gd name="T48" fmla="*/ 3330 w 5803"/>
              <a:gd name="T49" fmla="*/ 2098 h 4212"/>
              <a:gd name="T50" fmla="*/ 4048 w 5803"/>
              <a:gd name="T51" fmla="*/ 1682 h 4212"/>
              <a:gd name="T52" fmla="*/ 4048 w 5803"/>
              <a:gd name="T53" fmla="*/ 1141 h 4212"/>
              <a:gd name="T54" fmla="*/ 3330 w 5803"/>
              <a:gd name="T55" fmla="*/ 725 h 4212"/>
              <a:gd name="T56" fmla="*/ 4048 w 5803"/>
              <a:gd name="T57" fmla="*/ 1141 h 4212"/>
              <a:gd name="T58" fmla="*/ 4764 w 5803"/>
              <a:gd name="T59" fmla="*/ 2979 h 4212"/>
              <a:gd name="T60" fmla="*/ 5482 w 5803"/>
              <a:gd name="T61" fmla="*/ 2563 h 4212"/>
              <a:gd name="T62" fmla="*/ 5482 w 5803"/>
              <a:gd name="T63" fmla="*/ 2074 h 4212"/>
              <a:gd name="T64" fmla="*/ 4764 w 5803"/>
              <a:gd name="T65" fmla="*/ 1659 h 4212"/>
              <a:gd name="T66" fmla="*/ 5482 w 5803"/>
              <a:gd name="T67" fmla="*/ 2074 h 4212"/>
              <a:gd name="T68" fmla="*/ 4764 w 5803"/>
              <a:gd name="T69" fmla="*/ 1141 h 4212"/>
              <a:gd name="T70" fmla="*/ 5482 w 5803"/>
              <a:gd name="T71" fmla="*/ 725 h 4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03" h="4212">
                <a:moveTo>
                  <a:pt x="5480" y="220"/>
                </a:moveTo>
                <a:lnTo>
                  <a:pt x="5480" y="0"/>
                </a:lnTo>
                <a:lnTo>
                  <a:pt x="415" y="0"/>
                </a:lnTo>
                <a:lnTo>
                  <a:pt x="415" y="220"/>
                </a:lnTo>
                <a:lnTo>
                  <a:pt x="0" y="220"/>
                </a:lnTo>
                <a:lnTo>
                  <a:pt x="0" y="4212"/>
                </a:lnTo>
                <a:lnTo>
                  <a:pt x="2555" y="4212"/>
                </a:lnTo>
                <a:lnTo>
                  <a:pt x="2555" y="3544"/>
                </a:lnTo>
                <a:lnTo>
                  <a:pt x="3307" y="3544"/>
                </a:lnTo>
                <a:lnTo>
                  <a:pt x="3307" y="4212"/>
                </a:lnTo>
                <a:lnTo>
                  <a:pt x="5803" y="4212"/>
                </a:lnTo>
                <a:lnTo>
                  <a:pt x="5803" y="220"/>
                </a:lnTo>
                <a:lnTo>
                  <a:pt x="5480" y="220"/>
                </a:lnTo>
                <a:close/>
                <a:moveTo>
                  <a:pt x="1178" y="2979"/>
                </a:moveTo>
                <a:lnTo>
                  <a:pt x="460" y="2979"/>
                </a:lnTo>
                <a:lnTo>
                  <a:pt x="460" y="2563"/>
                </a:lnTo>
                <a:lnTo>
                  <a:pt x="1178" y="2563"/>
                </a:lnTo>
                <a:lnTo>
                  <a:pt x="1178" y="2979"/>
                </a:lnTo>
                <a:close/>
                <a:moveTo>
                  <a:pt x="1178" y="2074"/>
                </a:moveTo>
                <a:lnTo>
                  <a:pt x="460" y="2074"/>
                </a:lnTo>
                <a:lnTo>
                  <a:pt x="460" y="1659"/>
                </a:lnTo>
                <a:lnTo>
                  <a:pt x="1178" y="1659"/>
                </a:lnTo>
                <a:lnTo>
                  <a:pt x="1178" y="2074"/>
                </a:lnTo>
                <a:close/>
                <a:moveTo>
                  <a:pt x="1178" y="1141"/>
                </a:moveTo>
                <a:lnTo>
                  <a:pt x="460" y="1141"/>
                </a:lnTo>
                <a:lnTo>
                  <a:pt x="460" y="725"/>
                </a:lnTo>
                <a:lnTo>
                  <a:pt x="1178" y="725"/>
                </a:lnTo>
                <a:lnTo>
                  <a:pt x="1178" y="1141"/>
                </a:lnTo>
                <a:close/>
                <a:moveTo>
                  <a:pt x="2612" y="3003"/>
                </a:moveTo>
                <a:lnTo>
                  <a:pt x="1896" y="3003"/>
                </a:lnTo>
                <a:lnTo>
                  <a:pt x="1896" y="2589"/>
                </a:lnTo>
                <a:lnTo>
                  <a:pt x="2612" y="2589"/>
                </a:lnTo>
                <a:lnTo>
                  <a:pt x="2612" y="3003"/>
                </a:lnTo>
                <a:close/>
                <a:moveTo>
                  <a:pt x="2612" y="2098"/>
                </a:moveTo>
                <a:lnTo>
                  <a:pt x="1896" y="2098"/>
                </a:lnTo>
                <a:lnTo>
                  <a:pt x="1896" y="1682"/>
                </a:lnTo>
                <a:lnTo>
                  <a:pt x="2612" y="1682"/>
                </a:lnTo>
                <a:lnTo>
                  <a:pt x="2612" y="2098"/>
                </a:lnTo>
                <a:close/>
                <a:moveTo>
                  <a:pt x="2612" y="1141"/>
                </a:moveTo>
                <a:lnTo>
                  <a:pt x="1896" y="1141"/>
                </a:lnTo>
                <a:lnTo>
                  <a:pt x="1896" y="725"/>
                </a:lnTo>
                <a:lnTo>
                  <a:pt x="2612" y="725"/>
                </a:lnTo>
                <a:lnTo>
                  <a:pt x="2612" y="1141"/>
                </a:lnTo>
                <a:close/>
                <a:moveTo>
                  <a:pt x="4048" y="3003"/>
                </a:moveTo>
                <a:lnTo>
                  <a:pt x="3330" y="3003"/>
                </a:lnTo>
                <a:lnTo>
                  <a:pt x="3330" y="2589"/>
                </a:lnTo>
                <a:lnTo>
                  <a:pt x="4048" y="2589"/>
                </a:lnTo>
                <a:lnTo>
                  <a:pt x="4048" y="3003"/>
                </a:lnTo>
                <a:close/>
                <a:moveTo>
                  <a:pt x="4048" y="2098"/>
                </a:moveTo>
                <a:lnTo>
                  <a:pt x="3330" y="2098"/>
                </a:lnTo>
                <a:lnTo>
                  <a:pt x="3330" y="1682"/>
                </a:lnTo>
                <a:lnTo>
                  <a:pt x="4048" y="1682"/>
                </a:lnTo>
                <a:lnTo>
                  <a:pt x="4048" y="2098"/>
                </a:lnTo>
                <a:close/>
                <a:moveTo>
                  <a:pt x="4048" y="1141"/>
                </a:moveTo>
                <a:lnTo>
                  <a:pt x="3330" y="1141"/>
                </a:lnTo>
                <a:lnTo>
                  <a:pt x="3330" y="725"/>
                </a:lnTo>
                <a:lnTo>
                  <a:pt x="4048" y="725"/>
                </a:lnTo>
                <a:lnTo>
                  <a:pt x="4048" y="1141"/>
                </a:lnTo>
                <a:close/>
                <a:moveTo>
                  <a:pt x="5482" y="2979"/>
                </a:moveTo>
                <a:lnTo>
                  <a:pt x="4764" y="2979"/>
                </a:lnTo>
                <a:lnTo>
                  <a:pt x="4764" y="2563"/>
                </a:lnTo>
                <a:lnTo>
                  <a:pt x="5482" y="2563"/>
                </a:lnTo>
                <a:lnTo>
                  <a:pt x="5482" y="2979"/>
                </a:lnTo>
                <a:close/>
                <a:moveTo>
                  <a:pt x="5482" y="2074"/>
                </a:moveTo>
                <a:lnTo>
                  <a:pt x="4764" y="2074"/>
                </a:lnTo>
                <a:lnTo>
                  <a:pt x="4764" y="1659"/>
                </a:lnTo>
                <a:lnTo>
                  <a:pt x="5482" y="1659"/>
                </a:lnTo>
                <a:lnTo>
                  <a:pt x="5482" y="2074"/>
                </a:lnTo>
                <a:close/>
                <a:moveTo>
                  <a:pt x="5482" y="1141"/>
                </a:moveTo>
                <a:lnTo>
                  <a:pt x="4764" y="1141"/>
                </a:lnTo>
                <a:lnTo>
                  <a:pt x="4764" y="725"/>
                </a:lnTo>
                <a:lnTo>
                  <a:pt x="5482" y="725"/>
                </a:lnTo>
                <a:lnTo>
                  <a:pt x="5482" y="114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93" name="Freeform 24">
            <a:extLst>
              <a:ext uri="{FF2B5EF4-FFF2-40B4-BE49-F238E27FC236}">
                <a16:creationId xmlns:a16="http://schemas.microsoft.com/office/drawing/2014/main" id="{23746FEF-D71F-483A-A480-F9A11DA0C56D}"/>
              </a:ext>
            </a:extLst>
          </p:cNvPr>
          <p:cNvSpPr>
            <a:spLocks noEditPoints="1"/>
          </p:cNvSpPr>
          <p:nvPr/>
        </p:nvSpPr>
        <p:spPr bwMode="auto">
          <a:xfrm>
            <a:off x="673738" y="4223429"/>
            <a:ext cx="333744" cy="417209"/>
          </a:xfrm>
          <a:custGeom>
            <a:avLst/>
            <a:gdLst>
              <a:gd name="T0" fmla="*/ 5192 w 5814"/>
              <a:gd name="T1" fmla="*/ 413 h 7268"/>
              <a:gd name="T2" fmla="*/ 5192 w 5814"/>
              <a:gd name="T3" fmla="*/ 0 h 7268"/>
              <a:gd name="T4" fmla="*/ 622 w 5814"/>
              <a:gd name="T5" fmla="*/ 0 h 7268"/>
              <a:gd name="T6" fmla="*/ 622 w 5814"/>
              <a:gd name="T7" fmla="*/ 413 h 7268"/>
              <a:gd name="T8" fmla="*/ 0 w 5814"/>
              <a:gd name="T9" fmla="*/ 413 h 7268"/>
              <a:gd name="T10" fmla="*/ 0 w 5814"/>
              <a:gd name="T11" fmla="*/ 7268 h 7268"/>
              <a:gd name="T12" fmla="*/ 2285 w 5814"/>
              <a:gd name="T13" fmla="*/ 7268 h 7268"/>
              <a:gd name="T14" fmla="*/ 2285 w 5814"/>
              <a:gd name="T15" fmla="*/ 6229 h 7268"/>
              <a:gd name="T16" fmla="*/ 3529 w 5814"/>
              <a:gd name="T17" fmla="*/ 6229 h 7268"/>
              <a:gd name="T18" fmla="*/ 3529 w 5814"/>
              <a:gd name="T19" fmla="*/ 7268 h 7268"/>
              <a:gd name="T20" fmla="*/ 5814 w 5814"/>
              <a:gd name="T21" fmla="*/ 7268 h 7268"/>
              <a:gd name="T22" fmla="*/ 5814 w 5814"/>
              <a:gd name="T23" fmla="*/ 413 h 7268"/>
              <a:gd name="T24" fmla="*/ 5192 w 5814"/>
              <a:gd name="T25" fmla="*/ 413 h 7268"/>
              <a:gd name="T26" fmla="*/ 5093 w 5814"/>
              <a:gd name="T27" fmla="*/ 5397 h 7268"/>
              <a:gd name="T28" fmla="*/ 683 w 5814"/>
              <a:gd name="T29" fmla="*/ 5397 h 7268"/>
              <a:gd name="T30" fmla="*/ 683 w 5814"/>
              <a:gd name="T31" fmla="*/ 4984 h 7268"/>
              <a:gd name="T32" fmla="*/ 5093 w 5814"/>
              <a:gd name="T33" fmla="*/ 4984 h 7268"/>
              <a:gd name="T34" fmla="*/ 5093 w 5814"/>
              <a:gd name="T35" fmla="*/ 5397 h 7268"/>
              <a:gd name="T36" fmla="*/ 5093 w 5814"/>
              <a:gd name="T37" fmla="*/ 4169 h 7268"/>
              <a:gd name="T38" fmla="*/ 683 w 5814"/>
              <a:gd name="T39" fmla="*/ 4169 h 7268"/>
              <a:gd name="T40" fmla="*/ 683 w 5814"/>
              <a:gd name="T41" fmla="*/ 3753 h 7268"/>
              <a:gd name="T42" fmla="*/ 5093 w 5814"/>
              <a:gd name="T43" fmla="*/ 3753 h 7268"/>
              <a:gd name="T44" fmla="*/ 5093 w 5814"/>
              <a:gd name="T45" fmla="*/ 4169 h 7268"/>
              <a:gd name="T46" fmla="*/ 5093 w 5814"/>
              <a:gd name="T47" fmla="*/ 2938 h 7268"/>
              <a:gd name="T48" fmla="*/ 683 w 5814"/>
              <a:gd name="T49" fmla="*/ 2938 h 7268"/>
              <a:gd name="T50" fmla="*/ 683 w 5814"/>
              <a:gd name="T51" fmla="*/ 2523 h 7268"/>
              <a:gd name="T52" fmla="*/ 5093 w 5814"/>
              <a:gd name="T53" fmla="*/ 2523 h 7268"/>
              <a:gd name="T54" fmla="*/ 5093 w 5814"/>
              <a:gd name="T55" fmla="*/ 2938 h 7268"/>
              <a:gd name="T56" fmla="*/ 5093 w 5814"/>
              <a:gd name="T57" fmla="*/ 1708 h 7268"/>
              <a:gd name="T58" fmla="*/ 683 w 5814"/>
              <a:gd name="T59" fmla="*/ 1708 h 7268"/>
              <a:gd name="T60" fmla="*/ 683 w 5814"/>
              <a:gd name="T61" fmla="*/ 1292 h 7268"/>
              <a:gd name="T62" fmla="*/ 5093 w 5814"/>
              <a:gd name="T63" fmla="*/ 1292 h 7268"/>
              <a:gd name="T64" fmla="*/ 5093 w 5814"/>
              <a:gd name="T65" fmla="*/ 1708 h 7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4" h="7268">
                <a:moveTo>
                  <a:pt x="5192" y="413"/>
                </a:moveTo>
                <a:lnTo>
                  <a:pt x="5192" y="0"/>
                </a:lnTo>
                <a:lnTo>
                  <a:pt x="622" y="0"/>
                </a:lnTo>
                <a:lnTo>
                  <a:pt x="622" y="413"/>
                </a:lnTo>
                <a:lnTo>
                  <a:pt x="0" y="413"/>
                </a:lnTo>
                <a:lnTo>
                  <a:pt x="0" y="7268"/>
                </a:lnTo>
                <a:lnTo>
                  <a:pt x="2285" y="7268"/>
                </a:lnTo>
                <a:lnTo>
                  <a:pt x="2285" y="6229"/>
                </a:lnTo>
                <a:lnTo>
                  <a:pt x="3529" y="6229"/>
                </a:lnTo>
                <a:lnTo>
                  <a:pt x="3529" y="7268"/>
                </a:lnTo>
                <a:lnTo>
                  <a:pt x="5814" y="7268"/>
                </a:lnTo>
                <a:lnTo>
                  <a:pt x="5814" y="413"/>
                </a:lnTo>
                <a:lnTo>
                  <a:pt x="5192" y="413"/>
                </a:lnTo>
                <a:close/>
                <a:moveTo>
                  <a:pt x="5093" y="5397"/>
                </a:moveTo>
                <a:lnTo>
                  <a:pt x="683" y="5397"/>
                </a:lnTo>
                <a:lnTo>
                  <a:pt x="683" y="4984"/>
                </a:lnTo>
                <a:lnTo>
                  <a:pt x="5093" y="4984"/>
                </a:lnTo>
                <a:lnTo>
                  <a:pt x="5093" y="5397"/>
                </a:lnTo>
                <a:close/>
                <a:moveTo>
                  <a:pt x="5093" y="4169"/>
                </a:moveTo>
                <a:lnTo>
                  <a:pt x="683" y="4169"/>
                </a:lnTo>
                <a:lnTo>
                  <a:pt x="683" y="3753"/>
                </a:lnTo>
                <a:lnTo>
                  <a:pt x="5093" y="3753"/>
                </a:lnTo>
                <a:lnTo>
                  <a:pt x="5093" y="4169"/>
                </a:lnTo>
                <a:close/>
                <a:moveTo>
                  <a:pt x="5093" y="2938"/>
                </a:moveTo>
                <a:lnTo>
                  <a:pt x="683" y="2938"/>
                </a:lnTo>
                <a:lnTo>
                  <a:pt x="683" y="2523"/>
                </a:lnTo>
                <a:lnTo>
                  <a:pt x="5093" y="2523"/>
                </a:lnTo>
                <a:lnTo>
                  <a:pt x="5093" y="2938"/>
                </a:lnTo>
                <a:close/>
                <a:moveTo>
                  <a:pt x="5093" y="1708"/>
                </a:moveTo>
                <a:lnTo>
                  <a:pt x="683" y="1708"/>
                </a:lnTo>
                <a:lnTo>
                  <a:pt x="683" y="1292"/>
                </a:lnTo>
                <a:lnTo>
                  <a:pt x="5093" y="1292"/>
                </a:lnTo>
                <a:lnTo>
                  <a:pt x="5093" y="1708"/>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02" name="Freeform 25">
            <a:extLst>
              <a:ext uri="{FF2B5EF4-FFF2-40B4-BE49-F238E27FC236}">
                <a16:creationId xmlns:a16="http://schemas.microsoft.com/office/drawing/2014/main" id="{57D4877D-1FFB-438E-BC52-D440007766F4}"/>
              </a:ext>
            </a:extLst>
          </p:cNvPr>
          <p:cNvSpPr>
            <a:spLocks noEditPoints="1"/>
          </p:cNvSpPr>
          <p:nvPr/>
        </p:nvSpPr>
        <p:spPr bwMode="auto">
          <a:xfrm>
            <a:off x="4841930" y="4203088"/>
            <a:ext cx="345238" cy="417210"/>
          </a:xfrm>
          <a:custGeom>
            <a:avLst/>
            <a:gdLst>
              <a:gd name="T0" fmla="*/ 4594 w 4984"/>
              <a:gd name="T1" fmla="*/ 0 h 6023"/>
              <a:gd name="T2" fmla="*/ 401 w 4984"/>
              <a:gd name="T3" fmla="*/ 415 h 6023"/>
              <a:gd name="T4" fmla="*/ 0 w 4984"/>
              <a:gd name="T5" fmla="*/ 6023 h 6023"/>
              <a:gd name="T6" fmla="*/ 2081 w 4984"/>
              <a:gd name="T7" fmla="*/ 5137 h 6023"/>
              <a:gd name="T8" fmla="*/ 2903 w 4984"/>
              <a:gd name="T9" fmla="*/ 6023 h 6023"/>
              <a:gd name="T10" fmla="*/ 4984 w 4984"/>
              <a:gd name="T11" fmla="*/ 415 h 6023"/>
              <a:gd name="T12" fmla="*/ 1377 w 4984"/>
              <a:gd name="T13" fmla="*/ 5267 h 6023"/>
              <a:gd name="T14" fmla="*/ 536 w 4984"/>
              <a:gd name="T15" fmla="*/ 4854 h 6023"/>
              <a:gd name="T16" fmla="*/ 1377 w 4984"/>
              <a:gd name="T17" fmla="*/ 5267 h 6023"/>
              <a:gd name="T18" fmla="*/ 536 w 4984"/>
              <a:gd name="T19" fmla="*/ 4247 h 6023"/>
              <a:gd name="T20" fmla="*/ 1377 w 4984"/>
              <a:gd name="T21" fmla="*/ 3831 h 6023"/>
              <a:gd name="T22" fmla="*/ 1377 w 4984"/>
              <a:gd name="T23" fmla="*/ 3224 h 6023"/>
              <a:gd name="T24" fmla="*/ 536 w 4984"/>
              <a:gd name="T25" fmla="*/ 2808 h 6023"/>
              <a:gd name="T26" fmla="*/ 1377 w 4984"/>
              <a:gd name="T27" fmla="*/ 3224 h 6023"/>
              <a:gd name="T28" fmla="*/ 536 w 4984"/>
              <a:gd name="T29" fmla="*/ 2203 h 6023"/>
              <a:gd name="T30" fmla="*/ 1377 w 4984"/>
              <a:gd name="T31" fmla="*/ 1788 h 6023"/>
              <a:gd name="T32" fmla="*/ 1377 w 4984"/>
              <a:gd name="T33" fmla="*/ 1181 h 6023"/>
              <a:gd name="T34" fmla="*/ 536 w 4984"/>
              <a:gd name="T35" fmla="*/ 765 h 6023"/>
              <a:gd name="T36" fmla="*/ 1377 w 4984"/>
              <a:gd name="T37" fmla="*/ 1181 h 6023"/>
              <a:gd name="T38" fmla="*/ 2076 w 4984"/>
              <a:gd name="T39" fmla="*/ 4247 h 6023"/>
              <a:gd name="T40" fmla="*/ 2917 w 4984"/>
              <a:gd name="T41" fmla="*/ 3831 h 6023"/>
              <a:gd name="T42" fmla="*/ 2917 w 4984"/>
              <a:gd name="T43" fmla="*/ 3224 h 6023"/>
              <a:gd name="T44" fmla="*/ 2076 w 4984"/>
              <a:gd name="T45" fmla="*/ 2808 h 6023"/>
              <a:gd name="T46" fmla="*/ 2917 w 4984"/>
              <a:gd name="T47" fmla="*/ 3224 h 6023"/>
              <a:gd name="T48" fmla="*/ 2076 w 4984"/>
              <a:gd name="T49" fmla="*/ 2203 h 6023"/>
              <a:gd name="T50" fmla="*/ 2917 w 4984"/>
              <a:gd name="T51" fmla="*/ 1788 h 6023"/>
              <a:gd name="T52" fmla="*/ 2917 w 4984"/>
              <a:gd name="T53" fmla="*/ 1181 h 6023"/>
              <a:gd name="T54" fmla="*/ 2076 w 4984"/>
              <a:gd name="T55" fmla="*/ 765 h 6023"/>
              <a:gd name="T56" fmla="*/ 2917 w 4984"/>
              <a:gd name="T57" fmla="*/ 1181 h 6023"/>
              <a:gd name="T58" fmla="*/ 3619 w 4984"/>
              <a:gd name="T59" fmla="*/ 5267 h 6023"/>
              <a:gd name="T60" fmla="*/ 4457 w 4984"/>
              <a:gd name="T61" fmla="*/ 4854 h 6023"/>
              <a:gd name="T62" fmla="*/ 4457 w 4984"/>
              <a:gd name="T63" fmla="*/ 4247 h 6023"/>
              <a:gd name="T64" fmla="*/ 3619 w 4984"/>
              <a:gd name="T65" fmla="*/ 3831 h 6023"/>
              <a:gd name="T66" fmla="*/ 4457 w 4984"/>
              <a:gd name="T67" fmla="*/ 4247 h 6023"/>
              <a:gd name="T68" fmla="*/ 3619 w 4984"/>
              <a:gd name="T69" fmla="*/ 3224 h 6023"/>
              <a:gd name="T70" fmla="*/ 4457 w 4984"/>
              <a:gd name="T71" fmla="*/ 2808 h 6023"/>
              <a:gd name="T72" fmla="*/ 4457 w 4984"/>
              <a:gd name="T73" fmla="*/ 2203 h 6023"/>
              <a:gd name="T74" fmla="*/ 3619 w 4984"/>
              <a:gd name="T75" fmla="*/ 1788 h 6023"/>
              <a:gd name="T76" fmla="*/ 4457 w 4984"/>
              <a:gd name="T77" fmla="*/ 2203 h 6023"/>
              <a:gd name="T78" fmla="*/ 3619 w 4984"/>
              <a:gd name="T79" fmla="*/ 1181 h 6023"/>
              <a:gd name="T80" fmla="*/ 4457 w 4984"/>
              <a:gd name="T81" fmla="*/ 765 h 6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4" h="6023">
                <a:moveTo>
                  <a:pt x="4594" y="415"/>
                </a:moveTo>
                <a:lnTo>
                  <a:pt x="4594" y="0"/>
                </a:lnTo>
                <a:lnTo>
                  <a:pt x="401" y="0"/>
                </a:lnTo>
                <a:lnTo>
                  <a:pt x="401" y="415"/>
                </a:lnTo>
                <a:lnTo>
                  <a:pt x="0" y="415"/>
                </a:lnTo>
                <a:lnTo>
                  <a:pt x="0" y="6023"/>
                </a:lnTo>
                <a:lnTo>
                  <a:pt x="2081" y="6023"/>
                </a:lnTo>
                <a:lnTo>
                  <a:pt x="2081" y="5137"/>
                </a:lnTo>
                <a:lnTo>
                  <a:pt x="2903" y="5137"/>
                </a:lnTo>
                <a:lnTo>
                  <a:pt x="2903" y="6023"/>
                </a:lnTo>
                <a:lnTo>
                  <a:pt x="4984" y="6023"/>
                </a:lnTo>
                <a:lnTo>
                  <a:pt x="4984" y="415"/>
                </a:lnTo>
                <a:lnTo>
                  <a:pt x="4594" y="415"/>
                </a:lnTo>
                <a:close/>
                <a:moveTo>
                  <a:pt x="1377" y="5267"/>
                </a:moveTo>
                <a:lnTo>
                  <a:pt x="536" y="5267"/>
                </a:lnTo>
                <a:lnTo>
                  <a:pt x="536" y="4854"/>
                </a:lnTo>
                <a:lnTo>
                  <a:pt x="1377" y="4854"/>
                </a:lnTo>
                <a:lnTo>
                  <a:pt x="1377" y="5267"/>
                </a:lnTo>
                <a:close/>
                <a:moveTo>
                  <a:pt x="1377" y="4247"/>
                </a:moveTo>
                <a:lnTo>
                  <a:pt x="536" y="4247"/>
                </a:lnTo>
                <a:lnTo>
                  <a:pt x="536" y="3831"/>
                </a:lnTo>
                <a:lnTo>
                  <a:pt x="1377" y="3831"/>
                </a:lnTo>
                <a:lnTo>
                  <a:pt x="1377" y="4247"/>
                </a:lnTo>
                <a:close/>
                <a:moveTo>
                  <a:pt x="1377" y="3224"/>
                </a:moveTo>
                <a:lnTo>
                  <a:pt x="536" y="3224"/>
                </a:lnTo>
                <a:lnTo>
                  <a:pt x="536" y="2808"/>
                </a:lnTo>
                <a:lnTo>
                  <a:pt x="1377" y="2808"/>
                </a:lnTo>
                <a:lnTo>
                  <a:pt x="1377" y="3224"/>
                </a:lnTo>
                <a:close/>
                <a:moveTo>
                  <a:pt x="1377" y="2203"/>
                </a:moveTo>
                <a:lnTo>
                  <a:pt x="536" y="2203"/>
                </a:lnTo>
                <a:lnTo>
                  <a:pt x="536" y="1788"/>
                </a:lnTo>
                <a:lnTo>
                  <a:pt x="1377" y="1788"/>
                </a:lnTo>
                <a:lnTo>
                  <a:pt x="1377" y="2203"/>
                </a:lnTo>
                <a:close/>
                <a:moveTo>
                  <a:pt x="1377" y="1181"/>
                </a:moveTo>
                <a:lnTo>
                  <a:pt x="536" y="1181"/>
                </a:lnTo>
                <a:lnTo>
                  <a:pt x="536" y="765"/>
                </a:lnTo>
                <a:lnTo>
                  <a:pt x="1377" y="765"/>
                </a:lnTo>
                <a:lnTo>
                  <a:pt x="1377" y="1181"/>
                </a:lnTo>
                <a:close/>
                <a:moveTo>
                  <a:pt x="2917" y="4247"/>
                </a:moveTo>
                <a:lnTo>
                  <a:pt x="2076" y="4247"/>
                </a:lnTo>
                <a:lnTo>
                  <a:pt x="2076" y="3831"/>
                </a:lnTo>
                <a:lnTo>
                  <a:pt x="2917" y="3831"/>
                </a:lnTo>
                <a:lnTo>
                  <a:pt x="2917" y="4247"/>
                </a:lnTo>
                <a:close/>
                <a:moveTo>
                  <a:pt x="2917" y="3224"/>
                </a:moveTo>
                <a:lnTo>
                  <a:pt x="2076" y="3224"/>
                </a:lnTo>
                <a:lnTo>
                  <a:pt x="2076" y="2808"/>
                </a:lnTo>
                <a:lnTo>
                  <a:pt x="2917" y="2808"/>
                </a:lnTo>
                <a:lnTo>
                  <a:pt x="2917" y="3224"/>
                </a:lnTo>
                <a:close/>
                <a:moveTo>
                  <a:pt x="2917" y="2203"/>
                </a:moveTo>
                <a:lnTo>
                  <a:pt x="2076" y="2203"/>
                </a:lnTo>
                <a:lnTo>
                  <a:pt x="2076" y="1788"/>
                </a:lnTo>
                <a:lnTo>
                  <a:pt x="2917" y="1788"/>
                </a:lnTo>
                <a:lnTo>
                  <a:pt x="2917" y="2203"/>
                </a:lnTo>
                <a:close/>
                <a:moveTo>
                  <a:pt x="2917" y="1181"/>
                </a:moveTo>
                <a:lnTo>
                  <a:pt x="2076" y="1181"/>
                </a:lnTo>
                <a:lnTo>
                  <a:pt x="2076" y="765"/>
                </a:lnTo>
                <a:lnTo>
                  <a:pt x="2917" y="765"/>
                </a:lnTo>
                <a:lnTo>
                  <a:pt x="2917" y="1181"/>
                </a:lnTo>
                <a:close/>
                <a:moveTo>
                  <a:pt x="4457" y="5267"/>
                </a:moveTo>
                <a:lnTo>
                  <a:pt x="3619" y="5267"/>
                </a:lnTo>
                <a:lnTo>
                  <a:pt x="3619" y="4854"/>
                </a:lnTo>
                <a:lnTo>
                  <a:pt x="4457" y="4854"/>
                </a:lnTo>
                <a:lnTo>
                  <a:pt x="4457" y="5267"/>
                </a:lnTo>
                <a:close/>
                <a:moveTo>
                  <a:pt x="4457" y="4247"/>
                </a:moveTo>
                <a:lnTo>
                  <a:pt x="3619" y="4247"/>
                </a:lnTo>
                <a:lnTo>
                  <a:pt x="3619" y="3831"/>
                </a:lnTo>
                <a:lnTo>
                  <a:pt x="4457" y="3831"/>
                </a:lnTo>
                <a:lnTo>
                  <a:pt x="4457" y="4247"/>
                </a:lnTo>
                <a:close/>
                <a:moveTo>
                  <a:pt x="4457" y="3224"/>
                </a:moveTo>
                <a:lnTo>
                  <a:pt x="3619" y="3224"/>
                </a:lnTo>
                <a:lnTo>
                  <a:pt x="3619" y="2808"/>
                </a:lnTo>
                <a:lnTo>
                  <a:pt x="4457" y="2808"/>
                </a:lnTo>
                <a:lnTo>
                  <a:pt x="4457" y="3224"/>
                </a:lnTo>
                <a:close/>
                <a:moveTo>
                  <a:pt x="4457" y="2203"/>
                </a:moveTo>
                <a:lnTo>
                  <a:pt x="3619" y="2203"/>
                </a:lnTo>
                <a:lnTo>
                  <a:pt x="3619" y="1788"/>
                </a:lnTo>
                <a:lnTo>
                  <a:pt x="4457" y="1788"/>
                </a:lnTo>
                <a:lnTo>
                  <a:pt x="4457" y="2203"/>
                </a:lnTo>
                <a:close/>
                <a:moveTo>
                  <a:pt x="4457" y="1181"/>
                </a:moveTo>
                <a:lnTo>
                  <a:pt x="3619" y="1181"/>
                </a:lnTo>
                <a:lnTo>
                  <a:pt x="3619" y="765"/>
                </a:lnTo>
                <a:lnTo>
                  <a:pt x="4457" y="765"/>
                </a:lnTo>
                <a:lnTo>
                  <a:pt x="4457" y="118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grpSp>
        <p:nvGrpSpPr>
          <p:cNvPr id="94" name="Group 56">
            <a:extLst>
              <a:ext uri="{FF2B5EF4-FFF2-40B4-BE49-F238E27FC236}">
                <a16:creationId xmlns:a16="http://schemas.microsoft.com/office/drawing/2014/main" id="{727FE8D0-9D06-4D9B-9751-060A3B35E4FE}"/>
              </a:ext>
            </a:extLst>
          </p:cNvPr>
          <p:cNvGrpSpPr>
            <a:grpSpLocks noChangeAspect="1"/>
          </p:cNvGrpSpPr>
          <p:nvPr/>
        </p:nvGrpSpPr>
        <p:grpSpPr bwMode="auto">
          <a:xfrm>
            <a:off x="2816752" y="2420876"/>
            <a:ext cx="615874" cy="563252"/>
            <a:chOff x="4823" y="817"/>
            <a:chExt cx="632" cy="578"/>
          </a:xfrm>
          <a:solidFill>
            <a:schemeClr val="tx1">
              <a:lumMod val="50000"/>
              <a:lumOff val="50000"/>
            </a:schemeClr>
          </a:solidFill>
        </p:grpSpPr>
        <p:sp>
          <p:nvSpPr>
            <p:cNvPr id="95" name="Freeform 58">
              <a:extLst>
                <a:ext uri="{FF2B5EF4-FFF2-40B4-BE49-F238E27FC236}">
                  <a16:creationId xmlns:a16="http://schemas.microsoft.com/office/drawing/2014/main" id="{9C689265-B3CD-4918-922D-DBE68ACA4C54}"/>
                </a:ext>
              </a:extLst>
            </p:cNvPr>
            <p:cNvSpPr>
              <a:spLocks/>
            </p:cNvSpPr>
            <p:nvPr/>
          </p:nvSpPr>
          <p:spPr bwMode="auto">
            <a:xfrm>
              <a:off x="4869" y="943"/>
              <a:ext cx="423" cy="287"/>
            </a:xfrm>
            <a:custGeom>
              <a:avLst/>
              <a:gdLst>
                <a:gd name="T0" fmla="*/ 1 w 2964"/>
                <a:gd name="T1" fmla="*/ 1961 h 2008"/>
                <a:gd name="T2" fmla="*/ 1 w 2964"/>
                <a:gd name="T3" fmla="*/ 1967 h 2008"/>
                <a:gd name="T4" fmla="*/ 5 w 2964"/>
                <a:gd name="T5" fmla="*/ 1975 h 2008"/>
                <a:gd name="T6" fmla="*/ 6 w 2964"/>
                <a:gd name="T7" fmla="*/ 1979 h 2008"/>
                <a:gd name="T8" fmla="*/ 9 w 2964"/>
                <a:gd name="T9" fmla="*/ 1984 h 2008"/>
                <a:gd name="T10" fmla="*/ 13 w 2964"/>
                <a:gd name="T11" fmla="*/ 1990 h 2008"/>
                <a:gd name="T12" fmla="*/ 15 w 2964"/>
                <a:gd name="T13" fmla="*/ 1992 h 2008"/>
                <a:gd name="T14" fmla="*/ 21 w 2964"/>
                <a:gd name="T15" fmla="*/ 1996 h 2008"/>
                <a:gd name="T16" fmla="*/ 24 w 2964"/>
                <a:gd name="T17" fmla="*/ 1999 h 2008"/>
                <a:gd name="T18" fmla="*/ 25 w 2964"/>
                <a:gd name="T19" fmla="*/ 1999 h 2008"/>
                <a:gd name="T20" fmla="*/ 37 w 2964"/>
                <a:gd name="T21" fmla="*/ 2006 h 2008"/>
                <a:gd name="T22" fmla="*/ 41 w 2964"/>
                <a:gd name="T23" fmla="*/ 2007 h 2008"/>
                <a:gd name="T24" fmla="*/ 54 w 2964"/>
                <a:gd name="T25" fmla="*/ 2008 h 2008"/>
                <a:gd name="T26" fmla="*/ 65 w 2964"/>
                <a:gd name="T27" fmla="*/ 2007 h 2008"/>
                <a:gd name="T28" fmla="*/ 69 w 2964"/>
                <a:gd name="T29" fmla="*/ 2006 h 2008"/>
                <a:gd name="T30" fmla="*/ 78 w 2964"/>
                <a:gd name="T31" fmla="*/ 2003 h 2008"/>
                <a:gd name="T32" fmla="*/ 2172 w 2964"/>
                <a:gd name="T33" fmla="*/ 1839 h 2008"/>
                <a:gd name="T34" fmla="*/ 2916 w 2964"/>
                <a:gd name="T35" fmla="*/ 1682 h 2008"/>
                <a:gd name="T36" fmla="*/ 2943 w 2964"/>
                <a:gd name="T37" fmla="*/ 1667 h 2008"/>
                <a:gd name="T38" fmla="*/ 2958 w 2964"/>
                <a:gd name="T39" fmla="*/ 1630 h 2008"/>
                <a:gd name="T40" fmla="*/ 2948 w 2964"/>
                <a:gd name="T41" fmla="*/ 1599 h 2008"/>
                <a:gd name="T42" fmla="*/ 2915 w 2964"/>
                <a:gd name="T43" fmla="*/ 1577 h 2008"/>
                <a:gd name="T44" fmla="*/ 1162 w 2964"/>
                <a:gd name="T45" fmla="*/ 1366 h 2008"/>
                <a:gd name="T46" fmla="*/ 1129 w 2964"/>
                <a:gd name="T47" fmla="*/ 1365 h 2008"/>
                <a:gd name="T48" fmla="*/ 2172 w 2964"/>
                <a:gd name="T49" fmla="*/ 1197 h 2008"/>
                <a:gd name="T50" fmla="*/ 2195 w 2964"/>
                <a:gd name="T51" fmla="*/ 1196 h 2008"/>
                <a:gd name="T52" fmla="*/ 2941 w 2964"/>
                <a:gd name="T53" fmla="*/ 895 h 2008"/>
                <a:gd name="T54" fmla="*/ 2963 w 2964"/>
                <a:gd name="T55" fmla="*/ 862 h 2008"/>
                <a:gd name="T56" fmla="*/ 2961 w 2964"/>
                <a:gd name="T57" fmla="*/ 831 h 2008"/>
                <a:gd name="T58" fmla="*/ 2932 w 2964"/>
                <a:gd name="T59" fmla="*/ 801 h 2008"/>
                <a:gd name="T60" fmla="*/ 2890 w 2964"/>
                <a:gd name="T61" fmla="*/ 801 h 2008"/>
                <a:gd name="T62" fmla="*/ 1139 w 2964"/>
                <a:gd name="T63" fmla="*/ 859 h 2008"/>
                <a:gd name="T64" fmla="*/ 1113 w 2964"/>
                <a:gd name="T65" fmla="*/ 862 h 2008"/>
                <a:gd name="T66" fmla="*/ 370 w 2964"/>
                <a:gd name="T67" fmla="*/ 1575 h 2008"/>
                <a:gd name="T68" fmla="*/ 2185 w 2964"/>
                <a:gd name="T69" fmla="*/ 592 h 2008"/>
                <a:gd name="T70" fmla="*/ 2934 w 2964"/>
                <a:gd name="T71" fmla="*/ 97 h 2008"/>
                <a:gd name="T72" fmla="*/ 2955 w 2964"/>
                <a:gd name="T73" fmla="*/ 73 h 2008"/>
                <a:gd name="T74" fmla="*/ 2955 w 2964"/>
                <a:gd name="T75" fmla="*/ 33 h 2008"/>
                <a:gd name="T76" fmla="*/ 2934 w 2964"/>
                <a:gd name="T77" fmla="*/ 8 h 2008"/>
                <a:gd name="T78" fmla="*/ 2895 w 2964"/>
                <a:gd name="T79" fmla="*/ 1 h 2008"/>
                <a:gd name="T80" fmla="*/ 1120 w 2964"/>
                <a:gd name="T81" fmla="*/ 306 h 2008"/>
                <a:gd name="T82" fmla="*/ 1097 w 2964"/>
                <a:gd name="T83" fmla="*/ 307 h 2008"/>
                <a:gd name="T84" fmla="*/ 1072 w 2964"/>
                <a:gd name="T85" fmla="*/ 323 h 2008"/>
                <a:gd name="T86" fmla="*/ 10 w 2964"/>
                <a:gd name="T87" fmla="*/ 1924 h 2008"/>
                <a:gd name="T88" fmla="*/ 9 w 2964"/>
                <a:gd name="T89" fmla="*/ 1927 h 2008"/>
                <a:gd name="T90" fmla="*/ 5 w 2964"/>
                <a:gd name="T91" fmla="*/ 1934 h 2008"/>
                <a:gd name="T92" fmla="*/ 2 w 2964"/>
                <a:gd name="T93" fmla="*/ 1940 h 2008"/>
                <a:gd name="T94" fmla="*/ 1 w 2964"/>
                <a:gd name="T95" fmla="*/ 1946 h 2008"/>
                <a:gd name="T96" fmla="*/ 0 w 2964"/>
                <a:gd name="T97" fmla="*/ 1954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64" h="2008">
                  <a:moveTo>
                    <a:pt x="0" y="1957"/>
                  </a:moveTo>
                  <a:lnTo>
                    <a:pt x="0" y="1957"/>
                  </a:lnTo>
                  <a:lnTo>
                    <a:pt x="1" y="1961"/>
                  </a:lnTo>
                  <a:lnTo>
                    <a:pt x="1" y="1961"/>
                  </a:lnTo>
                  <a:lnTo>
                    <a:pt x="1" y="1965"/>
                  </a:lnTo>
                  <a:lnTo>
                    <a:pt x="1" y="1965"/>
                  </a:lnTo>
                  <a:lnTo>
                    <a:pt x="1" y="1967"/>
                  </a:lnTo>
                  <a:lnTo>
                    <a:pt x="1" y="1967"/>
                  </a:lnTo>
                  <a:lnTo>
                    <a:pt x="4" y="1971"/>
                  </a:lnTo>
                  <a:lnTo>
                    <a:pt x="4" y="1971"/>
                  </a:lnTo>
                  <a:lnTo>
                    <a:pt x="5" y="1975"/>
                  </a:lnTo>
                  <a:lnTo>
                    <a:pt x="5" y="1975"/>
                  </a:lnTo>
                  <a:lnTo>
                    <a:pt x="6" y="1977"/>
                  </a:lnTo>
                  <a:lnTo>
                    <a:pt x="6" y="1977"/>
                  </a:lnTo>
                  <a:lnTo>
                    <a:pt x="6" y="1979"/>
                  </a:lnTo>
                  <a:lnTo>
                    <a:pt x="6" y="1979"/>
                  </a:lnTo>
                  <a:lnTo>
                    <a:pt x="7" y="1980"/>
                  </a:lnTo>
                  <a:lnTo>
                    <a:pt x="7" y="1980"/>
                  </a:lnTo>
                  <a:lnTo>
                    <a:pt x="9" y="1984"/>
                  </a:lnTo>
                  <a:lnTo>
                    <a:pt x="9" y="1984"/>
                  </a:lnTo>
                  <a:lnTo>
                    <a:pt x="13" y="1989"/>
                  </a:lnTo>
                  <a:lnTo>
                    <a:pt x="13" y="1989"/>
                  </a:lnTo>
                  <a:lnTo>
                    <a:pt x="13" y="1990"/>
                  </a:lnTo>
                  <a:lnTo>
                    <a:pt x="13" y="1990"/>
                  </a:lnTo>
                  <a:lnTo>
                    <a:pt x="15" y="1992"/>
                  </a:lnTo>
                  <a:lnTo>
                    <a:pt x="15" y="1992"/>
                  </a:lnTo>
                  <a:lnTo>
                    <a:pt x="15" y="1992"/>
                  </a:lnTo>
                  <a:lnTo>
                    <a:pt x="15" y="1992"/>
                  </a:lnTo>
                  <a:lnTo>
                    <a:pt x="15" y="1992"/>
                  </a:lnTo>
                  <a:lnTo>
                    <a:pt x="15" y="1992"/>
                  </a:lnTo>
                  <a:lnTo>
                    <a:pt x="21" y="1996"/>
                  </a:lnTo>
                  <a:lnTo>
                    <a:pt x="21" y="1996"/>
                  </a:lnTo>
                  <a:lnTo>
                    <a:pt x="24" y="1999"/>
                  </a:lnTo>
                  <a:lnTo>
                    <a:pt x="24" y="1999"/>
                  </a:lnTo>
                  <a:lnTo>
                    <a:pt x="24" y="1999"/>
                  </a:lnTo>
                  <a:lnTo>
                    <a:pt x="24" y="1999"/>
                  </a:lnTo>
                  <a:lnTo>
                    <a:pt x="25" y="1999"/>
                  </a:lnTo>
                  <a:lnTo>
                    <a:pt x="25" y="1999"/>
                  </a:lnTo>
                  <a:lnTo>
                    <a:pt x="25" y="1999"/>
                  </a:lnTo>
                  <a:lnTo>
                    <a:pt x="25" y="1999"/>
                  </a:lnTo>
                  <a:lnTo>
                    <a:pt x="28" y="2002"/>
                  </a:lnTo>
                  <a:lnTo>
                    <a:pt x="28" y="2002"/>
                  </a:lnTo>
                  <a:lnTo>
                    <a:pt x="37" y="2006"/>
                  </a:lnTo>
                  <a:lnTo>
                    <a:pt x="37" y="2006"/>
                  </a:lnTo>
                  <a:lnTo>
                    <a:pt x="39" y="2006"/>
                  </a:lnTo>
                  <a:lnTo>
                    <a:pt x="39" y="2006"/>
                  </a:lnTo>
                  <a:lnTo>
                    <a:pt x="41" y="2007"/>
                  </a:lnTo>
                  <a:lnTo>
                    <a:pt x="41" y="2007"/>
                  </a:lnTo>
                  <a:lnTo>
                    <a:pt x="48" y="2008"/>
                  </a:lnTo>
                  <a:lnTo>
                    <a:pt x="54" y="2008"/>
                  </a:lnTo>
                  <a:lnTo>
                    <a:pt x="54" y="2008"/>
                  </a:lnTo>
                  <a:lnTo>
                    <a:pt x="54" y="2008"/>
                  </a:lnTo>
                  <a:lnTo>
                    <a:pt x="54" y="2008"/>
                  </a:lnTo>
                  <a:lnTo>
                    <a:pt x="55" y="2008"/>
                  </a:lnTo>
                  <a:lnTo>
                    <a:pt x="55" y="2008"/>
                  </a:lnTo>
                  <a:lnTo>
                    <a:pt x="65" y="2007"/>
                  </a:lnTo>
                  <a:lnTo>
                    <a:pt x="65" y="2007"/>
                  </a:lnTo>
                  <a:lnTo>
                    <a:pt x="67" y="2007"/>
                  </a:lnTo>
                  <a:lnTo>
                    <a:pt x="67" y="2007"/>
                  </a:lnTo>
                  <a:lnTo>
                    <a:pt x="69" y="2006"/>
                  </a:lnTo>
                  <a:lnTo>
                    <a:pt x="69" y="2006"/>
                  </a:lnTo>
                  <a:lnTo>
                    <a:pt x="76" y="2004"/>
                  </a:lnTo>
                  <a:lnTo>
                    <a:pt x="76" y="2004"/>
                  </a:lnTo>
                  <a:lnTo>
                    <a:pt x="78" y="2003"/>
                  </a:lnTo>
                  <a:lnTo>
                    <a:pt x="1147" y="1475"/>
                  </a:lnTo>
                  <a:lnTo>
                    <a:pt x="2165" y="1836"/>
                  </a:lnTo>
                  <a:lnTo>
                    <a:pt x="2165" y="1836"/>
                  </a:lnTo>
                  <a:lnTo>
                    <a:pt x="2172" y="1839"/>
                  </a:lnTo>
                  <a:lnTo>
                    <a:pt x="2179" y="1839"/>
                  </a:lnTo>
                  <a:lnTo>
                    <a:pt x="2187" y="1839"/>
                  </a:lnTo>
                  <a:lnTo>
                    <a:pt x="2194" y="1838"/>
                  </a:lnTo>
                  <a:lnTo>
                    <a:pt x="2916" y="1682"/>
                  </a:lnTo>
                  <a:lnTo>
                    <a:pt x="2916" y="1682"/>
                  </a:lnTo>
                  <a:lnTo>
                    <a:pt x="2927" y="1679"/>
                  </a:lnTo>
                  <a:lnTo>
                    <a:pt x="2935" y="1673"/>
                  </a:lnTo>
                  <a:lnTo>
                    <a:pt x="2943" y="1667"/>
                  </a:lnTo>
                  <a:lnTo>
                    <a:pt x="2949" y="1658"/>
                  </a:lnTo>
                  <a:lnTo>
                    <a:pt x="2955" y="1650"/>
                  </a:lnTo>
                  <a:lnTo>
                    <a:pt x="2957" y="1640"/>
                  </a:lnTo>
                  <a:lnTo>
                    <a:pt x="2958" y="1630"/>
                  </a:lnTo>
                  <a:lnTo>
                    <a:pt x="2957" y="1619"/>
                  </a:lnTo>
                  <a:lnTo>
                    <a:pt x="2957" y="1619"/>
                  </a:lnTo>
                  <a:lnTo>
                    <a:pt x="2953" y="1608"/>
                  </a:lnTo>
                  <a:lnTo>
                    <a:pt x="2948" y="1599"/>
                  </a:lnTo>
                  <a:lnTo>
                    <a:pt x="2942" y="1591"/>
                  </a:lnTo>
                  <a:lnTo>
                    <a:pt x="2933" y="1584"/>
                  </a:lnTo>
                  <a:lnTo>
                    <a:pt x="2925" y="1580"/>
                  </a:lnTo>
                  <a:lnTo>
                    <a:pt x="2915" y="1577"/>
                  </a:lnTo>
                  <a:lnTo>
                    <a:pt x="2904" y="1576"/>
                  </a:lnTo>
                  <a:lnTo>
                    <a:pt x="2893" y="1577"/>
                  </a:lnTo>
                  <a:lnTo>
                    <a:pt x="2187" y="1730"/>
                  </a:lnTo>
                  <a:lnTo>
                    <a:pt x="1162" y="1366"/>
                  </a:lnTo>
                  <a:lnTo>
                    <a:pt x="1162" y="1366"/>
                  </a:lnTo>
                  <a:lnTo>
                    <a:pt x="1151" y="1364"/>
                  </a:lnTo>
                  <a:lnTo>
                    <a:pt x="1140" y="1364"/>
                  </a:lnTo>
                  <a:lnTo>
                    <a:pt x="1129" y="1365"/>
                  </a:lnTo>
                  <a:lnTo>
                    <a:pt x="1120" y="1369"/>
                  </a:lnTo>
                  <a:lnTo>
                    <a:pt x="338" y="1754"/>
                  </a:lnTo>
                  <a:lnTo>
                    <a:pt x="1150" y="970"/>
                  </a:lnTo>
                  <a:lnTo>
                    <a:pt x="2172" y="1197"/>
                  </a:lnTo>
                  <a:lnTo>
                    <a:pt x="2172" y="1197"/>
                  </a:lnTo>
                  <a:lnTo>
                    <a:pt x="2179" y="1198"/>
                  </a:lnTo>
                  <a:lnTo>
                    <a:pt x="2188" y="1198"/>
                  </a:lnTo>
                  <a:lnTo>
                    <a:pt x="2195" y="1196"/>
                  </a:lnTo>
                  <a:lnTo>
                    <a:pt x="2203" y="1194"/>
                  </a:lnTo>
                  <a:lnTo>
                    <a:pt x="2931" y="900"/>
                  </a:lnTo>
                  <a:lnTo>
                    <a:pt x="2931" y="900"/>
                  </a:lnTo>
                  <a:lnTo>
                    <a:pt x="2941" y="895"/>
                  </a:lnTo>
                  <a:lnTo>
                    <a:pt x="2949" y="889"/>
                  </a:lnTo>
                  <a:lnTo>
                    <a:pt x="2956" y="880"/>
                  </a:lnTo>
                  <a:lnTo>
                    <a:pt x="2960" y="871"/>
                  </a:lnTo>
                  <a:lnTo>
                    <a:pt x="2963" y="862"/>
                  </a:lnTo>
                  <a:lnTo>
                    <a:pt x="2964" y="851"/>
                  </a:lnTo>
                  <a:lnTo>
                    <a:pt x="2963" y="840"/>
                  </a:lnTo>
                  <a:lnTo>
                    <a:pt x="2961" y="831"/>
                  </a:lnTo>
                  <a:lnTo>
                    <a:pt x="2961" y="831"/>
                  </a:lnTo>
                  <a:lnTo>
                    <a:pt x="2956" y="821"/>
                  </a:lnTo>
                  <a:lnTo>
                    <a:pt x="2949" y="812"/>
                  </a:lnTo>
                  <a:lnTo>
                    <a:pt x="2941" y="806"/>
                  </a:lnTo>
                  <a:lnTo>
                    <a:pt x="2932" y="801"/>
                  </a:lnTo>
                  <a:lnTo>
                    <a:pt x="2922" y="797"/>
                  </a:lnTo>
                  <a:lnTo>
                    <a:pt x="2912" y="796"/>
                  </a:lnTo>
                  <a:lnTo>
                    <a:pt x="2901" y="797"/>
                  </a:lnTo>
                  <a:lnTo>
                    <a:pt x="2890" y="801"/>
                  </a:lnTo>
                  <a:lnTo>
                    <a:pt x="2178" y="1089"/>
                  </a:lnTo>
                  <a:lnTo>
                    <a:pt x="1146" y="860"/>
                  </a:lnTo>
                  <a:lnTo>
                    <a:pt x="1146" y="860"/>
                  </a:lnTo>
                  <a:lnTo>
                    <a:pt x="1139" y="859"/>
                  </a:lnTo>
                  <a:lnTo>
                    <a:pt x="1132" y="859"/>
                  </a:lnTo>
                  <a:lnTo>
                    <a:pt x="1125" y="859"/>
                  </a:lnTo>
                  <a:lnTo>
                    <a:pt x="1119" y="860"/>
                  </a:lnTo>
                  <a:lnTo>
                    <a:pt x="1113" y="862"/>
                  </a:lnTo>
                  <a:lnTo>
                    <a:pt x="1107" y="865"/>
                  </a:lnTo>
                  <a:lnTo>
                    <a:pt x="1102" y="869"/>
                  </a:lnTo>
                  <a:lnTo>
                    <a:pt x="1096" y="874"/>
                  </a:lnTo>
                  <a:lnTo>
                    <a:pt x="370" y="1575"/>
                  </a:lnTo>
                  <a:lnTo>
                    <a:pt x="1137" y="418"/>
                  </a:lnTo>
                  <a:lnTo>
                    <a:pt x="2174" y="590"/>
                  </a:lnTo>
                  <a:lnTo>
                    <a:pt x="2174" y="590"/>
                  </a:lnTo>
                  <a:lnTo>
                    <a:pt x="2185" y="592"/>
                  </a:lnTo>
                  <a:lnTo>
                    <a:pt x="2194" y="590"/>
                  </a:lnTo>
                  <a:lnTo>
                    <a:pt x="2204" y="587"/>
                  </a:lnTo>
                  <a:lnTo>
                    <a:pt x="2213" y="583"/>
                  </a:lnTo>
                  <a:lnTo>
                    <a:pt x="2934" y="97"/>
                  </a:lnTo>
                  <a:lnTo>
                    <a:pt x="2934" y="97"/>
                  </a:lnTo>
                  <a:lnTo>
                    <a:pt x="2943" y="91"/>
                  </a:lnTo>
                  <a:lnTo>
                    <a:pt x="2949" y="82"/>
                  </a:lnTo>
                  <a:lnTo>
                    <a:pt x="2955" y="73"/>
                  </a:lnTo>
                  <a:lnTo>
                    <a:pt x="2957" y="63"/>
                  </a:lnTo>
                  <a:lnTo>
                    <a:pt x="2958" y="53"/>
                  </a:lnTo>
                  <a:lnTo>
                    <a:pt x="2957" y="42"/>
                  </a:lnTo>
                  <a:lnTo>
                    <a:pt x="2955" y="33"/>
                  </a:lnTo>
                  <a:lnTo>
                    <a:pt x="2949" y="23"/>
                  </a:lnTo>
                  <a:lnTo>
                    <a:pt x="2949" y="23"/>
                  </a:lnTo>
                  <a:lnTo>
                    <a:pt x="2942" y="15"/>
                  </a:lnTo>
                  <a:lnTo>
                    <a:pt x="2934" y="8"/>
                  </a:lnTo>
                  <a:lnTo>
                    <a:pt x="2925" y="3"/>
                  </a:lnTo>
                  <a:lnTo>
                    <a:pt x="2915" y="1"/>
                  </a:lnTo>
                  <a:lnTo>
                    <a:pt x="2904" y="0"/>
                  </a:lnTo>
                  <a:lnTo>
                    <a:pt x="2895" y="1"/>
                  </a:lnTo>
                  <a:lnTo>
                    <a:pt x="2884" y="3"/>
                  </a:lnTo>
                  <a:lnTo>
                    <a:pt x="2874" y="8"/>
                  </a:lnTo>
                  <a:lnTo>
                    <a:pt x="2171" y="482"/>
                  </a:lnTo>
                  <a:lnTo>
                    <a:pt x="1120" y="306"/>
                  </a:lnTo>
                  <a:lnTo>
                    <a:pt x="1120" y="306"/>
                  </a:lnTo>
                  <a:lnTo>
                    <a:pt x="1112" y="305"/>
                  </a:lnTo>
                  <a:lnTo>
                    <a:pt x="1105" y="306"/>
                  </a:lnTo>
                  <a:lnTo>
                    <a:pt x="1097" y="307"/>
                  </a:lnTo>
                  <a:lnTo>
                    <a:pt x="1090" y="311"/>
                  </a:lnTo>
                  <a:lnTo>
                    <a:pt x="1083" y="314"/>
                  </a:lnTo>
                  <a:lnTo>
                    <a:pt x="1077" y="318"/>
                  </a:lnTo>
                  <a:lnTo>
                    <a:pt x="1072" y="323"/>
                  </a:lnTo>
                  <a:lnTo>
                    <a:pt x="1066" y="330"/>
                  </a:lnTo>
                  <a:lnTo>
                    <a:pt x="10" y="1924"/>
                  </a:lnTo>
                  <a:lnTo>
                    <a:pt x="10" y="1924"/>
                  </a:lnTo>
                  <a:lnTo>
                    <a:pt x="10" y="1924"/>
                  </a:lnTo>
                  <a:lnTo>
                    <a:pt x="9" y="1925"/>
                  </a:lnTo>
                  <a:lnTo>
                    <a:pt x="9" y="1925"/>
                  </a:lnTo>
                  <a:lnTo>
                    <a:pt x="9" y="1927"/>
                  </a:lnTo>
                  <a:lnTo>
                    <a:pt x="9" y="1927"/>
                  </a:lnTo>
                  <a:lnTo>
                    <a:pt x="6" y="1931"/>
                  </a:lnTo>
                  <a:lnTo>
                    <a:pt x="6" y="1931"/>
                  </a:lnTo>
                  <a:lnTo>
                    <a:pt x="5" y="1934"/>
                  </a:lnTo>
                  <a:lnTo>
                    <a:pt x="5" y="1934"/>
                  </a:lnTo>
                  <a:lnTo>
                    <a:pt x="4" y="1936"/>
                  </a:lnTo>
                  <a:lnTo>
                    <a:pt x="4" y="1936"/>
                  </a:lnTo>
                  <a:lnTo>
                    <a:pt x="2" y="1940"/>
                  </a:lnTo>
                  <a:lnTo>
                    <a:pt x="2" y="1940"/>
                  </a:lnTo>
                  <a:lnTo>
                    <a:pt x="1" y="1945"/>
                  </a:lnTo>
                  <a:lnTo>
                    <a:pt x="1" y="1945"/>
                  </a:lnTo>
                  <a:lnTo>
                    <a:pt x="1" y="1946"/>
                  </a:lnTo>
                  <a:lnTo>
                    <a:pt x="1" y="1946"/>
                  </a:lnTo>
                  <a:lnTo>
                    <a:pt x="0" y="1951"/>
                  </a:lnTo>
                  <a:lnTo>
                    <a:pt x="0" y="1951"/>
                  </a:lnTo>
                  <a:lnTo>
                    <a:pt x="0" y="1954"/>
                  </a:lnTo>
                  <a:lnTo>
                    <a:pt x="0" y="1954"/>
                  </a:lnTo>
                  <a:lnTo>
                    <a:pt x="0" y="1957"/>
                  </a:lnTo>
                  <a:lnTo>
                    <a:pt x="0" y="19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Freeform 59">
              <a:extLst>
                <a:ext uri="{FF2B5EF4-FFF2-40B4-BE49-F238E27FC236}">
                  <a16:creationId xmlns:a16="http://schemas.microsoft.com/office/drawing/2014/main" id="{E5DC4036-B4B6-4AB7-A2DB-F48D33CBE06F}"/>
                </a:ext>
              </a:extLst>
            </p:cNvPr>
            <p:cNvSpPr>
              <a:spLocks/>
            </p:cNvSpPr>
            <p:nvPr/>
          </p:nvSpPr>
          <p:spPr bwMode="auto">
            <a:xfrm>
              <a:off x="5321" y="1139"/>
              <a:ext cx="69" cy="70"/>
            </a:xfrm>
            <a:custGeom>
              <a:avLst/>
              <a:gdLst>
                <a:gd name="T0" fmla="*/ 443 w 486"/>
                <a:gd name="T1" fmla="*/ 0 h 486"/>
                <a:gd name="T2" fmla="*/ 43 w 486"/>
                <a:gd name="T3" fmla="*/ 0 h 486"/>
                <a:gd name="T4" fmla="*/ 43 w 486"/>
                <a:gd name="T5" fmla="*/ 0 h 486"/>
                <a:gd name="T6" fmla="*/ 34 w 486"/>
                <a:gd name="T7" fmla="*/ 1 h 486"/>
                <a:gd name="T8" fmla="*/ 27 w 486"/>
                <a:gd name="T9" fmla="*/ 3 h 486"/>
                <a:gd name="T10" fmla="*/ 19 w 486"/>
                <a:gd name="T11" fmla="*/ 8 h 486"/>
                <a:gd name="T12" fmla="*/ 13 w 486"/>
                <a:gd name="T13" fmla="*/ 13 h 486"/>
                <a:gd name="T14" fmla="*/ 7 w 486"/>
                <a:gd name="T15" fmla="*/ 19 h 486"/>
                <a:gd name="T16" fmla="*/ 3 w 486"/>
                <a:gd name="T17" fmla="*/ 26 h 486"/>
                <a:gd name="T18" fmla="*/ 1 w 486"/>
                <a:gd name="T19" fmla="*/ 34 h 486"/>
                <a:gd name="T20" fmla="*/ 0 w 486"/>
                <a:gd name="T21" fmla="*/ 43 h 486"/>
                <a:gd name="T22" fmla="*/ 0 w 486"/>
                <a:gd name="T23" fmla="*/ 443 h 486"/>
                <a:gd name="T24" fmla="*/ 0 w 486"/>
                <a:gd name="T25" fmla="*/ 443 h 486"/>
                <a:gd name="T26" fmla="*/ 1 w 486"/>
                <a:gd name="T27" fmla="*/ 452 h 486"/>
                <a:gd name="T28" fmla="*/ 3 w 486"/>
                <a:gd name="T29" fmla="*/ 460 h 486"/>
                <a:gd name="T30" fmla="*/ 7 w 486"/>
                <a:gd name="T31" fmla="*/ 467 h 486"/>
                <a:gd name="T32" fmla="*/ 13 w 486"/>
                <a:gd name="T33" fmla="*/ 473 h 486"/>
                <a:gd name="T34" fmla="*/ 19 w 486"/>
                <a:gd name="T35" fmla="*/ 478 h 486"/>
                <a:gd name="T36" fmla="*/ 27 w 486"/>
                <a:gd name="T37" fmla="*/ 483 h 486"/>
                <a:gd name="T38" fmla="*/ 34 w 486"/>
                <a:gd name="T39" fmla="*/ 485 h 486"/>
                <a:gd name="T40" fmla="*/ 43 w 486"/>
                <a:gd name="T41" fmla="*/ 486 h 486"/>
                <a:gd name="T42" fmla="*/ 443 w 486"/>
                <a:gd name="T43" fmla="*/ 486 h 486"/>
                <a:gd name="T44" fmla="*/ 443 w 486"/>
                <a:gd name="T45" fmla="*/ 486 h 486"/>
                <a:gd name="T46" fmla="*/ 451 w 486"/>
                <a:gd name="T47" fmla="*/ 485 h 486"/>
                <a:gd name="T48" fmla="*/ 460 w 486"/>
                <a:gd name="T49" fmla="*/ 483 h 486"/>
                <a:gd name="T50" fmla="*/ 467 w 486"/>
                <a:gd name="T51" fmla="*/ 478 h 486"/>
                <a:gd name="T52" fmla="*/ 474 w 486"/>
                <a:gd name="T53" fmla="*/ 473 h 486"/>
                <a:gd name="T54" fmla="*/ 478 w 486"/>
                <a:gd name="T55" fmla="*/ 467 h 486"/>
                <a:gd name="T56" fmla="*/ 482 w 486"/>
                <a:gd name="T57" fmla="*/ 460 h 486"/>
                <a:gd name="T58" fmla="*/ 485 w 486"/>
                <a:gd name="T59" fmla="*/ 452 h 486"/>
                <a:gd name="T60" fmla="*/ 486 w 486"/>
                <a:gd name="T61" fmla="*/ 443 h 486"/>
                <a:gd name="T62" fmla="*/ 486 w 486"/>
                <a:gd name="T63" fmla="*/ 43 h 486"/>
                <a:gd name="T64" fmla="*/ 486 w 486"/>
                <a:gd name="T65" fmla="*/ 43 h 486"/>
                <a:gd name="T66" fmla="*/ 485 w 486"/>
                <a:gd name="T67" fmla="*/ 34 h 486"/>
                <a:gd name="T68" fmla="*/ 482 w 486"/>
                <a:gd name="T69" fmla="*/ 26 h 486"/>
                <a:gd name="T70" fmla="*/ 478 w 486"/>
                <a:gd name="T71" fmla="*/ 19 h 486"/>
                <a:gd name="T72" fmla="*/ 474 w 486"/>
                <a:gd name="T73" fmla="*/ 13 h 486"/>
                <a:gd name="T74" fmla="*/ 467 w 486"/>
                <a:gd name="T75" fmla="*/ 8 h 486"/>
                <a:gd name="T76" fmla="*/ 460 w 486"/>
                <a:gd name="T77" fmla="*/ 3 h 486"/>
                <a:gd name="T78" fmla="*/ 451 w 486"/>
                <a:gd name="T79" fmla="*/ 1 h 486"/>
                <a:gd name="T80" fmla="*/ 443 w 486"/>
                <a:gd name="T81" fmla="*/ 0 h 486"/>
                <a:gd name="T82" fmla="*/ 443 w 486"/>
                <a:gd name="T8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6" h="486">
                  <a:moveTo>
                    <a:pt x="443" y="0"/>
                  </a:moveTo>
                  <a:lnTo>
                    <a:pt x="43" y="0"/>
                  </a:lnTo>
                  <a:lnTo>
                    <a:pt x="43" y="0"/>
                  </a:lnTo>
                  <a:lnTo>
                    <a:pt x="34" y="1"/>
                  </a:lnTo>
                  <a:lnTo>
                    <a:pt x="27" y="3"/>
                  </a:lnTo>
                  <a:lnTo>
                    <a:pt x="19" y="8"/>
                  </a:lnTo>
                  <a:lnTo>
                    <a:pt x="13" y="13"/>
                  </a:lnTo>
                  <a:lnTo>
                    <a:pt x="7" y="19"/>
                  </a:lnTo>
                  <a:lnTo>
                    <a:pt x="3" y="26"/>
                  </a:lnTo>
                  <a:lnTo>
                    <a:pt x="1" y="34"/>
                  </a:lnTo>
                  <a:lnTo>
                    <a:pt x="0" y="43"/>
                  </a:lnTo>
                  <a:lnTo>
                    <a:pt x="0" y="443"/>
                  </a:lnTo>
                  <a:lnTo>
                    <a:pt x="0" y="443"/>
                  </a:lnTo>
                  <a:lnTo>
                    <a:pt x="1" y="452"/>
                  </a:lnTo>
                  <a:lnTo>
                    <a:pt x="3" y="460"/>
                  </a:lnTo>
                  <a:lnTo>
                    <a:pt x="7" y="467"/>
                  </a:lnTo>
                  <a:lnTo>
                    <a:pt x="13" y="473"/>
                  </a:lnTo>
                  <a:lnTo>
                    <a:pt x="19" y="478"/>
                  </a:lnTo>
                  <a:lnTo>
                    <a:pt x="27" y="483"/>
                  </a:lnTo>
                  <a:lnTo>
                    <a:pt x="34" y="485"/>
                  </a:lnTo>
                  <a:lnTo>
                    <a:pt x="43" y="486"/>
                  </a:lnTo>
                  <a:lnTo>
                    <a:pt x="443" y="486"/>
                  </a:lnTo>
                  <a:lnTo>
                    <a:pt x="443" y="486"/>
                  </a:lnTo>
                  <a:lnTo>
                    <a:pt x="451" y="485"/>
                  </a:lnTo>
                  <a:lnTo>
                    <a:pt x="460" y="483"/>
                  </a:lnTo>
                  <a:lnTo>
                    <a:pt x="467" y="478"/>
                  </a:lnTo>
                  <a:lnTo>
                    <a:pt x="474" y="473"/>
                  </a:lnTo>
                  <a:lnTo>
                    <a:pt x="478" y="467"/>
                  </a:lnTo>
                  <a:lnTo>
                    <a:pt x="482" y="460"/>
                  </a:lnTo>
                  <a:lnTo>
                    <a:pt x="485" y="452"/>
                  </a:lnTo>
                  <a:lnTo>
                    <a:pt x="486" y="443"/>
                  </a:lnTo>
                  <a:lnTo>
                    <a:pt x="486" y="43"/>
                  </a:lnTo>
                  <a:lnTo>
                    <a:pt x="486" y="43"/>
                  </a:lnTo>
                  <a:lnTo>
                    <a:pt x="485" y="34"/>
                  </a:lnTo>
                  <a:lnTo>
                    <a:pt x="482" y="26"/>
                  </a:lnTo>
                  <a:lnTo>
                    <a:pt x="478" y="19"/>
                  </a:lnTo>
                  <a:lnTo>
                    <a:pt x="474" y="13"/>
                  </a:lnTo>
                  <a:lnTo>
                    <a:pt x="467" y="8"/>
                  </a:lnTo>
                  <a:lnTo>
                    <a:pt x="460" y="3"/>
                  </a:lnTo>
                  <a:lnTo>
                    <a:pt x="451" y="1"/>
                  </a:lnTo>
                  <a:lnTo>
                    <a:pt x="443" y="0"/>
                  </a:lnTo>
                  <a:lnTo>
                    <a:pt x="4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8" name="Freeform 60">
              <a:extLst>
                <a:ext uri="{FF2B5EF4-FFF2-40B4-BE49-F238E27FC236}">
                  <a16:creationId xmlns:a16="http://schemas.microsoft.com/office/drawing/2014/main" id="{53B9B351-F179-4F52-AC7F-A9D795C627CC}"/>
                </a:ext>
              </a:extLst>
            </p:cNvPr>
            <p:cNvSpPr>
              <a:spLocks/>
            </p:cNvSpPr>
            <p:nvPr/>
          </p:nvSpPr>
          <p:spPr bwMode="auto">
            <a:xfrm>
              <a:off x="5321" y="1010"/>
              <a:ext cx="69" cy="70"/>
            </a:xfrm>
            <a:custGeom>
              <a:avLst/>
              <a:gdLst>
                <a:gd name="T0" fmla="*/ 43 w 486"/>
                <a:gd name="T1" fmla="*/ 486 h 486"/>
                <a:gd name="T2" fmla="*/ 443 w 486"/>
                <a:gd name="T3" fmla="*/ 486 h 486"/>
                <a:gd name="T4" fmla="*/ 443 w 486"/>
                <a:gd name="T5" fmla="*/ 486 h 486"/>
                <a:gd name="T6" fmla="*/ 443 w 486"/>
                <a:gd name="T7" fmla="*/ 486 h 486"/>
                <a:gd name="T8" fmla="*/ 448 w 486"/>
                <a:gd name="T9" fmla="*/ 486 h 486"/>
                <a:gd name="T10" fmla="*/ 453 w 486"/>
                <a:gd name="T11" fmla="*/ 485 h 486"/>
                <a:gd name="T12" fmla="*/ 459 w 486"/>
                <a:gd name="T13" fmla="*/ 483 h 486"/>
                <a:gd name="T14" fmla="*/ 464 w 486"/>
                <a:gd name="T15" fmla="*/ 481 h 486"/>
                <a:gd name="T16" fmla="*/ 468 w 486"/>
                <a:gd name="T17" fmla="*/ 479 h 486"/>
                <a:gd name="T18" fmla="*/ 473 w 486"/>
                <a:gd name="T19" fmla="*/ 474 h 486"/>
                <a:gd name="T20" fmla="*/ 476 w 486"/>
                <a:gd name="T21" fmla="*/ 471 h 486"/>
                <a:gd name="T22" fmla="*/ 479 w 486"/>
                <a:gd name="T23" fmla="*/ 466 h 486"/>
                <a:gd name="T24" fmla="*/ 479 w 486"/>
                <a:gd name="T25" fmla="*/ 466 h 486"/>
                <a:gd name="T26" fmla="*/ 482 w 486"/>
                <a:gd name="T27" fmla="*/ 461 h 486"/>
                <a:gd name="T28" fmla="*/ 485 w 486"/>
                <a:gd name="T29" fmla="*/ 456 h 486"/>
                <a:gd name="T30" fmla="*/ 486 w 486"/>
                <a:gd name="T31" fmla="*/ 451 h 486"/>
                <a:gd name="T32" fmla="*/ 486 w 486"/>
                <a:gd name="T33" fmla="*/ 445 h 486"/>
                <a:gd name="T34" fmla="*/ 486 w 486"/>
                <a:gd name="T35" fmla="*/ 440 h 486"/>
                <a:gd name="T36" fmla="*/ 485 w 486"/>
                <a:gd name="T37" fmla="*/ 435 h 486"/>
                <a:gd name="T38" fmla="*/ 483 w 486"/>
                <a:gd name="T39" fmla="*/ 429 h 486"/>
                <a:gd name="T40" fmla="*/ 481 w 486"/>
                <a:gd name="T41" fmla="*/ 425 h 486"/>
                <a:gd name="T42" fmla="*/ 282 w 486"/>
                <a:gd name="T43" fmla="*/ 24 h 486"/>
                <a:gd name="T44" fmla="*/ 282 w 486"/>
                <a:gd name="T45" fmla="*/ 24 h 486"/>
                <a:gd name="T46" fmla="*/ 279 w 486"/>
                <a:gd name="T47" fmla="*/ 20 h 486"/>
                <a:gd name="T48" fmla="*/ 274 w 486"/>
                <a:gd name="T49" fmla="*/ 14 h 486"/>
                <a:gd name="T50" fmla="*/ 270 w 486"/>
                <a:gd name="T51" fmla="*/ 11 h 486"/>
                <a:gd name="T52" fmla="*/ 266 w 486"/>
                <a:gd name="T53" fmla="*/ 7 h 486"/>
                <a:gd name="T54" fmla="*/ 260 w 486"/>
                <a:gd name="T55" fmla="*/ 5 h 486"/>
                <a:gd name="T56" fmla="*/ 255 w 486"/>
                <a:gd name="T57" fmla="*/ 2 h 486"/>
                <a:gd name="T58" fmla="*/ 250 w 486"/>
                <a:gd name="T59" fmla="*/ 1 h 486"/>
                <a:gd name="T60" fmla="*/ 243 w 486"/>
                <a:gd name="T61" fmla="*/ 0 h 486"/>
                <a:gd name="T62" fmla="*/ 243 w 486"/>
                <a:gd name="T63" fmla="*/ 0 h 486"/>
                <a:gd name="T64" fmla="*/ 243 w 486"/>
                <a:gd name="T65" fmla="*/ 0 h 486"/>
                <a:gd name="T66" fmla="*/ 237 w 486"/>
                <a:gd name="T67" fmla="*/ 1 h 486"/>
                <a:gd name="T68" fmla="*/ 231 w 486"/>
                <a:gd name="T69" fmla="*/ 2 h 486"/>
                <a:gd name="T70" fmla="*/ 226 w 486"/>
                <a:gd name="T71" fmla="*/ 5 h 486"/>
                <a:gd name="T72" fmla="*/ 221 w 486"/>
                <a:gd name="T73" fmla="*/ 7 h 486"/>
                <a:gd name="T74" fmla="*/ 215 w 486"/>
                <a:gd name="T75" fmla="*/ 10 h 486"/>
                <a:gd name="T76" fmla="*/ 211 w 486"/>
                <a:gd name="T77" fmla="*/ 14 h 486"/>
                <a:gd name="T78" fmla="*/ 208 w 486"/>
                <a:gd name="T79" fmla="*/ 20 h 486"/>
                <a:gd name="T80" fmla="*/ 205 w 486"/>
                <a:gd name="T81" fmla="*/ 24 h 486"/>
                <a:gd name="T82" fmla="*/ 4 w 486"/>
                <a:gd name="T83" fmla="*/ 424 h 486"/>
                <a:gd name="T84" fmla="*/ 4 w 486"/>
                <a:gd name="T85" fmla="*/ 424 h 486"/>
                <a:gd name="T86" fmla="*/ 2 w 486"/>
                <a:gd name="T87" fmla="*/ 429 h 486"/>
                <a:gd name="T88" fmla="*/ 1 w 486"/>
                <a:gd name="T89" fmla="*/ 435 h 486"/>
                <a:gd name="T90" fmla="*/ 0 w 486"/>
                <a:gd name="T91" fmla="*/ 440 h 486"/>
                <a:gd name="T92" fmla="*/ 0 w 486"/>
                <a:gd name="T93" fmla="*/ 445 h 486"/>
                <a:gd name="T94" fmla="*/ 1 w 486"/>
                <a:gd name="T95" fmla="*/ 451 h 486"/>
                <a:gd name="T96" fmla="*/ 2 w 486"/>
                <a:gd name="T97" fmla="*/ 456 h 486"/>
                <a:gd name="T98" fmla="*/ 4 w 486"/>
                <a:gd name="T99" fmla="*/ 461 h 486"/>
                <a:gd name="T100" fmla="*/ 6 w 486"/>
                <a:gd name="T101" fmla="*/ 466 h 486"/>
                <a:gd name="T102" fmla="*/ 6 w 486"/>
                <a:gd name="T103" fmla="*/ 466 h 486"/>
                <a:gd name="T104" fmla="*/ 10 w 486"/>
                <a:gd name="T105" fmla="*/ 470 h 486"/>
                <a:gd name="T106" fmla="*/ 14 w 486"/>
                <a:gd name="T107" fmla="*/ 474 h 486"/>
                <a:gd name="T108" fmla="*/ 18 w 486"/>
                <a:gd name="T109" fmla="*/ 478 h 486"/>
                <a:gd name="T110" fmla="*/ 22 w 486"/>
                <a:gd name="T111" fmla="*/ 481 h 486"/>
                <a:gd name="T112" fmla="*/ 27 w 486"/>
                <a:gd name="T113" fmla="*/ 483 h 486"/>
                <a:gd name="T114" fmla="*/ 32 w 486"/>
                <a:gd name="T115" fmla="*/ 485 h 486"/>
                <a:gd name="T116" fmla="*/ 37 w 486"/>
                <a:gd name="T117" fmla="*/ 486 h 486"/>
                <a:gd name="T118" fmla="*/ 43 w 486"/>
                <a:gd name="T119" fmla="*/ 486 h 486"/>
                <a:gd name="T120" fmla="*/ 43 w 486"/>
                <a:gd name="T1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6" h="486">
                  <a:moveTo>
                    <a:pt x="43" y="486"/>
                  </a:moveTo>
                  <a:lnTo>
                    <a:pt x="443" y="486"/>
                  </a:lnTo>
                  <a:lnTo>
                    <a:pt x="443" y="486"/>
                  </a:lnTo>
                  <a:lnTo>
                    <a:pt x="443" y="486"/>
                  </a:lnTo>
                  <a:lnTo>
                    <a:pt x="448" y="486"/>
                  </a:lnTo>
                  <a:lnTo>
                    <a:pt x="453" y="485"/>
                  </a:lnTo>
                  <a:lnTo>
                    <a:pt x="459" y="483"/>
                  </a:lnTo>
                  <a:lnTo>
                    <a:pt x="464" y="481"/>
                  </a:lnTo>
                  <a:lnTo>
                    <a:pt x="468" y="479"/>
                  </a:lnTo>
                  <a:lnTo>
                    <a:pt x="473" y="474"/>
                  </a:lnTo>
                  <a:lnTo>
                    <a:pt x="476" y="471"/>
                  </a:lnTo>
                  <a:lnTo>
                    <a:pt x="479" y="466"/>
                  </a:lnTo>
                  <a:lnTo>
                    <a:pt x="479" y="466"/>
                  </a:lnTo>
                  <a:lnTo>
                    <a:pt x="482" y="461"/>
                  </a:lnTo>
                  <a:lnTo>
                    <a:pt x="485" y="456"/>
                  </a:lnTo>
                  <a:lnTo>
                    <a:pt x="486" y="451"/>
                  </a:lnTo>
                  <a:lnTo>
                    <a:pt x="486" y="445"/>
                  </a:lnTo>
                  <a:lnTo>
                    <a:pt x="486" y="440"/>
                  </a:lnTo>
                  <a:lnTo>
                    <a:pt x="485" y="435"/>
                  </a:lnTo>
                  <a:lnTo>
                    <a:pt x="483" y="429"/>
                  </a:lnTo>
                  <a:lnTo>
                    <a:pt x="481" y="425"/>
                  </a:lnTo>
                  <a:lnTo>
                    <a:pt x="282" y="24"/>
                  </a:lnTo>
                  <a:lnTo>
                    <a:pt x="282" y="24"/>
                  </a:lnTo>
                  <a:lnTo>
                    <a:pt x="279" y="20"/>
                  </a:lnTo>
                  <a:lnTo>
                    <a:pt x="274" y="14"/>
                  </a:lnTo>
                  <a:lnTo>
                    <a:pt x="270" y="11"/>
                  </a:lnTo>
                  <a:lnTo>
                    <a:pt x="266" y="7"/>
                  </a:lnTo>
                  <a:lnTo>
                    <a:pt x="260" y="5"/>
                  </a:lnTo>
                  <a:lnTo>
                    <a:pt x="255" y="2"/>
                  </a:lnTo>
                  <a:lnTo>
                    <a:pt x="250" y="1"/>
                  </a:lnTo>
                  <a:lnTo>
                    <a:pt x="243" y="0"/>
                  </a:lnTo>
                  <a:lnTo>
                    <a:pt x="243" y="0"/>
                  </a:lnTo>
                  <a:lnTo>
                    <a:pt x="243" y="0"/>
                  </a:lnTo>
                  <a:lnTo>
                    <a:pt x="237" y="1"/>
                  </a:lnTo>
                  <a:lnTo>
                    <a:pt x="231" y="2"/>
                  </a:lnTo>
                  <a:lnTo>
                    <a:pt x="226" y="5"/>
                  </a:lnTo>
                  <a:lnTo>
                    <a:pt x="221" y="7"/>
                  </a:lnTo>
                  <a:lnTo>
                    <a:pt x="215" y="10"/>
                  </a:lnTo>
                  <a:lnTo>
                    <a:pt x="211" y="14"/>
                  </a:lnTo>
                  <a:lnTo>
                    <a:pt x="208" y="20"/>
                  </a:lnTo>
                  <a:lnTo>
                    <a:pt x="205" y="24"/>
                  </a:lnTo>
                  <a:lnTo>
                    <a:pt x="4" y="424"/>
                  </a:lnTo>
                  <a:lnTo>
                    <a:pt x="4" y="424"/>
                  </a:lnTo>
                  <a:lnTo>
                    <a:pt x="2" y="429"/>
                  </a:lnTo>
                  <a:lnTo>
                    <a:pt x="1" y="435"/>
                  </a:lnTo>
                  <a:lnTo>
                    <a:pt x="0" y="440"/>
                  </a:lnTo>
                  <a:lnTo>
                    <a:pt x="0" y="445"/>
                  </a:lnTo>
                  <a:lnTo>
                    <a:pt x="1" y="451"/>
                  </a:lnTo>
                  <a:lnTo>
                    <a:pt x="2" y="456"/>
                  </a:lnTo>
                  <a:lnTo>
                    <a:pt x="4" y="461"/>
                  </a:lnTo>
                  <a:lnTo>
                    <a:pt x="6" y="466"/>
                  </a:lnTo>
                  <a:lnTo>
                    <a:pt x="6" y="466"/>
                  </a:lnTo>
                  <a:lnTo>
                    <a:pt x="10" y="470"/>
                  </a:lnTo>
                  <a:lnTo>
                    <a:pt x="14" y="474"/>
                  </a:lnTo>
                  <a:lnTo>
                    <a:pt x="18" y="478"/>
                  </a:lnTo>
                  <a:lnTo>
                    <a:pt x="22" y="481"/>
                  </a:lnTo>
                  <a:lnTo>
                    <a:pt x="27" y="483"/>
                  </a:lnTo>
                  <a:lnTo>
                    <a:pt x="32" y="485"/>
                  </a:lnTo>
                  <a:lnTo>
                    <a:pt x="37" y="486"/>
                  </a:lnTo>
                  <a:lnTo>
                    <a:pt x="43" y="486"/>
                  </a:lnTo>
                  <a:lnTo>
                    <a:pt x="43" y="4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9" name="Freeform 61">
              <a:extLst>
                <a:ext uri="{FF2B5EF4-FFF2-40B4-BE49-F238E27FC236}">
                  <a16:creationId xmlns:a16="http://schemas.microsoft.com/office/drawing/2014/main" id="{A75A8187-95DB-4B70-9424-E4DD3EDAFB91}"/>
                </a:ext>
              </a:extLst>
            </p:cNvPr>
            <p:cNvSpPr>
              <a:spLocks/>
            </p:cNvSpPr>
            <p:nvPr/>
          </p:nvSpPr>
          <p:spPr bwMode="auto">
            <a:xfrm>
              <a:off x="5317" y="880"/>
              <a:ext cx="81" cy="80"/>
            </a:xfrm>
            <a:custGeom>
              <a:avLst/>
              <a:gdLst>
                <a:gd name="T0" fmla="*/ 297 w 565"/>
                <a:gd name="T1" fmla="*/ 565 h 565"/>
                <a:gd name="T2" fmla="*/ 340 w 565"/>
                <a:gd name="T3" fmla="*/ 559 h 565"/>
                <a:gd name="T4" fmla="*/ 380 w 565"/>
                <a:gd name="T5" fmla="*/ 547 h 565"/>
                <a:gd name="T6" fmla="*/ 417 w 565"/>
                <a:gd name="T7" fmla="*/ 531 h 565"/>
                <a:gd name="T8" fmla="*/ 451 w 565"/>
                <a:gd name="T9" fmla="*/ 509 h 565"/>
                <a:gd name="T10" fmla="*/ 482 w 565"/>
                <a:gd name="T11" fmla="*/ 482 h 565"/>
                <a:gd name="T12" fmla="*/ 509 w 565"/>
                <a:gd name="T13" fmla="*/ 451 h 565"/>
                <a:gd name="T14" fmla="*/ 531 w 565"/>
                <a:gd name="T15" fmla="*/ 417 h 565"/>
                <a:gd name="T16" fmla="*/ 548 w 565"/>
                <a:gd name="T17" fmla="*/ 379 h 565"/>
                <a:gd name="T18" fmla="*/ 560 w 565"/>
                <a:gd name="T19" fmla="*/ 339 h 565"/>
                <a:gd name="T20" fmla="*/ 565 w 565"/>
                <a:gd name="T21" fmla="*/ 297 h 565"/>
                <a:gd name="T22" fmla="*/ 565 w 565"/>
                <a:gd name="T23" fmla="*/ 268 h 565"/>
                <a:gd name="T24" fmla="*/ 560 w 565"/>
                <a:gd name="T25" fmla="*/ 226 h 565"/>
                <a:gd name="T26" fmla="*/ 548 w 565"/>
                <a:gd name="T27" fmla="*/ 185 h 565"/>
                <a:gd name="T28" fmla="*/ 531 w 565"/>
                <a:gd name="T29" fmla="*/ 148 h 565"/>
                <a:gd name="T30" fmla="*/ 509 w 565"/>
                <a:gd name="T31" fmla="*/ 113 h 565"/>
                <a:gd name="T32" fmla="*/ 482 w 565"/>
                <a:gd name="T33" fmla="*/ 82 h 565"/>
                <a:gd name="T34" fmla="*/ 451 w 565"/>
                <a:gd name="T35" fmla="*/ 55 h 565"/>
                <a:gd name="T36" fmla="*/ 417 w 565"/>
                <a:gd name="T37" fmla="*/ 34 h 565"/>
                <a:gd name="T38" fmla="*/ 380 w 565"/>
                <a:gd name="T39" fmla="*/ 17 h 565"/>
                <a:gd name="T40" fmla="*/ 340 w 565"/>
                <a:gd name="T41" fmla="*/ 5 h 565"/>
                <a:gd name="T42" fmla="*/ 297 w 565"/>
                <a:gd name="T43" fmla="*/ 0 h 565"/>
                <a:gd name="T44" fmla="*/ 268 w 565"/>
                <a:gd name="T45" fmla="*/ 0 h 565"/>
                <a:gd name="T46" fmla="*/ 225 w 565"/>
                <a:gd name="T47" fmla="*/ 5 h 565"/>
                <a:gd name="T48" fmla="*/ 185 w 565"/>
                <a:gd name="T49" fmla="*/ 17 h 565"/>
                <a:gd name="T50" fmla="*/ 148 w 565"/>
                <a:gd name="T51" fmla="*/ 34 h 565"/>
                <a:gd name="T52" fmla="*/ 114 w 565"/>
                <a:gd name="T53" fmla="*/ 55 h 565"/>
                <a:gd name="T54" fmla="*/ 82 w 565"/>
                <a:gd name="T55" fmla="*/ 82 h 565"/>
                <a:gd name="T56" fmla="*/ 56 w 565"/>
                <a:gd name="T57" fmla="*/ 113 h 565"/>
                <a:gd name="T58" fmla="*/ 34 w 565"/>
                <a:gd name="T59" fmla="*/ 148 h 565"/>
                <a:gd name="T60" fmla="*/ 17 w 565"/>
                <a:gd name="T61" fmla="*/ 185 h 565"/>
                <a:gd name="T62" fmla="*/ 5 w 565"/>
                <a:gd name="T63" fmla="*/ 226 h 565"/>
                <a:gd name="T64" fmla="*/ 0 w 565"/>
                <a:gd name="T65" fmla="*/ 268 h 565"/>
                <a:gd name="T66" fmla="*/ 0 w 565"/>
                <a:gd name="T67" fmla="*/ 297 h 565"/>
                <a:gd name="T68" fmla="*/ 5 w 565"/>
                <a:gd name="T69" fmla="*/ 339 h 565"/>
                <a:gd name="T70" fmla="*/ 17 w 565"/>
                <a:gd name="T71" fmla="*/ 379 h 565"/>
                <a:gd name="T72" fmla="*/ 34 w 565"/>
                <a:gd name="T73" fmla="*/ 417 h 565"/>
                <a:gd name="T74" fmla="*/ 56 w 565"/>
                <a:gd name="T75" fmla="*/ 451 h 565"/>
                <a:gd name="T76" fmla="*/ 82 w 565"/>
                <a:gd name="T77" fmla="*/ 482 h 565"/>
                <a:gd name="T78" fmla="*/ 114 w 565"/>
                <a:gd name="T79" fmla="*/ 509 h 565"/>
                <a:gd name="T80" fmla="*/ 148 w 565"/>
                <a:gd name="T81" fmla="*/ 531 h 565"/>
                <a:gd name="T82" fmla="*/ 185 w 565"/>
                <a:gd name="T83" fmla="*/ 547 h 565"/>
                <a:gd name="T84" fmla="*/ 225 w 565"/>
                <a:gd name="T85" fmla="*/ 559 h 565"/>
                <a:gd name="T86" fmla="*/ 268 w 565"/>
                <a:gd name="T87"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5" h="565">
                  <a:moveTo>
                    <a:pt x="282" y="565"/>
                  </a:moveTo>
                  <a:lnTo>
                    <a:pt x="282" y="565"/>
                  </a:lnTo>
                  <a:lnTo>
                    <a:pt x="297" y="565"/>
                  </a:lnTo>
                  <a:lnTo>
                    <a:pt x="311" y="564"/>
                  </a:lnTo>
                  <a:lnTo>
                    <a:pt x="326" y="561"/>
                  </a:lnTo>
                  <a:lnTo>
                    <a:pt x="340" y="559"/>
                  </a:lnTo>
                  <a:lnTo>
                    <a:pt x="353" y="556"/>
                  </a:lnTo>
                  <a:lnTo>
                    <a:pt x="367" y="553"/>
                  </a:lnTo>
                  <a:lnTo>
                    <a:pt x="380" y="547"/>
                  </a:lnTo>
                  <a:lnTo>
                    <a:pt x="392" y="543"/>
                  </a:lnTo>
                  <a:lnTo>
                    <a:pt x="405" y="537"/>
                  </a:lnTo>
                  <a:lnTo>
                    <a:pt x="417" y="531"/>
                  </a:lnTo>
                  <a:lnTo>
                    <a:pt x="429" y="524"/>
                  </a:lnTo>
                  <a:lnTo>
                    <a:pt x="441" y="516"/>
                  </a:lnTo>
                  <a:lnTo>
                    <a:pt x="451" y="509"/>
                  </a:lnTo>
                  <a:lnTo>
                    <a:pt x="462" y="500"/>
                  </a:lnTo>
                  <a:lnTo>
                    <a:pt x="473" y="492"/>
                  </a:lnTo>
                  <a:lnTo>
                    <a:pt x="482" y="482"/>
                  </a:lnTo>
                  <a:lnTo>
                    <a:pt x="492" y="472"/>
                  </a:lnTo>
                  <a:lnTo>
                    <a:pt x="501" y="462"/>
                  </a:lnTo>
                  <a:lnTo>
                    <a:pt x="509" y="451"/>
                  </a:lnTo>
                  <a:lnTo>
                    <a:pt x="517" y="440"/>
                  </a:lnTo>
                  <a:lnTo>
                    <a:pt x="524" y="428"/>
                  </a:lnTo>
                  <a:lnTo>
                    <a:pt x="531" y="417"/>
                  </a:lnTo>
                  <a:lnTo>
                    <a:pt x="537" y="405"/>
                  </a:lnTo>
                  <a:lnTo>
                    <a:pt x="544" y="392"/>
                  </a:lnTo>
                  <a:lnTo>
                    <a:pt x="548" y="379"/>
                  </a:lnTo>
                  <a:lnTo>
                    <a:pt x="552" y="366"/>
                  </a:lnTo>
                  <a:lnTo>
                    <a:pt x="556" y="353"/>
                  </a:lnTo>
                  <a:lnTo>
                    <a:pt x="560" y="339"/>
                  </a:lnTo>
                  <a:lnTo>
                    <a:pt x="562" y="326"/>
                  </a:lnTo>
                  <a:lnTo>
                    <a:pt x="564" y="312"/>
                  </a:lnTo>
                  <a:lnTo>
                    <a:pt x="565" y="297"/>
                  </a:lnTo>
                  <a:lnTo>
                    <a:pt x="565" y="283"/>
                  </a:lnTo>
                  <a:lnTo>
                    <a:pt x="565" y="283"/>
                  </a:lnTo>
                  <a:lnTo>
                    <a:pt x="565" y="268"/>
                  </a:lnTo>
                  <a:lnTo>
                    <a:pt x="564" y="254"/>
                  </a:lnTo>
                  <a:lnTo>
                    <a:pt x="562" y="240"/>
                  </a:lnTo>
                  <a:lnTo>
                    <a:pt x="560" y="226"/>
                  </a:lnTo>
                  <a:lnTo>
                    <a:pt x="556" y="212"/>
                  </a:lnTo>
                  <a:lnTo>
                    <a:pt x="552" y="198"/>
                  </a:lnTo>
                  <a:lnTo>
                    <a:pt x="548" y="185"/>
                  </a:lnTo>
                  <a:lnTo>
                    <a:pt x="544" y="172"/>
                  </a:lnTo>
                  <a:lnTo>
                    <a:pt x="537" y="159"/>
                  </a:lnTo>
                  <a:lnTo>
                    <a:pt x="531" y="148"/>
                  </a:lnTo>
                  <a:lnTo>
                    <a:pt x="524" y="136"/>
                  </a:lnTo>
                  <a:lnTo>
                    <a:pt x="517" y="124"/>
                  </a:lnTo>
                  <a:lnTo>
                    <a:pt x="509" y="113"/>
                  </a:lnTo>
                  <a:lnTo>
                    <a:pt x="501" y="102"/>
                  </a:lnTo>
                  <a:lnTo>
                    <a:pt x="492" y="92"/>
                  </a:lnTo>
                  <a:lnTo>
                    <a:pt x="482" y="82"/>
                  </a:lnTo>
                  <a:lnTo>
                    <a:pt x="473" y="72"/>
                  </a:lnTo>
                  <a:lnTo>
                    <a:pt x="462" y="64"/>
                  </a:lnTo>
                  <a:lnTo>
                    <a:pt x="451" y="55"/>
                  </a:lnTo>
                  <a:lnTo>
                    <a:pt x="441" y="48"/>
                  </a:lnTo>
                  <a:lnTo>
                    <a:pt x="429" y="40"/>
                  </a:lnTo>
                  <a:lnTo>
                    <a:pt x="417" y="34"/>
                  </a:lnTo>
                  <a:lnTo>
                    <a:pt x="405" y="27"/>
                  </a:lnTo>
                  <a:lnTo>
                    <a:pt x="392" y="22"/>
                  </a:lnTo>
                  <a:lnTo>
                    <a:pt x="380" y="17"/>
                  </a:lnTo>
                  <a:lnTo>
                    <a:pt x="367" y="12"/>
                  </a:lnTo>
                  <a:lnTo>
                    <a:pt x="353" y="8"/>
                  </a:lnTo>
                  <a:lnTo>
                    <a:pt x="340" y="5"/>
                  </a:lnTo>
                  <a:lnTo>
                    <a:pt x="326" y="3"/>
                  </a:lnTo>
                  <a:lnTo>
                    <a:pt x="311" y="1"/>
                  </a:lnTo>
                  <a:lnTo>
                    <a:pt x="297" y="0"/>
                  </a:lnTo>
                  <a:lnTo>
                    <a:pt x="282" y="0"/>
                  </a:lnTo>
                  <a:lnTo>
                    <a:pt x="282" y="0"/>
                  </a:lnTo>
                  <a:lnTo>
                    <a:pt x="268" y="0"/>
                  </a:lnTo>
                  <a:lnTo>
                    <a:pt x="254" y="1"/>
                  </a:lnTo>
                  <a:lnTo>
                    <a:pt x="239" y="3"/>
                  </a:lnTo>
                  <a:lnTo>
                    <a:pt x="225" y="5"/>
                  </a:lnTo>
                  <a:lnTo>
                    <a:pt x="212" y="8"/>
                  </a:lnTo>
                  <a:lnTo>
                    <a:pt x="198" y="12"/>
                  </a:lnTo>
                  <a:lnTo>
                    <a:pt x="185" y="17"/>
                  </a:lnTo>
                  <a:lnTo>
                    <a:pt x="173" y="22"/>
                  </a:lnTo>
                  <a:lnTo>
                    <a:pt x="160" y="27"/>
                  </a:lnTo>
                  <a:lnTo>
                    <a:pt x="148" y="34"/>
                  </a:lnTo>
                  <a:lnTo>
                    <a:pt x="136" y="40"/>
                  </a:lnTo>
                  <a:lnTo>
                    <a:pt x="124" y="48"/>
                  </a:lnTo>
                  <a:lnTo>
                    <a:pt x="114" y="55"/>
                  </a:lnTo>
                  <a:lnTo>
                    <a:pt x="103" y="64"/>
                  </a:lnTo>
                  <a:lnTo>
                    <a:pt x="92" y="72"/>
                  </a:lnTo>
                  <a:lnTo>
                    <a:pt x="82" y="82"/>
                  </a:lnTo>
                  <a:lnTo>
                    <a:pt x="73" y="92"/>
                  </a:lnTo>
                  <a:lnTo>
                    <a:pt x="64" y="102"/>
                  </a:lnTo>
                  <a:lnTo>
                    <a:pt x="56" y="113"/>
                  </a:lnTo>
                  <a:lnTo>
                    <a:pt x="48" y="124"/>
                  </a:lnTo>
                  <a:lnTo>
                    <a:pt x="41" y="136"/>
                  </a:lnTo>
                  <a:lnTo>
                    <a:pt x="34" y="148"/>
                  </a:lnTo>
                  <a:lnTo>
                    <a:pt x="28" y="159"/>
                  </a:lnTo>
                  <a:lnTo>
                    <a:pt x="21" y="172"/>
                  </a:lnTo>
                  <a:lnTo>
                    <a:pt x="17" y="185"/>
                  </a:lnTo>
                  <a:lnTo>
                    <a:pt x="13" y="198"/>
                  </a:lnTo>
                  <a:lnTo>
                    <a:pt x="9" y="212"/>
                  </a:lnTo>
                  <a:lnTo>
                    <a:pt x="5" y="226"/>
                  </a:lnTo>
                  <a:lnTo>
                    <a:pt x="3" y="240"/>
                  </a:lnTo>
                  <a:lnTo>
                    <a:pt x="1" y="254"/>
                  </a:lnTo>
                  <a:lnTo>
                    <a:pt x="0" y="268"/>
                  </a:lnTo>
                  <a:lnTo>
                    <a:pt x="0" y="283"/>
                  </a:lnTo>
                  <a:lnTo>
                    <a:pt x="0" y="283"/>
                  </a:lnTo>
                  <a:lnTo>
                    <a:pt x="0" y="297"/>
                  </a:lnTo>
                  <a:lnTo>
                    <a:pt x="1" y="312"/>
                  </a:lnTo>
                  <a:lnTo>
                    <a:pt x="3" y="326"/>
                  </a:lnTo>
                  <a:lnTo>
                    <a:pt x="5" y="339"/>
                  </a:lnTo>
                  <a:lnTo>
                    <a:pt x="9" y="353"/>
                  </a:lnTo>
                  <a:lnTo>
                    <a:pt x="13" y="366"/>
                  </a:lnTo>
                  <a:lnTo>
                    <a:pt x="17" y="379"/>
                  </a:lnTo>
                  <a:lnTo>
                    <a:pt x="21" y="392"/>
                  </a:lnTo>
                  <a:lnTo>
                    <a:pt x="28" y="405"/>
                  </a:lnTo>
                  <a:lnTo>
                    <a:pt x="34" y="417"/>
                  </a:lnTo>
                  <a:lnTo>
                    <a:pt x="41" y="428"/>
                  </a:lnTo>
                  <a:lnTo>
                    <a:pt x="48" y="440"/>
                  </a:lnTo>
                  <a:lnTo>
                    <a:pt x="56" y="451"/>
                  </a:lnTo>
                  <a:lnTo>
                    <a:pt x="64" y="462"/>
                  </a:lnTo>
                  <a:lnTo>
                    <a:pt x="73" y="472"/>
                  </a:lnTo>
                  <a:lnTo>
                    <a:pt x="82" y="482"/>
                  </a:lnTo>
                  <a:lnTo>
                    <a:pt x="92" y="492"/>
                  </a:lnTo>
                  <a:lnTo>
                    <a:pt x="103" y="500"/>
                  </a:lnTo>
                  <a:lnTo>
                    <a:pt x="114" y="509"/>
                  </a:lnTo>
                  <a:lnTo>
                    <a:pt x="124" y="516"/>
                  </a:lnTo>
                  <a:lnTo>
                    <a:pt x="136" y="524"/>
                  </a:lnTo>
                  <a:lnTo>
                    <a:pt x="148" y="531"/>
                  </a:lnTo>
                  <a:lnTo>
                    <a:pt x="160" y="537"/>
                  </a:lnTo>
                  <a:lnTo>
                    <a:pt x="173" y="543"/>
                  </a:lnTo>
                  <a:lnTo>
                    <a:pt x="185" y="547"/>
                  </a:lnTo>
                  <a:lnTo>
                    <a:pt x="198" y="553"/>
                  </a:lnTo>
                  <a:lnTo>
                    <a:pt x="212" y="556"/>
                  </a:lnTo>
                  <a:lnTo>
                    <a:pt x="225" y="559"/>
                  </a:lnTo>
                  <a:lnTo>
                    <a:pt x="239" y="561"/>
                  </a:lnTo>
                  <a:lnTo>
                    <a:pt x="254" y="564"/>
                  </a:lnTo>
                  <a:lnTo>
                    <a:pt x="268" y="565"/>
                  </a:lnTo>
                  <a:lnTo>
                    <a:pt x="282" y="565"/>
                  </a:lnTo>
                  <a:lnTo>
                    <a:pt x="282"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0" name="Freeform 62">
              <a:extLst>
                <a:ext uri="{FF2B5EF4-FFF2-40B4-BE49-F238E27FC236}">
                  <a16:creationId xmlns:a16="http://schemas.microsoft.com/office/drawing/2014/main" id="{9E18CE68-73E5-4262-950B-734E5CBFB9C1}"/>
                </a:ext>
              </a:extLst>
            </p:cNvPr>
            <p:cNvSpPr>
              <a:spLocks noEditPoints="1"/>
            </p:cNvSpPr>
            <p:nvPr/>
          </p:nvSpPr>
          <p:spPr bwMode="auto">
            <a:xfrm>
              <a:off x="4823" y="817"/>
              <a:ext cx="632" cy="578"/>
            </a:xfrm>
            <a:custGeom>
              <a:avLst/>
              <a:gdLst>
                <a:gd name="T0" fmla="*/ 75 w 4419"/>
                <a:gd name="T1" fmla="*/ 0 h 4046"/>
                <a:gd name="T2" fmla="*/ 68 w 4419"/>
                <a:gd name="T3" fmla="*/ 1 h 4046"/>
                <a:gd name="T4" fmla="*/ 53 w 4419"/>
                <a:gd name="T5" fmla="*/ 3 h 4046"/>
                <a:gd name="T6" fmla="*/ 40 w 4419"/>
                <a:gd name="T7" fmla="*/ 10 h 4046"/>
                <a:gd name="T8" fmla="*/ 28 w 4419"/>
                <a:gd name="T9" fmla="*/ 17 h 4046"/>
                <a:gd name="T10" fmla="*/ 17 w 4419"/>
                <a:gd name="T11" fmla="*/ 28 h 4046"/>
                <a:gd name="T12" fmla="*/ 10 w 4419"/>
                <a:gd name="T13" fmla="*/ 40 h 4046"/>
                <a:gd name="T14" fmla="*/ 3 w 4419"/>
                <a:gd name="T15" fmla="*/ 54 h 4046"/>
                <a:gd name="T16" fmla="*/ 1 w 4419"/>
                <a:gd name="T17" fmla="*/ 68 h 4046"/>
                <a:gd name="T18" fmla="*/ 0 w 4419"/>
                <a:gd name="T19" fmla="*/ 3183 h 4046"/>
                <a:gd name="T20" fmla="*/ 1 w 4419"/>
                <a:gd name="T21" fmla="*/ 3190 h 4046"/>
                <a:gd name="T22" fmla="*/ 3 w 4419"/>
                <a:gd name="T23" fmla="*/ 3205 h 4046"/>
                <a:gd name="T24" fmla="*/ 10 w 4419"/>
                <a:gd name="T25" fmla="*/ 3218 h 4046"/>
                <a:gd name="T26" fmla="*/ 17 w 4419"/>
                <a:gd name="T27" fmla="*/ 3230 h 4046"/>
                <a:gd name="T28" fmla="*/ 28 w 4419"/>
                <a:gd name="T29" fmla="*/ 3240 h 4046"/>
                <a:gd name="T30" fmla="*/ 40 w 4419"/>
                <a:gd name="T31" fmla="*/ 3248 h 4046"/>
                <a:gd name="T32" fmla="*/ 53 w 4419"/>
                <a:gd name="T33" fmla="*/ 3254 h 4046"/>
                <a:gd name="T34" fmla="*/ 68 w 4419"/>
                <a:gd name="T35" fmla="*/ 3257 h 4046"/>
                <a:gd name="T36" fmla="*/ 2080 w 4419"/>
                <a:gd name="T37" fmla="*/ 3258 h 4046"/>
                <a:gd name="T38" fmla="*/ 1040 w 4419"/>
                <a:gd name="T39" fmla="*/ 3896 h 4046"/>
                <a:gd name="T40" fmla="*/ 3428 w 4419"/>
                <a:gd name="T41" fmla="*/ 4046 h 4046"/>
                <a:gd name="T42" fmla="*/ 2402 w 4419"/>
                <a:gd name="T43" fmla="*/ 3896 h 4046"/>
                <a:gd name="T44" fmla="*/ 4344 w 4419"/>
                <a:gd name="T45" fmla="*/ 3258 h 4046"/>
                <a:gd name="T46" fmla="*/ 4353 w 4419"/>
                <a:gd name="T47" fmla="*/ 3257 h 4046"/>
                <a:gd name="T48" fmla="*/ 4366 w 4419"/>
                <a:gd name="T49" fmla="*/ 3254 h 4046"/>
                <a:gd name="T50" fmla="*/ 4380 w 4419"/>
                <a:gd name="T51" fmla="*/ 3248 h 4046"/>
                <a:gd name="T52" fmla="*/ 4392 w 4419"/>
                <a:gd name="T53" fmla="*/ 3240 h 4046"/>
                <a:gd name="T54" fmla="*/ 4402 w 4419"/>
                <a:gd name="T55" fmla="*/ 3230 h 4046"/>
                <a:gd name="T56" fmla="*/ 4410 w 4419"/>
                <a:gd name="T57" fmla="*/ 3218 h 4046"/>
                <a:gd name="T58" fmla="*/ 4416 w 4419"/>
                <a:gd name="T59" fmla="*/ 3205 h 4046"/>
                <a:gd name="T60" fmla="*/ 4419 w 4419"/>
                <a:gd name="T61" fmla="*/ 3190 h 4046"/>
                <a:gd name="T62" fmla="*/ 4419 w 4419"/>
                <a:gd name="T63" fmla="*/ 75 h 4046"/>
                <a:gd name="T64" fmla="*/ 4419 w 4419"/>
                <a:gd name="T65" fmla="*/ 68 h 4046"/>
                <a:gd name="T66" fmla="*/ 4416 w 4419"/>
                <a:gd name="T67" fmla="*/ 54 h 4046"/>
                <a:gd name="T68" fmla="*/ 4410 w 4419"/>
                <a:gd name="T69" fmla="*/ 40 h 4046"/>
                <a:gd name="T70" fmla="*/ 4402 w 4419"/>
                <a:gd name="T71" fmla="*/ 28 h 4046"/>
                <a:gd name="T72" fmla="*/ 4392 w 4419"/>
                <a:gd name="T73" fmla="*/ 17 h 4046"/>
                <a:gd name="T74" fmla="*/ 4380 w 4419"/>
                <a:gd name="T75" fmla="*/ 10 h 4046"/>
                <a:gd name="T76" fmla="*/ 4366 w 4419"/>
                <a:gd name="T77" fmla="*/ 3 h 4046"/>
                <a:gd name="T78" fmla="*/ 4353 w 4419"/>
                <a:gd name="T79" fmla="*/ 1 h 4046"/>
                <a:gd name="T80" fmla="*/ 4344 w 4419"/>
                <a:gd name="T81" fmla="*/ 0 h 4046"/>
                <a:gd name="T82" fmla="*/ 150 w 4419"/>
                <a:gd name="T83" fmla="*/ 3108 h 4046"/>
                <a:gd name="T84" fmla="*/ 4269 w 4419"/>
                <a:gd name="T85" fmla="*/ 150 h 4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19" h="4046">
                  <a:moveTo>
                    <a:pt x="4344" y="0"/>
                  </a:moveTo>
                  <a:lnTo>
                    <a:pt x="75" y="0"/>
                  </a:lnTo>
                  <a:lnTo>
                    <a:pt x="75" y="0"/>
                  </a:lnTo>
                  <a:lnTo>
                    <a:pt x="68" y="1"/>
                  </a:lnTo>
                  <a:lnTo>
                    <a:pt x="60" y="2"/>
                  </a:lnTo>
                  <a:lnTo>
                    <a:pt x="53" y="3"/>
                  </a:lnTo>
                  <a:lnTo>
                    <a:pt x="46" y="6"/>
                  </a:lnTo>
                  <a:lnTo>
                    <a:pt x="40" y="10"/>
                  </a:lnTo>
                  <a:lnTo>
                    <a:pt x="33" y="13"/>
                  </a:lnTo>
                  <a:lnTo>
                    <a:pt x="28" y="17"/>
                  </a:lnTo>
                  <a:lnTo>
                    <a:pt x="23" y="22"/>
                  </a:lnTo>
                  <a:lnTo>
                    <a:pt x="17" y="28"/>
                  </a:lnTo>
                  <a:lnTo>
                    <a:pt x="13" y="33"/>
                  </a:lnTo>
                  <a:lnTo>
                    <a:pt x="10" y="40"/>
                  </a:lnTo>
                  <a:lnTo>
                    <a:pt x="6" y="46"/>
                  </a:lnTo>
                  <a:lnTo>
                    <a:pt x="3" y="54"/>
                  </a:lnTo>
                  <a:lnTo>
                    <a:pt x="2" y="60"/>
                  </a:lnTo>
                  <a:lnTo>
                    <a:pt x="1" y="68"/>
                  </a:lnTo>
                  <a:lnTo>
                    <a:pt x="0" y="75"/>
                  </a:lnTo>
                  <a:lnTo>
                    <a:pt x="0" y="3183"/>
                  </a:lnTo>
                  <a:lnTo>
                    <a:pt x="0" y="3183"/>
                  </a:lnTo>
                  <a:lnTo>
                    <a:pt x="1" y="3190"/>
                  </a:lnTo>
                  <a:lnTo>
                    <a:pt x="2" y="3198"/>
                  </a:lnTo>
                  <a:lnTo>
                    <a:pt x="3" y="3205"/>
                  </a:lnTo>
                  <a:lnTo>
                    <a:pt x="6" y="3212"/>
                  </a:lnTo>
                  <a:lnTo>
                    <a:pt x="10" y="3218"/>
                  </a:lnTo>
                  <a:lnTo>
                    <a:pt x="13" y="3224"/>
                  </a:lnTo>
                  <a:lnTo>
                    <a:pt x="17" y="3230"/>
                  </a:lnTo>
                  <a:lnTo>
                    <a:pt x="23" y="3235"/>
                  </a:lnTo>
                  <a:lnTo>
                    <a:pt x="28" y="3240"/>
                  </a:lnTo>
                  <a:lnTo>
                    <a:pt x="33" y="3245"/>
                  </a:lnTo>
                  <a:lnTo>
                    <a:pt x="40" y="3248"/>
                  </a:lnTo>
                  <a:lnTo>
                    <a:pt x="46" y="3251"/>
                  </a:lnTo>
                  <a:lnTo>
                    <a:pt x="53" y="3254"/>
                  </a:lnTo>
                  <a:lnTo>
                    <a:pt x="60" y="3255"/>
                  </a:lnTo>
                  <a:lnTo>
                    <a:pt x="68" y="3257"/>
                  </a:lnTo>
                  <a:lnTo>
                    <a:pt x="75" y="3258"/>
                  </a:lnTo>
                  <a:lnTo>
                    <a:pt x="2080" y="3258"/>
                  </a:lnTo>
                  <a:lnTo>
                    <a:pt x="2080" y="3896"/>
                  </a:lnTo>
                  <a:lnTo>
                    <a:pt x="1040" y="3896"/>
                  </a:lnTo>
                  <a:lnTo>
                    <a:pt x="1040" y="4046"/>
                  </a:lnTo>
                  <a:lnTo>
                    <a:pt x="3428" y="4046"/>
                  </a:lnTo>
                  <a:lnTo>
                    <a:pt x="3428" y="3896"/>
                  </a:lnTo>
                  <a:lnTo>
                    <a:pt x="2402" y="3896"/>
                  </a:lnTo>
                  <a:lnTo>
                    <a:pt x="2402" y="3258"/>
                  </a:lnTo>
                  <a:lnTo>
                    <a:pt x="4344" y="3258"/>
                  </a:lnTo>
                  <a:lnTo>
                    <a:pt x="4344" y="3258"/>
                  </a:lnTo>
                  <a:lnTo>
                    <a:pt x="4353" y="3257"/>
                  </a:lnTo>
                  <a:lnTo>
                    <a:pt x="4360" y="3255"/>
                  </a:lnTo>
                  <a:lnTo>
                    <a:pt x="4366" y="3254"/>
                  </a:lnTo>
                  <a:lnTo>
                    <a:pt x="4374" y="3251"/>
                  </a:lnTo>
                  <a:lnTo>
                    <a:pt x="4380" y="3248"/>
                  </a:lnTo>
                  <a:lnTo>
                    <a:pt x="4387" y="3245"/>
                  </a:lnTo>
                  <a:lnTo>
                    <a:pt x="4392" y="3240"/>
                  </a:lnTo>
                  <a:lnTo>
                    <a:pt x="4398" y="3235"/>
                  </a:lnTo>
                  <a:lnTo>
                    <a:pt x="4402" y="3230"/>
                  </a:lnTo>
                  <a:lnTo>
                    <a:pt x="4406" y="3224"/>
                  </a:lnTo>
                  <a:lnTo>
                    <a:pt x="4410" y="3218"/>
                  </a:lnTo>
                  <a:lnTo>
                    <a:pt x="4414" y="3212"/>
                  </a:lnTo>
                  <a:lnTo>
                    <a:pt x="4416" y="3205"/>
                  </a:lnTo>
                  <a:lnTo>
                    <a:pt x="4418" y="3198"/>
                  </a:lnTo>
                  <a:lnTo>
                    <a:pt x="4419" y="3190"/>
                  </a:lnTo>
                  <a:lnTo>
                    <a:pt x="4419" y="3183"/>
                  </a:lnTo>
                  <a:lnTo>
                    <a:pt x="4419" y="75"/>
                  </a:lnTo>
                  <a:lnTo>
                    <a:pt x="4419" y="75"/>
                  </a:lnTo>
                  <a:lnTo>
                    <a:pt x="4419" y="68"/>
                  </a:lnTo>
                  <a:lnTo>
                    <a:pt x="4418" y="60"/>
                  </a:lnTo>
                  <a:lnTo>
                    <a:pt x="4416" y="54"/>
                  </a:lnTo>
                  <a:lnTo>
                    <a:pt x="4414" y="46"/>
                  </a:lnTo>
                  <a:lnTo>
                    <a:pt x="4410" y="40"/>
                  </a:lnTo>
                  <a:lnTo>
                    <a:pt x="4406" y="33"/>
                  </a:lnTo>
                  <a:lnTo>
                    <a:pt x="4402" y="28"/>
                  </a:lnTo>
                  <a:lnTo>
                    <a:pt x="4398" y="22"/>
                  </a:lnTo>
                  <a:lnTo>
                    <a:pt x="4392" y="17"/>
                  </a:lnTo>
                  <a:lnTo>
                    <a:pt x="4387" y="13"/>
                  </a:lnTo>
                  <a:lnTo>
                    <a:pt x="4380" y="10"/>
                  </a:lnTo>
                  <a:lnTo>
                    <a:pt x="4374" y="6"/>
                  </a:lnTo>
                  <a:lnTo>
                    <a:pt x="4366" y="3"/>
                  </a:lnTo>
                  <a:lnTo>
                    <a:pt x="4360" y="2"/>
                  </a:lnTo>
                  <a:lnTo>
                    <a:pt x="4353" y="1"/>
                  </a:lnTo>
                  <a:lnTo>
                    <a:pt x="4344" y="0"/>
                  </a:lnTo>
                  <a:lnTo>
                    <a:pt x="4344" y="0"/>
                  </a:lnTo>
                  <a:close/>
                  <a:moveTo>
                    <a:pt x="4269" y="3108"/>
                  </a:moveTo>
                  <a:lnTo>
                    <a:pt x="150" y="3108"/>
                  </a:lnTo>
                  <a:lnTo>
                    <a:pt x="150" y="150"/>
                  </a:lnTo>
                  <a:lnTo>
                    <a:pt x="4269" y="150"/>
                  </a:lnTo>
                  <a:lnTo>
                    <a:pt x="4269" y="3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73" name="正方形/長方形 172">
            <a:extLst>
              <a:ext uri="{FF2B5EF4-FFF2-40B4-BE49-F238E27FC236}">
                <a16:creationId xmlns:a16="http://schemas.microsoft.com/office/drawing/2014/main" id="{6073F8E1-C665-4FD1-A452-3819F432A90E}"/>
              </a:ext>
            </a:extLst>
          </p:cNvPr>
          <p:cNvSpPr/>
          <p:nvPr/>
        </p:nvSpPr>
        <p:spPr>
          <a:xfrm>
            <a:off x="3502863" y="2535867"/>
            <a:ext cx="560830" cy="77271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12" name="正方形/長方形 111">
            <a:extLst>
              <a:ext uri="{FF2B5EF4-FFF2-40B4-BE49-F238E27FC236}">
                <a16:creationId xmlns:a16="http://schemas.microsoft.com/office/drawing/2014/main" id="{EB4F60BE-20A5-4AB8-AB5B-1FAC85F9B45A}"/>
              </a:ext>
            </a:extLst>
          </p:cNvPr>
          <p:cNvSpPr/>
          <p:nvPr/>
        </p:nvSpPr>
        <p:spPr>
          <a:xfrm>
            <a:off x="5827270" y="4408562"/>
            <a:ext cx="560830" cy="77271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42" name="正方形/長方形 141">
            <a:extLst>
              <a:ext uri="{FF2B5EF4-FFF2-40B4-BE49-F238E27FC236}">
                <a16:creationId xmlns:a16="http://schemas.microsoft.com/office/drawing/2014/main" id="{4432663F-EF72-49FA-8577-DFBC83A7A03A}"/>
              </a:ext>
            </a:extLst>
          </p:cNvPr>
          <p:cNvSpPr/>
          <p:nvPr/>
        </p:nvSpPr>
        <p:spPr>
          <a:xfrm>
            <a:off x="227013" y="80628"/>
            <a:ext cx="11821684" cy="461665"/>
          </a:xfrm>
          <a:prstGeom prst="rect">
            <a:avLst/>
          </a:prstGeom>
        </p:spPr>
        <p:txBody>
          <a:bodyPr wrap="square">
            <a:spAutoFit/>
          </a:bodyPr>
          <a:lstStyle/>
          <a:p>
            <a:r>
              <a:rPr kumimoji="1" lang="en-US" altLang="ja-JP" sz="2400">
                <a:latin typeface="Meiryo UI" panose="020B0604030504040204" pitchFamily="50" charset="-128"/>
                <a:ea typeface="Meiryo UI" panose="020B0604030504040204" pitchFamily="50" charset="-128"/>
              </a:rPr>
              <a:t>1. </a:t>
            </a:r>
            <a:r>
              <a:rPr kumimoji="1" lang="ja-JP" altLang="en-US" sz="2400">
                <a:latin typeface="Meiryo UI" panose="020B0604030504040204" pitchFamily="50" charset="-128"/>
                <a:ea typeface="Meiryo UI" panose="020B0604030504040204" pitchFamily="50" charset="-128"/>
              </a:rPr>
              <a:t>導入作業：②コネクタ</a:t>
            </a:r>
            <a:endParaRPr lang="ja-JP" altLang="en-US" sz="240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4" name="表 4">
            <a:extLst>
              <a:ext uri="{FF2B5EF4-FFF2-40B4-BE49-F238E27FC236}">
                <a16:creationId xmlns:a16="http://schemas.microsoft.com/office/drawing/2014/main" id="{64ED716D-CB34-4358-89DF-F31E9CDE1CBE}"/>
              </a:ext>
            </a:extLst>
          </p:cNvPr>
          <p:cNvGraphicFramePr>
            <a:graphicFrameLocks noGrp="1"/>
          </p:cNvGraphicFramePr>
          <p:nvPr/>
        </p:nvGraphicFramePr>
        <p:xfrm>
          <a:off x="226248" y="1141696"/>
          <a:ext cx="11577968" cy="933196"/>
        </p:xfrm>
        <a:graphic>
          <a:graphicData uri="http://schemas.openxmlformats.org/drawingml/2006/table">
            <a:tbl>
              <a:tblPr firstRow="1" bandRow="1">
                <a:tableStyleId>{5940675A-B579-460E-94D1-54222C63F5DA}</a:tableStyleId>
              </a:tblPr>
              <a:tblGrid>
                <a:gridCol w="1406983">
                  <a:extLst>
                    <a:ext uri="{9D8B030D-6E8A-4147-A177-3AD203B41FA5}">
                      <a16:colId xmlns:a16="http://schemas.microsoft.com/office/drawing/2014/main" val="2716252420"/>
                    </a:ext>
                  </a:extLst>
                </a:gridCol>
                <a:gridCol w="10170985">
                  <a:extLst>
                    <a:ext uri="{9D8B030D-6E8A-4147-A177-3AD203B41FA5}">
                      <a16:colId xmlns:a16="http://schemas.microsoft.com/office/drawing/2014/main" val="2309729133"/>
                    </a:ext>
                  </a:extLst>
                </a:gridCol>
              </a:tblGrid>
              <a:tr h="466598">
                <a:tc>
                  <a:txBody>
                    <a:bodyPr/>
                    <a:lstStyle/>
                    <a:p>
                      <a:pPr algn="ctr"/>
                      <a:r>
                        <a:rPr kumimoji="1" lang="ja-JP" altLang="en-US">
                          <a:solidFill>
                            <a:schemeClr val="bg1"/>
                          </a:solidFill>
                          <a:latin typeface="Meiryo UI" panose="020B0604030504040204" pitchFamily="50" charset="-128"/>
                          <a:ea typeface="Meiryo UI" panose="020B0604030504040204" pitchFamily="50" charset="-128"/>
                        </a:rPr>
                        <a:t>ステップ</a:t>
                      </a:r>
                      <a:r>
                        <a:rPr kumimoji="1" lang="en-US" altLang="ja-JP">
                          <a:solidFill>
                            <a:schemeClr val="bg1"/>
                          </a:solidFill>
                          <a:latin typeface="Meiryo UI" panose="020B0604030504040204" pitchFamily="50" charset="-128"/>
                          <a:ea typeface="Meiryo UI" panose="020B0604030504040204" pitchFamily="50" charset="-128"/>
                        </a:rPr>
                        <a:t>(4)</a:t>
                      </a:r>
                      <a:endParaRPr kumimoji="1" lang="ja-JP" altLang="en-US">
                        <a:solidFill>
                          <a:schemeClr val="bg1"/>
                        </a:solidFill>
                        <a:latin typeface="Meiryo UI" panose="020B0604030504040204" pitchFamily="50" charset="-128"/>
                        <a:ea typeface="Meiryo UI" panose="020B0604030504040204" pitchFamily="50" charset="-128"/>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lang="ja-JP" altLang="en-US" sz="1800">
                          <a:solidFill>
                            <a:schemeClr val="tx1"/>
                          </a:solidFill>
                          <a:latin typeface="Meiryo UI" panose="020B0604030504040204" pitchFamily="50" charset="-128"/>
                          <a:ea typeface="Meiryo UI" panose="020B0604030504040204" pitchFamily="50" charset="-128"/>
                        </a:rPr>
                        <a:t>提供者コネクタを導入する。</a:t>
                      </a:r>
                      <a:endParaRPr kumimoji="1" lang="ja-JP" altLang="en-US">
                        <a:latin typeface="Meiryo UI" panose="020B0604030504040204" pitchFamily="50" charset="-128"/>
                        <a:ea typeface="Meiryo UI" panose="020B0604030504040204" pitchFamily="50" charset="-128"/>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91507270"/>
                  </a:ext>
                </a:extLst>
              </a:tr>
              <a:tr h="4665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solidFill>
                            <a:schemeClr val="bg1"/>
                          </a:solidFill>
                          <a:latin typeface="Meiryo UI" panose="020B0604030504040204" pitchFamily="50" charset="-128"/>
                          <a:ea typeface="Meiryo UI" panose="020B0604030504040204" pitchFamily="50" charset="-128"/>
                        </a:rPr>
                        <a:t>ステップ</a:t>
                      </a:r>
                      <a:r>
                        <a:rPr kumimoji="1" lang="en-US" altLang="ja-JP">
                          <a:solidFill>
                            <a:schemeClr val="bg1"/>
                          </a:solidFill>
                          <a:latin typeface="Meiryo UI" panose="020B0604030504040204" pitchFamily="50" charset="-128"/>
                          <a:ea typeface="Meiryo UI" panose="020B0604030504040204" pitchFamily="50" charset="-128"/>
                        </a:rPr>
                        <a:t>(5)</a:t>
                      </a:r>
                      <a:endParaRPr kumimoji="1" lang="ja-JP" altLang="en-US">
                        <a:solidFill>
                          <a:schemeClr val="bg1"/>
                        </a:solidFill>
                        <a:latin typeface="Meiryo UI" panose="020B0604030504040204" pitchFamily="50" charset="-128"/>
                        <a:ea typeface="Meiryo UI" panose="020B0604030504040204" pitchFamily="50" charset="-128"/>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r>
                        <a:rPr kumimoji="1" lang="ja-JP" altLang="en-US">
                          <a:latin typeface="Meiryo UI" panose="020B0604030504040204" pitchFamily="50" charset="-128"/>
                          <a:ea typeface="Meiryo UI" panose="020B0604030504040204" pitchFamily="50" charset="-128"/>
                        </a:rPr>
                        <a:t>利用者コネクタを導入する。</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03152362"/>
                  </a:ext>
                </a:extLst>
              </a:tr>
            </a:tbl>
          </a:graphicData>
        </a:graphic>
      </p:graphicFrame>
      <p:sp>
        <p:nvSpPr>
          <p:cNvPr id="5" name="テキスト ボックス 4">
            <a:extLst>
              <a:ext uri="{FF2B5EF4-FFF2-40B4-BE49-F238E27FC236}">
                <a16:creationId xmlns:a16="http://schemas.microsoft.com/office/drawing/2014/main" id="{C2627B52-AC5A-43D6-B70A-08E5BBBAC8BA}"/>
              </a:ext>
            </a:extLst>
          </p:cNvPr>
          <p:cNvSpPr txBox="1"/>
          <p:nvPr/>
        </p:nvSpPr>
        <p:spPr>
          <a:xfrm>
            <a:off x="233233" y="705772"/>
            <a:ext cx="11958768" cy="369332"/>
          </a:xfrm>
          <a:prstGeom prst="rect">
            <a:avLst/>
          </a:prstGeom>
          <a:noFill/>
        </p:spPr>
        <p:txBody>
          <a:bodyPr wrap="square" rtlCol="0">
            <a:spAutoFit/>
          </a:bodyPr>
          <a:lstStyle/>
          <a:p>
            <a:pPr marL="285750" indent="-285750" algn="l">
              <a:buFont typeface="Wingdings" panose="05000000000000000000" pitchFamily="2" charset="2"/>
              <a:buChar char="ü"/>
            </a:pPr>
            <a:r>
              <a:rPr kumimoji="1" lang="ja-JP" altLang="en-US" sz="1800" dirty="0">
                <a:latin typeface="Meiryo UI" panose="020B0604030504040204" pitchFamily="50" charset="-128"/>
                <a:ea typeface="Meiryo UI" panose="020B0604030504040204" pitchFamily="50" charset="-128"/>
              </a:rPr>
              <a:t>②コネクタ</a:t>
            </a:r>
            <a:r>
              <a:rPr lang="ja-JP" altLang="en-US" dirty="0">
                <a:latin typeface="Meiryo UI" panose="020B0604030504040204" pitchFamily="50" charset="-128"/>
                <a:ea typeface="Meiryo UI" panose="020B0604030504040204" pitchFamily="50" charset="-128"/>
              </a:rPr>
              <a:t>の活用は、</a:t>
            </a:r>
            <a:r>
              <a:rPr kumimoji="1" lang="ja-JP" altLang="en-US" sz="1800" dirty="0">
                <a:latin typeface="Meiryo UI" panose="020B0604030504040204" pitchFamily="50" charset="-128"/>
                <a:ea typeface="Meiryo UI" panose="020B0604030504040204" pitchFamily="50" charset="-128"/>
              </a:rPr>
              <a:t>①データカタログ横断検索サービスの活用に加え、下記</a:t>
            </a:r>
            <a:r>
              <a:rPr kumimoji="1" lang="en-US" altLang="ja-JP" sz="1800" dirty="0">
                <a:latin typeface="Meiryo UI" panose="020B0604030504040204" pitchFamily="50" charset="-128"/>
                <a:ea typeface="Meiryo UI" panose="020B0604030504040204" pitchFamily="50" charset="-128"/>
              </a:rPr>
              <a:t>2</a:t>
            </a:r>
            <a:r>
              <a:rPr kumimoji="1" lang="ja-JP" altLang="en-US" sz="1800" dirty="0">
                <a:latin typeface="Meiryo UI" panose="020B0604030504040204" pitchFamily="50" charset="-128"/>
                <a:ea typeface="Meiryo UI" panose="020B0604030504040204" pitchFamily="50" charset="-128"/>
              </a:rPr>
              <a:t>ステップの作業追加で実現できます。</a:t>
            </a:r>
            <a:endParaRPr kumimoji="1" lang="en-US" altLang="ja-JP" sz="1800" dirty="0">
              <a:latin typeface="Meiryo UI" panose="020B0604030504040204" pitchFamily="50" charset="-128"/>
              <a:ea typeface="Meiryo UI" panose="020B0604030504040204" pitchFamily="50" charset="-128"/>
            </a:endParaRPr>
          </a:p>
        </p:txBody>
      </p:sp>
      <p:sp>
        <p:nvSpPr>
          <p:cNvPr id="56" name="テキスト ボックス 55">
            <a:extLst>
              <a:ext uri="{FF2B5EF4-FFF2-40B4-BE49-F238E27FC236}">
                <a16:creationId xmlns:a16="http://schemas.microsoft.com/office/drawing/2014/main" id="{87DBF050-723F-413D-86EA-84E0150B1BE6}"/>
              </a:ext>
            </a:extLst>
          </p:cNvPr>
          <p:cNvSpPr txBox="1"/>
          <p:nvPr/>
        </p:nvSpPr>
        <p:spPr>
          <a:xfrm>
            <a:off x="462814" y="3865363"/>
            <a:ext cx="939681" cy="338554"/>
          </a:xfrm>
          <a:prstGeom prst="rect">
            <a:avLst/>
          </a:prstGeom>
          <a:noFill/>
        </p:spPr>
        <p:txBody>
          <a:bodyPr wrap="none" rtlCol="0">
            <a:spAutoFit/>
          </a:bodyPr>
          <a:lstStyle/>
          <a:p>
            <a:pPr algn="l"/>
            <a:r>
              <a:rPr kumimoji="1" lang="ja-JP" altLang="en-US" sz="1600">
                <a:latin typeface="Meiryo UI" panose="020B0604030504040204" pitchFamily="50" charset="-128"/>
                <a:ea typeface="Meiryo UI" panose="020B0604030504040204" pitchFamily="50" charset="-128"/>
              </a:rPr>
              <a:t>自治体</a:t>
            </a:r>
            <a:r>
              <a:rPr kumimoji="1" lang="en-US" altLang="ja-JP" sz="1600">
                <a:latin typeface="Meiryo UI" panose="020B0604030504040204" pitchFamily="50" charset="-128"/>
                <a:ea typeface="Meiryo UI" panose="020B0604030504040204" pitchFamily="50" charset="-128"/>
              </a:rPr>
              <a:t>A</a:t>
            </a:r>
            <a:endParaRPr kumimoji="1" lang="ja-JP" altLang="en-US" sz="1600">
              <a:latin typeface="Meiryo UI" panose="020B0604030504040204" pitchFamily="50" charset="-128"/>
              <a:ea typeface="Meiryo UI" panose="020B0604030504040204" pitchFamily="50" charset="-128"/>
            </a:endParaRPr>
          </a:p>
        </p:txBody>
      </p:sp>
      <p:sp>
        <p:nvSpPr>
          <p:cNvPr id="57" name="円柱 56">
            <a:extLst>
              <a:ext uri="{FF2B5EF4-FFF2-40B4-BE49-F238E27FC236}">
                <a16:creationId xmlns:a16="http://schemas.microsoft.com/office/drawing/2014/main" id="{3E20B69C-E32E-478F-B435-C2DCD8D82066}"/>
              </a:ext>
            </a:extLst>
          </p:cNvPr>
          <p:cNvSpPr/>
          <p:nvPr/>
        </p:nvSpPr>
        <p:spPr>
          <a:xfrm>
            <a:off x="1153910" y="5222586"/>
            <a:ext cx="831573" cy="449896"/>
          </a:xfrm>
          <a:prstGeom prst="can">
            <a:avLst>
              <a:gd name="adj" fmla="val 1065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Meiryo UI" panose="020B0604030504040204" pitchFamily="50" charset="-128"/>
                <a:ea typeface="Meiryo UI" panose="020B0604030504040204" pitchFamily="50" charset="-128"/>
              </a:rPr>
              <a:t>都市</a:t>
            </a:r>
            <a:r>
              <a:rPr kumimoji="1" lang="en-US" altLang="ja-JP" sz="1400">
                <a:solidFill>
                  <a:schemeClr val="tx1"/>
                </a:solidFill>
                <a:latin typeface="Meiryo UI" panose="020B0604030504040204" pitchFamily="50" charset="-128"/>
                <a:ea typeface="Meiryo UI" panose="020B0604030504040204" pitchFamily="50" charset="-128"/>
              </a:rPr>
              <a:t>OS</a:t>
            </a:r>
          </a:p>
          <a:p>
            <a:pPr algn="ctr"/>
            <a:r>
              <a:rPr lang="en-US" altLang="ja-JP" sz="1400">
                <a:solidFill>
                  <a:schemeClr val="tx1"/>
                </a:solidFill>
                <a:latin typeface="Meiryo UI" panose="020B0604030504040204" pitchFamily="50" charset="-128"/>
                <a:ea typeface="Meiryo UI" panose="020B0604030504040204" pitchFamily="50" charset="-128"/>
              </a:rPr>
              <a:t>A</a:t>
            </a: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64" name="コネクタ: カギ線 63">
            <a:extLst>
              <a:ext uri="{FF2B5EF4-FFF2-40B4-BE49-F238E27FC236}">
                <a16:creationId xmlns:a16="http://schemas.microsoft.com/office/drawing/2014/main" id="{54C10B4A-A7B7-4212-A7B3-4F74E68861B3}"/>
              </a:ext>
            </a:extLst>
          </p:cNvPr>
          <p:cNvCxnSpPr>
            <a:cxnSpLocks/>
            <a:endCxn id="57" idx="3"/>
          </p:cNvCxnSpPr>
          <p:nvPr/>
        </p:nvCxnSpPr>
        <p:spPr>
          <a:xfrm rot="5400000" flipH="1" flipV="1">
            <a:off x="1145930" y="5646652"/>
            <a:ext cx="397937" cy="449598"/>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89AFD6D7-6909-46E9-A51B-5AEFFB187A3D}"/>
              </a:ext>
            </a:extLst>
          </p:cNvPr>
          <p:cNvCxnSpPr>
            <a:cxnSpLocks/>
            <a:endCxn id="57" idx="3"/>
          </p:cNvCxnSpPr>
          <p:nvPr/>
        </p:nvCxnSpPr>
        <p:spPr>
          <a:xfrm rot="16200000" flipV="1">
            <a:off x="1383424" y="5858756"/>
            <a:ext cx="397937" cy="25390"/>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コネクタ: カギ線 65">
            <a:extLst>
              <a:ext uri="{FF2B5EF4-FFF2-40B4-BE49-F238E27FC236}">
                <a16:creationId xmlns:a16="http://schemas.microsoft.com/office/drawing/2014/main" id="{E60BE4EA-C85C-42B4-8478-30A9064AAC12}"/>
              </a:ext>
            </a:extLst>
          </p:cNvPr>
          <p:cNvCxnSpPr>
            <a:cxnSpLocks/>
            <a:endCxn id="57" idx="3"/>
          </p:cNvCxnSpPr>
          <p:nvPr/>
        </p:nvCxnSpPr>
        <p:spPr>
          <a:xfrm rot="16200000" flipV="1">
            <a:off x="1620918" y="5621262"/>
            <a:ext cx="397937" cy="500378"/>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8B8C3AF-9813-4E27-91B9-8D5A8A74710A}"/>
              </a:ext>
            </a:extLst>
          </p:cNvPr>
          <p:cNvSpPr txBox="1"/>
          <p:nvPr/>
        </p:nvSpPr>
        <p:spPr>
          <a:xfrm>
            <a:off x="2312330" y="3865363"/>
            <a:ext cx="939681" cy="338554"/>
          </a:xfrm>
          <a:prstGeom prst="rect">
            <a:avLst/>
          </a:prstGeom>
          <a:noFill/>
        </p:spPr>
        <p:txBody>
          <a:bodyPr wrap="none" rtlCol="0">
            <a:spAutoFit/>
          </a:bodyPr>
          <a:lstStyle/>
          <a:p>
            <a:pPr algn="l"/>
            <a:r>
              <a:rPr kumimoji="1" lang="ja-JP" altLang="en-US" sz="1600">
                <a:latin typeface="Meiryo UI" panose="020B0604030504040204" pitchFamily="50" charset="-128"/>
                <a:ea typeface="Meiryo UI" panose="020B0604030504040204" pitchFamily="50" charset="-128"/>
              </a:rPr>
              <a:t>自治体</a:t>
            </a:r>
            <a:r>
              <a:rPr kumimoji="1" lang="en-US" altLang="ja-JP" sz="1600">
                <a:latin typeface="Meiryo UI" panose="020B0604030504040204" pitchFamily="50" charset="-128"/>
                <a:ea typeface="Meiryo UI" panose="020B0604030504040204" pitchFamily="50" charset="-128"/>
              </a:rPr>
              <a:t>B</a:t>
            </a:r>
            <a:endParaRPr kumimoji="1" lang="ja-JP" altLang="en-US" sz="1600">
              <a:latin typeface="Meiryo UI" panose="020B0604030504040204" pitchFamily="50" charset="-128"/>
              <a:ea typeface="Meiryo UI" panose="020B0604030504040204" pitchFamily="50" charset="-128"/>
            </a:endParaRPr>
          </a:p>
        </p:txBody>
      </p:sp>
      <p:sp>
        <p:nvSpPr>
          <p:cNvPr id="69" name="円柱 68">
            <a:extLst>
              <a:ext uri="{FF2B5EF4-FFF2-40B4-BE49-F238E27FC236}">
                <a16:creationId xmlns:a16="http://schemas.microsoft.com/office/drawing/2014/main" id="{A6637A7B-419E-4C02-A1FE-02F765ABD14B}"/>
              </a:ext>
            </a:extLst>
          </p:cNvPr>
          <p:cNvSpPr/>
          <p:nvPr/>
        </p:nvSpPr>
        <p:spPr>
          <a:xfrm>
            <a:off x="2952626" y="5222586"/>
            <a:ext cx="831573" cy="449896"/>
          </a:xfrm>
          <a:prstGeom prst="can">
            <a:avLst>
              <a:gd name="adj" fmla="val 1065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Meiryo UI" panose="020B0604030504040204" pitchFamily="50" charset="-128"/>
                <a:ea typeface="Meiryo UI" panose="020B0604030504040204" pitchFamily="50" charset="-128"/>
              </a:rPr>
              <a:t>都市</a:t>
            </a:r>
            <a:r>
              <a:rPr kumimoji="1" lang="en-US" altLang="ja-JP" sz="1400">
                <a:solidFill>
                  <a:schemeClr val="tx1"/>
                </a:solidFill>
                <a:latin typeface="Meiryo UI" panose="020B0604030504040204" pitchFamily="50" charset="-128"/>
                <a:ea typeface="Meiryo UI" panose="020B0604030504040204" pitchFamily="50" charset="-128"/>
              </a:rPr>
              <a:t>OS</a:t>
            </a:r>
          </a:p>
          <a:p>
            <a:pPr algn="ctr"/>
            <a:r>
              <a:rPr lang="en-US" altLang="ja-JP" sz="1400">
                <a:solidFill>
                  <a:schemeClr val="tx1"/>
                </a:solidFill>
                <a:latin typeface="Meiryo UI" panose="020B0604030504040204" pitchFamily="50" charset="-128"/>
                <a:ea typeface="Meiryo UI" panose="020B0604030504040204" pitchFamily="50" charset="-128"/>
              </a:rPr>
              <a:t>B</a:t>
            </a: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76" name="コネクタ: カギ線 75">
            <a:extLst>
              <a:ext uri="{FF2B5EF4-FFF2-40B4-BE49-F238E27FC236}">
                <a16:creationId xmlns:a16="http://schemas.microsoft.com/office/drawing/2014/main" id="{94CCF849-453C-41ED-856C-AFA963873045}"/>
              </a:ext>
            </a:extLst>
          </p:cNvPr>
          <p:cNvCxnSpPr>
            <a:cxnSpLocks/>
            <a:endCxn id="69" idx="3"/>
          </p:cNvCxnSpPr>
          <p:nvPr/>
        </p:nvCxnSpPr>
        <p:spPr>
          <a:xfrm rot="5400000" flipH="1" flipV="1">
            <a:off x="2944646" y="5646652"/>
            <a:ext cx="397937" cy="449598"/>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84431620-EC43-42F8-A42C-7D1AE8A70DDC}"/>
              </a:ext>
            </a:extLst>
          </p:cNvPr>
          <p:cNvCxnSpPr>
            <a:cxnSpLocks/>
            <a:endCxn id="69" idx="3"/>
          </p:cNvCxnSpPr>
          <p:nvPr/>
        </p:nvCxnSpPr>
        <p:spPr>
          <a:xfrm rot="16200000" flipV="1">
            <a:off x="3182140" y="5858756"/>
            <a:ext cx="397937" cy="25390"/>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コネクタ: カギ線 77">
            <a:extLst>
              <a:ext uri="{FF2B5EF4-FFF2-40B4-BE49-F238E27FC236}">
                <a16:creationId xmlns:a16="http://schemas.microsoft.com/office/drawing/2014/main" id="{8DD5C926-2C59-45F0-9916-E30A20F8B5F9}"/>
              </a:ext>
            </a:extLst>
          </p:cNvPr>
          <p:cNvCxnSpPr>
            <a:cxnSpLocks/>
            <a:endCxn id="69" idx="3"/>
          </p:cNvCxnSpPr>
          <p:nvPr/>
        </p:nvCxnSpPr>
        <p:spPr>
          <a:xfrm rot="16200000" flipV="1">
            <a:off x="3419634" y="5621262"/>
            <a:ext cx="397937" cy="500378"/>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F97A00B1-0D84-4F03-99B3-5CF3D66254A5}"/>
              </a:ext>
            </a:extLst>
          </p:cNvPr>
          <p:cNvSpPr txBox="1"/>
          <p:nvPr/>
        </p:nvSpPr>
        <p:spPr>
          <a:xfrm>
            <a:off x="4589926" y="3865363"/>
            <a:ext cx="939681" cy="338554"/>
          </a:xfrm>
          <a:prstGeom prst="rect">
            <a:avLst/>
          </a:prstGeom>
          <a:noFill/>
        </p:spPr>
        <p:txBody>
          <a:bodyPr wrap="none" rtlCol="0">
            <a:spAutoFit/>
          </a:bodyPr>
          <a:lstStyle/>
          <a:p>
            <a:pPr algn="l"/>
            <a:r>
              <a:rPr kumimoji="1" lang="ja-JP" altLang="en-US" sz="1600">
                <a:latin typeface="Meiryo UI" panose="020B0604030504040204" pitchFamily="50" charset="-128"/>
                <a:ea typeface="Meiryo UI" panose="020B0604030504040204" pitchFamily="50" charset="-128"/>
              </a:rPr>
              <a:t>自治体</a:t>
            </a:r>
            <a:r>
              <a:rPr kumimoji="1" lang="en-US" altLang="ja-JP" sz="1600">
                <a:latin typeface="Meiryo UI" panose="020B0604030504040204" pitchFamily="50" charset="-128"/>
                <a:ea typeface="Meiryo UI" panose="020B0604030504040204" pitchFamily="50" charset="-128"/>
              </a:rPr>
              <a:t>C</a:t>
            </a:r>
            <a:endParaRPr kumimoji="1" lang="ja-JP" altLang="en-US" sz="1600">
              <a:latin typeface="Meiryo UI" panose="020B0604030504040204" pitchFamily="50" charset="-128"/>
              <a:ea typeface="Meiryo UI" panose="020B0604030504040204" pitchFamily="50" charset="-128"/>
            </a:endParaRPr>
          </a:p>
        </p:txBody>
      </p:sp>
      <p:sp>
        <p:nvSpPr>
          <p:cNvPr id="81" name="円柱 80">
            <a:extLst>
              <a:ext uri="{FF2B5EF4-FFF2-40B4-BE49-F238E27FC236}">
                <a16:creationId xmlns:a16="http://schemas.microsoft.com/office/drawing/2014/main" id="{41CBB122-65B3-4588-94A8-F4EC795CB3A1}"/>
              </a:ext>
            </a:extLst>
          </p:cNvPr>
          <p:cNvSpPr/>
          <p:nvPr/>
        </p:nvSpPr>
        <p:spPr>
          <a:xfrm>
            <a:off x="5293722" y="5222586"/>
            <a:ext cx="831573" cy="449896"/>
          </a:xfrm>
          <a:prstGeom prst="can">
            <a:avLst>
              <a:gd name="adj" fmla="val 1065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Meiryo UI" panose="020B0604030504040204" pitchFamily="50" charset="-128"/>
                <a:ea typeface="Meiryo UI" panose="020B0604030504040204" pitchFamily="50" charset="-128"/>
              </a:rPr>
              <a:t>都市</a:t>
            </a:r>
            <a:r>
              <a:rPr kumimoji="1" lang="en-US" altLang="ja-JP" sz="1400">
                <a:solidFill>
                  <a:schemeClr val="tx1"/>
                </a:solidFill>
                <a:latin typeface="Meiryo UI" panose="020B0604030504040204" pitchFamily="50" charset="-128"/>
                <a:ea typeface="Meiryo UI" panose="020B0604030504040204" pitchFamily="50" charset="-128"/>
              </a:rPr>
              <a:t>OS</a:t>
            </a:r>
          </a:p>
          <a:p>
            <a:pPr algn="ctr"/>
            <a:r>
              <a:rPr lang="en-US" altLang="ja-JP" sz="1400">
                <a:solidFill>
                  <a:schemeClr val="tx1"/>
                </a:solidFill>
                <a:latin typeface="Meiryo UI" panose="020B0604030504040204" pitchFamily="50" charset="-128"/>
                <a:ea typeface="Meiryo UI" panose="020B0604030504040204" pitchFamily="50" charset="-128"/>
              </a:rPr>
              <a:t>C</a:t>
            </a: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88" name="コネクタ: カギ線 87">
            <a:extLst>
              <a:ext uri="{FF2B5EF4-FFF2-40B4-BE49-F238E27FC236}">
                <a16:creationId xmlns:a16="http://schemas.microsoft.com/office/drawing/2014/main" id="{1C25AFC0-F7DE-44C4-9F4D-38795883E13C}"/>
              </a:ext>
            </a:extLst>
          </p:cNvPr>
          <p:cNvCxnSpPr>
            <a:cxnSpLocks/>
            <a:endCxn id="81" idx="3"/>
          </p:cNvCxnSpPr>
          <p:nvPr/>
        </p:nvCxnSpPr>
        <p:spPr>
          <a:xfrm rot="5400000" flipH="1" flipV="1">
            <a:off x="5285742" y="5646652"/>
            <a:ext cx="397937" cy="449598"/>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88">
            <a:extLst>
              <a:ext uri="{FF2B5EF4-FFF2-40B4-BE49-F238E27FC236}">
                <a16:creationId xmlns:a16="http://schemas.microsoft.com/office/drawing/2014/main" id="{36B73972-8EA8-49D2-8713-DEEB17940578}"/>
              </a:ext>
            </a:extLst>
          </p:cNvPr>
          <p:cNvCxnSpPr>
            <a:cxnSpLocks/>
            <a:endCxn id="81" idx="3"/>
          </p:cNvCxnSpPr>
          <p:nvPr/>
        </p:nvCxnSpPr>
        <p:spPr>
          <a:xfrm rot="16200000" flipV="1">
            <a:off x="5523236" y="5858756"/>
            <a:ext cx="397937" cy="25390"/>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5078B6C9-B9E5-41B0-BC1B-252FD5F6E693}"/>
              </a:ext>
            </a:extLst>
          </p:cNvPr>
          <p:cNvCxnSpPr>
            <a:cxnSpLocks/>
            <a:endCxn id="81" idx="3"/>
          </p:cNvCxnSpPr>
          <p:nvPr/>
        </p:nvCxnSpPr>
        <p:spPr>
          <a:xfrm rot="16200000" flipV="1">
            <a:off x="5760730" y="5621262"/>
            <a:ext cx="397937" cy="500378"/>
          </a:xfrm>
          <a:prstGeom prst="bentConnector3">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00A4E5C-193E-4FF4-B21E-DCC4EDB81D93}"/>
              </a:ext>
            </a:extLst>
          </p:cNvPr>
          <p:cNvSpPr txBox="1"/>
          <p:nvPr/>
        </p:nvSpPr>
        <p:spPr>
          <a:xfrm>
            <a:off x="2951928" y="2100961"/>
            <a:ext cx="615874" cy="338554"/>
          </a:xfrm>
          <a:prstGeom prst="rect">
            <a:avLst/>
          </a:prstGeom>
          <a:noFill/>
        </p:spPr>
        <p:txBody>
          <a:bodyPr wrap="none" rtlCol="0">
            <a:spAutoFit/>
          </a:bodyPr>
          <a:lstStyle/>
          <a:p>
            <a:pPr algn="l"/>
            <a:r>
              <a:rPr lang="ja-JP" altLang="en-US" sz="1600">
                <a:latin typeface="Meiryo UI" panose="020B0604030504040204" pitchFamily="50" charset="-128"/>
                <a:ea typeface="Meiryo UI" panose="020B0604030504040204" pitchFamily="50" charset="-128"/>
              </a:rPr>
              <a:t>アプリ</a:t>
            </a:r>
            <a:endParaRPr kumimoji="1" lang="ja-JP" altLang="en-US" sz="1600">
              <a:latin typeface="Meiryo UI" panose="020B0604030504040204" pitchFamily="50" charset="-128"/>
              <a:ea typeface="Meiryo UI" panose="020B0604030504040204" pitchFamily="50" charset="-128"/>
            </a:endParaRPr>
          </a:p>
        </p:txBody>
      </p:sp>
      <p:cxnSp>
        <p:nvCxnSpPr>
          <p:cNvPr id="97" name="コネクタ: カギ線 96">
            <a:extLst>
              <a:ext uri="{FF2B5EF4-FFF2-40B4-BE49-F238E27FC236}">
                <a16:creationId xmlns:a16="http://schemas.microsoft.com/office/drawing/2014/main" id="{30D7AA3E-B302-4E19-B868-51BC41E5E00F}"/>
              </a:ext>
            </a:extLst>
          </p:cNvPr>
          <p:cNvCxnSpPr>
            <a:cxnSpLocks/>
            <a:stCxn id="173" idx="2"/>
            <a:endCxn id="112" idx="0"/>
          </p:cNvCxnSpPr>
          <p:nvPr/>
        </p:nvCxnSpPr>
        <p:spPr>
          <a:xfrm rot="16200000" flipH="1">
            <a:off x="4395493" y="2696369"/>
            <a:ext cx="1099977" cy="2324407"/>
          </a:xfrm>
          <a:prstGeom prst="bentConnector3">
            <a:avLst>
              <a:gd name="adj1" fmla="val 26909"/>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矢印: 左右 100">
            <a:extLst>
              <a:ext uri="{FF2B5EF4-FFF2-40B4-BE49-F238E27FC236}">
                <a16:creationId xmlns:a16="http://schemas.microsoft.com/office/drawing/2014/main" id="{453C9131-F1F9-478E-9B59-A1BB8B02C94A}"/>
              </a:ext>
            </a:extLst>
          </p:cNvPr>
          <p:cNvSpPr/>
          <p:nvPr/>
        </p:nvSpPr>
        <p:spPr>
          <a:xfrm>
            <a:off x="4156594" y="4523643"/>
            <a:ext cx="828000" cy="323023"/>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sp>
        <p:nvSpPr>
          <p:cNvPr id="105" name="テキスト ボックス 104">
            <a:extLst>
              <a:ext uri="{FF2B5EF4-FFF2-40B4-BE49-F238E27FC236}">
                <a16:creationId xmlns:a16="http://schemas.microsoft.com/office/drawing/2014/main" id="{E161F45D-853D-491A-BB50-317448C5361E}"/>
              </a:ext>
            </a:extLst>
          </p:cNvPr>
          <p:cNvSpPr txBox="1"/>
          <p:nvPr/>
        </p:nvSpPr>
        <p:spPr>
          <a:xfrm>
            <a:off x="4158056" y="4859108"/>
            <a:ext cx="831573" cy="400110"/>
          </a:xfrm>
          <a:prstGeom prst="rect">
            <a:avLst/>
          </a:prstGeom>
          <a:noFill/>
        </p:spPr>
        <p:txBody>
          <a:bodyPr wrap="square" rtlCol="0">
            <a:spAutoFit/>
          </a:bodyPr>
          <a:lstStyle>
            <a:defPPr>
              <a:defRPr lang="ja-JP"/>
            </a:defPPr>
            <a:lvl1pPr>
              <a:defRPr sz="1000">
                <a:solidFill>
                  <a:srgbClr val="FF0000"/>
                </a:solidFill>
                <a:latin typeface="Meiryo UI" panose="020B0604030504040204" pitchFamily="50" charset="-128"/>
                <a:ea typeface="Meiryo UI" panose="020B0604030504040204" pitchFamily="50" charset="-128"/>
              </a:defRPr>
            </a:lvl1pPr>
          </a:lstStyle>
          <a:p>
            <a:r>
              <a:rPr lang="ja-JP" altLang="en-US"/>
              <a:t>都市間での</a:t>
            </a:r>
            <a:endParaRPr lang="en-US" altLang="ja-JP"/>
          </a:p>
          <a:p>
            <a:r>
              <a:rPr lang="ja-JP" altLang="en-US"/>
              <a:t>データ利用</a:t>
            </a:r>
          </a:p>
        </p:txBody>
      </p:sp>
      <p:sp>
        <p:nvSpPr>
          <p:cNvPr id="106" name="吹き出し: 四角形 105">
            <a:extLst>
              <a:ext uri="{FF2B5EF4-FFF2-40B4-BE49-F238E27FC236}">
                <a16:creationId xmlns:a16="http://schemas.microsoft.com/office/drawing/2014/main" id="{F087337B-2942-4483-8DFC-D4C2FEACBFD1}"/>
              </a:ext>
            </a:extLst>
          </p:cNvPr>
          <p:cNvSpPr/>
          <p:nvPr/>
        </p:nvSpPr>
        <p:spPr>
          <a:xfrm>
            <a:off x="6513008" y="4548468"/>
            <a:ext cx="1130300" cy="334461"/>
          </a:xfrm>
          <a:prstGeom prst="wedgeRectCallout">
            <a:avLst>
              <a:gd name="adj1" fmla="val -52293"/>
              <a:gd name="adj2" fmla="val 92877"/>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(4)</a:t>
            </a:r>
            <a:endParaRPr lang="ja-JP" altLang="en-US" sz="1400">
              <a:latin typeface="Meiryo UI" panose="020B0604030504040204" pitchFamily="50" charset="-128"/>
              <a:ea typeface="Meiryo UI" panose="020B0604030504040204" pitchFamily="50" charset="-128"/>
            </a:endParaRPr>
          </a:p>
        </p:txBody>
      </p:sp>
      <p:sp>
        <p:nvSpPr>
          <p:cNvPr id="107" name="吹き出し: 四角形 106">
            <a:extLst>
              <a:ext uri="{FF2B5EF4-FFF2-40B4-BE49-F238E27FC236}">
                <a16:creationId xmlns:a16="http://schemas.microsoft.com/office/drawing/2014/main" id="{1CB2D677-B372-4444-B69C-8F106B5062F2}"/>
              </a:ext>
            </a:extLst>
          </p:cNvPr>
          <p:cNvSpPr/>
          <p:nvPr/>
        </p:nvSpPr>
        <p:spPr>
          <a:xfrm>
            <a:off x="4017736" y="5369144"/>
            <a:ext cx="1130300" cy="334461"/>
          </a:xfrm>
          <a:prstGeom prst="wedgeRectCallout">
            <a:avLst>
              <a:gd name="adj1" fmla="val 43212"/>
              <a:gd name="adj2" fmla="val -104574"/>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atin typeface="Meiryo UI" panose="020B0604030504040204" pitchFamily="50" charset="-128"/>
                <a:ea typeface="Meiryo UI" panose="020B0604030504040204" pitchFamily="50" charset="-128"/>
              </a:rPr>
              <a:t>ステップ</a:t>
            </a:r>
            <a:r>
              <a:rPr lang="en-US" altLang="ja-JP" sz="1400">
                <a:latin typeface="Meiryo UI" panose="020B0604030504040204" pitchFamily="50" charset="-128"/>
                <a:ea typeface="Meiryo UI" panose="020B0604030504040204" pitchFamily="50" charset="-128"/>
              </a:rPr>
              <a:t>(5)</a:t>
            </a:r>
            <a:endParaRPr lang="ja-JP" altLang="en-US" sz="1400">
              <a:latin typeface="Meiryo UI" panose="020B0604030504040204" pitchFamily="50" charset="-128"/>
              <a:ea typeface="Meiryo UI" panose="020B0604030504040204" pitchFamily="50" charset="-128"/>
            </a:endParaRPr>
          </a:p>
        </p:txBody>
      </p:sp>
      <p:pic>
        <p:nvPicPr>
          <p:cNvPr id="108" name="グラフィックス 107" descr="ブラウザー ウィンドウ 単色塗りつぶし">
            <a:extLst>
              <a:ext uri="{FF2B5EF4-FFF2-40B4-BE49-F238E27FC236}">
                <a16:creationId xmlns:a16="http://schemas.microsoft.com/office/drawing/2014/main" id="{2A7637D8-B2A0-4301-8E3D-E65CCCD709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0298" y="4162132"/>
            <a:ext cx="831573" cy="1277150"/>
          </a:xfrm>
          <a:prstGeom prst="rect">
            <a:avLst/>
          </a:prstGeom>
        </p:spPr>
      </p:pic>
      <p:sp>
        <p:nvSpPr>
          <p:cNvPr id="109" name="テキスト ボックス 108">
            <a:extLst>
              <a:ext uri="{FF2B5EF4-FFF2-40B4-BE49-F238E27FC236}">
                <a16:creationId xmlns:a16="http://schemas.microsoft.com/office/drawing/2014/main" id="{45EBC7EB-0EA8-4E9A-B8E7-FD03640293B4}"/>
              </a:ext>
            </a:extLst>
          </p:cNvPr>
          <p:cNvSpPr txBox="1"/>
          <p:nvPr/>
        </p:nvSpPr>
        <p:spPr>
          <a:xfrm>
            <a:off x="5746084" y="4627154"/>
            <a:ext cx="720000" cy="430887"/>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提供者</a:t>
            </a:r>
            <a:endParaRPr kumimoji="1"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コネクタ</a:t>
            </a:r>
            <a:endParaRPr kumimoji="1" lang="ja-JP" altLang="en-US" sz="1100">
              <a:latin typeface="Meiryo UI" panose="020B0604030504040204" pitchFamily="50" charset="-128"/>
              <a:ea typeface="Meiryo UI" panose="020B0604030504040204" pitchFamily="50" charset="-128"/>
            </a:endParaRPr>
          </a:p>
        </p:txBody>
      </p:sp>
      <p:sp>
        <p:nvSpPr>
          <p:cNvPr id="118" name="正方形/長方形 117">
            <a:extLst>
              <a:ext uri="{FF2B5EF4-FFF2-40B4-BE49-F238E27FC236}">
                <a16:creationId xmlns:a16="http://schemas.microsoft.com/office/drawing/2014/main" id="{76C72017-0A95-4C85-8B57-98CE5F557078}"/>
              </a:ext>
            </a:extLst>
          </p:cNvPr>
          <p:cNvSpPr/>
          <p:nvPr/>
        </p:nvSpPr>
        <p:spPr>
          <a:xfrm>
            <a:off x="5076882" y="4407310"/>
            <a:ext cx="560830" cy="77271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pic>
        <p:nvPicPr>
          <p:cNvPr id="119" name="グラフィックス 118" descr="ブラウザー ウィンドウ 単色塗りつぶし">
            <a:extLst>
              <a:ext uri="{FF2B5EF4-FFF2-40B4-BE49-F238E27FC236}">
                <a16:creationId xmlns:a16="http://schemas.microsoft.com/office/drawing/2014/main" id="{BD5A0843-0587-4F0B-91AF-6502E900B9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9910" y="4160880"/>
            <a:ext cx="831573" cy="1277150"/>
          </a:xfrm>
          <a:prstGeom prst="rect">
            <a:avLst/>
          </a:prstGeom>
        </p:spPr>
      </p:pic>
      <p:sp>
        <p:nvSpPr>
          <p:cNvPr id="120" name="テキスト ボックス 119">
            <a:extLst>
              <a:ext uri="{FF2B5EF4-FFF2-40B4-BE49-F238E27FC236}">
                <a16:creationId xmlns:a16="http://schemas.microsoft.com/office/drawing/2014/main" id="{3FBE8CB1-4B8E-4153-8377-249CD7231794}"/>
              </a:ext>
            </a:extLst>
          </p:cNvPr>
          <p:cNvSpPr txBox="1"/>
          <p:nvPr/>
        </p:nvSpPr>
        <p:spPr>
          <a:xfrm>
            <a:off x="4995696" y="4625902"/>
            <a:ext cx="720000" cy="430887"/>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利用者</a:t>
            </a:r>
            <a:endParaRPr kumimoji="1"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コネクタ</a:t>
            </a:r>
            <a:endParaRPr kumimoji="1" lang="ja-JP" altLang="en-US" sz="1100">
              <a:latin typeface="Meiryo UI" panose="020B0604030504040204" pitchFamily="50" charset="-128"/>
              <a:ea typeface="Meiryo UI" panose="020B0604030504040204" pitchFamily="50" charset="-128"/>
            </a:endParaRPr>
          </a:p>
        </p:txBody>
      </p:sp>
      <p:sp>
        <p:nvSpPr>
          <p:cNvPr id="156" name="正方形/長方形 155">
            <a:extLst>
              <a:ext uri="{FF2B5EF4-FFF2-40B4-BE49-F238E27FC236}">
                <a16:creationId xmlns:a16="http://schemas.microsoft.com/office/drawing/2014/main" id="{A220D997-153C-4F84-B121-CEACF9C00F28}"/>
              </a:ext>
            </a:extLst>
          </p:cNvPr>
          <p:cNvSpPr/>
          <p:nvPr/>
        </p:nvSpPr>
        <p:spPr>
          <a:xfrm>
            <a:off x="3503784" y="4407709"/>
            <a:ext cx="560830" cy="77271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cxnSp>
        <p:nvCxnSpPr>
          <p:cNvPr id="157" name="コネクタ: カギ線 156">
            <a:extLst>
              <a:ext uri="{FF2B5EF4-FFF2-40B4-BE49-F238E27FC236}">
                <a16:creationId xmlns:a16="http://schemas.microsoft.com/office/drawing/2014/main" id="{D40AF6B3-04FF-4BC4-92E3-6E64B115DC63}"/>
              </a:ext>
            </a:extLst>
          </p:cNvPr>
          <p:cNvCxnSpPr>
            <a:cxnSpLocks/>
            <a:stCxn id="173" idx="2"/>
            <a:endCxn id="156" idx="0"/>
          </p:cNvCxnSpPr>
          <p:nvPr/>
        </p:nvCxnSpPr>
        <p:spPr>
          <a:xfrm rot="16200000" flipH="1">
            <a:off x="3234176" y="3857686"/>
            <a:ext cx="1099124" cy="921"/>
          </a:xfrm>
          <a:prstGeom prst="bentConnector3">
            <a:avLst>
              <a:gd name="adj1" fmla="val 50000"/>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8" name="グラフィックス 157" descr="ブラウザー ウィンドウ 単色塗りつぶし">
            <a:extLst>
              <a:ext uri="{FF2B5EF4-FFF2-40B4-BE49-F238E27FC236}">
                <a16:creationId xmlns:a16="http://schemas.microsoft.com/office/drawing/2014/main" id="{0CE77202-AA1C-4768-9A80-4071329ECF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6812" y="4161279"/>
            <a:ext cx="831573" cy="1277150"/>
          </a:xfrm>
          <a:prstGeom prst="rect">
            <a:avLst/>
          </a:prstGeom>
        </p:spPr>
      </p:pic>
      <p:sp>
        <p:nvSpPr>
          <p:cNvPr id="159" name="テキスト ボックス 158">
            <a:extLst>
              <a:ext uri="{FF2B5EF4-FFF2-40B4-BE49-F238E27FC236}">
                <a16:creationId xmlns:a16="http://schemas.microsoft.com/office/drawing/2014/main" id="{11774BD8-9680-4FDE-A3FC-9D6C23DB0775}"/>
              </a:ext>
            </a:extLst>
          </p:cNvPr>
          <p:cNvSpPr txBox="1"/>
          <p:nvPr/>
        </p:nvSpPr>
        <p:spPr>
          <a:xfrm>
            <a:off x="3422598" y="4626301"/>
            <a:ext cx="720000" cy="430887"/>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提供者</a:t>
            </a:r>
            <a:endParaRPr kumimoji="1"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コネクタ</a:t>
            </a:r>
            <a:endParaRPr kumimoji="1" lang="ja-JP" altLang="en-US" sz="1100">
              <a:latin typeface="Meiryo UI" panose="020B0604030504040204" pitchFamily="50" charset="-128"/>
              <a:ea typeface="Meiryo UI" panose="020B0604030504040204" pitchFamily="50" charset="-128"/>
            </a:endParaRPr>
          </a:p>
        </p:txBody>
      </p:sp>
      <p:sp>
        <p:nvSpPr>
          <p:cNvPr id="160" name="正方形/長方形 159">
            <a:extLst>
              <a:ext uri="{FF2B5EF4-FFF2-40B4-BE49-F238E27FC236}">
                <a16:creationId xmlns:a16="http://schemas.microsoft.com/office/drawing/2014/main" id="{CCC5AEC6-91C2-4EF6-B625-674E6048F76E}"/>
              </a:ext>
            </a:extLst>
          </p:cNvPr>
          <p:cNvSpPr/>
          <p:nvPr/>
        </p:nvSpPr>
        <p:spPr>
          <a:xfrm>
            <a:off x="2753396" y="4406457"/>
            <a:ext cx="560830" cy="77271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pic>
        <p:nvPicPr>
          <p:cNvPr id="161" name="グラフィックス 160" descr="ブラウザー ウィンドウ 単色塗りつぶし">
            <a:extLst>
              <a:ext uri="{FF2B5EF4-FFF2-40B4-BE49-F238E27FC236}">
                <a16:creationId xmlns:a16="http://schemas.microsoft.com/office/drawing/2014/main" id="{C693546B-1E89-4A5E-BA89-8A6114284C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16424" y="4160027"/>
            <a:ext cx="831573" cy="1277150"/>
          </a:xfrm>
          <a:prstGeom prst="rect">
            <a:avLst/>
          </a:prstGeom>
        </p:spPr>
      </p:pic>
      <p:sp>
        <p:nvSpPr>
          <p:cNvPr id="162" name="テキスト ボックス 161">
            <a:extLst>
              <a:ext uri="{FF2B5EF4-FFF2-40B4-BE49-F238E27FC236}">
                <a16:creationId xmlns:a16="http://schemas.microsoft.com/office/drawing/2014/main" id="{3D199C37-BFD2-46C6-9FAE-F116009E8A8A}"/>
              </a:ext>
            </a:extLst>
          </p:cNvPr>
          <p:cNvSpPr txBox="1"/>
          <p:nvPr/>
        </p:nvSpPr>
        <p:spPr>
          <a:xfrm>
            <a:off x="2672210" y="4625049"/>
            <a:ext cx="720000" cy="430887"/>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利用者</a:t>
            </a:r>
            <a:endParaRPr kumimoji="1"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コネクタ</a:t>
            </a:r>
            <a:endParaRPr kumimoji="1" lang="ja-JP" altLang="en-US" sz="1100">
              <a:latin typeface="Meiryo UI" panose="020B0604030504040204" pitchFamily="50" charset="-128"/>
              <a:ea typeface="Meiryo UI" panose="020B0604030504040204" pitchFamily="50" charset="-128"/>
            </a:endParaRPr>
          </a:p>
        </p:txBody>
      </p:sp>
      <p:sp>
        <p:nvSpPr>
          <p:cNvPr id="163" name="正方形/長方形 162">
            <a:extLst>
              <a:ext uri="{FF2B5EF4-FFF2-40B4-BE49-F238E27FC236}">
                <a16:creationId xmlns:a16="http://schemas.microsoft.com/office/drawing/2014/main" id="{4105ED78-42DB-4B9D-9BD2-BF43B1755222}"/>
              </a:ext>
            </a:extLst>
          </p:cNvPr>
          <p:cNvSpPr/>
          <p:nvPr/>
        </p:nvSpPr>
        <p:spPr>
          <a:xfrm>
            <a:off x="1659028" y="4419861"/>
            <a:ext cx="560830" cy="77271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cxnSp>
        <p:nvCxnSpPr>
          <p:cNvPr id="164" name="コネクタ: カギ線 163">
            <a:extLst>
              <a:ext uri="{FF2B5EF4-FFF2-40B4-BE49-F238E27FC236}">
                <a16:creationId xmlns:a16="http://schemas.microsoft.com/office/drawing/2014/main" id="{3557175E-B265-4F34-80B3-A9F9F5602B49}"/>
              </a:ext>
            </a:extLst>
          </p:cNvPr>
          <p:cNvCxnSpPr>
            <a:cxnSpLocks/>
            <a:stCxn id="173" idx="2"/>
            <a:endCxn id="163" idx="0"/>
          </p:cNvCxnSpPr>
          <p:nvPr/>
        </p:nvCxnSpPr>
        <p:spPr>
          <a:xfrm rot="5400000">
            <a:off x="2305723" y="2942306"/>
            <a:ext cx="1111276" cy="1843835"/>
          </a:xfrm>
          <a:prstGeom prst="bentConnector3">
            <a:avLst>
              <a:gd name="adj1" fmla="val 27144"/>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5" name="グラフィックス 164" descr="ブラウザー ウィンドウ 単色塗りつぶし">
            <a:extLst>
              <a:ext uri="{FF2B5EF4-FFF2-40B4-BE49-F238E27FC236}">
                <a16:creationId xmlns:a16="http://schemas.microsoft.com/office/drawing/2014/main" id="{CEA72FBC-0D37-453A-A742-BD5A53E2BD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2056" y="4173431"/>
            <a:ext cx="831573" cy="1277150"/>
          </a:xfrm>
          <a:prstGeom prst="rect">
            <a:avLst/>
          </a:prstGeom>
        </p:spPr>
      </p:pic>
      <p:sp>
        <p:nvSpPr>
          <p:cNvPr id="166" name="テキスト ボックス 165">
            <a:extLst>
              <a:ext uri="{FF2B5EF4-FFF2-40B4-BE49-F238E27FC236}">
                <a16:creationId xmlns:a16="http://schemas.microsoft.com/office/drawing/2014/main" id="{1F4B856B-B750-4796-8712-5191BACF6B9D}"/>
              </a:ext>
            </a:extLst>
          </p:cNvPr>
          <p:cNvSpPr txBox="1"/>
          <p:nvPr/>
        </p:nvSpPr>
        <p:spPr>
          <a:xfrm>
            <a:off x="1577842" y="4638453"/>
            <a:ext cx="720000" cy="430887"/>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提供者</a:t>
            </a:r>
            <a:endParaRPr kumimoji="1"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コネクタ</a:t>
            </a:r>
            <a:endParaRPr kumimoji="1" lang="ja-JP" altLang="en-US" sz="1100">
              <a:latin typeface="Meiryo UI" panose="020B0604030504040204" pitchFamily="50" charset="-128"/>
              <a:ea typeface="Meiryo UI" panose="020B0604030504040204" pitchFamily="50" charset="-128"/>
            </a:endParaRPr>
          </a:p>
        </p:txBody>
      </p:sp>
      <p:sp>
        <p:nvSpPr>
          <p:cNvPr id="167" name="正方形/長方形 166">
            <a:extLst>
              <a:ext uri="{FF2B5EF4-FFF2-40B4-BE49-F238E27FC236}">
                <a16:creationId xmlns:a16="http://schemas.microsoft.com/office/drawing/2014/main" id="{D858020E-477B-4165-B2CF-C93C1AD72AE9}"/>
              </a:ext>
            </a:extLst>
          </p:cNvPr>
          <p:cNvSpPr/>
          <p:nvPr/>
        </p:nvSpPr>
        <p:spPr>
          <a:xfrm>
            <a:off x="908640" y="4418609"/>
            <a:ext cx="560830" cy="77271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latin typeface="Meiryo UI" panose="020B0604030504040204" pitchFamily="50" charset="-128"/>
              <a:ea typeface="Meiryo UI" panose="020B0604030504040204" pitchFamily="50" charset="-128"/>
            </a:endParaRPr>
          </a:p>
        </p:txBody>
      </p:sp>
      <p:pic>
        <p:nvPicPr>
          <p:cNvPr id="168" name="グラフィックス 167" descr="ブラウザー ウィンドウ 単色塗りつぶし">
            <a:extLst>
              <a:ext uri="{FF2B5EF4-FFF2-40B4-BE49-F238E27FC236}">
                <a16:creationId xmlns:a16="http://schemas.microsoft.com/office/drawing/2014/main" id="{F3EFB6AE-8CC8-4662-ABE9-64C528FC34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668" y="4172179"/>
            <a:ext cx="831573" cy="1277150"/>
          </a:xfrm>
          <a:prstGeom prst="rect">
            <a:avLst/>
          </a:prstGeom>
        </p:spPr>
      </p:pic>
      <p:sp>
        <p:nvSpPr>
          <p:cNvPr id="169" name="テキスト ボックス 168">
            <a:extLst>
              <a:ext uri="{FF2B5EF4-FFF2-40B4-BE49-F238E27FC236}">
                <a16:creationId xmlns:a16="http://schemas.microsoft.com/office/drawing/2014/main" id="{AB516C69-34F1-4EA3-887A-7BB8517F488D}"/>
              </a:ext>
            </a:extLst>
          </p:cNvPr>
          <p:cNvSpPr txBox="1"/>
          <p:nvPr/>
        </p:nvSpPr>
        <p:spPr>
          <a:xfrm>
            <a:off x="827454" y="4637201"/>
            <a:ext cx="720000" cy="430887"/>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利用者</a:t>
            </a:r>
            <a:endParaRPr kumimoji="1"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コネクタ</a:t>
            </a:r>
            <a:endParaRPr kumimoji="1" lang="ja-JP" altLang="en-US" sz="1100">
              <a:latin typeface="Meiryo UI" panose="020B0604030504040204" pitchFamily="50" charset="-128"/>
              <a:ea typeface="Meiryo UI" panose="020B0604030504040204" pitchFamily="50" charset="-128"/>
            </a:endParaRPr>
          </a:p>
        </p:txBody>
      </p:sp>
      <p:pic>
        <p:nvPicPr>
          <p:cNvPr id="174" name="グラフィックス 173" descr="ブラウザー ウィンドウ 単色塗りつぶし">
            <a:extLst>
              <a:ext uri="{FF2B5EF4-FFF2-40B4-BE49-F238E27FC236}">
                <a16:creationId xmlns:a16="http://schemas.microsoft.com/office/drawing/2014/main" id="{D0D550C1-8C36-4EB4-B4B6-33480FCDD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78591" y="2289437"/>
            <a:ext cx="831573" cy="1277150"/>
          </a:xfrm>
          <a:prstGeom prst="rect">
            <a:avLst/>
          </a:prstGeom>
        </p:spPr>
      </p:pic>
      <p:sp>
        <p:nvSpPr>
          <p:cNvPr id="175" name="テキスト ボックス 174">
            <a:extLst>
              <a:ext uri="{FF2B5EF4-FFF2-40B4-BE49-F238E27FC236}">
                <a16:creationId xmlns:a16="http://schemas.microsoft.com/office/drawing/2014/main" id="{7411F821-C478-47C1-86B2-2A81C3673E83}"/>
              </a:ext>
            </a:extLst>
          </p:cNvPr>
          <p:cNvSpPr txBox="1"/>
          <p:nvPr/>
        </p:nvSpPr>
        <p:spPr>
          <a:xfrm>
            <a:off x="3421677" y="2754459"/>
            <a:ext cx="720000" cy="430887"/>
          </a:xfrm>
          <a:prstGeom prst="rect">
            <a:avLst/>
          </a:prstGeom>
          <a:noFill/>
        </p:spPr>
        <p:txBody>
          <a:bodyPr wrap="square" rtlCol="0">
            <a:spAutoFit/>
          </a:bodyPr>
          <a:lstStyle/>
          <a:p>
            <a:pPr algn="ctr"/>
            <a:r>
              <a:rPr kumimoji="1" lang="ja-JP" altLang="en-US" sz="1100">
                <a:latin typeface="Meiryo UI" panose="020B0604030504040204" pitchFamily="50" charset="-128"/>
                <a:ea typeface="Meiryo UI" panose="020B0604030504040204" pitchFamily="50" charset="-128"/>
              </a:rPr>
              <a:t>利用者</a:t>
            </a:r>
            <a:endParaRPr kumimoji="1" lang="en-US" altLang="ja-JP" sz="1100">
              <a:latin typeface="Meiryo UI" panose="020B0604030504040204" pitchFamily="50" charset="-128"/>
              <a:ea typeface="Meiryo UI" panose="020B0604030504040204" pitchFamily="50" charset="-128"/>
            </a:endParaRPr>
          </a:p>
          <a:p>
            <a:pPr algn="ctr"/>
            <a:r>
              <a:rPr lang="ja-JP" altLang="en-US" sz="1100">
                <a:latin typeface="Meiryo UI" panose="020B0604030504040204" pitchFamily="50" charset="-128"/>
                <a:ea typeface="Meiryo UI" panose="020B0604030504040204" pitchFamily="50" charset="-128"/>
              </a:rPr>
              <a:t>コネクタ</a:t>
            </a:r>
            <a:endParaRPr kumimoji="1" lang="ja-JP" altLang="en-US" sz="1100">
              <a:latin typeface="Meiryo UI" panose="020B0604030504040204" pitchFamily="50" charset="-128"/>
              <a:ea typeface="Meiryo UI" panose="020B0604030504040204" pitchFamily="50" charset="-128"/>
            </a:endParaRPr>
          </a:p>
        </p:txBody>
      </p:sp>
      <p:sp>
        <p:nvSpPr>
          <p:cNvPr id="187" name="角丸四角形 98">
            <a:extLst>
              <a:ext uri="{FF2B5EF4-FFF2-40B4-BE49-F238E27FC236}">
                <a16:creationId xmlns:a16="http://schemas.microsoft.com/office/drawing/2014/main" id="{7064D30F-BA27-47DD-86C3-D258BC8061D3}"/>
              </a:ext>
            </a:extLst>
          </p:cNvPr>
          <p:cNvSpPr/>
          <p:nvPr/>
        </p:nvSpPr>
        <p:spPr>
          <a:xfrm>
            <a:off x="7400702" y="5829300"/>
            <a:ext cx="4393932" cy="720000"/>
          </a:xfrm>
          <a:prstGeom prst="round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endParaRPr lang="ja-JP" altLang="en-US" sz="1100">
              <a:solidFill>
                <a:prstClr val="black"/>
              </a:solidFill>
              <a:latin typeface="Meiryo UI" panose="020B0604030504040204" pitchFamily="50" charset="-128"/>
              <a:ea typeface="Meiryo UI" panose="020B0604030504040204" pitchFamily="50" charset="-128"/>
            </a:endParaRPr>
          </a:p>
        </p:txBody>
      </p:sp>
      <p:sp>
        <p:nvSpPr>
          <p:cNvPr id="188" name="テキスト ボックス 187">
            <a:extLst>
              <a:ext uri="{FF2B5EF4-FFF2-40B4-BE49-F238E27FC236}">
                <a16:creationId xmlns:a16="http://schemas.microsoft.com/office/drawing/2014/main" id="{5A6178FA-AAF1-4AC3-B6B1-3A39F90EA095}"/>
              </a:ext>
            </a:extLst>
          </p:cNvPr>
          <p:cNvSpPr txBox="1"/>
          <p:nvPr/>
        </p:nvSpPr>
        <p:spPr>
          <a:xfrm>
            <a:off x="8130069" y="6202244"/>
            <a:ext cx="2612216"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kumimoji="1" lang="en-US" altLang="ja-JP" sz="1100">
                <a:latin typeface="Meiryo UI" panose="020B0604030504040204" pitchFamily="50" charset="-128"/>
                <a:ea typeface="Meiryo UI" panose="020B0604030504040204" pitchFamily="50" charset="-128"/>
              </a:rPr>
              <a:t>SIP</a:t>
            </a:r>
            <a:r>
              <a:rPr kumimoji="1" lang="ja-JP" altLang="en-US" sz="1100">
                <a:latin typeface="Meiryo UI" panose="020B0604030504040204" pitchFamily="50" charset="-128"/>
                <a:ea typeface="Meiryo UI" panose="020B0604030504040204" pitchFamily="50" charset="-128"/>
              </a:rPr>
              <a:t>分野間にて提供する環境</a:t>
            </a:r>
            <a:r>
              <a:rPr kumimoji="1" lang="en-US" altLang="ja-JP" sz="1100">
                <a:latin typeface="Meiryo UI" panose="020B0604030504040204" pitchFamily="50" charset="-128"/>
                <a:ea typeface="Meiryo UI" panose="020B0604030504040204" pitchFamily="50" charset="-128"/>
              </a:rPr>
              <a:t>(</a:t>
            </a:r>
            <a:r>
              <a:rPr kumimoji="1" lang="ja-JP" altLang="en-US" sz="1100">
                <a:latin typeface="Meiryo UI" panose="020B0604030504040204" pitchFamily="50" charset="-128"/>
                <a:ea typeface="Meiryo UI" panose="020B0604030504040204" pitchFamily="50" charset="-128"/>
              </a:rPr>
              <a:t>サービス</a:t>
            </a:r>
            <a:r>
              <a:rPr kumimoji="1" lang="en-US" altLang="ja-JP" sz="1100">
                <a:latin typeface="Meiryo UI" panose="020B0604030504040204" pitchFamily="50" charset="-128"/>
                <a:ea typeface="Meiryo UI" panose="020B0604030504040204" pitchFamily="50" charset="-128"/>
              </a:rPr>
              <a:t>)</a:t>
            </a:r>
          </a:p>
        </p:txBody>
      </p:sp>
      <p:sp>
        <p:nvSpPr>
          <p:cNvPr id="189" name="正方形/長方形 188">
            <a:extLst>
              <a:ext uri="{FF2B5EF4-FFF2-40B4-BE49-F238E27FC236}">
                <a16:creationId xmlns:a16="http://schemas.microsoft.com/office/drawing/2014/main" id="{29C0ED25-AAEC-4367-BBBD-E13CFEA4F841}"/>
              </a:ext>
            </a:extLst>
          </p:cNvPr>
          <p:cNvSpPr/>
          <p:nvPr/>
        </p:nvSpPr>
        <p:spPr>
          <a:xfrm>
            <a:off x="7625905" y="6275155"/>
            <a:ext cx="569210" cy="165346"/>
          </a:xfrm>
          <a:prstGeom prst="rect">
            <a:avLst/>
          </a:prstGeom>
          <a:solidFill>
            <a:srgbClr val="92B9E4"/>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sz="1200">
              <a:solidFill>
                <a:prstClr val="black"/>
              </a:solidFill>
              <a:latin typeface="Meiryo UI" panose="020B0604030504040204" pitchFamily="50" charset="-128"/>
              <a:ea typeface="Meiryo UI" panose="020B0604030504040204" pitchFamily="50" charset="-128"/>
            </a:endParaRPr>
          </a:p>
        </p:txBody>
      </p:sp>
      <p:sp>
        <p:nvSpPr>
          <p:cNvPr id="190" name="テキスト ボックス 189">
            <a:extLst>
              <a:ext uri="{FF2B5EF4-FFF2-40B4-BE49-F238E27FC236}">
                <a16:creationId xmlns:a16="http://schemas.microsoft.com/office/drawing/2014/main" id="{DDE46A39-2CF6-4B77-BC55-7A26B9B7A27D}"/>
              </a:ext>
            </a:extLst>
          </p:cNvPr>
          <p:cNvSpPr txBox="1"/>
          <p:nvPr/>
        </p:nvSpPr>
        <p:spPr>
          <a:xfrm>
            <a:off x="8132341" y="5902061"/>
            <a:ext cx="3608375" cy="261610"/>
          </a:xfrm>
          <a:prstGeom prst="rect">
            <a:avLst/>
          </a:prstGeom>
          <a:noFill/>
        </p:spPr>
        <p:txBody>
          <a:bodyPr wrap="square" rtlCol="0">
            <a:spAutoFit/>
          </a:bodyPr>
          <a:lstStyle/>
          <a:p>
            <a:r>
              <a:rPr kumimoji="1" lang="ja-JP" altLang="en-US"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データ利用者</a:t>
            </a:r>
            <a:r>
              <a:rPr lang="en-US" altLang="ja-JP" sz="1100">
                <a:latin typeface="Meiryo UI" panose="020B0604030504040204" pitchFamily="50" charset="-128"/>
                <a:ea typeface="Meiryo UI" panose="020B0604030504040204" pitchFamily="50" charset="-128"/>
              </a:rPr>
              <a:t>/</a:t>
            </a:r>
            <a:r>
              <a:rPr lang="ja-JP" altLang="en-US" sz="1100">
                <a:latin typeface="Meiryo UI" panose="020B0604030504040204" pitchFamily="50" charset="-128"/>
                <a:ea typeface="Meiryo UI" panose="020B0604030504040204" pitchFamily="50" charset="-128"/>
              </a:rPr>
              <a:t>提供者に準備頂く環境</a:t>
            </a:r>
            <a:endParaRPr kumimoji="1" lang="en-US" altLang="ja-JP" sz="1100">
              <a:latin typeface="Meiryo UI" panose="020B0604030504040204" pitchFamily="50" charset="-128"/>
              <a:ea typeface="Meiryo UI" panose="020B0604030504040204" pitchFamily="50" charset="-128"/>
            </a:endParaRPr>
          </a:p>
        </p:txBody>
      </p:sp>
      <p:sp>
        <p:nvSpPr>
          <p:cNvPr id="191" name="正方形/長方形 190">
            <a:extLst>
              <a:ext uri="{FF2B5EF4-FFF2-40B4-BE49-F238E27FC236}">
                <a16:creationId xmlns:a16="http://schemas.microsoft.com/office/drawing/2014/main" id="{70790B4F-A483-4A83-A3F4-7CD472D0294C}"/>
              </a:ext>
            </a:extLst>
          </p:cNvPr>
          <p:cNvSpPr/>
          <p:nvPr/>
        </p:nvSpPr>
        <p:spPr>
          <a:xfrm>
            <a:off x="7615915" y="5957525"/>
            <a:ext cx="581471" cy="181591"/>
          </a:xfrm>
          <a:prstGeom prst="rect">
            <a:avLst/>
          </a:prstGeom>
          <a:solidFill>
            <a:srgbClr val="F8A581"/>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sz="1400" b="1">
              <a:solidFill>
                <a:prstClr val="black"/>
              </a:solidFill>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BAE8F774-DA37-411F-BC67-C43B5250999D}"/>
              </a:ext>
            </a:extLst>
          </p:cNvPr>
          <p:cNvGrpSpPr/>
          <p:nvPr/>
        </p:nvGrpSpPr>
        <p:grpSpPr>
          <a:xfrm>
            <a:off x="824918" y="6113401"/>
            <a:ext cx="1644546" cy="563737"/>
            <a:chOff x="824918" y="6113401"/>
            <a:chExt cx="1644546" cy="563737"/>
          </a:xfrm>
        </p:grpSpPr>
        <p:sp>
          <p:nvSpPr>
            <p:cNvPr id="61" name="テキスト ボックス 60">
              <a:extLst>
                <a:ext uri="{FF2B5EF4-FFF2-40B4-BE49-F238E27FC236}">
                  <a16:creationId xmlns:a16="http://schemas.microsoft.com/office/drawing/2014/main" id="{8FE3F35D-DFDC-4765-B7AD-D8F03D1E4A43}"/>
                </a:ext>
              </a:extLst>
            </p:cNvPr>
            <p:cNvSpPr txBox="1"/>
            <p:nvPr/>
          </p:nvSpPr>
          <p:spPr>
            <a:xfrm>
              <a:off x="824918" y="6415528"/>
              <a:ext cx="466794" cy="261610"/>
            </a:xfrm>
            <a:prstGeom prst="rect">
              <a:avLst/>
            </a:prstGeom>
            <a:noFill/>
          </p:spPr>
          <p:txBody>
            <a:bodyPr wrap="none" rtlCol="0">
              <a:spAutoFit/>
            </a:bodyPr>
            <a:lstStyle/>
            <a:p>
              <a:pPr algn="l"/>
              <a:r>
                <a:rPr kumimoji="1" lang="ja-JP" altLang="en-US" sz="1050">
                  <a:latin typeface="Meiryo UI" panose="020B0604030504040204" pitchFamily="50" charset="-128"/>
                  <a:ea typeface="Meiryo UI" panose="020B0604030504040204" pitchFamily="50" charset="-128"/>
                </a:rPr>
                <a:t>人流</a:t>
              </a:r>
            </a:p>
          </p:txBody>
        </p:sp>
        <p:sp>
          <p:nvSpPr>
            <p:cNvPr id="62" name="テキスト ボックス 61">
              <a:extLst>
                <a:ext uri="{FF2B5EF4-FFF2-40B4-BE49-F238E27FC236}">
                  <a16:creationId xmlns:a16="http://schemas.microsoft.com/office/drawing/2014/main" id="{BF3B4923-754C-4285-B2BF-475A1619E262}"/>
                </a:ext>
              </a:extLst>
            </p:cNvPr>
            <p:cNvSpPr txBox="1"/>
            <p:nvPr/>
          </p:nvSpPr>
          <p:spPr>
            <a:xfrm>
              <a:off x="1248773" y="6423222"/>
              <a:ext cx="588623" cy="253916"/>
            </a:xfrm>
            <a:prstGeom prst="rect">
              <a:avLst/>
            </a:prstGeom>
            <a:noFill/>
          </p:spPr>
          <p:txBody>
            <a:bodyPr wrap="none" rtlCol="0">
              <a:spAutoFit/>
            </a:bodyPr>
            <a:lstStyle/>
            <a:p>
              <a:pPr algn="l"/>
              <a:r>
                <a:rPr lang="ja-JP" altLang="en-US" sz="1050" dirty="0">
                  <a:latin typeface="Meiryo UI" panose="020B0604030504040204" pitchFamily="50" charset="-128"/>
                  <a:ea typeface="Meiryo UI" panose="020B0604030504040204" pitchFamily="50" charset="-128"/>
                </a:rPr>
                <a:t>交通</a:t>
              </a:r>
              <a:r>
                <a:rPr kumimoji="1" lang="ja-JP" altLang="en-US" sz="1050" dirty="0">
                  <a:latin typeface="Meiryo UI" panose="020B0604030504040204" pitchFamily="50" charset="-128"/>
                  <a:ea typeface="Meiryo UI" panose="020B0604030504040204" pitchFamily="50" charset="-128"/>
                </a:rPr>
                <a:t>流</a:t>
              </a:r>
            </a:p>
          </p:txBody>
        </p:sp>
        <p:sp>
          <p:nvSpPr>
            <p:cNvPr id="63" name="テキスト ボックス 62">
              <a:extLst>
                <a:ext uri="{FF2B5EF4-FFF2-40B4-BE49-F238E27FC236}">
                  <a16:creationId xmlns:a16="http://schemas.microsoft.com/office/drawing/2014/main" id="{50036545-03E5-4691-9DAC-9F56968C3DF1}"/>
                </a:ext>
              </a:extLst>
            </p:cNvPr>
            <p:cNvSpPr txBox="1"/>
            <p:nvPr/>
          </p:nvSpPr>
          <p:spPr>
            <a:xfrm>
              <a:off x="1746189" y="6423222"/>
              <a:ext cx="723275" cy="253916"/>
            </a:xfrm>
            <a:prstGeom prst="rect">
              <a:avLst/>
            </a:prstGeom>
            <a:noFill/>
          </p:spPr>
          <p:txBody>
            <a:bodyPr wrap="none" rtlCol="0">
              <a:spAutoFit/>
            </a:bodyPr>
            <a:lstStyle/>
            <a:p>
              <a:pPr algn="l"/>
              <a:r>
                <a:rPr kumimoji="1" lang="ja-JP" altLang="en-US" sz="1050" dirty="0">
                  <a:latin typeface="Meiryo UI" panose="020B0604030504040204" pitchFamily="50" charset="-128"/>
                  <a:ea typeface="Meiryo UI" panose="020B0604030504040204" pitchFamily="50" charset="-128"/>
                </a:rPr>
                <a:t>運行状況</a:t>
              </a:r>
            </a:p>
          </p:txBody>
        </p:sp>
        <p:sp>
          <p:nvSpPr>
            <p:cNvPr id="103" name="Freeform 6">
              <a:extLst>
                <a:ext uri="{FF2B5EF4-FFF2-40B4-BE49-F238E27FC236}">
                  <a16:creationId xmlns:a16="http://schemas.microsoft.com/office/drawing/2014/main" id="{7408A850-064E-4B6B-AA76-74321B8772AC}"/>
                </a:ext>
              </a:extLst>
            </p:cNvPr>
            <p:cNvSpPr>
              <a:spLocks noChangeAspect="1"/>
            </p:cNvSpPr>
            <p:nvPr/>
          </p:nvSpPr>
          <p:spPr bwMode="auto">
            <a:xfrm flipH="1">
              <a:off x="896079" y="6139621"/>
              <a:ext cx="345802" cy="276035"/>
            </a:xfrm>
            <a:custGeom>
              <a:avLst/>
              <a:gdLst/>
              <a:ahLst/>
              <a:cxnLst>
                <a:cxn ang="0">
                  <a:pos x="1913" y="34"/>
                </a:cxn>
                <a:cxn ang="0">
                  <a:pos x="1913" y="985"/>
                </a:cxn>
                <a:cxn ang="0">
                  <a:pos x="1348" y="985"/>
                </a:cxn>
                <a:cxn ang="0">
                  <a:pos x="1209" y="805"/>
                </a:cxn>
                <a:cxn ang="0">
                  <a:pos x="1791" y="660"/>
                </a:cxn>
                <a:cxn ang="0">
                  <a:pos x="1816" y="641"/>
                </a:cxn>
                <a:cxn ang="0">
                  <a:pos x="1820" y="610"/>
                </a:cxn>
                <a:cxn ang="0">
                  <a:pos x="1676" y="35"/>
                </a:cxn>
                <a:cxn ang="0">
                  <a:pos x="1627" y="5"/>
                </a:cxn>
                <a:cxn ang="0">
                  <a:pos x="330" y="330"/>
                </a:cxn>
                <a:cxn ang="0">
                  <a:pos x="305" y="348"/>
                </a:cxn>
                <a:cxn ang="0">
                  <a:pos x="300" y="380"/>
                </a:cxn>
                <a:cxn ang="0">
                  <a:pos x="330" y="499"/>
                </a:cxn>
                <a:cxn ang="0">
                  <a:pos x="54" y="420"/>
                </a:cxn>
                <a:cxn ang="0">
                  <a:pos x="15" y="430"/>
                </a:cxn>
                <a:cxn ang="0">
                  <a:pos x="3" y="470"/>
                </a:cxn>
                <a:cxn ang="0">
                  <a:pos x="140" y="1016"/>
                </a:cxn>
                <a:cxn ang="0">
                  <a:pos x="169" y="1046"/>
                </a:cxn>
                <a:cxn ang="0">
                  <a:pos x="180" y="1047"/>
                </a:cxn>
                <a:cxn ang="0">
                  <a:pos x="209" y="1036"/>
                </a:cxn>
                <a:cxn ang="0">
                  <a:pos x="414" y="837"/>
                </a:cxn>
                <a:cxn ang="0">
                  <a:pos x="444" y="954"/>
                </a:cxn>
                <a:cxn ang="0">
                  <a:pos x="484" y="986"/>
                </a:cxn>
                <a:cxn ang="0">
                  <a:pos x="494" y="984"/>
                </a:cxn>
                <a:cxn ang="0">
                  <a:pos x="978" y="863"/>
                </a:cxn>
                <a:cxn ang="0">
                  <a:pos x="1208" y="1161"/>
                </a:cxn>
                <a:cxn ang="0">
                  <a:pos x="1295" y="1203"/>
                </a:cxn>
                <a:cxn ang="0">
                  <a:pos x="1298" y="1202"/>
                </a:cxn>
                <a:cxn ang="0">
                  <a:pos x="1304" y="1203"/>
                </a:cxn>
                <a:cxn ang="0">
                  <a:pos x="1913" y="1203"/>
                </a:cxn>
                <a:cxn ang="0">
                  <a:pos x="1913" y="1616"/>
                </a:cxn>
                <a:cxn ang="0">
                  <a:pos x="2025" y="1616"/>
                </a:cxn>
                <a:cxn ang="0">
                  <a:pos x="2025" y="34"/>
                </a:cxn>
                <a:cxn ang="0">
                  <a:pos x="1913" y="34"/>
                </a:cxn>
              </a:cxnLst>
              <a:rect l="0" t="0" r="r" b="b"/>
              <a:pathLst>
                <a:path w="2025" h="1616">
                  <a:moveTo>
                    <a:pt x="1913" y="34"/>
                  </a:moveTo>
                  <a:cubicBezTo>
                    <a:pt x="1913" y="985"/>
                    <a:pt x="1913" y="985"/>
                    <a:pt x="1913" y="985"/>
                  </a:cubicBezTo>
                  <a:cubicBezTo>
                    <a:pt x="1348" y="985"/>
                    <a:pt x="1348" y="985"/>
                    <a:pt x="1348" y="985"/>
                  </a:cubicBezTo>
                  <a:cubicBezTo>
                    <a:pt x="1209" y="805"/>
                    <a:pt x="1209" y="805"/>
                    <a:pt x="1209" y="805"/>
                  </a:cubicBezTo>
                  <a:cubicBezTo>
                    <a:pt x="1791" y="660"/>
                    <a:pt x="1791" y="660"/>
                    <a:pt x="1791" y="660"/>
                  </a:cubicBezTo>
                  <a:cubicBezTo>
                    <a:pt x="1801" y="657"/>
                    <a:pt x="1810" y="650"/>
                    <a:pt x="1816" y="641"/>
                  </a:cubicBezTo>
                  <a:cubicBezTo>
                    <a:pt x="1821" y="632"/>
                    <a:pt x="1823" y="620"/>
                    <a:pt x="1820" y="610"/>
                  </a:cubicBezTo>
                  <a:cubicBezTo>
                    <a:pt x="1676" y="35"/>
                    <a:pt x="1676" y="35"/>
                    <a:pt x="1676" y="35"/>
                  </a:cubicBezTo>
                  <a:cubicBezTo>
                    <a:pt x="1671" y="13"/>
                    <a:pt x="1649" y="0"/>
                    <a:pt x="1627" y="5"/>
                  </a:cubicBezTo>
                  <a:cubicBezTo>
                    <a:pt x="330" y="330"/>
                    <a:pt x="330" y="330"/>
                    <a:pt x="330" y="330"/>
                  </a:cubicBezTo>
                  <a:cubicBezTo>
                    <a:pt x="319" y="332"/>
                    <a:pt x="310" y="339"/>
                    <a:pt x="305" y="348"/>
                  </a:cubicBezTo>
                  <a:cubicBezTo>
                    <a:pt x="299" y="358"/>
                    <a:pt x="297" y="369"/>
                    <a:pt x="300" y="380"/>
                  </a:cubicBezTo>
                  <a:cubicBezTo>
                    <a:pt x="330" y="499"/>
                    <a:pt x="330" y="499"/>
                    <a:pt x="330" y="499"/>
                  </a:cubicBezTo>
                  <a:cubicBezTo>
                    <a:pt x="54" y="420"/>
                    <a:pt x="54" y="420"/>
                    <a:pt x="54" y="420"/>
                  </a:cubicBezTo>
                  <a:cubicBezTo>
                    <a:pt x="40" y="416"/>
                    <a:pt x="25" y="420"/>
                    <a:pt x="15" y="430"/>
                  </a:cubicBezTo>
                  <a:cubicBezTo>
                    <a:pt x="4" y="441"/>
                    <a:pt x="0" y="456"/>
                    <a:pt x="3" y="470"/>
                  </a:cubicBezTo>
                  <a:cubicBezTo>
                    <a:pt x="140" y="1016"/>
                    <a:pt x="140" y="1016"/>
                    <a:pt x="140" y="1016"/>
                  </a:cubicBezTo>
                  <a:cubicBezTo>
                    <a:pt x="144" y="1030"/>
                    <a:pt x="154" y="1042"/>
                    <a:pt x="169" y="1046"/>
                  </a:cubicBezTo>
                  <a:cubicBezTo>
                    <a:pt x="172" y="1047"/>
                    <a:pt x="176" y="1047"/>
                    <a:pt x="180" y="1047"/>
                  </a:cubicBezTo>
                  <a:cubicBezTo>
                    <a:pt x="190" y="1047"/>
                    <a:pt x="201" y="1043"/>
                    <a:pt x="209" y="1036"/>
                  </a:cubicBezTo>
                  <a:cubicBezTo>
                    <a:pt x="414" y="837"/>
                    <a:pt x="414" y="837"/>
                    <a:pt x="414" y="837"/>
                  </a:cubicBezTo>
                  <a:cubicBezTo>
                    <a:pt x="444" y="954"/>
                    <a:pt x="444" y="954"/>
                    <a:pt x="444" y="954"/>
                  </a:cubicBezTo>
                  <a:cubicBezTo>
                    <a:pt x="449" y="973"/>
                    <a:pt x="465" y="986"/>
                    <a:pt x="484" y="986"/>
                  </a:cubicBezTo>
                  <a:cubicBezTo>
                    <a:pt x="487" y="986"/>
                    <a:pt x="491" y="985"/>
                    <a:pt x="494" y="984"/>
                  </a:cubicBezTo>
                  <a:cubicBezTo>
                    <a:pt x="978" y="863"/>
                    <a:pt x="978" y="863"/>
                    <a:pt x="978" y="863"/>
                  </a:cubicBezTo>
                  <a:cubicBezTo>
                    <a:pt x="1208" y="1161"/>
                    <a:pt x="1208" y="1161"/>
                    <a:pt x="1208" y="1161"/>
                  </a:cubicBezTo>
                  <a:cubicBezTo>
                    <a:pt x="1230" y="1188"/>
                    <a:pt x="1262" y="1203"/>
                    <a:pt x="1295" y="1203"/>
                  </a:cubicBezTo>
                  <a:cubicBezTo>
                    <a:pt x="1296" y="1203"/>
                    <a:pt x="1297" y="1202"/>
                    <a:pt x="1298" y="1202"/>
                  </a:cubicBezTo>
                  <a:cubicBezTo>
                    <a:pt x="1300" y="1203"/>
                    <a:pt x="1302" y="1203"/>
                    <a:pt x="1304" y="1203"/>
                  </a:cubicBezTo>
                  <a:cubicBezTo>
                    <a:pt x="1913" y="1203"/>
                    <a:pt x="1913" y="1203"/>
                    <a:pt x="1913" y="1203"/>
                  </a:cubicBezTo>
                  <a:cubicBezTo>
                    <a:pt x="1913" y="1616"/>
                    <a:pt x="1913" y="1616"/>
                    <a:pt x="1913" y="1616"/>
                  </a:cubicBezTo>
                  <a:cubicBezTo>
                    <a:pt x="2025" y="1616"/>
                    <a:pt x="2025" y="1616"/>
                    <a:pt x="2025" y="1616"/>
                  </a:cubicBezTo>
                  <a:cubicBezTo>
                    <a:pt x="2025" y="34"/>
                    <a:pt x="2025" y="34"/>
                    <a:pt x="2025" y="34"/>
                  </a:cubicBezTo>
                  <a:lnTo>
                    <a:pt x="1913" y="3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nvGrpSpPr>
            <p:cNvPr id="104" name="グループ化 103">
              <a:extLst>
                <a:ext uri="{FF2B5EF4-FFF2-40B4-BE49-F238E27FC236}">
                  <a16:creationId xmlns:a16="http://schemas.microsoft.com/office/drawing/2014/main" id="{E914E329-87EF-4180-B375-330D63ECDC85}"/>
                </a:ext>
              </a:extLst>
            </p:cNvPr>
            <p:cNvGrpSpPr>
              <a:grpSpLocks noChangeAspect="1"/>
            </p:cNvGrpSpPr>
            <p:nvPr/>
          </p:nvGrpSpPr>
          <p:grpSpPr>
            <a:xfrm>
              <a:off x="1356892" y="6219898"/>
              <a:ext cx="446099" cy="173439"/>
              <a:chOff x="15497175" y="7375525"/>
              <a:chExt cx="5381625" cy="2092325"/>
            </a:xfrm>
            <a:solidFill>
              <a:schemeClr val="bg1">
                <a:lumMod val="50000"/>
              </a:schemeClr>
            </a:solidFill>
          </p:grpSpPr>
          <p:sp>
            <p:nvSpPr>
              <p:cNvPr id="110" name="Freeform 74">
                <a:extLst>
                  <a:ext uri="{FF2B5EF4-FFF2-40B4-BE49-F238E27FC236}">
                    <a16:creationId xmlns:a16="http://schemas.microsoft.com/office/drawing/2014/main" id="{B421525F-3CA6-4601-9E86-F418F9976EEF}"/>
                  </a:ext>
                </a:extLst>
              </p:cNvPr>
              <p:cNvSpPr>
                <a:spLocks noEditPoints="1"/>
              </p:cNvSpPr>
              <p:nvPr/>
            </p:nvSpPr>
            <p:spPr bwMode="auto">
              <a:xfrm>
                <a:off x="19319875" y="8502650"/>
                <a:ext cx="965200" cy="965200"/>
              </a:xfrm>
              <a:custGeom>
                <a:avLst/>
                <a:gdLst>
                  <a:gd name="T0" fmla="*/ 272 w 608"/>
                  <a:gd name="T1" fmla="*/ 2 h 608"/>
                  <a:gd name="T2" fmla="*/ 186 w 608"/>
                  <a:gd name="T3" fmla="*/ 24 h 608"/>
                  <a:gd name="T4" fmla="*/ 110 w 608"/>
                  <a:gd name="T5" fmla="*/ 70 h 608"/>
                  <a:gd name="T6" fmla="*/ 52 w 608"/>
                  <a:gd name="T7" fmla="*/ 134 h 608"/>
                  <a:gd name="T8" fmla="*/ 14 w 608"/>
                  <a:gd name="T9" fmla="*/ 214 h 608"/>
                  <a:gd name="T10" fmla="*/ 0 w 608"/>
                  <a:gd name="T11" fmla="*/ 304 h 608"/>
                  <a:gd name="T12" fmla="*/ 6 w 608"/>
                  <a:gd name="T13" fmla="*/ 366 h 608"/>
                  <a:gd name="T14" fmla="*/ 36 w 608"/>
                  <a:gd name="T15" fmla="*/ 450 h 608"/>
                  <a:gd name="T16" fmla="*/ 88 w 608"/>
                  <a:gd name="T17" fmla="*/ 520 h 608"/>
                  <a:gd name="T18" fmla="*/ 160 w 608"/>
                  <a:gd name="T19" fmla="*/ 572 h 608"/>
                  <a:gd name="T20" fmla="*/ 242 w 608"/>
                  <a:gd name="T21" fmla="*/ 602 h 608"/>
                  <a:gd name="T22" fmla="*/ 304 w 608"/>
                  <a:gd name="T23" fmla="*/ 608 h 608"/>
                  <a:gd name="T24" fmla="*/ 394 w 608"/>
                  <a:gd name="T25" fmla="*/ 594 h 608"/>
                  <a:gd name="T26" fmla="*/ 474 w 608"/>
                  <a:gd name="T27" fmla="*/ 556 h 608"/>
                  <a:gd name="T28" fmla="*/ 538 w 608"/>
                  <a:gd name="T29" fmla="*/ 498 h 608"/>
                  <a:gd name="T30" fmla="*/ 584 w 608"/>
                  <a:gd name="T31" fmla="*/ 422 h 608"/>
                  <a:gd name="T32" fmla="*/ 606 w 608"/>
                  <a:gd name="T33" fmla="*/ 336 h 608"/>
                  <a:gd name="T34" fmla="*/ 606 w 608"/>
                  <a:gd name="T35" fmla="*/ 274 h 608"/>
                  <a:gd name="T36" fmla="*/ 584 w 608"/>
                  <a:gd name="T37" fmla="*/ 186 h 608"/>
                  <a:gd name="T38" fmla="*/ 538 w 608"/>
                  <a:gd name="T39" fmla="*/ 112 h 608"/>
                  <a:gd name="T40" fmla="*/ 474 w 608"/>
                  <a:gd name="T41" fmla="*/ 52 h 608"/>
                  <a:gd name="T42" fmla="*/ 394 w 608"/>
                  <a:gd name="T43" fmla="*/ 14 h 608"/>
                  <a:gd name="T44" fmla="*/ 304 w 608"/>
                  <a:gd name="T45" fmla="*/ 0 h 608"/>
                  <a:gd name="T46" fmla="*/ 304 w 608"/>
                  <a:gd name="T47" fmla="*/ 496 h 608"/>
                  <a:gd name="T48" fmla="*/ 246 w 608"/>
                  <a:gd name="T49" fmla="*/ 488 h 608"/>
                  <a:gd name="T50" fmla="*/ 196 w 608"/>
                  <a:gd name="T51" fmla="*/ 464 h 608"/>
                  <a:gd name="T52" fmla="*/ 156 w 608"/>
                  <a:gd name="T53" fmla="*/ 426 h 608"/>
                  <a:gd name="T54" fmla="*/ 126 w 608"/>
                  <a:gd name="T55" fmla="*/ 380 h 608"/>
                  <a:gd name="T56" fmla="*/ 112 w 608"/>
                  <a:gd name="T57" fmla="*/ 324 h 608"/>
                  <a:gd name="T58" fmla="*/ 112 w 608"/>
                  <a:gd name="T59" fmla="*/ 284 h 608"/>
                  <a:gd name="T60" fmla="*/ 126 w 608"/>
                  <a:gd name="T61" fmla="*/ 230 h 608"/>
                  <a:gd name="T62" fmla="*/ 156 w 608"/>
                  <a:gd name="T63" fmla="*/ 182 h 608"/>
                  <a:gd name="T64" fmla="*/ 196 w 608"/>
                  <a:gd name="T65" fmla="*/ 146 h 608"/>
                  <a:gd name="T66" fmla="*/ 246 w 608"/>
                  <a:gd name="T67" fmla="*/ 122 h 608"/>
                  <a:gd name="T68" fmla="*/ 304 w 608"/>
                  <a:gd name="T69" fmla="*/ 112 h 608"/>
                  <a:gd name="T70" fmla="*/ 342 w 608"/>
                  <a:gd name="T71" fmla="*/ 116 h 608"/>
                  <a:gd name="T72" fmla="*/ 396 w 608"/>
                  <a:gd name="T73" fmla="*/ 136 h 608"/>
                  <a:gd name="T74" fmla="*/ 440 w 608"/>
                  <a:gd name="T75" fmla="*/ 168 h 608"/>
                  <a:gd name="T76" fmla="*/ 472 w 608"/>
                  <a:gd name="T77" fmla="*/ 214 h 608"/>
                  <a:gd name="T78" fmla="*/ 492 w 608"/>
                  <a:gd name="T79" fmla="*/ 266 h 608"/>
                  <a:gd name="T80" fmla="*/ 496 w 608"/>
                  <a:gd name="T81" fmla="*/ 304 h 608"/>
                  <a:gd name="T82" fmla="*/ 488 w 608"/>
                  <a:gd name="T83" fmla="*/ 362 h 608"/>
                  <a:gd name="T84" fmla="*/ 464 w 608"/>
                  <a:gd name="T85" fmla="*/ 412 h 608"/>
                  <a:gd name="T86" fmla="*/ 426 w 608"/>
                  <a:gd name="T87" fmla="*/ 452 h 608"/>
                  <a:gd name="T88" fmla="*/ 378 w 608"/>
                  <a:gd name="T89" fmla="*/ 482 h 608"/>
                  <a:gd name="T90" fmla="*/ 324 w 608"/>
                  <a:gd name="T91" fmla="*/ 49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8" h="608">
                    <a:moveTo>
                      <a:pt x="304" y="0"/>
                    </a:moveTo>
                    <a:lnTo>
                      <a:pt x="304" y="0"/>
                    </a:lnTo>
                    <a:lnTo>
                      <a:pt x="272" y="2"/>
                    </a:lnTo>
                    <a:lnTo>
                      <a:pt x="242" y="6"/>
                    </a:lnTo>
                    <a:lnTo>
                      <a:pt x="214" y="14"/>
                    </a:lnTo>
                    <a:lnTo>
                      <a:pt x="186" y="24"/>
                    </a:lnTo>
                    <a:lnTo>
                      <a:pt x="160" y="38"/>
                    </a:lnTo>
                    <a:lnTo>
                      <a:pt x="134" y="52"/>
                    </a:lnTo>
                    <a:lnTo>
                      <a:pt x="110" y="70"/>
                    </a:lnTo>
                    <a:lnTo>
                      <a:pt x="88" y="90"/>
                    </a:lnTo>
                    <a:lnTo>
                      <a:pt x="70" y="112"/>
                    </a:lnTo>
                    <a:lnTo>
                      <a:pt x="52" y="134"/>
                    </a:lnTo>
                    <a:lnTo>
                      <a:pt x="36" y="160"/>
                    </a:lnTo>
                    <a:lnTo>
                      <a:pt x="24" y="186"/>
                    </a:lnTo>
                    <a:lnTo>
                      <a:pt x="14" y="214"/>
                    </a:lnTo>
                    <a:lnTo>
                      <a:pt x="6" y="244"/>
                    </a:lnTo>
                    <a:lnTo>
                      <a:pt x="2" y="274"/>
                    </a:lnTo>
                    <a:lnTo>
                      <a:pt x="0" y="304"/>
                    </a:lnTo>
                    <a:lnTo>
                      <a:pt x="0" y="304"/>
                    </a:lnTo>
                    <a:lnTo>
                      <a:pt x="2" y="336"/>
                    </a:lnTo>
                    <a:lnTo>
                      <a:pt x="6" y="366"/>
                    </a:lnTo>
                    <a:lnTo>
                      <a:pt x="14" y="396"/>
                    </a:lnTo>
                    <a:lnTo>
                      <a:pt x="24" y="422"/>
                    </a:lnTo>
                    <a:lnTo>
                      <a:pt x="36" y="450"/>
                    </a:lnTo>
                    <a:lnTo>
                      <a:pt x="52" y="474"/>
                    </a:lnTo>
                    <a:lnTo>
                      <a:pt x="70" y="498"/>
                    </a:lnTo>
                    <a:lnTo>
                      <a:pt x="88" y="520"/>
                    </a:lnTo>
                    <a:lnTo>
                      <a:pt x="110" y="540"/>
                    </a:lnTo>
                    <a:lnTo>
                      <a:pt x="134" y="556"/>
                    </a:lnTo>
                    <a:lnTo>
                      <a:pt x="160" y="572"/>
                    </a:lnTo>
                    <a:lnTo>
                      <a:pt x="186" y="584"/>
                    </a:lnTo>
                    <a:lnTo>
                      <a:pt x="214" y="594"/>
                    </a:lnTo>
                    <a:lnTo>
                      <a:pt x="242" y="602"/>
                    </a:lnTo>
                    <a:lnTo>
                      <a:pt x="272" y="606"/>
                    </a:lnTo>
                    <a:lnTo>
                      <a:pt x="304" y="608"/>
                    </a:lnTo>
                    <a:lnTo>
                      <a:pt x="304" y="608"/>
                    </a:lnTo>
                    <a:lnTo>
                      <a:pt x="334" y="606"/>
                    </a:lnTo>
                    <a:lnTo>
                      <a:pt x="366" y="602"/>
                    </a:lnTo>
                    <a:lnTo>
                      <a:pt x="394" y="594"/>
                    </a:lnTo>
                    <a:lnTo>
                      <a:pt x="422" y="584"/>
                    </a:lnTo>
                    <a:lnTo>
                      <a:pt x="448" y="572"/>
                    </a:lnTo>
                    <a:lnTo>
                      <a:pt x="474" y="556"/>
                    </a:lnTo>
                    <a:lnTo>
                      <a:pt x="498" y="540"/>
                    </a:lnTo>
                    <a:lnTo>
                      <a:pt x="518" y="520"/>
                    </a:lnTo>
                    <a:lnTo>
                      <a:pt x="538" y="498"/>
                    </a:lnTo>
                    <a:lnTo>
                      <a:pt x="556" y="474"/>
                    </a:lnTo>
                    <a:lnTo>
                      <a:pt x="572" y="450"/>
                    </a:lnTo>
                    <a:lnTo>
                      <a:pt x="584" y="422"/>
                    </a:lnTo>
                    <a:lnTo>
                      <a:pt x="594" y="396"/>
                    </a:lnTo>
                    <a:lnTo>
                      <a:pt x="602" y="366"/>
                    </a:lnTo>
                    <a:lnTo>
                      <a:pt x="606" y="336"/>
                    </a:lnTo>
                    <a:lnTo>
                      <a:pt x="608" y="304"/>
                    </a:lnTo>
                    <a:lnTo>
                      <a:pt x="608" y="304"/>
                    </a:lnTo>
                    <a:lnTo>
                      <a:pt x="606" y="274"/>
                    </a:lnTo>
                    <a:lnTo>
                      <a:pt x="602" y="244"/>
                    </a:lnTo>
                    <a:lnTo>
                      <a:pt x="594" y="214"/>
                    </a:lnTo>
                    <a:lnTo>
                      <a:pt x="584" y="186"/>
                    </a:lnTo>
                    <a:lnTo>
                      <a:pt x="572" y="160"/>
                    </a:lnTo>
                    <a:lnTo>
                      <a:pt x="556" y="134"/>
                    </a:lnTo>
                    <a:lnTo>
                      <a:pt x="538" y="112"/>
                    </a:lnTo>
                    <a:lnTo>
                      <a:pt x="518" y="90"/>
                    </a:lnTo>
                    <a:lnTo>
                      <a:pt x="498" y="70"/>
                    </a:lnTo>
                    <a:lnTo>
                      <a:pt x="474" y="52"/>
                    </a:lnTo>
                    <a:lnTo>
                      <a:pt x="448" y="38"/>
                    </a:lnTo>
                    <a:lnTo>
                      <a:pt x="422" y="24"/>
                    </a:lnTo>
                    <a:lnTo>
                      <a:pt x="394" y="14"/>
                    </a:lnTo>
                    <a:lnTo>
                      <a:pt x="366" y="6"/>
                    </a:lnTo>
                    <a:lnTo>
                      <a:pt x="334" y="2"/>
                    </a:lnTo>
                    <a:lnTo>
                      <a:pt x="304" y="0"/>
                    </a:lnTo>
                    <a:lnTo>
                      <a:pt x="304" y="0"/>
                    </a:lnTo>
                    <a:close/>
                    <a:moveTo>
                      <a:pt x="304" y="496"/>
                    </a:moveTo>
                    <a:lnTo>
                      <a:pt x="304" y="496"/>
                    </a:lnTo>
                    <a:lnTo>
                      <a:pt x="284" y="496"/>
                    </a:lnTo>
                    <a:lnTo>
                      <a:pt x="266" y="492"/>
                    </a:lnTo>
                    <a:lnTo>
                      <a:pt x="246" y="488"/>
                    </a:lnTo>
                    <a:lnTo>
                      <a:pt x="230" y="482"/>
                    </a:lnTo>
                    <a:lnTo>
                      <a:pt x="212" y="474"/>
                    </a:lnTo>
                    <a:lnTo>
                      <a:pt x="196" y="464"/>
                    </a:lnTo>
                    <a:lnTo>
                      <a:pt x="182" y="452"/>
                    </a:lnTo>
                    <a:lnTo>
                      <a:pt x="168" y="440"/>
                    </a:lnTo>
                    <a:lnTo>
                      <a:pt x="156" y="426"/>
                    </a:lnTo>
                    <a:lnTo>
                      <a:pt x="144" y="412"/>
                    </a:lnTo>
                    <a:lnTo>
                      <a:pt x="134" y="396"/>
                    </a:lnTo>
                    <a:lnTo>
                      <a:pt x="126" y="380"/>
                    </a:lnTo>
                    <a:lnTo>
                      <a:pt x="120" y="362"/>
                    </a:lnTo>
                    <a:lnTo>
                      <a:pt x="116" y="344"/>
                    </a:lnTo>
                    <a:lnTo>
                      <a:pt x="112" y="324"/>
                    </a:lnTo>
                    <a:lnTo>
                      <a:pt x="112" y="304"/>
                    </a:lnTo>
                    <a:lnTo>
                      <a:pt x="112" y="304"/>
                    </a:lnTo>
                    <a:lnTo>
                      <a:pt x="112" y="284"/>
                    </a:lnTo>
                    <a:lnTo>
                      <a:pt x="116" y="266"/>
                    </a:lnTo>
                    <a:lnTo>
                      <a:pt x="120" y="248"/>
                    </a:lnTo>
                    <a:lnTo>
                      <a:pt x="126" y="230"/>
                    </a:lnTo>
                    <a:lnTo>
                      <a:pt x="134" y="214"/>
                    </a:lnTo>
                    <a:lnTo>
                      <a:pt x="144" y="198"/>
                    </a:lnTo>
                    <a:lnTo>
                      <a:pt x="156" y="182"/>
                    </a:lnTo>
                    <a:lnTo>
                      <a:pt x="168" y="168"/>
                    </a:lnTo>
                    <a:lnTo>
                      <a:pt x="182" y="156"/>
                    </a:lnTo>
                    <a:lnTo>
                      <a:pt x="196" y="146"/>
                    </a:lnTo>
                    <a:lnTo>
                      <a:pt x="212" y="136"/>
                    </a:lnTo>
                    <a:lnTo>
                      <a:pt x="230" y="128"/>
                    </a:lnTo>
                    <a:lnTo>
                      <a:pt x="246" y="122"/>
                    </a:lnTo>
                    <a:lnTo>
                      <a:pt x="266" y="116"/>
                    </a:lnTo>
                    <a:lnTo>
                      <a:pt x="284" y="114"/>
                    </a:lnTo>
                    <a:lnTo>
                      <a:pt x="304" y="112"/>
                    </a:lnTo>
                    <a:lnTo>
                      <a:pt x="304" y="112"/>
                    </a:lnTo>
                    <a:lnTo>
                      <a:pt x="324" y="114"/>
                    </a:lnTo>
                    <a:lnTo>
                      <a:pt x="342" y="116"/>
                    </a:lnTo>
                    <a:lnTo>
                      <a:pt x="362" y="122"/>
                    </a:lnTo>
                    <a:lnTo>
                      <a:pt x="378" y="128"/>
                    </a:lnTo>
                    <a:lnTo>
                      <a:pt x="396" y="136"/>
                    </a:lnTo>
                    <a:lnTo>
                      <a:pt x="412" y="146"/>
                    </a:lnTo>
                    <a:lnTo>
                      <a:pt x="426" y="156"/>
                    </a:lnTo>
                    <a:lnTo>
                      <a:pt x="440" y="168"/>
                    </a:lnTo>
                    <a:lnTo>
                      <a:pt x="452" y="182"/>
                    </a:lnTo>
                    <a:lnTo>
                      <a:pt x="464" y="198"/>
                    </a:lnTo>
                    <a:lnTo>
                      <a:pt x="472" y="214"/>
                    </a:lnTo>
                    <a:lnTo>
                      <a:pt x="482" y="230"/>
                    </a:lnTo>
                    <a:lnTo>
                      <a:pt x="488" y="248"/>
                    </a:lnTo>
                    <a:lnTo>
                      <a:pt x="492" y="266"/>
                    </a:lnTo>
                    <a:lnTo>
                      <a:pt x="496" y="284"/>
                    </a:lnTo>
                    <a:lnTo>
                      <a:pt x="496" y="304"/>
                    </a:lnTo>
                    <a:lnTo>
                      <a:pt x="496" y="304"/>
                    </a:lnTo>
                    <a:lnTo>
                      <a:pt x="496" y="324"/>
                    </a:lnTo>
                    <a:lnTo>
                      <a:pt x="492" y="344"/>
                    </a:lnTo>
                    <a:lnTo>
                      <a:pt x="488" y="362"/>
                    </a:lnTo>
                    <a:lnTo>
                      <a:pt x="482" y="380"/>
                    </a:lnTo>
                    <a:lnTo>
                      <a:pt x="472" y="396"/>
                    </a:lnTo>
                    <a:lnTo>
                      <a:pt x="464" y="412"/>
                    </a:lnTo>
                    <a:lnTo>
                      <a:pt x="452" y="426"/>
                    </a:lnTo>
                    <a:lnTo>
                      <a:pt x="440" y="440"/>
                    </a:lnTo>
                    <a:lnTo>
                      <a:pt x="426" y="452"/>
                    </a:lnTo>
                    <a:lnTo>
                      <a:pt x="412" y="464"/>
                    </a:lnTo>
                    <a:lnTo>
                      <a:pt x="396" y="474"/>
                    </a:lnTo>
                    <a:lnTo>
                      <a:pt x="378" y="482"/>
                    </a:lnTo>
                    <a:lnTo>
                      <a:pt x="362" y="488"/>
                    </a:lnTo>
                    <a:lnTo>
                      <a:pt x="342" y="492"/>
                    </a:lnTo>
                    <a:lnTo>
                      <a:pt x="324" y="496"/>
                    </a:lnTo>
                    <a:lnTo>
                      <a:pt x="304" y="496"/>
                    </a:lnTo>
                    <a:lnTo>
                      <a:pt x="304"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1" name="Freeform 75">
                <a:extLst>
                  <a:ext uri="{FF2B5EF4-FFF2-40B4-BE49-F238E27FC236}">
                    <a16:creationId xmlns:a16="http://schemas.microsoft.com/office/drawing/2014/main" id="{FDC096B1-324A-4465-A1E4-B4779910EECB}"/>
                  </a:ext>
                </a:extLst>
              </p:cNvPr>
              <p:cNvSpPr>
                <a:spLocks noEditPoints="1"/>
              </p:cNvSpPr>
              <p:nvPr/>
            </p:nvSpPr>
            <p:spPr bwMode="auto">
              <a:xfrm>
                <a:off x="15986125" y="8502650"/>
                <a:ext cx="965200" cy="965200"/>
              </a:xfrm>
              <a:custGeom>
                <a:avLst/>
                <a:gdLst>
                  <a:gd name="T0" fmla="*/ 272 w 608"/>
                  <a:gd name="T1" fmla="*/ 2 h 608"/>
                  <a:gd name="T2" fmla="*/ 186 w 608"/>
                  <a:gd name="T3" fmla="*/ 24 h 608"/>
                  <a:gd name="T4" fmla="*/ 110 w 608"/>
                  <a:gd name="T5" fmla="*/ 70 h 608"/>
                  <a:gd name="T6" fmla="*/ 52 w 608"/>
                  <a:gd name="T7" fmla="*/ 134 h 608"/>
                  <a:gd name="T8" fmla="*/ 14 w 608"/>
                  <a:gd name="T9" fmla="*/ 214 h 608"/>
                  <a:gd name="T10" fmla="*/ 0 w 608"/>
                  <a:gd name="T11" fmla="*/ 304 h 608"/>
                  <a:gd name="T12" fmla="*/ 6 w 608"/>
                  <a:gd name="T13" fmla="*/ 366 h 608"/>
                  <a:gd name="T14" fmla="*/ 36 w 608"/>
                  <a:gd name="T15" fmla="*/ 450 h 608"/>
                  <a:gd name="T16" fmla="*/ 88 w 608"/>
                  <a:gd name="T17" fmla="*/ 520 h 608"/>
                  <a:gd name="T18" fmla="*/ 160 w 608"/>
                  <a:gd name="T19" fmla="*/ 572 h 608"/>
                  <a:gd name="T20" fmla="*/ 242 w 608"/>
                  <a:gd name="T21" fmla="*/ 602 h 608"/>
                  <a:gd name="T22" fmla="*/ 304 w 608"/>
                  <a:gd name="T23" fmla="*/ 608 h 608"/>
                  <a:gd name="T24" fmla="*/ 394 w 608"/>
                  <a:gd name="T25" fmla="*/ 594 h 608"/>
                  <a:gd name="T26" fmla="*/ 474 w 608"/>
                  <a:gd name="T27" fmla="*/ 556 h 608"/>
                  <a:gd name="T28" fmla="*/ 538 w 608"/>
                  <a:gd name="T29" fmla="*/ 498 h 608"/>
                  <a:gd name="T30" fmla="*/ 584 w 608"/>
                  <a:gd name="T31" fmla="*/ 422 h 608"/>
                  <a:gd name="T32" fmla="*/ 606 w 608"/>
                  <a:gd name="T33" fmla="*/ 336 h 608"/>
                  <a:gd name="T34" fmla="*/ 606 w 608"/>
                  <a:gd name="T35" fmla="*/ 274 h 608"/>
                  <a:gd name="T36" fmla="*/ 584 w 608"/>
                  <a:gd name="T37" fmla="*/ 186 h 608"/>
                  <a:gd name="T38" fmla="*/ 538 w 608"/>
                  <a:gd name="T39" fmla="*/ 112 h 608"/>
                  <a:gd name="T40" fmla="*/ 474 w 608"/>
                  <a:gd name="T41" fmla="*/ 52 h 608"/>
                  <a:gd name="T42" fmla="*/ 394 w 608"/>
                  <a:gd name="T43" fmla="*/ 14 h 608"/>
                  <a:gd name="T44" fmla="*/ 304 w 608"/>
                  <a:gd name="T45" fmla="*/ 0 h 608"/>
                  <a:gd name="T46" fmla="*/ 304 w 608"/>
                  <a:gd name="T47" fmla="*/ 496 h 608"/>
                  <a:gd name="T48" fmla="*/ 246 w 608"/>
                  <a:gd name="T49" fmla="*/ 488 h 608"/>
                  <a:gd name="T50" fmla="*/ 196 w 608"/>
                  <a:gd name="T51" fmla="*/ 464 h 608"/>
                  <a:gd name="T52" fmla="*/ 156 w 608"/>
                  <a:gd name="T53" fmla="*/ 426 h 608"/>
                  <a:gd name="T54" fmla="*/ 126 w 608"/>
                  <a:gd name="T55" fmla="*/ 380 h 608"/>
                  <a:gd name="T56" fmla="*/ 112 w 608"/>
                  <a:gd name="T57" fmla="*/ 324 h 608"/>
                  <a:gd name="T58" fmla="*/ 112 w 608"/>
                  <a:gd name="T59" fmla="*/ 284 h 608"/>
                  <a:gd name="T60" fmla="*/ 126 w 608"/>
                  <a:gd name="T61" fmla="*/ 230 h 608"/>
                  <a:gd name="T62" fmla="*/ 156 w 608"/>
                  <a:gd name="T63" fmla="*/ 182 h 608"/>
                  <a:gd name="T64" fmla="*/ 196 w 608"/>
                  <a:gd name="T65" fmla="*/ 146 h 608"/>
                  <a:gd name="T66" fmla="*/ 246 w 608"/>
                  <a:gd name="T67" fmla="*/ 122 h 608"/>
                  <a:gd name="T68" fmla="*/ 304 w 608"/>
                  <a:gd name="T69" fmla="*/ 112 h 608"/>
                  <a:gd name="T70" fmla="*/ 342 w 608"/>
                  <a:gd name="T71" fmla="*/ 116 h 608"/>
                  <a:gd name="T72" fmla="*/ 396 w 608"/>
                  <a:gd name="T73" fmla="*/ 136 h 608"/>
                  <a:gd name="T74" fmla="*/ 440 w 608"/>
                  <a:gd name="T75" fmla="*/ 168 h 608"/>
                  <a:gd name="T76" fmla="*/ 472 w 608"/>
                  <a:gd name="T77" fmla="*/ 214 h 608"/>
                  <a:gd name="T78" fmla="*/ 492 w 608"/>
                  <a:gd name="T79" fmla="*/ 266 h 608"/>
                  <a:gd name="T80" fmla="*/ 496 w 608"/>
                  <a:gd name="T81" fmla="*/ 304 h 608"/>
                  <a:gd name="T82" fmla="*/ 488 w 608"/>
                  <a:gd name="T83" fmla="*/ 362 h 608"/>
                  <a:gd name="T84" fmla="*/ 464 w 608"/>
                  <a:gd name="T85" fmla="*/ 412 h 608"/>
                  <a:gd name="T86" fmla="*/ 426 w 608"/>
                  <a:gd name="T87" fmla="*/ 452 h 608"/>
                  <a:gd name="T88" fmla="*/ 378 w 608"/>
                  <a:gd name="T89" fmla="*/ 482 h 608"/>
                  <a:gd name="T90" fmla="*/ 324 w 608"/>
                  <a:gd name="T91" fmla="*/ 49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8" h="608">
                    <a:moveTo>
                      <a:pt x="304" y="0"/>
                    </a:moveTo>
                    <a:lnTo>
                      <a:pt x="304" y="0"/>
                    </a:lnTo>
                    <a:lnTo>
                      <a:pt x="272" y="2"/>
                    </a:lnTo>
                    <a:lnTo>
                      <a:pt x="242" y="6"/>
                    </a:lnTo>
                    <a:lnTo>
                      <a:pt x="214" y="14"/>
                    </a:lnTo>
                    <a:lnTo>
                      <a:pt x="186" y="24"/>
                    </a:lnTo>
                    <a:lnTo>
                      <a:pt x="160" y="38"/>
                    </a:lnTo>
                    <a:lnTo>
                      <a:pt x="134" y="52"/>
                    </a:lnTo>
                    <a:lnTo>
                      <a:pt x="110" y="70"/>
                    </a:lnTo>
                    <a:lnTo>
                      <a:pt x="88" y="90"/>
                    </a:lnTo>
                    <a:lnTo>
                      <a:pt x="70" y="112"/>
                    </a:lnTo>
                    <a:lnTo>
                      <a:pt x="52" y="134"/>
                    </a:lnTo>
                    <a:lnTo>
                      <a:pt x="36" y="160"/>
                    </a:lnTo>
                    <a:lnTo>
                      <a:pt x="24" y="186"/>
                    </a:lnTo>
                    <a:lnTo>
                      <a:pt x="14" y="214"/>
                    </a:lnTo>
                    <a:lnTo>
                      <a:pt x="6" y="244"/>
                    </a:lnTo>
                    <a:lnTo>
                      <a:pt x="2" y="274"/>
                    </a:lnTo>
                    <a:lnTo>
                      <a:pt x="0" y="304"/>
                    </a:lnTo>
                    <a:lnTo>
                      <a:pt x="0" y="304"/>
                    </a:lnTo>
                    <a:lnTo>
                      <a:pt x="2" y="336"/>
                    </a:lnTo>
                    <a:lnTo>
                      <a:pt x="6" y="366"/>
                    </a:lnTo>
                    <a:lnTo>
                      <a:pt x="14" y="396"/>
                    </a:lnTo>
                    <a:lnTo>
                      <a:pt x="24" y="422"/>
                    </a:lnTo>
                    <a:lnTo>
                      <a:pt x="36" y="450"/>
                    </a:lnTo>
                    <a:lnTo>
                      <a:pt x="52" y="474"/>
                    </a:lnTo>
                    <a:lnTo>
                      <a:pt x="70" y="498"/>
                    </a:lnTo>
                    <a:lnTo>
                      <a:pt x="88" y="520"/>
                    </a:lnTo>
                    <a:lnTo>
                      <a:pt x="110" y="540"/>
                    </a:lnTo>
                    <a:lnTo>
                      <a:pt x="134" y="556"/>
                    </a:lnTo>
                    <a:lnTo>
                      <a:pt x="160" y="572"/>
                    </a:lnTo>
                    <a:lnTo>
                      <a:pt x="186" y="584"/>
                    </a:lnTo>
                    <a:lnTo>
                      <a:pt x="214" y="594"/>
                    </a:lnTo>
                    <a:lnTo>
                      <a:pt x="242" y="602"/>
                    </a:lnTo>
                    <a:lnTo>
                      <a:pt x="272" y="606"/>
                    </a:lnTo>
                    <a:lnTo>
                      <a:pt x="304" y="608"/>
                    </a:lnTo>
                    <a:lnTo>
                      <a:pt x="304" y="608"/>
                    </a:lnTo>
                    <a:lnTo>
                      <a:pt x="334" y="606"/>
                    </a:lnTo>
                    <a:lnTo>
                      <a:pt x="366" y="602"/>
                    </a:lnTo>
                    <a:lnTo>
                      <a:pt x="394" y="594"/>
                    </a:lnTo>
                    <a:lnTo>
                      <a:pt x="422" y="584"/>
                    </a:lnTo>
                    <a:lnTo>
                      <a:pt x="448" y="572"/>
                    </a:lnTo>
                    <a:lnTo>
                      <a:pt x="474" y="556"/>
                    </a:lnTo>
                    <a:lnTo>
                      <a:pt x="498" y="540"/>
                    </a:lnTo>
                    <a:lnTo>
                      <a:pt x="518" y="520"/>
                    </a:lnTo>
                    <a:lnTo>
                      <a:pt x="538" y="498"/>
                    </a:lnTo>
                    <a:lnTo>
                      <a:pt x="556" y="474"/>
                    </a:lnTo>
                    <a:lnTo>
                      <a:pt x="572" y="450"/>
                    </a:lnTo>
                    <a:lnTo>
                      <a:pt x="584" y="422"/>
                    </a:lnTo>
                    <a:lnTo>
                      <a:pt x="594" y="396"/>
                    </a:lnTo>
                    <a:lnTo>
                      <a:pt x="602" y="366"/>
                    </a:lnTo>
                    <a:lnTo>
                      <a:pt x="606" y="336"/>
                    </a:lnTo>
                    <a:lnTo>
                      <a:pt x="608" y="304"/>
                    </a:lnTo>
                    <a:lnTo>
                      <a:pt x="608" y="304"/>
                    </a:lnTo>
                    <a:lnTo>
                      <a:pt x="606" y="274"/>
                    </a:lnTo>
                    <a:lnTo>
                      <a:pt x="602" y="244"/>
                    </a:lnTo>
                    <a:lnTo>
                      <a:pt x="594" y="214"/>
                    </a:lnTo>
                    <a:lnTo>
                      <a:pt x="584" y="186"/>
                    </a:lnTo>
                    <a:lnTo>
                      <a:pt x="572" y="160"/>
                    </a:lnTo>
                    <a:lnTo>
                      <a:pt x="556" y="134"/>
                    </a:lnTo>
                    <a:lnTo>
                      <a:pt x="538" y="112"/>
                    </a:lnTo>
                    <a:lnTo>
                      <a:pt x="518" y="90"/>
                    </a:lnTo>
                    <a:lnTo>
                      <a:pt x="498" y="70"/>
                    </a:lnTo>
                    <a:lnTo>
                      <a:pt x="474" y="52"/>
                    </a:lnTo>
                    <a:lnTo>
                      <a:pt x="448" y="38"/>
                    </a:lnTo>
                    <a:lnTo>
                      <a:pt x="422" y="24"/>
                    </a:lnTo>
                    <a:lnTo>
                      <a:pt x="394" y="14"/>
                    </a:lnTo>
                    <a:lnTo>
                      <a:pt x="366" y="6"/>
                    </a:lnTo>
                    <a:lnTo>
                      <a:pt x="334" y="2"/>
                    </a:lnTo>
                    <a:lnTo>
                      <a:pt x="304" y="0"/>
                    </a:lnTo>
                    <a:lnTo>
                      <a:pt x="304" y="0"/>
                    </a:lnTo>
                    <a:close/>
                    <a:moveTo>
                      <a:pt x="304" y="496"/>
                    </a:moveTo>
                    <a:lnTo>
                      <a:pt x="304" y="496"/>
                    </a:lnTo>
                    <a:lnTo>
                      <a:pt x="284" y="496"/>
                    </a:lnTo>
                    <a:lnTo>
                      <a:pt x="266" y="492"/>
                    </a:lnTo>
                    <a:lnTo>
                      <a:pt x="246" y="488"/>
                    </a:lnTo>
                    <a:lnTo>
                      <a:pt x="230" y="482"/>
                    </a:lnTo>
                    <a:lnTo>
                      <a:pt x="212" y="474"/>
                    </a:lnTo>
                    <a:lnTo>
                      <a:pt x="196" y="464"/>
                    </a:lnTo>
                    <a:lnTo>
                      <a:pt x="182" y="452"/>
                    </a:lnTo>
                    <a:lnTo>
                      <a:pt x="168" y="440"/>
                    </a:lnTo>
                    <a:lnTo>
                      <a:pt x="156" y="426"/>
                    </a:lnTo>
                    <a:lnTo>
                      <a:pt x="144" y="412"/>
                    </a:lnTo>
                    <a:lnTo>
                      <a:pt x="134" y="396"/>
                    </a:lnTo>
                    <a:lnTo>
                      <a:pt x="126" y="380"/>
                    </a:lnTo>
                    <a:lnTo>
                      <a:pt x="120" y="362"/>
                    </a:lnTo>
                    <a:lnTo>
                      <a:pt x="116" y="344"/>
                    </a:lnTo>
                    <a:lnTo>
                      <a:pt x="112" y="324"/>
                    </a:lnTo>
                    <a:lnTo>
                      <a:pt x="112" y="304"/>
                    </a:lnTo>
                    <a:lnTo>
                      <a:pt x="112" y="304"/>
                    </a:lnTo>
                    <a:lnTo>
                      <a:pt x="112" y="284"/>
                    </a:lnTo>
                    <a:lnTo>
                      <a:pt x="116" y="266"/>
                    </a:lnTo>
                    <a:lnTo>
                      <a:pt x="120" y="248"/>
                    </a:lnTo>
                    <a:lnTo>
                      <a:pt x="126" y="230"/>
                    </a:lnTo>
                    <a:lnTo>
                      <a:pt x="134" y="214"/>
                    </a:lnTo>
                    <a:lnTo>
                      <a:pt x="144" y="198"/>
                    </a:lnTo>
                    <a:lnTo>
                      <a:pt x="156" y="182"/>
                    </a:lnTo>
                    <a:lnTo>
                      <a:pt x="168" y="168"/>
                    </a:lnTo>
                    <a:lnTo>
                      <a:pt x="182" y="156"/>
                    </a:lnTo>
                    <a:lnTo>
                      <a:pt x="196" y="146"/>
                    </a:lnTo>
                    <a:lnTo>
                      <a:pt x="212" y="136"/>
                    </a:lnTo>
                    <a:lnTo>
                      <a:pt x="230" y="128"/>
                    </a:lnTo>
                    <a:lnTo>
                      <a:pt x="246" y="122"/>
                    </a:lnTo>
                    <a:lnTo>
                      <a:pt x="266" y="116"/>
                    </a:lnTo>
                    <a:lnTo>
                      <a:pt x="284" y="114"/>
                    </a:lnTo>
                    <a:lnTo>
                      <a:pt x="304" y="112"/>
                    </a:lnTo>
                    <a:lnTo>
                      <a:pt x="304" y="112"/>
                    </a:lnTo>
                    <a:lnTo>
                      <a:pt x="324" y="114"/>
                    </a:lnTo>
                    <a:lnTo>
                      <a:pt x="342" y="116"/>
                    </a:lnTo>
                    <a:lnTo>
                      <a:pt x="362" y="122"/>
                    </a:lnTo>
                    <a:lnTo>
                      <a:pt x="378" y="128"/>
                    </a:lnTo>
                    <a:lnTo>
                      <a:pt x="396" y="136"/>
                    </a:lnTo>
                    <a:lnTo>
                      <a:pt x="412" y="146"/>
                    </a:lnTo>
                    <a:lnTo>
                      <a:pt x="426" y="156"/>
                    </a:lnTo>
                    <a:lnTo>
                      <a:pt x="440" y="168"/>
                    </a:lnTo>
                    <a:lnTo>
                      <a:pt x="452" y="182"/>
                    </a:lnTo>
                    <a:lnTo>
                      <a:pt x="464" y="198"/>
                    </a:lnTo>
                    <a:lnTo>
                      <a:pt x="472" y="214"/>
                    </a:lnTo>
                    <a:lnTo>
                      <a:pt x="482" y="230"/>
                    </a:lnTo>
                    <a:lnTo>
                      <a:pt x="488" y="248"/>
                    </a:lnTo>
                    <a:lnTo>
                      <a:pt x="492" y="266"/>
                    </a:lnTo>
                    <a:lnTo>
                      <a:pt x="496" y="284"/>
                    </a:lnTo>
                    <a:lnTo>
                      <a:pt x="496" y="304"/>
                    </a:lnTo>
                    <a:lnTo>
                      <a:pt x="496" y="304"/>
                    </a:lnTo>
                    <a:lnTo>
                      <a:pt x="496" y="324"/>
                    </a:lnTo>
                    <a:lnTo>
                      <a:pt x="492" y="344"/>
                    </a:lnTo>
                    <a:lnTo>
                      <a:pt x="488" y="362"/>
                    </a:lnTo>
                    <a:lnTo>
                      <a:pt x="482" y="380"/>
                    </a:lnTo>
                    <a:lnTo>
                      <a:pt x="472" y="396"/>
                    </a:lnTo>
                    <a:lnTo>
                      <a:pt x="464" y="412"/>
                    </a:lnTo>
                    <a:lnTo>
                      <a:pt x="452" y="426"/>
                    </a:lnTo>
                    <a:lnTo>
                      <a:pt x="440" y="440"/>
                    </a:lnTo>
                    <a:lnTo>
                      <a:pt x="426" y="452"/>
                    </a:lnTo>
                    <a:lnTo>
                      <a:pt x="412" y="464"/>
                    </a:lnTo>
                    <a:lnTo>
                      <a:pt x="396" y="474"/>
                    </a:lnTo>
                    <a:lnTo>
                      <a:pt x="378" y="482"/>
                    </a:lnTo>
                    <a:lnTo>
                      <a:pt x="362" y="488"/>
                    </a:lnTo>
                    <a:lnTo>
                      <a:pt x="342" y="492"/>
                    </a:lnTo>
                    <a:lnTo>
                      <a:pt x="324" y="496"/>
                    </a:lnTo>
                    <a:lnTo>
                      <a:pt x="304" y="496"/>
                    </a:lnTo>
                    <a:lnTo>
                      <a:pt x="304"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 name="Freeform 76">
                <a:extLst>
                  <a:ext uri="{FF2B5EF4-FFF2-40B4-BE49-F238E27FC236}">
                    <a16:creationId xmlns:a16="http://schemas.microsoft.com/office/drawing/2014/main" id="{884E4AB1-13ED-496C-832D-DEBC392CE360}"/>
                  </a:ext>
                </a:extLst>
              </p:cNvPr>
              <p:cNvSpPr>
                <a:spLocks noEditPoints="1"/>
              </p:cNvSpPr>
              <p:nvPr/>
            </p:nvSpPr>
            <p:spPr bwMode="auto">
              <a:xfrm>
                <a:off x="15497175" y="7375525"/>
                <a:ext cx="5381625" cy="1711325"/>
              </a:xfrm>
              <a:custGeom>
                <a:avLst/>
                <a:gdLst>
                  <a:gd name="T0" fmla="*/ 2678 w 3390"/>
                  <a:gd name="T1" fmla="*/ 360 h 1078"/>
                  <a:gd name="T2" fmla="*/ 2432 w 3390"/>
                  <a:gd name="T3" fmla="*/ 322 h 1078"/>
                  <a:gd name="T4" fmla="*/ 2256 w 3390"/>
                  <a:gd name="T5" fmla="*/ 212 h 1078"/>
                  <a:gd name="T6" fmla="*/ 1938 w 3390"/>
                  <a:gd name="T7" fmla="*/ 70 h 1078"/>
                  <a:gd name="T8" fmla="*/ 1682 w 3390"/>
                  <a:gd name="T9" fmla="*/ 12 h 1078"/>
                  <a:gd name="T10" fmla="*/ 1490 w 3390"/>
                  <a:gd name="T11" fmla="*/ 0 h 1078"/>
                  <a:gd name="T12" fmla="*/ 876 w 3390"/>
                  <a:gd name="T13" fmla="*/ 18 h 1078"/>
                  <a:gd name="T14" fmla="*/ 654 w 3390"/>
                  <a:gd name="T15" fmla="*/ 60 h 1078"/>
                  <a:gd name="T16" fmla="*/ 374 w 3390"/>
                  <a:gd name="T17" fmla="*/ 166 h 1078"/>
                  <a:gd name="T18" fmla="*/ 36 w 3390"/>
                  <a:gd name="T19" fmla="*/ 346 h 1078"/>
                  <a:gd name="T20" fmla="*/ 10 w 3390"/>
                  <a:gd name="T21" fmla="*/ 434 h 1078"/>
                  <a:gd name="T22" fmla="*/ 4 w 3390"/>
                  <a:gd name="T23" fmla="*/ 788 h 1078"/>
                  <a:gd name="T24" fmla="*/ 24 w 3390"/>
                  <a:gd name="T25" fmla="*/ 896 h 1078"/>
                  <a:gd name="T26" fmla="*/ 152 w 3390"/>
                  <a:gd name="T27" fmla="*/ 982 h 1078"/>
                  <a:gd name="T28" fmla="*/ 216 w 3390"/>
                  <a:gd name="T29" fmla="*/ 966 h 1078"/>
                  <a:gd name="T30" fmla="*/ 282 w 3390"/>
                  <a:gd name="T31" fmla="*/ 786 h 1078"/>
                  <a:gd name="T32" fmla="*/ 422 w 3390"/>
                  <a:gd name="T33" fmla="*/ 660 h 1078"/>
                  <a:gd name="T34" fmla="*/ 610 w 3390"/>
                  <a:gd name="T35" fmla="*/ 612 h 1078"/>
                  <a:gd name="T36" fmla="*/ 764 w 3390"/>
                  <a:gd name="T37" fmla="*/ 644 h 1078"/>
                  <a:gd name="T38" fmla="*/ 914 w 3390"/>
                  <a:gd name="T39" fmla="*/ 756 h 1078"/>
                  <a:gd name="T40" fmla="*/ 996 w 3390"/>
                  <a:gd name="T41" fmla="*/ 928 h 1078"/>
                  <a:gd name="T42" fmla="*/ 998 w 3390"/>
                  <a:gd name="T43" fmla="*/ 1078 h 1078"/>
                  <a:gd name="T44" fmla="*/ 2314 w 3390"/>
                  <a:gd name="T45" fmla="*/ 1006 h 1078"/>
                  <a:gd name="T46" fmla="*/ 2344 w 3390"/>
                  <a:gd name="T47" fmla="*/ 854 h 1078"/>
                  <a:gd name="T48" fmla="*/ 2458 w 3390"/>
                  <a:gd name="T49" fmla="*/ 702 h 1078"/>
                  <a:gd name="T50" fmla="*/ 2628 w 3390"/>
                  <a:gd name="T51" fmla="*/ 620 h 1078"/>
                  <a:gd name="T52" fmla="*/ 2788 w 3390"/>
                  <a:gd name="T53" fmla="*/ 620 h 1078"/>
                  <a:gd name="T54" fmla="*/ 2958 w 3390"/>
                  <a:gd name="T55" fmla="*/ 702 h 1078"/>
                  <a:gd name="T56" fmla="*/ 3070 w 3390"/>
                  <a:gd name="T57" fmla="*/ 854 h 1078"/>
                  <a:gd name="T58" fmla="*/ 3102 w 3390"/>
                  <a:gd name="T59" fmla="*/ 1006 h 1078"/>
                  <a:gd name="T60" fmla="*/ 3084 w 3390"/>
                  <a:gd name="T61" fmla="*/ 1078 h 1078"/>
                  <a:gd name="T62" fmla="*/ 3280 w 3390"/>
                  <a:gd name="T63" fmla="*/ 1056 h 1078"/>
                  <a:gd name="T64" fmla="*/ 3368 w 3390"/>
                  <a:gd name="T65" fmla="*/ 1010 h 1078"/>
                  <a:gd name="T66" fmla="*/ 3390 w 3390"/>
                  <a:gd name="T67" fmla="*/ 622 h 1078"/>
                  <a:gd name="T68" fmla="*/ 3362 w 3390"/>
                  <a:gd name="T69" fmla="*/ 574 h 1078"/>
                  <a:gd name="T70" fmla="*/ 3252 w 3390"/>
                  <a:gd name="T71" fmla="*/ 500 h 1078"/>
                  <a:gd name="T72" fmla="*/ 3070 w 3390"/>
                  <a:gd name="T73" fmla="*/ 430 h 1078"/>
                  <a:gd name="T74" fmla="*/ 30 w 3390"/>
                  <a:gd name="T75" fmla="*/ 596 h 1078"/>
                  <a:gd name="T76" fmla="*/ 6 w 3390"/>
                  <a:gd name="T77" fmla="*/ 476 h 1078"/>
                  <a:gd name="T78" fmla="*/ 70 w 3390"/>
                  <a:gd name="T79" fmla="*/ 486 h 1078"/>
                  <a:gd name="T80" fmla="*/ 166 w 3390"/>
                  <a:gd name="T81" fmla="*/ 544 h 1078"/>
                  <a:gd name="T82" fmla="*/ 30 w 3390"/>
                  <a:gd name="T83" fmla="*/ 596 h 1078"/>
                  <a:gd name="T84" fmla="*/ 536 w 3390"/>
                  <a:gd name="T85" fmla="*/ 216 h 1078"/>
                  <a:gd name="T86" fmla="*/ 858 w 3390"/>
                  <a:gd name="T87" fmla="*/ 116 h 1078"/>
                  <a:gd name="T88" fmla="*/ 1236 w 3390"/>
                  <a:gd name="T89" fmla="*/ 82 h 1078"/>
                  <a:gd name="T90" fmla="*/ 1126 w 3390"/>
                  <a:gd name="T91" fmla="*/ 440 h 1078"/>
                  <a:gd name="T92" fmla="*/ 786 w 3390"/>
                  <a:gd name="T93" fmla="*/ 418 h 1078"/>
                  <a:gd name="T94" fmla="*/ 602 w 3390"/>
                  <a:gd name="T95" fmla="*/ 382 h 1078"/>
                  <a:gd name="T96" fmla="*/ 522 w 3390"/>
                  <a:gd name="T97" fmla="*/ 328 h 1078"/>
                  <a:gd name="T98" fmla="*/ 490 w 3390"/>
                  <a:gd name="T99" fmla="*/ 246 h 1078"/>
                  <a:gd name="T100" fmla="*/ 1420 w 3390"/>
                  <a:gd name="T101" fmla="*/ 436 h 1078"/>
                  <a:gd name="T102" fmla="*/ 1508 w 3390"/>
                  <a:gd name="T103" fmla="*/ 80 h 1078"/>
                  <a:gd name="T104" fmla="*/ 1776 w 3390"/>
                  <a:gd name="T105" fmla="*/ 126 h 1078"/>
                  <a:gd name="T106" fmla="*/ 1994 w 3390"/>
                  <a:gd name="T107" fmla="*/ 208 h 1078"/>
                  <a:gd name="T108" fmla="*/ 3164 w 3390"/>
                  <a:gd name="T109" fmla="*/ 636 h 1078"/>
                  <a:gd name="T110" fmla="*/ 3098 w 3390"/>
                  <a:gd name="T111" fmla="*/ 620 h 1078"/>
                  <a:gd name="T112" fmla="*/ 2980 w 3390"/>
                  <a:gd name="T113" fmla="*/ 536 h 1078"/>
                  <a:gd name="T114" fmla="*/ 3004 w 3390"/>
                  <a:gd name="T115" fmla="*/ 522 h 1078"/>
                  <a:gd name="T116" fmla="*/ 3204 w 3390"/>
                  <a:gd name="T117" fmla="*/ 534 h 1078"/>
                  <a:gd name="T118" fmla="*/ 3300 w 3390"/>
                  <a:gd name="T119" fmla="*/ 588 h 1078"/>
                  <a:gd name="T120" fmla="*/ 3164 w 3390"/>
                  <a:gd name="T121" fmla="*/ 636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0" h="1078">
                    <a:moveTo>
                      <a:pt x="2978" y="408"/>
                    </a:moveTo>
                    <a:lnTo>
                      <a:pt x="2978" y="408"/>
                    </a:lnTo>
                    <a:lnTo>
                      <a:pt x="2866" y="388"/>
                    </a:lnTo>
                    <a:lnTo>
                      <a:pt x="2766" y="372"/>
                    </a:lnTo>
                    <a:lnTo>
                      <a:pt x="2678" y="360"/>
                    </a:lnTo>
                    <a:lnTo>
                      <a:pt x="2604" y="350"/>
                    </a:lnTo>
                    <a:lnTo>
                      <a:pt x="2490" y="336"/>
                    </a:lnTo>
                    <a:lnTo>
                      <a:pt x="2454" y="330"/>
                    </a:lnTo>
                    <a:lnTo>
                      <a:pt x="2440" y="326"/>
                    </a:lnTo>
                    <a:lnTo>
                      <a:pt x="2432" y="322"/>
                    </a:lnTo>
                    <a:lnTo>
                      <a:pt x="2432" y="322"/>
                    </a:lnTo>
                    <a:lnTo>
                      <a:pt x="2400" y="302"/>
                    </a:lnTo>
                    <a:lnTo>
                      <a:pt x="2340" y="264"/>
                    </a:lnTo>
                    <a:lnTo>
                      <a:pt x="2302" y="238"/>
                    </a:lnTo>
                    <a:lnTo>
                      <a:pt x="2256" y="212"/>
                    </a:lnTo>
                    <a:lnTo>
                      <a:pt x="2204" y="182"/>
                    </a:lnTo>
                    <a:lnTo>
                      <a:pt x="2146" y="154"/>
                    </a:lnTo>
                    <a:lnTo>
                      <a:pt x="2082" y="124"/>
                    </a:lnTo>
                    <a:lnTo>
                      <a:pt x="2012" y="96"/>
                    </a:lnTo>
                    <a:lnTo>
                      <a:pt x="1938" y="70"/>
                    </a:lnTo>
                    <a:lnTo>
                      <a:pt x="1858" y="48"/>
                    </a:lnTo>
                    <a:lnTo>
                      <a:pt x="1816" y="36"/>
                    </a:lnTo>
                    <a:lnTo>
                      <a:pt x="1772" y="28"/>
                    </a:lnTo>
                    <a:lnTo>
                      <a:pt x="1728" y="20"/>
                    </a:lnTo>
                    <a:lnTo>
                      <a:pt x="1682" y="12"/>
                    </a:lnTo>
                    <a:lnTo>
                      <a:pt x="1636" y="8"/>
                    </a:lnTo>
                    <a:lnTo>
                      <a:pt x="1588" y="4"/>
                    </a:lnTo>
                    <a:lnTo>
                      <a:pt x="1540" y="0"/>
                    </a:lnTo>
                    <a:lnTo>
                      <a:pt x="1490" y="0"/>
                    </a:lnTo>
                    <a:lnTo>
                      <a:pt x="1490" y="0"/>
                    </a:lnTo>
                    <a:lnTo>
                      <a:pt x="1270" y="0"/>
                    </a:lnTo>
                    <a:lnTo>
                      <a:pt x="1166" y="2"/>
                    </a:lnTo>
                    <a:lnTo>
                      <a:pt x="1064" y="4"/>
                    </a:lnTo>
                    <a:lnTo>
                      <a:pt x="968" y="10"/>
                    </a:lnTo>
                    <a:lnTo>
                      <a:pt x="876" y="18"/>
                    </a:lnTo>
                    <a:lnTo>
                      <a:pt x="790" y="30"/>
                    </a:lnTo>
                    <a:lnTo>
                      <a:pt x="750" y="36"/>
                    </a:lnTo>
                    <a:lnTo>
                      <a:pt x="710" y="46"/>
                    </a:lnTo>
                    <a:lnTo>
                      <a:pt x="710" y="46"/>
                    </a:lnTo>
                    <a:lnTo>
                      <a:pt x="654" y="60"/>
                    </a:lnTo>
                    <a:lnTo>
                      <a:pt x="596" y="76"/>
                    </a:lnTo>
                    <a:lnTo>
                      <a:pt x="538" y="96"/>
                    </a:lnTo>
                    <a:lnTo>
                      <a:pt x="482" y="118"/>
                    </a:lnTo>
                    <a:lnTo>
                      <a:pt x="426" y="142"/>
                    </a:lnTo>
                    <a:lnTo>
                      <a:pt x="374" y="166"/>
                    </a:lnTo>
                    <a:lnTo>
                      <a:pt x="272" y="216"/>
                    </a:lnTo>
                    <a:lnTo>
                      <a:pt x="184" y="262"/>
                    </a:lnTo>
                    <a:lnTo>
                      <a:pt x="112" y="302"/>
                    </a:lnTo>
                    <a:lnTo>
                      <a:pt x="36" y="346"/>
                    </a:lnTo>
                    <a:lnTo>
                      <a:pt x="36" y="346"/>
                    </a:lnTo>
                    <a:lnTo>
                      <a:pt x="32" y="350"/>
                    </a:lnTo>
                    <a:lnTo>
                      <a:pt x="28" y="356"/>
                    </a:lnTo>
                    <a:lnTo>
                      <a:pt x="22" y="376"/>
                    </a:lnTo>
                    <a:lnTo>
                      <a:pt x="16" y="402"/>
                    </a:lnTo>
                    <a:lnTo>
                      <a:pt x="10" y="434"/>
                    </a:lnTo>
                    <a:lnTo>
                      <a:pt x="6" y="472"/>
                    </a:lnTo>
                    <a:lnTo>
                      <a:pt x="4" y="516"/>
                    </a:lnTo>
                    <a:lnTo>
                      <a:pt x="0" y="608"/>
                    </a:lnTo>
                    <a:lnTo>
                      <a:pt x="0" y="702"/>
                    </a:lnTo>
                    <a:lnTo>
                      <a:pt x="4" y="788"/>
                    </a:lnTo>
                    <a:lnTo>
                      <a:pt x="8" y="824"/>
                    </a:lnTo>
                    <a:lnTo>
                      <a:pt x="12" y="856"/>
                    </a:lnTo>
                    <a:lnTo>
                      <a:pt x="18" y="880"/>
                    </a:lnTo>
                    <a:lnTo>
                      <a:pt x="24" y="896"/>
                    </a:lnTo>
                    <a:lnTo>
                      <a:pt x="24" y="896"/>
                    </a:lnTo>
                    <a:lnTo>
                      <a:pt x="34" y="908"/>
                    </a:lnTo>
                    <a:lnTo>
                      <a:pt x="50" y="922"/>
                    </a:lnTo>
                    <a:lnTo>
                      <a:pt x="70" y="936"/>
                    </a:lnTo>
                    <a:lnTo>
                      <a:pt x="94" y="952"/>
                    </a:lnTo>
                    <a:lnTo>
                      <a:pt x="152" y="982"/>
                    </a:lnTo>
                    <a:lnTo>
                      <a:pt x="214" y="1010"/>
                    </a:lnTo>
                    <a:lnTo>
                      <a:pt x="214" y="1010"/>
                    </a:lnTo>
                    <a:lnTo>
                      <a:pt x="214" y="1006"/>
                    </a:lnTo>
                    <a:lnTo>
                      <a:pt x="214" y="1006"/>
                    </a:lnTo>
                    <a:lnTo>
                      <a:pt x="216" y="966"/>
                    </a:lnTo>
                    <a:lnTo>
                      <a:pt x="222" y="928"/>
                    </a:lnTo>
                    <a:lnTo>
                      <a:pt x="232" y="890"/>
                    </a:lnTo>
                    <a:lnTo>
                      <a:pt x="246" y="854"/>
                    </a:lnTo>
                    <a:lnTo>
                      <a:pt x="262" y="818"/>
                    </a:lnTo>
                    <a:lnTo>
                      <a:pt x="282" y="786"/>
                    </a:lnTo>
                    <a:lnTo>
                      <a:pt x="304" y="756"/>
                    </a:lnTo>
                    <a:lnTo>
                      <a:pt x="330" y="728"/>
                    </a:lnTo>
                    <a:lnTo>
                      <a:pt x="358" y="702"/>
                    </a:lnTo>
                    <a:lnTo>
                      <a:pt x="388" y="680"/>
                    </a:lnTo>
                    <a:lnTo>
                      <a:pt x="422" y="660"/>
                    </a:lnTo>
                    <a:lnTo>
                      <a:pt x="456" y="644"/>
                    </a:lnTo>
                    <a:lnTo>
                      <a:pt x="492" y="630"/>
                    </a:lnTo>
                    <a:lnTo>
                      <a:pt x="530" y="620"/>
                    </a:lnTo>
                    <a:lnTo>
                      <a:pt x="570" y="614"/>
                    </a:lnTo>
                    <a:lnTo>
                      <a:pt x="610" y="612"/>
                    </a:lnTo>
                    <a:lnTo>
                      <a:pt x="610" y="612"/>
                    </a:lnTo>
                    <a:lnTo>
                      <a:pt x="650" y="614"/>
                    </a:lnTo>
                    <a:lnTo>
                      <a:pt x="690" y="620"/>
                    </a:lnTo>
                    <a:lnTo>
                      <a:pt x="726" y="630"/>
                    </a:lnTo>
                    <a:lnTo>
                      <a:pt x="764" y="644"/>
                    </a:lnTo>
                    <a:lnTo>
                      <a:pt x="798" y="660"/>
                    </a:lnTo>
                    <a:lnTo>
                      <a:pt x="830" y="680"/>
                    </a:lnTo>
                    <a:lnTo>
                      <a:pt x="860" y="702"/>
                    </a:lnTo>
                    <a:lnTo>
                      <a:pt x="888" y="728"/>
                    </a:lnTo>
                    <a:lnTo>
                      <a:pt x="914" y="756"/>
                    </a:lnTo>
                    <a:lnTo>
                      <a:pt x="936" y="786"/>
                    </a:lnTo>
                    <a:lnTo>
                      <a:pt x="956" y="818"/>
                    </a:lnTo>
                    <a:lnTo>
                      <a:pt x="974" y="854"/>
                    </a:lnTo>
                    <a:lnTo>
                      <a:pt x="986" y="890"/>
                    </a:lnTo>
                    <a:lnTo>
                      <a:pt x="996" y="928"/>
                    </a:lnTo>
                    <a:lnTo>
                      <a:pt x="1002" y="966"/>
                    </a:lnTo>
                    <a:lnTo>
                      <a:pt x="1004" y="1006"/>
                    </a:lnTo>
                    <a:lnTo>
                      <a:pt x="1004" y="1006"/>
                    </a:lnTo>
                    <a:lnTo>
                      <a:pt x="1002" y="1044"/>
                    </a:lnTo>
                    <a:lnTo>
                      <a:pt x="998" y="1078"/>
                    </a:lnTo>
                    <a:lnTo>
                      <a:pt x="998" y="1078"/>
                    </a:lnTo>
                    <a:lnTo>
                      <a:pt x="2322" y="1078"/>
                    </a:lnTo>
                    <a:lnTo>
                      <a:pt x="2322" y="1078"/>
                    </a:lnTo>
                    <a:lnTo>
                      <a:pt x="2316" y="1044"/>
                    </a:lnTo>
                    <a:lnTo>
                      <a:pt x="2314" y="1006"/>
                    </a:lnTo>
                    <a:lnTo>
                      <a:pt x="2314" y="1006"/>
                    </a:lnTo>
                    <a:lnTo>
                      <a:pt x="2316" y="966"/>
                    </a:lnTo>
                    <a:lnTo>
                      <a:pt x="2322" y="928"/>
                    </a:lnTo>
                    <a:lnTo>
                      <a:pt x="2332" y="890"/>
                    </a:lnTo>
                    <a:lnTo>
                      <a:pt x="2344" y="854"/>
                    </a:lnTo>
                    <a:lnTo>
                      <a:pt x="2362" y="818"/>
                    </a:lnTo>
                    <a:lnTo>
                      <a:pt x="2382" y="786"/>
                    </a:lnTo>
                    <a:lnTo>
                      <a:pt x="2404" y="756"/>
                    </a:lnTo>
                    <a:lnTo>
                      <a:pt x="2430" y="728"/>
                    </a:lnTo>
                    <a:lnTo>
                      <a:pt x="2458" y="702"/>
                    </a:lnTo>
                    <a:lnTo>
                      <a:pt x="2488" y="680"/>
                    </a:lnTo>
                    <a:lnTo>
                      <a:pt x="2520" y="660"/>
                    </a:lnTo>
                    <a:lnTo>
                      <a:pt x="2554" y="644"/>
                    </a:lnTo>
                    <a:lnTo>
                      <a:pt x="2590" y="630"/>
                    </a:lnTo>
                    <a:lnTo>
                      <a:pt x="2628" y="620"/>
                    </a:lnTo>
                    <a:lnTo>
                      <a:pt x="2668" y="614"/>
                    </a:lnTo>
                    <a:lnTo>
                      <a:pt x="2708" y="612"/>
                    </a:lnTo>
                    <a:lnTo>
                      <a:pt x="2708" y="612"/>
                    </a:lnTo>
                    <a:lnTo>
                      <a:pt x="2748" y="614"/>
                    </a:lnTo>
                    <a:lnTo>
                      <a:pt x="2788" y="620"/>
                    </a:lnTo>
                    <a:lnTo>
                      <a:pt x="2826" y="630"/>
                    </a:lnTo>
                    <a:lnTo>
                      <a:pt x="2862" y="644"/>
                    </a:lnTo>
                    <a:lnTo>
                      <a:pt x="2896" y="660"/>
                    </a:lnTo>
                    <a:lnTo>
                      <a:pt x="2928" y="680"/>
                    </a:lnTo>
                    <a:lnTo>
                      <a:pt x="2958" y="702"/>
                    </a:lnTo>
                    <a:lnTo>
                      <a:pt x="2986" y="728"/>
                    </a:lnTo>
                    <a:lnTo>
                      <a:pt x="3012" y="756"/>
                    </a:lnTo>
                    <a:lnTo>
                      <a:pt x="3034" y="786"/>
                    </a:lnTo>
                    <a:lnTo>
                      <a:pt x="3054" y="818"/>
                    </a:lnTo>
                    <a:lnTo>
                      <a:pt x="3070" y="854"/>
                    </a:lnTo>
                    <a:lnTo>
                      <a:pt x="3084" y="890"/>
                    </a:lnTo>
                    <a:lnTo>
                      <a:pt x="3094" y="928"/>
                    </a:lnTo>
                    <a:lnTo>
                      <a:pt x="3098" y="966"/>
                    </a:lnTo>
                    <a:lnTo>
                      <a:pt x="3102" y="1006"/>
                    </a:lnTo>
                    <a:lnTo>
                      <a:pt x="3102" y="1006"/>
                    </a:lnTo>
                    <a:lnTo>
                      <a:pt x="3098" y="1024"/>
                    </a:lnTo>
                    <a:lnTo>
                      <a:pt x="3094" y="1042"/>
                    </a:lnTo>
                    <a:lnTo>
                      <a:pt x="3088" y="1060"/>
                    </a:lnTo>
                    <a:lnTo>
                      <a:pt x="3084" y="1078"/>
                    </a:lnTo>
                    <a:lnTo>
                      <a:pt x="3084" y="1078"/>
                    </a:lnTo>
                    <a:lnTo>
                      <a:pt x="3124" y="1076"/>
                    </a:lnTo>
                    <a:lnTo>
                      <a:pt x="3168" y="1074"/>
                    </a:lnTo>
                    <a:lnTo>
                      <a:pt x="3214" y="1070"/>
                    </a:lnTo>
                    <a:lnTo>
                      <a:pt x="3258" y="1062"/>
                    </a:lnTo>
                    <a:lnTo>
                      <a:pt x="3280" y="1056"/>
                    </a:lnTo>
                    <a:lnTo>
                      <a:pt x="3302" y="1048"/>
                    </a:lnTo>
                    <a:lnTo>
                      <a:pt x="3320" y="1040"/>
                    </a:lnTo>
                    <a:lnTo>
                      <a:pt x="3338" y="1032"/>
                    </a:lnTo>
                    <a:lnTo>
                      <a:pt x="3354" y="1022"/>
                    </a:lnTo>
                    <a:lnTo>
                      <a:pt x="3368" y="1010"/>
                    </a:lnTo>
                    <a:lnTo>
                      <a:pt x="3380" y="996"/>
                    </a:lnTo>
                    <a:lnTo>
                      <a:pt x="3390" y="980"/>
                    </a:lnTo>
                    <a:lnTo>
                      <a:pt x="3390" y="980"/>
                    </a:lnTo>
                    <a:lnTo>
                      <a:pt x="3390" y="980"/>
                    </a:lnTo>
                    <a:lnTo>
                      <a:pt x="3390" y="622"/>
                    </a:lnTo>
                    <a:lnTo>
                      <a:pt x="3390" y="622"/>
                    </a:lnTo>
                    <a:lnTo>
                      <a:pt x="3388" y="612"/>
                    </a:lnTo>
                    <a:lnTo>
                      <a:pt x="3382" y="600"/>
                    </a:lnTo>
                    <a:lnTo>
                      <a:pt x="3374" y="588"/>
                    </a:lnTo>
                    <a:lnTo>
                      <a:pt x="3362" y="574"/>
                    </a:lnTo>
                    <a:lnTo>
                      <a:pt x="3346" y="560"/>
                    </a:lnTo>
                    <a:lnTo>
                      <a:pt x="3328" y="546"/>
                    </a:lnTo>
                    <a:lnTo>
                      <a:pt x="3306" y="530"/>
                    </a:lnTo>
                    <a:lnTo>
                      <a:pt x="3280" y="516"/>
                    </a:lnTo>
                    <a:lnTo>
                      <a:pt x="3252" y="500"/>
                    </a:lnTo>
                    <a:lnTo>
                      <a:pt x="3222" y="486"/>
                    </a:lnTo>
                    <a:lnTo>
                      <a:pt x="3188" y="470"/>
                    </a:lnTo>
                    <a:lnTo>
                      <a:pt x="3152" y="456"/>
                    </a:lnTo>
                    <a:lnTo>
                      <a:pt x="3112" y="444"/>
                    </a:lnTo>
                    <a:lnTo>
                      <a:pt x="3070" y="430"/>
                    </a:lnTo>
                    <a:lnTo>
                      <a:pt x="3026" y="420"/>
                    </a:lnTo>
                    <a:lnTo>
                      <a:pt x="2978" y="408"/>
                    </a:lnTo>
                    <a:lnTo>
                      <a:pt x="2978" y="408"/>
                    </a:lnTo>
                    <a:close/>
                    <a:moveTo>
                      <a:pt x="30" y="596"/>
                    </a:moveTo>
                    <a:lnTo>
                      <a:pt x="30" y="596"/>
                    </a:lnTo>
                    <a:lnTo>
                      <a:pt x="16" y="594"/>
                    </a:lnTo>
                    <a:lnTo>
                      <a:pt x="0" y="590"/>
                    </a:lnTo>
                    <a:lnTo>
                      <a:pt x="0" y="590"/>
                    </a:lnTo>
                    <a:lnTo>
                      <a:pt x="2" y="532"/>
                    </a:lnTo>
                    <a:lnTo>
                      <a:pt x="6" y="476"/>
                    </a:lnTo>
                    <a:lnTo>
                      <a:pt x="6" y="476"/>
                    </a:lnTo>
                    <a:lnTo>
                      <a:pt x="30" y="480"/>
                    </a:lnTo>
                    <a:lnTo>
                      <a:pt x="54" y="484"/>
                    </a:lnTo>
                    <a:lnTo>
                      <a:pt x="54" y="484"/>
                    </a:lnTo>
                    <a:lnTo>
                      <a:pt x="70" y="486"/>
                    </a:lnTo>
                    <a:lnTo>
                      <a:pt x="86" y="492"/>
                    </a:lnTo>
                    <a:lnTo>
                      <a:pt x="100" y="498"/>
                    </a:lnTo>
                    <a:lnTo>
                      <a:pt x="114" y="506"/>
                    </a:lnTo>
                    <a:lnTo>
                      <a:pt x="142" y="524"/>
                    </a:lnTo>
                    <a:lnTo>
                      <a:pt x="166" y="544"/>
                    </a:lnTo>
                    <a:lnTo>
                      <a:pt x="188" y="564"/>
                    </a:lnTo>
                    <a:lnTo>
                      <a:pt x="202" y="580"/>
                    </a:lnTo>
                    <a:lnTo>
                      <a:pt x="216" y="596"/>
                    </a:lnTo>
                    <a:lnTo>
                      <a:pt x="216" y="596"/>
                    </a:lnTo>
                    <a:lnTo>
                      <a:pt x="30" y="596"/>
                    </a:lnTo>
                    <a:lnTo>
                      <a:pt x="30" y="596"/>
                    </a:lnTo>
                    <a:close/>
                    <a:moveTo>
                      <a:pt x="490" y="240"/>
                    </a:moveTo>
                    <a:lnTo>
                      <a:pt x="490" y="240"/>
                    </a:lnTo>
                    <a:lnTo>
                      <a:pt x="510" y="228"/>
                    </a:lnTo>
                    <a:lnTo>
                      <a:pt x="536" y="216"/>
                    </a:lnTo>
                    <a:lnTo>
                      <a:pt x="574" y="200"/>
                    </a:lnTo>
                    <a:lnTo>
                      <a:pt x="626" y="180"/>
                    </a:lnTo>
                    <a:lnTo>
                      <a:pt x="690" y="158"/>
                    </a:lnTo>
                    <a:lnTo>
                      <a:pt x="766" y="138"/>
                    </a:lnTo>
                    <a:lnTo>
                      <a:pt x="858" y="116"/>
                    </a:lnTo>
                    <a:lnTo>
                      <a:pt x="858" y="116"/>
                    </a:lnTo>
                    <a:lnTo>
                      <a:pt x="916" y="108"/>
                    </a:lnTo>
                    <a:lnTo>
                      <a:pt x="1026" y="96"/>
                    </a:lnTo>
                    <a:lnTo>
                      <a:pt x="1164" y="86"/>
                    </a:lnTo>
                    <a:lnTo>
                      <a:pt x="1236" y="82"/>
                    </a:lnTo>
                    <a:lnTo>
                      <a:pt x="1306" y="80"/>
                    </a:lnTo>
                    <a:lnTo>
                      <a:pt x="1306" y="436"/>
                    </a:lnTo>
                    <a:lnTo>
                      <a:pt x="1306" y="436"/>
                    </a:lnTo>
                    <a:lnTo>
                      <a:pt x="1202" y="438"/>
                    </a:lnTo>
                    <a:lnTo>
                      <a:pt x="1126" y="440"/>
                    </a:lnTo>
                    <a:lnTo>
                      <a:pt x="1038" y="438"/>
                    </a:lnTo>
                    <a:lnTo>
                      <a:pt x="942" y="434"/>
                    </a:lnTo>
                    <a:lnTo>
                      <a:pt x="890" y="430"/>
                    </a:lnTo>
                    <a:lnTo>
                      <a:pt x="838" y="424"/>
                    </a:lnTo>
                    <a:lnTo>
                      <a:pt x="786" y="418"/>
                    </a:lnTo>
                    <a:lnTo>
                      <a:pt x="732" y="410"/>
                    </a:lnTo>
                    <a:lnTo>
                      <a:pt x="680" y="400"/>
                    </a:lnTo>
                    <a:lnTo>
                      <a:pt x="626" y="388"/>
                    </a:lnTo>
                    <a:lnTo>
                      <a:pt x="626" y="388"/>
                    </a:lnTo>
                    <a:lnTo>
                      <a:pt x="602" y="382"/>
                    </a:lnTo>
                    <a:lnTo>
                      <a:pt x="582" y="372"/>
                    </a:lnTo>
                    <a:lnTo>
                      <a:pt x="562" y="362"/>
                    </a:lnTo>
                    <a:lnTo>
                      <a:pt x="548" y="352"/>
                    </a:lnTo>
                    <a:lnTo>
                      <a:pt x="534" y="340"/>
                    </a:lnTo>
                    <a:lnTo>
                      <a:pt x="522" y="328"/>
                    </a:lnTo>
                    <a:lnTo>
                      <a:pt x="514" y="314"/>
                    </a:lnTo>
                    <a:lnTo>
                      <a:pt x="506" y="302"/>
                    </a:lnTo>
                    <a:lnTo>
                      <a:pt x="496" y="278"/>
                    </a:lnTo>
                    <a:lnTo>
                      <a:pt x="492" y="260"/>
                    </a:lnTo>
                    <a:lnTo>
                      <a:pt x="490" y="246"/>
                    </a:lnTo>
                    <a:lnTo>
                      <a:pt x="490" y="240"/>
                    </a:lnTo>
                    <a:lnTo>
                      <a:pt x="490" y="240"/>
                    </a:lnTo>
                    <a:close/>
                    <a:moveTo>
                      <a:pt x="2150" y="436"/>
                    </a:moveTo>
                    <a:lnTo>
                      <a:pt x="2150" y="436"/>
                    </a:lnTo>
                    <a:lnTo>
                      <a:pt x="1420" y="436"/>
                    </a:lnTo>
                    <a:lnTo>
                      <a:pt x="1376" y="80"/>
                    </a:lnTo>
                    <a:lnTo>
                      <a:pt x="1376" y="80"/>
                    </a:lnTo>
                    <a:lnTo>
                      <a:pt x="1448" y="80"/>
                    </a:lnTo>
                    <a:lnTo>
                      <a:pt x="1448" y="80"/>
                    </a:lnTo>
                    <a:lnTo>
                      <a:pt x="1508" y="80"/>
                    </a:lnTo>
                    <a:lnTo>
                      <a:pt x="1564" y="86"/>
                    </a:lnTo>
                    <a:lnTo>
                      <a:pt x="1620" y="92"/>
                    </a:lnTo>
                    <a:lnTo>
                      <a:pt x="1674" y="102"/>
                    </a:lnTo>
                    <a:lnTo>
                      <a:pt x="1726" y="112"/>
                    </a:lnTo>
                    <a:lnTo>
                      <a:pt x="1776" y="126"/>
                    </a:lnTo>
                    <a:lnTo>
                      <a:pt x="1824" y="140"/>
                    </a:lnTo>
                    <a:lnTo>
                      <a:pt x="1870" y="156"/>
                    </a:lnTo>
                    <a:lnTo>
                      <a:pt x="1914" y="172"/>
                    </a:lnTo>
                    <a:lnTo>
                      <a:pt x="1956" y="190"/>
                    </a:lnTo>
                    <a:lnTo>
                      <a:pt x="1994" y="208"/>
                    </a:lnTo>
                    <a:lnTo>
                      <a:pt x="2032" y="226"/>
                    </a:lnTo>
                    <a:lnTo>
                      <a:pt x="2096" y="260"/>
                    </a:lnTo>
                    <a:lnTo>
                      <a:pt x="2150" y="292"/>
                    </a:lnTo>
                    <a:lnTo>
                      <a:pt x="2150" y="436"/>
                    </a:lnTo>
                    <a:close/>
                    <a:moveTo>
                      <a:pt x="3164" y="636"/>
                    </a:moveTo>
                    <a:lnTo>
                      <a:pt x="3164" y="636"/>
                    </a:lnTo>
                    <a:lnTo>
                      <a:pt x="3148" y="636"/>
                    </a:lnTo>
                    <a:lnTo>
                      <a:pt x="3132" y="632"/>
                    </a:lnTo>
                    <a:lnTo>
                      <a:pt x="3114" y="628"/>
                    </a:lnTo>
                    <a:lnTo>
                      <a:pt x="3098" y="620"/>
                    </a:lnTo>
                    <a:lnTo>
                      <a:pt x="3066" y="604"/>
                    </a:lnTo>
                    <a:lnTo>
                      <a:pt x="3036" y="586"/>
                    </a:lnTo>
                    <a:lnTo>
                      <a:pt x="3010" y="566"/>
                    </a:lnTo>
                    <a:lnTo>
                      <a:pt x="2990" y="550"/>
                    </a:lnTo>
                    <a:lnTo>
                      <a:pt x="2980" y="536"/>
                    </a:lnTo>
                    <a:lnTo>
                      <a:pt x="2978" y="530"/>
                    </a:lnTo>
                    <a:lnTo>
                      <a:pt x="2978" y="528"/>
                    </a:lnTo>
                    <a:lnTo>
                      <a:pt x="2978" y="528"/>
                    </a:lnTo>
                    <a:lnTo>
                      <a:pt x="2986" y="524"/>
                    </a:lnTo>
                    <a:lnTo>
                      <a:pt x="3004" y="522"/>
                    </a:lnTo>
                    <a:lnTo>
                      <a:pt x="3054" y="522"/>
                    </a:lnTo>
                    <a:lnTo>
                      <a:pt x="3120" y="524"/>
                    </a:lnTo>
                    <a:lnTo>
                      <a:pt x="3188" y="532"/>
                    </a:lnTo>
                    <a:lnTo>
                      <a:pt x="3188" y="532"/>
                    </a:lnTo>
                    <a:lnTo>
                      <a:pt x="3204" y="534"/>
                    </a:lnTo>
                    <a:lnTo>
                      <a:pt x="3218" y="540"/>
                    </a:lnTo>
                    <a:lnTo>
                      <a:pt x="3234" y="546"/>
                    </a:lnTo>
                    <a:lnTo>
                      <a:pt x="3248" y="552"/>
                    </a:lnTo>
                    <a:lnTo>
                      <a:pt x="3276" y="570"/>
                    </a:lnTo>
                    <a:lnTo>
                      <a:pt x="3300" y="588"/>
                    </a:lnTo>
                    <a:lnTo>
                      <a:pt x="3322" y="606"/>
                    </a:lnTo>
                    <a:lnTo>
                      <a:pt x="3336" y="622"/>
                    </a:lnTo>
                    <a:lnTo>
                      <a:pt x="3350" y="636"/>
                    </a:lnTo>
                    <a:lnTo>
                      <a:pt x="3350" y="636"/>
                    </a:lnTo>
                    <a:lnTo>
                      <a:pt x="3164" y="636"/>
                    </a:lnTo>
                    <a:lnTo>
                      <a:pt x="3164" y="6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14" name="Freeform 23">
              <a:extLst>
                <a:ext uri="{FF2B5EF4-FFF2-40B4-BE49-F238E27FC236}">
                  <a16:creationId xmlns:a16="http://schemas.microsoft.com/office/drawing/2014/main" id="{2B1EC927-8B6F-40B0-9C4E-BE01CB32355F}"/>
                </a:ext>
              </a:extLst>
            </p:cNvPr>
            <p:cNvSpPr>
              <a:spLocks noChangeAspect="1" noEditPoints="1"/>
            </p:cNvSpPr>
            <p:nvPr/>
          </p:nvSpPr>
          <p:spPr bwMode="auto">
            <a:xfrm>
              <a:off x="1917400" y="6113401"/>
              <a:ext cx="275759" cy="341329"/>
            </a:xfrm>
            <a:custGeom>
              <a:avLst/>
              <a:gdLst/>
              <a:ahLst/>
              <a:cxnLst>
                <a:cxn ang="0">
                  <a:pos x="758" y="1112"/>
                </a:cxn>
                <a:cxn ang="0">
                  <a:pos x="758" y="1112"/>
                </a:cxn>
                <a:cxn ang="0">
                  <a:pos x="758" y="1078"/>
                </a:cxn>
                <a:cxn ang="0">
                  <a:pos x="806" y="1078"/>
                </a:cxn>
                <a:cxn ang="0">
                  <a:pos x="806" y="1022"/>
                </a:cxn>
                <a:cxn ang="0">
                  <a:pos x="842" y="1022"/>
                </a:cxn>
                <a:cxn ang="0">
                  <a:pos x="948" y="916"/>
                </a:cxn>
                <a:cxn ang="0">
                  <a:pos x="948" y="223"/>
                </a:cxn>
                <a:cxn ang="0">
                  <a:pos x="866" y="101"/>
                </a:cxn>
                <a:cxn ang="0">
                  <a:pos x="697" y="57"/>
                </a:cxn>
                <a:cxn ang="0">
                  <a:pos x="697" y="20"/>
                </a:cxn>
                <a:cxn ang="0">
                  <a:pos x="678" y="0"/>
                </a:cxn>
                <a:cxn ang="0">
                  <a:pos x="418" y="0"/>
                </a:cxn>
                <a:cxn ang="0">
                  <a:pos x="398" y="20"/>
                </a:cxn>
                <a:cxn ang="0">
                  <a:pos x="398" y="57"/>
                </a:cxn>
                <a:cxn ang="0">
                  <a:pos x="230" y="101"/>
                </a:cxn>
                <a:cxn ang="0">
                  <a:pos x="147" y="224"/>
                </a:cxn>
                <a:cxn ang="0">
                  <a:pos x="147" y="916"/>
                </a:cxn>
                <a:cxn ang="0">
                  <a:pos x="253" y="1022"/>
                </a:cxn>
                <a:cxn ang="0">
                  <a:pos x="296" y="1022"/>
                </a:cxn>
                <a:cxn ang="0">
                  <a:pos x="296" y="1078"/>
                </a:cxn>
                <a:cxn ang="0">
                  <a:pos x="332" y="1078"/>
                </a:cxn>
                <a:cxn ang="0">
                  <a:pos x="332" y="1112"/>
                </a:cxn>
                <a:cxn ang="0">
                  <a:pos x="333" y="1112"/>
                </a:cxn>
                <a:cxn ang="0">
                  <a:pos x="0" y="1351"/>
                </a:cxn>
                <a:cxn ang="0">
                  <a:pos x="61" y="1351"/>
                </a:cxn>
                <a:cxn ang="0">
                  <a:pos x="393" y="1112"/>
                </a:cxn>
                <a:cxn ang="0">
                  <a:pos x="393" y="1078"/>
                </a:cxn>
                <a:cxn ang="0">
                  <a:pos x="698" y="1078"/>
                </a:cxn>
                <a:cxn ang="0">
                  <a:pos x="698" y="1112"/>
                </a:cxn>
                <a:cxn ang="0">
                  <a:pos x="697" y="1112"/>
                </a:cxn>
                <a:cxn ang="0">
                  <a:pos x="1030" y="1351"/>
                </a:cxn>
                <a:cxn ang="0">
                  <a:pos x="1091" y="1351"/>
                </a:cxn>
                <a:cxn ang="0">
                  <a:pos x="758" y="1112"/>
                </a:cxn>
                <a:cxn ang="0">
                  <a:pos x="834" y="828"/>
                </a:cxn>
                <a:cxn ang="0">
                  <a:pos x="807" y="856"/>
                </a:cxn>
                <a:cxn ang="0">
                  <a:pos x="649" y="856"/>
                </a:cxn>
                <a:cxn ang="0">
                  <a:pos x="622" y="828"/>
                </a:cxn>
                <a:cxn ang="0">
                  <a:pos x="622" y="789"/>
                </a:cxn>
                <a:cxn ang="0">
                  <a:pos x="649" y="762"/>
                </a:cxn>
                <a:cxn ang="0">
                  <a:pos x="807" y="762"/>
                </a:cxn>
                <a:cxn ang="0">
                  <a:pos x="834" y="789"/>
                </a:cxn>
                <a:cxn ang="0">
                  <a:pos x="834" y="828"/>
                </a:cxn>
                <a:cxn ang="0">
                  <a:pos x="228" y="613"/>
                </a:cxn>
                <a:cxn ang="0">
                  <a:pos x="228" y="279"/>
                </a:cxn>
                <a:cxn ang="0">
                  <a:pos x="271" y="230"/>
                </a:cxn>
                <a:cxn ang="0">
                  <a:pos x="542" y="211"/>
                </a:cxn>
                <a:cxn ang="0">
                  <a:pos x="814" y="230"/>
                </a:cxn>
                <a:cxn ang="0">
                  <a:pos x="857" y="279"/>
                </a:cxn>
                <a:cxn ang="0">
                  <a:pos x="857" y="613"/>
                </a:cxn>
                <a:cxn ang="0">
                  <a:pos x="808" y="662"/>
                </a:cxn>
                <a:cxn ang="0">
                  <a:pos x="277" y="662"/>
                </a:cxn>
                <a:cxn ang="0">
                  <a:pos x="228" y="613"/>
                </a:cxn>
                <a:cxn ang="0">
                  <a:pos x="258" y="828"/>
                </a:cxn>
                <a:cxn ang="0">
                  <a:pos x="258" y="789"/>
                </a:cxn>
                <a:cxn ang="0">
                  <a:pos x="285" y="762"/>
                </a:cxn>
                <a:cxn ang="0">
                  <a:pos x="443" y="762"/>
                </a:cxn>
                <a:cxn ang="0">
                  <a:pos x="470" y="789"/>
                </a:cxn>
                <a:cxn ang="0">
                  <a:pos x="470" y="828"/>
                </a:cxn>
                <a:cxn ang="0">
                  <a:pos x="443" y="856"/>
                </a:cxn>
                <a:cxn ang="0">
                  <a:pos x="285" y="856"/>
                </a:cxn>
                <a:cxn ang="0">
                  <a:pos x="258" y="828"/>
                </a:cxn>
              </a:cxnLst>
              <a:rect l="0" t="0" r="r" b="b"/>
              <a:pathLst>
                <a:path w="1091" h="1351">
                  <a:moveTo>
                    <a:pt x="758" y="1112"/>
                  </a:moveTo>
                  <a:cubicBezTo>
                    <a:pt x="758" y="1112"/>
                    <a:pt x="758" y="1112"/>
                    <a:pt x="758" y="1112"/>
                  </a:cubicBezTo>
                  <a:cubicBezTo>
                    <a:pt x="758" y="1078"/>
                    <a:pt x="758" y="1078"/>
                    <a:pt x="758" y="1078"/>
                  </a:cubicBezTo>
                  <a:cubicBezTo>
                    <a:pt x="806" y="1078"/>
                    <a:pt x="806" y="1078"/>
                    <a:pt x="806" y="1078"/>
                  </a:cubicBezTo>
                  <a:cubicBezTo>
                    <a:pt x="806" y="1022"/>
                    <a:pt x="806" y="1022"/>
                    <a:pt x="806" y="1022"/>
                  </a:cubicBezTo>
                  <a:cubicBezTo>
                    <a:pt x="842" y="1022"/>
                    <a:pt x="842" y="1022"/>
                    <a:pt x="842" y="1022"/>
                  </a:cubicBezTo>
                  <a:cubicBezTo>
                    <a:pt x="901" y="1022"/>
                    <a:pt x="948" y="974"/>
                    <a:pt x="948" y="916"/>
                  </a:cubicBezTo>
                  <a:cubicBezTo>
                    <a:pt x="948" y="223"/>
                    <a:pt x="948" y="223"/>
                    <a:pt x="948" y="223"/>
                  </a:cubicBezTo>
                  <a:cubicBezTo>
                    <a:pt x="948" y="169"/>
                    <a:pt x="916" y="121"/>
                    <a:pt x="866" y="101"/>
                  </a:cubicBezTo>
                  <a:cubicBezTo>
                    <a:pt x="825" y="85"/>
                    <a:pt x="769" y="68"/>
                    <a:pt x="697" y="57"/>
                  </a:cubicBezTo>
                  <a:cubicBezTo>
                    <a:pt x="697" y="20"/>
                    <a:pt x="697" y="20"/>
                    <a:pt x="697" y="20"/>
                  </a:cubicBezTo>
                  <a:cubicBezTo>
                    <a:pt x="697" y="9"/>
                    <a:pt x="689" y="0"/>
                    <a:pt x="678" y="0"/>
                  </a:cubicBezTo>
                  <a:cubicBezTo>
                    <a:pt x="418" y="0"/>
                    <a:pt x="418" y="0"/>
                    <a:pt x="418" y="0"/>
                  </a:cubicBezTo>
                  <a:cubicBezTo>
                    <a:pt x="407" y="0"/>
                    <a:pt x="398" y="9"/>
                    <a:pt x="398" y="20"/>
                  </a:cubicBezTo>
                  <a:cubicBezTo>
                    <a:pt x="398" y="57"/>
                    <a:pt x="398" y="57"/>
                    <a:pt x="398" y="57"/>
                  </a:cubicBezTo>
                  <a:cubicBezTo>
                    <a:pt x="327" y="68"/>
                    <a:pt x="271" y="85"/>
                    <a:pt x="230" y="101"/>
                  </a:cubicBezTo>
                  <a:cubicBezTo>
                    <a:pt x="180" y="121"/>
                    <a:pt x="147" y="170"/>
                    <a:pt x="147" y="224"/>
                  </a:cubicBezTo>
                  <a:cubicBezTo>
                    <a:pt x="147" y="916"/>
                    <a:pt x="147" y="916"/>
                    <a:pt x="147" y="916"/>
                  </a:cubicBezTo>
                  <a:cubicBezTo>
                    <a:pt x="147" y="974"/>
                    <a:pt x="194" y="1022"/>
                    <a:pt x="253" y="1022"/>
                  </a:cubicBezTo>
                  <a:cubicBezTo>
                    <a:pt x="296" y="1022"/>
                    <a:pt x="296" y="1022"/>
                    <a:pt x="296" y="1022"/>
                  </a:cubicBezTo>
                  <a:cubicBezTo>
                    <a:pt x="296" y="1078"/>
                    <a:pt x="296" y="1078"/>
                    <a:pt x="296" y="1078"/>
                  </a:cubicBezTo>
                  <a:cubicBezTo>
                    <a:pt x="332" y="1078"/>
                    <a:pt x="332" y="1078"/>
                    <a:pt x="332" y="1078"/>
                  </a:cubicBezTo>
                  <a:cubicBezTo>
                    <a:pt x="332" y="1112"/>
                    <a:pt x="332" y="1112"/>
                    <a:pt x="332" y="1112"/>
                  </a:cubicBezTo>
                  <a:cubicBezTo>
                    <a:pt x="333" y="1112"/>
                    <a:pt x="333" y="1112"/>
                    <a:pt x="333" y="1112"/>
                  </a:cubicBezTo>
                  <a:cubicBezTo>
                    <a:pt x="0" y="1351"/>
                    <a:pt x="0" y="1351"/>
                    <a:pt x="0" y="1351"/>
                  </a:cubicBezTo>
                  <a:cubicBezTo>
                    <a:pt x="61" y="1351"/>
                    <a:pt x="61" y="1351"/>
                    <a:pt x="61" y="1351"/>
                  </a:cubicBezTo>
                  <a:cubicBezTo>
                    <a:pt x="393" y="1112"/>
                    <a:pt x="393" y="1112"/>
                    <a:pt x="393" y="1112"/>
                  </a:cubicBezTo>
                  <a:cubicBezTo>
                    <a:pt x="393" y="1078"/>
                    <a:pt x="393" y="1078"/>
                    <a:pt x="393" y="1078"/>
                  </a:cubicBezTo>
                  <a:cubicBezTo>
                    <a:pt x="698" y="1078"/>
                    <a:pt x="698" y="1078"/>
                    <a:pt x="698" y="1078"/>
                  </a:cubicBezTo>
                  <a:cubicBezTo>
                    <a:pt x="698" y="1112"/>
                    <a:pt x="698" y="1112"/>
                    <a:pt x="698" y="1112"/>
                  </a:cubicBezTo>
                  <a:cubicBezTo>
                    <a:pt x="697" y="1112"/>
                    <a:pt x="697" y="1112"/>
                    <a:pt x="697" y="1112"/>
                  </a:cubicBezTo>
                  <a:cubicBezTo>
                    <a:pt x="1030" y="1351"/>
                    <a:pt x="1030" y="1351"/>
                    <a:pt x="1030" y="1351"/>
                  </a:cubicBezTo>
                  <a:cubicBezTo>
                    <a:pt x="1091" y="1351"/>
                    <a:pt x="1091" y="1351"/>
                    <a:pt x="1091" y="1351"/>
                  </a:cubicBezTo>
                  <a:lnTo>
                    <a:pt x="758" y="1112"/>
                  </a:lnTo>
                  <a:close/>
                  <a:moveTo>
                    <a:pt x="834" y="828"/>
                  </a:moveTo>
                  <a:cubicBezTo>
                    <a:pt x="834" y="844"/>
                    <a:pt x="822" y="856"/>
                    <a:pt x="807" y="856"/>
                  </a:cubicBezTo>
                  <a:cubicBezTo>
                    <a:pt x="649" y="856"/>
                    <a:pt x="649" y="856"/>
                    <a:pt x="649" y="856"/>
                  </a:cubicBezTo>
                  <a:cubicBezTo>
                    <a:pt x="634" y="856"/>
                    <a:pt x="622" y="844"/>
                    <a:pt x="622" y="828"/>
                  </a:cubicBezTo>
                  <a:cubicBezTo>
                    <a:pt x="622" y="789"/>
                    <a:pt x="622" y="789"/>
                    <a:pt x="622" y="789"/>
                  </a:cubicBezTo>
                  <a:cubicBezTo>
                    <a:pt x="622" y="774"/>
                    <a:pt x="634" y="762"/>
                    <a:pt x="649" y="762"/>
                  </a:cubicBezTo>
                  <a:cubicBezTo>
                    <a:pt x="807" y="762"/>
                    <a:pt x="807" y="762"/>
                    <a:pt x="807" y="762"/>
                  </a:cubicBezTo>
                  <a:cubicBezTo>
                    <a:pt x="822" y="762"/>
                    <a:pt x="834" y="774"/>
                    <a:pt x="834" y="789"/>
                  </a:cubicBezTo>
                  <a:lnTo>
                    <a:pt x="834" y="828"/>
                  </a:lnTo>
                  <a:close/>
                  <a:moveTo>
                    <a:pt x="228" y="613"/>
                  </a:moveTo>
                  <a:cubicBezTo>
                    <a:pt x="228" y="279"/>
                    <a:pt x="228" y="279"/>
                    <a:pt x="228" y="279"/>
                  </a:cubicBezTo>
                  <a:cubicBezTo>
                    <a:pt x="228" y="254"/>
                    <a:pt x="246" y="233"/>
                    <a:pt x="271" y="230"/>
                  </a:cubicBezTo>
                  <a:cubicBezTo>
                    <a:pt x="329" y="223"/>
                    <a:pt x="437" y="211"/>
                    <a:pt x="542" y="211"/>
                  </a:cubicBezTo>
                  <a:cubicBezTo>
                    <a:pt x="648" y="211"/>
                    <a:pt x="756" y="223"/>
                    <a:pt x="814" y="230"/>
                  </a:cubicBezTo>
                  <a:cubicBezTo>
                    <a:pt x="839" y="233"/>
                    <a:pt x="857" y="254"/>
                    <a:pt x="857" y="279"/>
                  </a:cubicBezTo>
                  <a:cubicBezTo>
                    <a:pt x="857" y="613"/>
                    <a:pt x="857" y="613"/>
                    <a:pt x="857" y="613"/>
                  </a:cubicBezTo>
                  <a:cubicBezTo>
                    <a:pt x="857" y="640"/>
                    <a:pt x="835" y="662"/>
                    <a:pt x="808" y="662"/>
                  </a:cubicBezTo>
                  <a:cubicBezTo>
                    <a:pt x="277" y="662"/>
                    <a:pt x="277" y="662"/>
                    <a:pt x="277" y="662"/>
                  </a:cubicBezTo>
                  <a:cubicBezTo>
                    <a:pt x="250" y="662"/>
                    <a:pt x="228" y="640"/>
                    <a:pt x="228" y="613"/>
                  </a:cubicBezTo>
                  <a:close/>
                  <a:moveTo>
                    <a:pt x="258" y="828"/>
                  </a:moveTo>
                  <a:cubicBezTo>
                    <a:pt x="258" y="789"/>
                    <a:pt x="258" y="789"/>
                    <a:pt x="258" y="789"/>
                  </a:cubicBezTo>
                  <a:cubicBezTo>
                    <a:pt x="258" y="774"/>
                    <a:pt x="270" y="762"/>
                    <a:pt x="285" y="762"/>
                  </a:cubicBezTo>
                  <a:cubicBezTo>
                    <a:pt x="443" y="762"/>
                    <a:pt x="443" y="762"/>
                    <a:pt x="443" y="762"/>
                  </a:cubicBezTo>
                  <a:cubicBezTo>
                    <a:pt x="458" y="762"/>
                    <a:pt x="470" y="774"/>
                    <a:pt x="470" y="789"/>
                  </a:cubicBezTo>
                  <a:cubicBezTo>
                    <a:pt x="470" y="828"/>
                    <a:pt x="470" y="828"/>
                    <a:pt x="470" y="828"/>
                  </a:cubicBezTo>
                  <a:cubicBezTo>
                    <a:pt x="470" y="844"/>
                    <a:pt x="458" y="856"/>
                    <a:pt x="443" y="856"/>
                  </a:cubicBezTo>
                  <a:cubicBezTo>
                    <a:pt x="285" y="856"/>
                    <a:pt x="285" y="856"/>
                    <a:pt x="285" y="856"/>
                  </a:cubicBezTo>
                  <a:cubicBezTo>
                    <a:pt x="270" y="856"/>
                    <a:pt x="258" y="844"/>
                    <a:pt x="258" y="828"/>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grpSp>
        <p:nvGrpSpPr>
          <p:cNvPr id="115" name="グループ化 114">
            <a:extLst>
              <a:ext uri="{FF2B5EF4-FFF2-40B4-BE49-F238E27FC236}">
                <a16:creationId xmlns:a16="http://schemas.microsoft.com/office/drawing/2014/main" id="{FB632C0B-B342-4244-B152-3C122BA33D95}"/>
              </a:ext>
            </a:extLst>
          </p:cNvPr>
          <p:cNvGrpSpPr/>
          <p:nvPr/>
        </p:nvGrpSpPr>
        <p:grpSpPr>
          <a:xfrm>
            <a:off x="2636303" y="6113401"/>
            <a:ext cx="1644546" cy="563737"/>
            <a:chOff x="824918" y="6113401"/>
            <a:chExt cx="1644546" cy="563737"/>
          </a:xfrm>
        </p:grpSpPr>
        <p:sp>
          <p:nvSpPr>
            <p:cNvPr id="116" name="テキスト ボックス 115">
              <a:extLst>
                <a:ext uri="{FF2B5EF4-FFF2-40B4-BE49-F238E27FC236}">
                  <a16:creationId xmlns:a16="http://schemas.microsoft.com/office/drawing/2014/main" id="{FC6A9F6C-A851-47FC-910C-2A1117D7F84B}"/>
                </a:ext>
              </a:extLst>
            </p:cNvPr>
            <p:cNvSpPr txBox="1"/>
            <p:nvPr/>
          </p:nvSpPr>
          <p:spPr>
            <a:xfrm>
              <a:off x="824918" y="6415528"/>
              <a:ext cx="466794" cy="261610"/>
            </a:xfrm>
            <a:prstGeom prst="rect">
              <a:avLst/>
            </a:prstGeom>
            <a:noFill/>
          </p:spPr>
          <p:txBody>
            <a:bodyPr wrap="none" rtlCol="0">
              <a:spAutoFit/>
            </a:bodyPr>
            <a:lstStyle/>
            <a:p>
              <a:pPr algn="l"/>
              <a:r>
                <a:rPr kumimoji="1" lang="ja-JP" altLang="en-US" sz="1050">
                  <a:latin typeface="Meiryo UI" panose="020B0604030504040204" pitchFamily="50" charset="-128"/>
                  <a:ea typeface="Meiryo UI" panose="020B0604030504040204" pitchFamily="50" charset="-128"/>
                </a:rPr>
                <a:t>人流</a:t>
              </a:r>
            </a:p>
          </p:txBody>
        </p:sp>
        <p:sp>
          <p:nvSpPr>
            <p:cNvPr id="117" name="テキスト ボックス 116">
              <a:extLst>
                <a:ext uri="{FF2B5EF4-FFF2-40B4-BE49-F238E27FC236}">
                  <a16:creationId xmlns:a16="http://schemas.microsoft.com/office/drawing/2014/main" id="{860F41BD-8F51-4D12-8E77-6D0C0B7235AD}"/>
                </a:ext>
              </a:extLst>
            </p:cNvPr>
            <p:cNvSpPr txBox="1"/>
            <p:nvPr/>
          </p:nvSpPr>
          <p:spPr>
            <a:xfrm>
              <a:off x="1248773" y="6423222"/>
              <a:ext cx="588623" cy="253916"/>
            </a:xfrm>
            <a:prstGeom prst="rect">
              <a:avLst/>
            </a:prstGeom>
            <a:noFill/>
          </p:spPr>
          <p:txBody>
            <a:bodyPr wrap="none" rtlCol="0">
              <a:spAutoFit/>
            </a:bodyPr>
            <a:lstStyle/>
            <a:p>
              <a:pPr algn="l"/>
              <a:r>
                <a:rPr lang="ja-JP" altLang="en-US" sz="1050" dirty="0">
                  <a:latin typeface="Meiryo UI" panose="020B0604030504040204" pitchFamily="50" charset="-128"/>
                  <a:ea typeface="Meiryo UI" panose="020B0604030504040204" pitchFamily="50" charset="-128"/>
                </a:rPr>
                <a:t>交通</a:t>
              </a:r>
              <a:r>
                <a:rPr kumimoji="1" lang="ja-JP" altLang="en-US" sz="1050" dirty="0">
                  <a:latin typeface="Meiryo UI" panose="020B0604030504040204" pitchFamily="50" charset="-128"/>
                  <a:ea typeface="Meiryo UI" panose="020B0604030504040204" pitchFamily="50" charset="-128"/>
                </a:rPr>
                <a:t>流</a:t>
              </a:r>
            </a:p>
          </p:txBody>
        </p:sp>
        <p:sp>
          <p:nvSpPr>
            <p:cNvPr id="121" name="テキスト ボックス 120">
              <a:extLst>
                <a:ext uri="{FF2B5EF4-FFF2-40B4-BE49-F238E27FC236}">
                  <a16:creationId xmlns:a16="http://schemas.microsoft.com/office/drawing/2014/main" id="{E4387D00-84C4-45A9-ABDB-AF8BC9591107}"/>
                </a:ext>
              </a:extLst>
            </p:cNvPr>
            <p:cNvSpPr txBox="1"/>
            <p:nvPr/>
          </p:nvSpPr>
          <p:spPr>
            <a:xfrm>
              <a:off x="1746189" y="6423222"/>
              <a:ext cx="723275" cy="253916"/>
            </a:xfrm>
            <a:prstGeom prst="rect">
              <a:avLst/>
            </a:prstGeom>
            <a:noFill/>
          </p:spPr>
          <p:txBody>
            <a:bodyPr wrap="none" rtlCol="0">
              <a:spAutoFit/>
            </a:bodyPr>
            <a:lstStyle/>
            <a:p>
              <a:pPr algn="l"/>
              <a:r>
                <a:rPr kumimoji="1" lang="ja-JP" altLang="en-US" sz="1050" dirty="0">
                  <a:latin typeface="Meiryo UI" panose="020B0604030504040204" pitchFamily="50" charset="-128"/>
                  <a:ea typeface="Meiryo UI" panose="020B0604030504040204" pitchFamily="50" charset="-128"/>
                </a:rPr>
                <a:t>運行状況</a:t>
              </a:r>
            </a:p>
          </p:txBody>
        </p:sp>
        <p:sp>
          <p:nvSpPr>
            <p:cNvPr id="122" name="Freeform 6">
              <a:extLst>
                <a:ext uri="{FF2B5EF4-FFF2-40B4-BE49-F238E27FC236}">
                  <a16:creationId xmlns:a16="http://schemas.microsoft.com/office/drawing/2014/main" id="{AEF11403-A2DE-4DFD-A14A-D08A5CFD6DC4}"/>
                </a:ext>
              </a:extLst>
            </p:cNvPr>
            <p:cNvSpPr>
              <a:spLocks noChangeAspect="1"/>
            </p:cNvSpPr>
            <p:nvPr/>
          </p:nvSpPr>
          <p:spPr bwMode="auto">
            <a:xfrm flipH="1">
              <a:off x="896079" y="6139621"/>
              <a:ext cx="345802" cy="276035"/>
            </a:xfrm>
            <a:custGeom>
              <a:avLst/>
              <a:gdLst/>
              <a:ahLst/>
              <a:cxnLst>
                <a:cxn ang="0">
                  <a:pos x="1913" y="34"/>
                </a:cxn>
                <a:cxn ang="0">
                  <a:pos x="1913" y="985"/>
                </a:cxn>
                <a:cxn ang="0">
                  <a:pos x="1348" y="985"/>
                </a:cxn>
                <a:cxn ang="0">
                  <a:pos x="1209" y="805"/>
                </a:cxn>
                <a:cxn ang="0">
                  <a:pos x="1791" y="660"/>
                </a:cxn>
                <a:cxn ang="0">
                  <a:pos x="1816" y="641"/>
                </a:cxn>
                <a:cxn ang="0">
                  <a:pos x="1820" y="610"/>
                </a:cxn>
                <a:cxn ang="0">
                  <a:pos x="1676" y="35"/>
                </a:cxn>
                <a:cxn ang="0">
                  <a:pos x="1627" y="5"/>
                </a:cxn>
                <a:cxn ang="0">
                  <a:pos x="330" y="330"/>
                </a:cxn>
                <a:cxn ang="0">
                  <a:pos x="305" y="348"/>
                </a:cxn>
                <a:cxn ang="0">
                  <a:pos x="300" y="380"/>
                </a:cxn>
                <a:cxn ang="0">
                  <a:pos x="330" y="499"/>
                </a:cxn>
                <a:cxn ang="0">
                  <a:pos x="54" y="420"/>
                </a:cxn>
                <a:cxn ang="0">
                  <a:pos x="15" y="430"/>
                </a:cxn>
                <a:cxn ang="0">
                  <a:pos x="3" y="470"/>
                </a:cxn>
                <a:cxn ang="0">
                  <a:pos x="140" y="1016"/>
                </a:cxn>
                <a:cxn ang="0">
                  <a:pos x="169" y="1046"/>
                </a:cxn>
                <a:cxn ang="0">
                  <a:pos x="180" y="1047"/>
                </a:cxn>
                <a:cxn ang="0">
                  <a:pos x="209" y="1036"/>
                </a:cxn>
                <a:cxn ang="0">
                  <a:pos x="414" y="837"/>
                </a:cxn>
                <a:cxn ang="0">
                  <a:pos x="444" y="954"/>
                </a:cxn>
                <a:cxn ang="0">
                  <a:pos x="484" y="986"/>
                </a:cxn>
                <a:cxn ang="0">
                  <a:pos x="494" y="984"/>
                </a:cxn>
                <a:cxn ang="0">
                  <a:pos x="978" y="863"/>
                </a:cxn>
                <a:cxn ang="0">
                  <a:pos x="1208" y="1161"/>
                </a:cxn>
                <a:cxn ang="0">
                  <a:pos x="1295" y="1203"/>
                </a:cxn>
                <a:cxn ang="0">
                  <a:pos x="1298" y="1202"/>
                </a:cxn>
                <a:cxn ang="0">
                  <a:pos x="1304" y="1203"/>
                </a:cxn>
                <a:cxn ang="0">
                  <a:pos x="1913" y="1203"/>
                </a:cxn>
                <a:cxn ang="0">
                  <a:pos x="1913" y="1616"/>
                </a:cxn>
                <a:cxn ang="0">
                  <a:pos x="2025" y="1616"/>
                </a:cxn>
                <a:cxn ang="0">
                  <a:pos x="2025" y="34"/>
                </a:cxn>
                <a:cxn ang="0">
                  <a:pos x="1913" y="34"/>
                </a:cxn>
              </a:cxnLst>
              <a:rect l="0" t="0" r="r" b="b"/>
              <a:pathLst>
                <a:path w="2025" h="1616">
                  <a:moveTo>
                    <a:pt x="1913" y="34"/>
                  </a:moveTo>
                  <a:cubicBezTo>
                    <a:pt x="1913" y="985"/>
                    <a:pt x="1913" y="985"/>
                    <a:pt x="1913" y="985"/>
                  </a:cubicBezTo>
                  <a:cubicBezTo>
                    <a:pt x="1348" y="985"/>
                    <a:pt x="1348" y="985"/>
                    <a:pt x="1348" y="985"/>
                  </a:cubicBezTo>
                  <a:cubicBezTo>
                    <a:pt x="1209" y="805"/>
                    <a:pt x="1209" y="805"/>
                    <a:pt x="1209" y="805"/>
                  </a:cubicBezTo>
                  <a:cubicBezTo>
                    <a:pt x="1791" y="660"/>
                    <a:pt x="1791" y="660"/>
                    <a:pt x="1791" y="660"/>
                  </a:cubicBezTo>
                  <a:cubicBezTo>
                    <a:pt x="1801" y="657"/>
                    <a:pt x="1810" y="650"/>
                    <a:pt x="1816" y="641"/>
                  </a:cubicBezTo>
                  <a:cubicBezTo>
                    <a:pt x="1821" y="632"/>
                    <a:pt x="1823" y="620"/>
                    <a:pt x="1820" y="610"/>
                  </a:cubicBezTo>
                  <a:cubicBezTo>
                    <a:pt x="1676" y="35"/>
                    <a:pt x="1676" y="35"/>
                    <a:pt x="1676" y="35"/>
                  </a:cubicBezTo>
                  <a:cubicBezTo>
                    <a:pt x="1671" y="13"/>
                    <a:pt x="1649" y="0"/>
                    <a:pt x="1627" y="5"/>
                  </a:cubicBezTo>
                  <a:cubicBezTo>
                    <a:pt x="330" y="330"/>
                    <a:pt x="330" y="330"/>
                    <a:pt x="330" y="330"/>
                  </a:cubicBezTo>
                  <a:cubicBezTo>
                    <a:pt x="319" y="332"/>
                    <a:pt x="310" y="339"/>
                    <a:pt x="305" y="348"/>
                  </a:cubicBezTo>
                  <a:cubicBezTo>
                    <a:pt x="299" y="358"/>
                    <a:pt x="297" y="369"/>
                    <a:pt x="300" y="380"/>
                  </a:cubicBezTo>
                  <a:cubicBezTo>
                    <a:pt x="330" y="499"/>
                    <a:pt x="330" y="499"/>
                    <a:pt x="330" y="499"/>
                  </a:cubicBezTo>
                  <a:cubicBezTo>
                    <a:pt x="54" y="420"/>
                    <a:pt x="54" y="420"/>
                    <a:pt x="54" y="420"/>
                  </a:cubicBezTo>
                  <a:cubicBezTo>
                    <a:pt x="40" y="416"/>
                    <a:pt x="25" y="420"/>
                    <a:pt x="15" y="430"/>
                  </a:cubicBezTo>
                  <a:cubicBezTo>
                    <a:pt x="4" y="441"/>
                    <a:pt x="0" y="456"/>
                    <a:pt x="3" y="470"/>
                  </a:cubicBezTo>
                  <a:cubicBezTo>
                    <a:pt x="140" y="1016"/>
                    <a:pt x="140" y="1016"/>
                    <a:pt x="140" y="1016"/>
                  </a:cubicBezTo>
                  <a:cubicBezTo>
                    <a:pt x="144" y="1030"/>
                    <a:pt x="154" y="1042"/>
                    <a:pt x="169" y="1046"/>
                  </a:cubicBezTo>
                  <a:cubicBezTo>
                    <a:pt x="172" y="1047"/>
                    <a:pt x="176" y="1047"/>
                    <a:pt x="180" y="1047"/>
                  </a:cubicBezTo>
                  <a:cubicBezTo>
                    <a:pt x="190" y="1047"/>
                    <a:pt x="201" y="1043"/>
                    <a:pt x="209" y="1036"/>
                  </a:cubicBezTo>
                  <a:cubicBezTo>
                    <a:pt x="414" y="837"/>
                    <a:pt x="414" y="837"/>
                    <a:pt x="414" y="837"/>
                  </a:cubicBezTo>
                  <a:cubicBezTo>
                    <a:pt x="444" y="954"/>
                    <a:pt x="444" y="954"/>
                    <a:pt x="444" y="954"/>
                  </a:cubicBezTo>
                  <a:cubicBezTo>
                    <a:pt x="449" y="973"/>
                    <a:pt x="465" y="986"/>
                    <a:pt x="484" y="986"/>
                  </a:cubicBezTo>
                  <a:cubicBezTo>
                    <a:pt x="487" y="986"/>
                    <a:pt x="491" y="985"/>
                    <a:pt x="494" y="984"/>
                  </a:cubicBezTo>
                  <a:cubicBezTo>
                    <a:pt x="978" y="863"/>
                    <a:pt x="978" y="863"/>
                    <a:pt x="978" y="863"/>
                  </a:cubicBezTo>
                  <a:cubicBezTo>
                    <a:pt x="1208" y="1161"/>
                    <a:pt x="1208" y="1161"/>
                    <a:pt x="1208" y="1161"/>
                  </a:cubicBezTo>
                  <a:cubicBezTo>
                    <a:pt x="1230" y="1188"/>
                    <a:pt x="1262" y="1203"/>
                    <a:pt x="1295" y="1203"/>
                  </a:cubicBezTo>
                  <a:cubicBezTo>
                    <a:pt x="1296" y="1203"/>
                    <a:pt x="1297" y="1202"/>
                    <a:pt x="1298" y="1202"/>
                  </a:cubicBezTo>
                  <a:cubicBezTo>
                    <a:pt x="1300" y="1203"/>
                    <a:pt x="1302" y="1203"/>
                    <a:pt x="1304" y="1203"/>
                  </a:cubicBezTo>
                  <a:cubicBezTo>
                    <a:pt x="1913" y="1203"/>
                    <a:pt x="1913" y="1203"/>
                    <a:pt x="1913" y="1203"/>
                  </a:cubicBezTo>
                  <a:cubicBezTo>
                    <a:pt x="1913" y="1616"/>
                    <a:pt x="1913" y="1616"/>
                    <a:pt x="1913" y="1616"/>
                  </a:cubicBezTo>
                  <a:cubicBezTo>
                    <a:pt x="2025" y="1616"/>
                    <a:pt x="2025" y="1616"/>
                    <a:pt x="2025" y="1616"/>
                  </a:cubicBezTo>
                  <a:cubicBezTo>
                    <a:pt x="2025" y="34"/>
                    <a:pt x="2025" y="34"/>
                    <a:pt x="2025" y="34"/>
                  </a:cubicBezTo>
                  <a:lnTo>
                    <a:pt x="1913" y="3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nvGrpSpPr>
            <p:cNvPr id="123" name="グループ化 122">
              <a:extLst>
                <a:ext uri="{FF2B5EF4-FFF2-40B4-BE49-F238E27FC236}">
                  <a16:creationId xmlns:a16="http://schemas.microsoft.com/office/drawing/2014/main" id="{52D1D6F0-7A29-4084-BF30-823AC95FFCA8}"/>
                </a:ext>
              </a:extLst>
            </p:cNvPr>
            <p:cNvGrpSpPr>
              <a:grpSpLocks noChangeAspect="1"/>
            </p:cNvGrpSpPr>
            <p:nvPr/>
          </p:nvGrpSpPr>
          <p:grpSpPr>
            <a:xfrm>
              <a:off x="1356892" y="6219898"/>
              <a:ext cx="446099" cy="173439"/>
              <a:chOff x="15497175" y="7375525"/>
              <a:chExt cx="5381625" cy="2092325"/>
            </a:xfrm>
            <a:solidFill>
              <a:schemeClr val="bg1">
                <a:lumMod val="50000"/>
              </a:schemeClr>
            </a:solidFill>
          </p:grpSpPr>
          <p:sp>
            <p:nvSpPr>
              <p:cNvPr id="125" name="Freeform 74">
                <a:extLst>
                  <a:ext uri="{FF2B5EF4-FFF2-40B4-BE49-F238E27FC236}">
                    <a16:creationId xmlns:a16="http://schemas.microsoft.com/office/drawing/2014/main" id="{CAE16F24-3CA7-4FDF-891A-7902422C615F}"/>
                  </a:ext>
                </a:extLst>
              </p:cNvPr>
              <p:cNvSpPr>
                <a:spLocks noEditPoints="1"/>
              </p:cNvSpPr>
              <p:nvPr/>
            </p:nvSpPr>
            <p:spPr bwMode="auto">
              <a:xfrm>
                <a:off x="19319875" y="8502650"/>
                <a:ext cx="965200" cy="965200"/>
              </a:xfrm>
              <a:custGeom>
                <a:avLst/>
                <a:gdLst>
                  <a:gd name="T0" fmla="*/ 272 w 608"/>
                  <a:gd name="T1" fmla="*/ 2 h 608"/>
                  <a:gd name="T2" fmla="*/ 186 w 608"/>
                  <a:gd name="T3" fmla="*/ 24 h 608"/>
                  <a:gd name="T4" fmla="*/ 110 w 608"/>
                  <a:gd name="T5" fmla="*/ 70 h 608"/>
                  <a:gd name="T6" fmla="*/ 52 w 608"/>
                  <a:gd name="T7" fmla="*/ 134 h 608"/>
                  <a:gd name="T8" fmla="*/ 14 w 608"/>
                  <a:gd name="T9" fmla="*/ 214 h 608"/>
                  <a:gd name="T10" fmla="*/ 0 w 608"/>
                  <a:gd name="T11" fmla="*/ 304 h 608"/>
                  <a:gd name="T12" fmla="*/ 6 w 608"/>
                  <a:gd name="T13" fmla="*/ 366 h 608"/>
                  <a:gd name="T14" fmla="*/ 36 w 608"/>
                  <a:gd name="T15" fmla="*/ 450 h 608"/>
                  <a:gd name="T16" fmla="*/ 88 w 608"/>
                  <a:gd name="T17" fmla="*/ 520 h 608"/>
                  <a:gd name="T18" fmla="*/ 160 w 608"/>
                  <a:gd name="T19" fmla="*/ 572 h 608"/>
                  <a:gd name="T20" fmla="*/ 242 w 608"/>
                  <a:gd name="T21" fmla="*/ 602 h 608"/>
                  <a:gd name="T22" fmla="*/ 304 w 608"/>
                  <a:gd name="T23" fmla="*/ 608 h 608"/>
                  <a:gd name="T24" fmla="*/ 394 w 608"/>
                  <a:gd name="T25" fmla="*/ 594 h 608"/>
                  <a:gd name="T26" fmla="*/ 474 w 608"/>
                  <a:gd name="T27" fmla="*/ 556 h 608"/>
                  <a:gd name="T28" fmla="*/ 538 w 608"/>
                  <a:gd name="T29" fmla="*/ 498 h 608"/>
                  <a:gd name="T30" fmla="*/ 584 w 608"/>
                  <a:gd name="T31" fmla="*/ 422 h 608"/>
                  <a:gd name="T32" fmla="*/ 606 w 608"/>
                  <a:gd name="T33" fmla="*/ 336 h 608"/>
                  <a:gd name="T34" fmla="*/ 606 w 608"/>
                  <a:gd name="T35" fmla="*/ 274 h 608"/>
                  <a:gd name="T36" fmla="*/ 584 w 608"/>
                  <a:gd name="T37" fmla="*/ 186 h 608"/>
                  <a:gd name="T38" fmla="*/ 538 w 608"/>
                  <a:gd name="T39" fmla="*/ 112 h 608"/>
                  <a:gd name="T40" fmla="*/ 474 w 608"/>
                  <a:gd name="T41" fmla="*/ 52 h 608"/>
                  <a:gd name="T42" fmla="*/ 394 w 608"/>
                  <a:gd name="T43" fmla="*/ 14 h 608"/>
                  <a:gd name="T44" fmla="*/ 304 w 608"/>
                  <a:gd name="T45" fmla="*/ 0 h 608"/>
                  <a:gd name="T46" fmla="*/ 304 w 608"/>
                  <a:gd name="T47" fmla="*/ 496 h 608"/>
                  <a:gd name="T48" fmla="*/ 246 w 608"/>
                  <a:gd name="T49" fmla="*/ 488 h 608"/>
                  <a:gd name="T50" fmla="*/ 196 w 608"/>
                  <a:gd name="T51" fmla="*/ 464 h 608"/>
                  <a:gd name="T52" fmla="*/ 156 w 608"/>
                  <a:gd name="T53" fmla="*/ 426 h 608"/>
                  <a:gd name="T54" fmla="*/ 126 w 608"/>
                  <a:gd name="T55" fmla="*/ 380 h 608"/>
                  <a:gd name="T56" fmla="*/ 112 w 608"/>
                  <a:gd name="T57" fmla="*/ 324 h 608"/>
                  <a:gd name="T58" fmla="*/ 112 w 608"/>
                  <a:gd name="T59" fmla="*/ 284 h 608"/>
                  <a:gd name="T60" fmla="*/ 126 w 608"/>
                  <a:gd name="T61" fmla="*/ 230 h 608"/>
                  <a:gd name="T62" fmla="*/ 156 w 608"/>
                  <a:gd name="T63" fmla="*/ 182 h 608"/>
                  <a:gd name="T64" fmla="*/ 196 w 608"/>
                  <a:gd name="T65" fmla="*/ 146 h 608"/>
                  <a:gd name="T66" fmla="*/ 246 w 608"/>
                  <a:gd name="T67" fmla="*/ 122 h 608"/>
                  <a:gd name="T68" fmla="*/ 304 w 608"/>
                  <a:gd name="T69" fmla="*/ 112 h 608"/>
                  <a:gd name="T70" fmla="*/ 342 w 608"/>
                  <a:gd name="T71" fmla="*/ 116 h 608"/>
                  <a:gd name="T72" fmla="*/ 396 w 608"/>
                  <a:gd name="T73" fmla="*/ 136 h 608"/>
                  <a:gd name="T74" fmla="*/ 440 w 608"/>
                  <a:gd name="T75" fmla="*/ 168 h 608"/>
                  <a:gd name="T76" fmla="*/ 472 w 608"/>
                  <a:gd name="T77" fmla="*/ 214 h 608"/>
                  <a:gd name="T78" fmla="*/ 492 w 608"/>
                  <a:gd name="T79" fmla="*/ 266 h 608"/>
                  <a:gd name="T80" fmla="*/ 496 w 608"/>
                  <a:gd name="T81" fmla="*/ 304 h 608"/>
                  <a:gd name="T82" fmla="*/ 488 w 608"/>
                  <a:gd name="T83" fmla="*/ 362 h 608"/>
                  <a:gd name="T84" fmla="*/ 464 w 608"/>
                  <a:gd name="T85" fmla="*/ 412 h 608"/>
                  <a:gd name="T86" fmla="*/ 426 w 608"/>
                  <a:gd name="T87" fmla="*/ 452 h 608"/>
                  <a:gd name="T88" fmla="*/ 378 w 608"/>
                  <a:gd name="T89" fmla="*/ 482 h 608"/>
                  <a:gd name="T90" fmla="*/ 324 w 608"/>
                  <a:gd name="T91" fmla="*/ 49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8" h="608">
                    <a:moveTo>
                      <a:pt x="304" y="0"/>
                    </a:moveTo>
                    <a:lnTo>
                      <a:pt x="304" y="0"/>
                    </a:lnTo>
                    <a:lnTo>
                      <a:pt x="272" y="2"/>
                    </a:lnTo>
                    <a:lnTo>
                      <a:pt x="242" y="6"/>
                    </a:lnTo>
                    <a:lnTo>
                      <a:pt x="214" y="14"/>
                    </a:lnTo>
                    <a:lnTo>
                      <a:pt x="186" y="24"/>
                    </a:lnTo>
                    <a:lnTo>
                      <a:pt x="160" y="38"/>
                    </a:lnTo>
                    <a:lnTo>
                      <a:pt x="134" y="52"/>
                    </a:lnTo>
                    <a:lnTo>
                      <a:pt x="110" y="70"/>
                    </a:lnTo>
                    <a:lnTo>
                      <a:pt x="88" y="90"/>
                    </a:lnTo>
                    <a:lnTo>
                      <a:pt x="70" y="112"/>
                    </a:lnTo>
                    <a:lnTo>
                      <a:pt x="52" y="134"/>
                    </a:lnTo>
                    <a:lnTo>
                      <a:pt x="36" y="160"/>
                    </a:lnTo>
                    <a:lnTo>
                      <a:pt x="24" y="186"/>
                    </a:lnTo>
                    <a:lnTo>
                      <a:pt x="14" y="214"/>
                    </a:lnTo>
                    <a:lnTo>
                      <a:pt x="6" y="244"/>
                    </a:lnTo>
                    <a:lnTo>
                      <a:pt x="2" y="274"/>
                    </a:lnTo>
                    <a:lnTo>
                      <a:pt x="0" y="304"/>
                    </a:lnTo>
                    <a:lnTo>
                      <a:pt x="0" y="304"/>
                    </a:lnTo>
                    <a:lnTo>
                      <a:pt x="2" y="336"/>
                    </a:lnTo>
                    <a:lnTo>
                      <a:pt x="6" y="366"/>
                    </a:lnTo>
                    <a:lnTo>
                      <a:pt x="14" y="396"/>
                    </a:lnTo>
                    <a:lnTo>
                      <a:pt x="24" y="422"/>
                    </a:lnTo>
                    <a:lnTo>
                      <a:pt x="36" y="450"/>
                    </a:lnTo>
                    <a:lnTo>
                      <a:pt x="52" y="474"/>
                    </a:lnTo>
                    <a:lnTo>
                      <a:pt x="70" y="498"/>
                    </a:lnTo>
                    <a:lnTo>
                      <a:pt x="88" y="520"/>
                    </a:lnTo>
                    <a:lnTo>
                      <a:pt x="110" y="540"/>
                    </a:lnTo>
                    <a:lnTo>
                      <a:pt x="134" y="556"/>
                    </a:lnTo>
                    <a:lnTo>
                      <a:pt x="160" y="572"/>
                    </a:lnTo>
                    <a:lnTo>
                      <a:pt x="186" y="584"/>
                    </a:lnTo>
                    <a:lnTo>
                      <a:pt x="214" y="594"/>
                    </a:lnTo>
                    <a:lnTo>
                      <a:pt x="242" y="602"/>
                    </a:lnTo>
                    <a:lnTo>
                      <a:pt x="272" y="606"/>
                    </a:lnTo>
                    <a:lnTo>
                      <a:pt x="304" y="608"/>
                    </a:lnTo>
                    <a:lnTo>
                      <a:pt x="304" y="608"/>
                    </a:lnTo>
                    <a:lnTo>
                      <a:pt x="334" y="606"/>
                    </a:lnTo>
                    <a:lnTo>
                      <a:pt x="366" y="602"/>
                    </a:lnTo>
                    <a:lnTo>
                      <a:pt x="394" y="594"/>
                    </a:lnTo>
                    <a:lnTo>
                      <a:pt x="422" y="584"/>
                    </a:lnTo>
                    <a:lnTo>
                      <a:pt x="448" y="572"/>
                    </a:lnTo>
                    <a:lnTo>
                      <a:pt x="474" y="556"/>
                    </a:lnTo>
                    <a:lnTo>
                      <a:pt x="498" y="540"/>
                    </a:lnTo>
                    <a:lnTo>
                      <a:pt x="518" y="520"/>
                    </a:lnTo>
                    <a:lnTo>
                      <a:pt x="538" y="498"/>
                    </a:lnTo>
                    <a:lnTo>
                      <a:pt x="556" y="474"/>
                    </a:lnTo>
                    <a:lnTo>
                      <a:pt x="572" y="450"/>
                    </a:lnTo>
                    <a:lnTo>
                      <a:pt x="584" y="422"/>
                    </a:lnTo>
                    <a:lnTo>
                      <a:pt x="594" y="396"/>
                    </a:lnTo>
                    <a:lnTo>
                      <a:pt x="602" y="366"/>
                    </a:lnTo>
                    <a:lnTo>
                      <a:pt x="606" y="336"/>
                    </a:lnTo>
                    <a:lnTo>
                      <a:pt x="608" y="304"/>
                    </a:lnTo>
                    <a:lnTo>
                      <a:pt x="608" y="304"/>
                    </a:lnTo>
                    <a:lnTo>
                      <a:pt x="606" y="274"/>
                    </a:lnTo>
                    <a:lnTo>
                      <a:pt x="602" y="244"/>
                    </a:lnTo>
                    <a:lnTo>
                      <a:pt x="594" y="214"/>
                    </a:lnTo>
                    <a:lnTo>
                      <a:pt x="584" y="186"/>
                    </a:lnTo>
                    <a:lnTo>
                      <a:pt x="572" y="160"/>
                    </a:lnTo>
                    <a:lnTo>
                      <a:pt x="556" y="134"/>
                    </a:lnTo>
                    <a:lnTo>
                      <a:pt x="538" y="112"/>
                    </a:lnTo>
                    <a:lnTo>
                      <a:pt x="518" y="90"/>
                    </a:lnTo>
                    <a:lnTo>
                      <a:pt x="498" y="70"/>
                    </a:lnTo>
                    <a:lnTo>
                      <a:pt x="474" y="52"/>
                    </a:lnTo>
                    <a:lnTo>
                      <a:pt x="448" y="38"/>
                    </a:lnTo>
                    <a:lnTo>
                      <a:pt x="422" y="24"/>
                    </a:lnTo>
                    <a:lnTo>
                      <a:pt x="394" y="14"/>
                    </a:lnTo>
                    <a:lnTo>
                      <a:pt x="366" y="6"/>
                    </a:lnTo>
                    <a:lnTo>
                      <a:pt x="334" y="2"/>
                    </a:lnTo>
                    <a:lnTo>
                      <a:pt x="304" y="0"/>
                    </a:lnTo>
                    <a:lnTo>
                      <a:pt x="304" y="0"/>
                    </a:lnTo>
                    <a:close/>
                    <a:moveTo>
                      <a:pt x="304" y="496"/>
                    </a:moveTo>
                    <a:lnTo>
                      <a:pt x="304" y="496"/>
                    </a:lnTo>
                    <a:lnTo>
                      <a:pt x="284" y="496"/>
                    </a:lnTo>
                    <a:lnTo>
                      <a:pt x="266" y="492"/>
                    </a:lnTo>
                    <a:lnTo>
                      <a:pt x="246" y="488"/>
                    </a:lnTo>
                    <a:lnTo>
                      <a:pt x="230" y="482"/>
                    </a:lnTo>
                    <a:lnTo>
                      <a:pt x="212" y="474"/>
                    </a:lnTo>
                    <a:lnTo>
                      <a:pt x="196" y="464"/>
                    </a:lnTo>
                    <a:lnTo>
                      <a:pt x="182" y="452"/>
                    </a:lnTo>
                    <a:lnTo>
                      <a:pt x="168" y="440"/>
                    </a:lnTo>
                    <a:lnTo>
                      <a:pt x="156" y="426"/>
                    </a:lnTo>
                    <a:lnTo>
                      <a:pt x="144" y="412"/>
                    </a:lnTo>
                    <a:lnTo>
                      <a:pt x="134" y="396"/>
                    </a:lnTo>
                    <a:lnTo>
                      <a:pt x="126" y="380"/>
                    </a:lnTo>
                    <a:lnTo>
                      <a:pt x="120" y="362"/>
                    </a:lnTo>
                    <a:lnTo>
                      <a:pt x="116" y="344"/>
                    </a:lnTo>
                    <a:lnTo>
                      <a:pt x="112" y="324"/>
                    </a:lnTo>
                    <a:lnTo>
                      <a:pt x="112" y="304"/>
                    </a:lnTo>
                    <a:lnTo>
                      <a:pt x="112" y="304"/>
                    </a:lnTo>
                    <a:lnTo>
                      <a:pt x="112" y="284"/>
                    </a:lnTo>
                    <a:lnTo>
                      <a:pt x="116" y="266"/>
                    </a:lnTo>
                    <a:lnTo>
                      <a:pt x="120" y="248"/>
                    </a:lnTo>
                    <a:lnTo>
                      <a:pt x="126" y="230"/>
                    </a:lnTo>
                    <a:lnTo>
                      <a:pt x="134" y="214"/>
                    </a:lnTo>
                    <a:lnTo>
                      <a:pt x="144" y="198"/>
                    </a:lnTo>
                    <a:lnTo>
                      <a:pt x="156" y="182"/>
                    </a:lnTo>
                    <a:lnTo>
                      <a:pt x="168" y="168"/>
                    </a:lnTo>
                    <a:lnTo>
                      <a:pt x="182" y="156"/>
                    </a:lnTo>
                    <a:lnTo>
                      <a:pt x="196" y="146"/>
                    </a:lnTo>
                    <a:lnTo>
                      <a:pt x="212" y="136"/>
                    </a:lnTo>
                    <a:lnTo>
                      <a:pt x="230" y="128"/>
                    </a:lnTo>
                    <a:lnTo>
                      <a:pt x="246" y="122"/>
                    </a:lnTo>
                    <a:lnTo>
                      <a:pt x="266" y="116"/>
                    </a:lnTo>
                    <a:lnTo>
                      <a:pt x="284" y="114"/>
                    </a:lnTo>
                    <a:lnTo>
                      <a:pt x="304" y="112"/>
                    </a:lnTo>
                    <a:lnTo>
                      <a:pt x="304" y="112"/>
                    </a:lnTo>
                    <a:lnTo>
                      <a:pt x="324" y="114"/>
                    </a:lnTo>
                    <a:lnTo>
                      <a:pt x="342" y="116"/>
                    </a:lnTo>
                    <a:lnTo>
                      <a:pt x="362" y="122"/>
                    </a:lnTo>
                    <a:lnTo>
                      <a:pt x="378" y="128"/>
                    </a:lnTo>
                    <a:lnTo>
                      <a:pt x="396" y="136"/>
                    </a:lnTo>
                    <a:lnTo>
                      <a:pt x="412" y="146"/>
                    </a:lnTo>
                    <a:lnTo>
                      <a:pt x="426" y="156"/>
                    </a:lnTo>
                    <a:lnTo>
                      <a:pt x="440" y="168"/>
                    </a:lnTo>
                    <a:lnTo>
                      <a:pt x="452" y="182"/>
                    </a:lnTo>
                    <a:lnTo>
                      <a:pt x="464" y="198"/>
                    </a:lnTo>
                    <a:lnTo>
                      <a:pt x="472" y="214"/>
                    </a:lnTo>
                    <a:lnTo>
                      <a:pt x="482" y="230"/>
                    </a:lnTo>
                    <a:lnTo>
                      <a:pt x="488" y="248"/>
                    </a:lnTo>
                    <a:lnTo>
                      <a:pt x="492" y="266"/>
                    </a:lnTo>
                    <a:lnTo>
                      <a:pt x="496" y="284"/>
                    </a:lnTo>
                    <a:lnTo>
                      <a:pt x="496" y="304"/>
                    </a:lnTo>
                    <a:lnTo>
                      <a:pt x="496" y="304"/>
                    </a:lnTo>
                    <a:lnTo>
                      <a:pt x="496" y="324"/>
                    </a:lnTo>
                    <a:lnTo>
                      <a:pt x="492" y="344"/>
                    </a:lnTo>
                    <a:lnTo>
                      <a:pt x="488" y="362"/>
                    </a:lnTo>
                    <a:lnTo>
                      <a:pt x="482" y="380"/>
                    </a:lnTo>
                    <a:lnTo>
                      <a:pt x="472" y="396"/>
                    </a:lnTo>
                    <a:lnTo>
                      <a:pt x="464" y="412"/>
                    </a:lnTo>
                    <a:lnTo>
                      <a:pt x="452" y="426"/>
                    </a:lnTo>
                    <a:lnTo>
                      <a:pt x="440" y="440"/>
                    </a:lnTo>
                    <a:lnTo>
                      <a:pt x="426" y="452"/>
                    </a:lnTo>
                    <a:lnTo>
                      <a:pt x="412" y="464"/>
                    </a:lnTo>
                    <a:lnTo>
                      <a:pt x="396" y="474"/>
                    </a:lnTo>
                    <a:lnTo>
                      <a:pt x="378" y="482"/>
                    </a:lnTo>
                    <a:lnTo>
                      <a:pt x="362" y="488"/>
                    </a:lnTo>
                    <a:lnTo>
                      <a:pt x="342" y="492"/>
                    </a:lnTo>
                    <a:lnTo>
                      <a:pt x="324" y="496"/>
                    </a:lnTo>
                    <a:lnTo>
                      <a:pt x="304" y="496"/>
                    </a:lnTo>
                    <a:lnTo>
                      <a:pt x="304"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 name="Freeform 75">
                <a:extLst>
                  <a:ext uri="{FF2B5EF4-FFF2-40B4-BE49-F238E27FC236}">
                    <a16:creationId xmlns:a16="http://schemas.microsoft.com/office/drawing/2014/main" id="{BB60722E-01EF-4A4F-AC2A-FCE86183EC46}"/>
                  </a:ext>
                </a:extLst>
              </p:cNvPr>
              <p:cNvSpPr>
                <a:spLocks noEditPoints="1"/>
              </p:cNvSpPr>
              <p:nvPr/>
            </p:nvSpPr>
            <p:spPr bwMode="auto">
              <a:xfrm>
                <a:off x="15986125" y="8502650"/>
                <a:ext cx="965200" cy="965200"/>
              </a:xfrm>
              <a:custGeom>
                <a:avLst/>
                <a:gdLst>
                  <a:gd name="T0" fmla="*/ 272 w 608"/>
                  <a:gd name="T1" fmla="*/ 2 h 608"/>
                  <a:gd name="T2" fmla="*/ 186 w 608"/>
                  <a:gd name="T3" fmla="*/ 24 h 608"/>
                  <a:gd name="T4" fmla="*/ 110 w 608"/>
                  <a:gd name="T5" fmla="*/ 70 h 608"/>
                  <a:gd name="T6" fmla="*/ 52 w 608"/>
                  <a:gd name="T7" fmla="*/ 134 h 608"/>
                  <a:gd name="T8" fmla="*/ 14 w 608"/>
                  <a:gd name="T9" fmla="*/ 214 h 608"/>
                  <a:gd name="T10" fmla="*/ 0 w 608"/>
                  <a:gd name="T11" fmla="*/ 304 h 608"/>
                  <a:gd name="T12" fmla="*/ 6 w 608"/>
                  <a:gd name="T13" fmla="*/ 366 h 608"/>
                  <a:gd name="T14" fmla="*/ 36 w 608"/>
                  <a:gd name="T15" fmla="*/ 450 h 608"/>
                  <a:gd name="T16" fmla="*/ 88 w 608"/>
                  <a:gd name="T17" fmla="*/ 520 h 608"/>
                  <a:gd name="T18" fmla="*/ 160 w 608"/>
                  <a:gd name="T19" fmla="*/ 572 h 608"/>
                  <a:gd name="T20" fmla="*/ 242 w 608"/>
                  <a:gd name="T21" fmla="*/ 602 h 608"/>
                  <a:gd name="T22" fmla="*/ 304 w 608"/>
                  <a:gd name="T23" fmla="*/ 608 h 608"/>
                  <a:gd name="T24" fmla="*/ 394 w 608"/>
                  <a:gd name="T25" fmla="*/ 594 h 608"/>
                  <a:gd name="T26" fmla="*/ 474 w 608"/>
                  <a:gd name="T27" fmla="*/ 556 h 608"/>
                  <a:gd name="T28" fmla="*/ 538 w 608"/>
                  <a:gd name="T29" fmla="*/ 498 h 608"/>
                  <a:gd name="T30" fmla="*/ 584 w 608"/>
                  <a:gd name="T31" fmla="*/ 422 h 608"/>
                  <a:gd name="T32" fmla="*/ 606 w 608"/>
                  <a:gd name="T33" fmla="*/ 336 h 608"/>
                  <a:gd name="T34" fmla="*/ 606 w 608"/>
                  <a:gd name="T35" fmla="*/ 274 h 608"/>
                  <a:gd name="T36" fmla="*/ 584 w 608"/>
                  <a:gd name="T37" fmla="*/ 186 h 608"/>
                  <a:gd name="T38" fmla="*/ 538 w 608"/>
                  <a:gd name="T39" fmla="*/ 112 h 608"/>
                  <a:gd name="T40" fmla="*/ 474 w 608"/>
                  <a:gd name="T41" fmla="*/ 52 h 608"/>
                  <a:gd name="T42" fmla="*/ 394 w 608"/>
                  <a:gd name="T43" fmla="*/ 14 h 608"/>
                  <a:gd name="T44" fmla="*/ 304 w 608"/>
                  <a:gd name="T45" fmla="*/ 0 h 608"/>
                  <a:gd name="T46" fmla="*/ 304 w 608"/>
                  <a:gd name="T47" fmla="*/ 496 h 608"/>
                  <a:gd name="T48" fmla="*/ 246 w 608"/>
                  <a:gd name="T49" fmla="*/ 488 h 608"/>
                  <a:gd name="T50" fmla="*/ 196 w 608"/>
                  <a:gd name="T51" fmla="*/ 464 h 608"/>
                  <a:gd name="T52" fmla="*/ 156 w 608"/>
                  <a:gd name="T53" fmla="*/ 426 h 608"/>
                  <a:gd name="T54" fmla="*/ 126 w 608"/>
                  <a:gd name="T55" fmla="*/ 380 h 608"/>
                  <a:gd name="T56" fmla="*/ 112 w 608"/>
                  <a:gd name="T57" fmla="*/ 324 h 608"/>
                  <a:gd name="T58" fmla="*/ 112 w 608"/>
                  <a:gd name="T59" fmla="*/ 284 h 608"/>
                  <a:gd name="T60" fmla="*/ 126 w 608"/>
                  <a:gd name="T61" fmla="*/ 230 h 608"/>
                  <a:gd name="T62" fmla="*/ 156 w 608"/>
                  <a:gd name="T63" fmla="*/ 182 h 608"/>
                  <a:gd name="T64" fmla="*/ 196 w 608"/>
                  <a:gd name="T65" fmla="*/ 146 h 608"/>
                  <a:gd name="T66" fmla="*/ 246 w 608"/>
                  <a:gd name="T67" fmla="*/ 122 h 608"/>
                  <a:gd name="T68" fmla="*/ 304 w 608"/>
                  <a:gd name="T69" fmla="*/ 112 h 608"/>
                  <a:gd name="T70" fmla="*/ 342 w 608"/>
                  <a:gd name="T71" fmla="*/ 116 h 608"/>
                  <a:gd name="T72" fmla="*/ 396 w 608"/>
                  <a:gd name="T73" fmla="*/ 136 h 608"/>
                  <a:gd name="T74" fmla="*/ 440 w 608"/>
                  <a:gd name="T75" fmla="*/ 168 h 608"/>
                  <a:gd name="T76" fmla="*/ 472 w 608"/>
                  <a:gd name="T77" fmla="*/ 214 h 608"/>
                  <a:gd name="T78" fmla="*/ 492 w 608"/>
                  <a:gd name="T79" fmla="*/ 266 h 608"/>
                  <a:gd name="T80" fmla="*/ 496 w 608"/>
                  <a:gd name="T81" fmla="*/ 304 h 608"/>
                  <a:gd name="T82" fmla="*/ 488 w 608"/>
                  <a:gd name="T83" fmla="*/ 362 h 608"/>
                  <a:gd name="T84" fmla="*/ 464 w 608"/>
                  <a:gd name="T85" fmla="*/ 412 h 608"/>
                  <a:gd name="T86" fmla="*/ 426 w 608"/>
                  <a:gd name="T87" fmla="*/ 452 h 608"/>
                  <a:gd name="T88" fmla="*/ 378 w 608"/>
                  <a:gd name="T89" fmla="*/ 482 h 608"/>
                  <a:gd name="T90" fmla="*/ 324 w 608"/>
                  <a:gd name="T91" fmla="*/ 49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8" h="608">
                    <a:moveTo>
                      <a:pt x="304" y="0"/>
                    </a:moveTo>
                    <a:lnTo>
                      <a:pt x="304" y="0"/>
                    </a:lnTo>
                    <a:lnTo>
                      <a:pt x="272" y="2"/>
                    </a:lnTo>
                    <a:lnTo>
                      <a:pt x="242" y="6"/>
                    </a:lnTo>
                    <a:lnTo>
                      <a:pt x="214" y="14"/>
                    </a:lnTo>
                    <a:lnTo>
                      <a:pt x="186" y="24"/>
                    </a:lnTo>
                    <a:lnTo>
                      <a:pt x="160" y="38"/>
                    </a:lnTo>
                    <a:lnTo>
                      <a:pt x="134" y="52"/>
                    </a:lnTo>
                    <a:lnTo>
                      <a:pt x="110" y="70"/>
                    </a:lnTo>
                    <a:lnTo>
                      <a:pt x="88" y="90"/>
                    </a:lnTo>
                    <a:lnTo>
                      <a:pt x="70" y="112"/>
                    </a:lnTo>
                    <a:lnTo>
                      <a:pt x="52" y="134"/>
                    </a:lnTo>
                    <a:lnTo>
                      <a:pt x="36" y="160"/>
                    </a:lnTo>
                    <a:lnTo>
                      <a:pt x="24" y="186"/>
                    </a:lnTo>
                    <a:lnTo>
                      <a:pt x="14" y="214"/>
                    </a:lnTo>
                    <a:lnTo>
                      <a:pt x="6" y="244"/>
                    </a:lnTo>
                    <a:lnTo>
                      <a:pt x="2" y="274"/>
                    </a:lnTo>
                    <a:lnTo>
                      <a:pt x="0" y="304"/>
                    </a:lnTo>
                    <a:lnTo>
                      <a:pt x="0" y="304"/>
                    </a:lnTo>
                    <a:lnTo>
                      <a:pt x="2" y="336"/>
                    </a:lnTo>
                    <a:lnTo>
                      <a:pt x="6" y="366"/>
                    </a:lnTo>
                    <a:lnTo>
                      <a:pt x="14" y="396"/>
                    </a:lnTo>
                    <a:lnTo>
                      <a:pt x="24" y="422"/>
                    </a:lnTo>
                    <a:lnTo>
                      <a:pt x="36" y="450"/>
                    </a:lnTo>
                    <a:lnTo>
                      <a:pt x="52" y="474"/>
                    </a:lnTo>
                    <a:lnTo>
                      <a:pt x="70" y="498"/>
                    </a:lnTo>
                    <a:lnTo>
                      <a:pt x="88" y="520"/>
                    </a:lnTo>
                    <a:lnTo>
                      <a:pt x="110" y="540"/>
                    </a:lnTo>
                    <a:lnTo>
                      <a:pt x="134" y="556"/>
                    </a:lnTo>
                    <a:lnTo>
                      <a:pt x="160" y="572"/>
                    </a:lnTo>
                    <a:lnTo>
                      <a:pt x="186" y="584"/>
                    </a:lnTo>
                    <a:lnTo>
                      <a:pt x="214" y="594"/>
                    </a:lnTo>
                    <a:lnTo>
                      <a:pt x="242" y="602"/>
                    </a:lnTo>
                    <a:lnTo>
                      <a:pt x="272" y="606"/>
                    </a:lnTo>
                    <a:lnTo>
                      <a:pt x="304" y="608"/>
                    </a:lnTo>
                    <a:lnTo>
                      <a:pt x="304" y="608"/>
                    </a:lnTo>
                    <a:lnTo>
                      <a:pt x="334" y="606"/>
                    </a:lnTo>
                    <a:lnTo>
                      <a:pt x="366" y="602"/>
                    </a:lnTo>
                    <a:lnTo>
                      <a:pt x="394" y="594"/>
                    </a:lnTo>
                    <a:lnTo>
                      <a:pt x="422" y="584"/>
                    </a:lnTo>
                    <a:lnTo>
                      <a:pt x="448" y="572"/>
                    </a:lnTo>
                    <a:lnTo>
                      <a:pt x="474" y="556"/>
                    </a:lnTo>
                    <a:lnTo>
                      <a:pt x="498" y="540"/>
                    </a:lnTo>
                    <a:lnTo>
                      <a:pt x="518" y="520"/>
                    </a:lnTo>
                    <a:lnTo>
                      <a:pt x="538" y="498"/>
                    </a:lnTo>
                    <a:lnTo>
                      <a:pt x="556" y="474"/>
                    </a:lnTo>
                    <a:lnTo>
                      <a:pt x="572" y="450"/>
                    </a:lnTo>
                    <a:lnTo>
                      <a:pt x="584" y="422"/>
                    </a:lnTo>
                    <a:lnTo>
                      <a:pt x="594" y="396"/>
                    </a:lnTo>
                    <a:lnTo>
                      <a:pt x="602" y="366"/>
                    </a:lnTo>
                    <a:lnTo>
                      <a:pt x="606" y="336"/>
                    </a:lnTo>
                    <a:lnTo>
                      <a:pt x="608" y="304"/>
                    </a:lnTo>
                    <a:lnTo>
                      <a:pt x="608" y="304"/>
                    </a:lnTo>
                    <a:lnTo>
                      <a:pt x="606" y="274"/>
                    </a:lnTo>
                    <a:lnTo>
                      <a:pt x="602" y="244"/>
                    </a:lnTo>
                    <a:lnTo>
                      <a:pt x="594" y="214"/>
                    </a:lnTo>
                    <a:lnTo>
                      <a:pt x="584" y="186"/>
                    </a:lnTo>
                    <a:lnTo>
                      <a:pt x="572" y="160"/>
                    </a:lnTo>
                    <a:lnTo>
                      <a:pt x="556" y="134"/>
                    </a:lnTo>
                    <a:lnTo>
                      <a:pt x="538" y="112"/>
                    </a:lnTo>
                    <a:lnTo>
                      <a:pt x="518" y="90"/>
                    </a:lnTo>
                    <a:lnTo>
                      <a:pt x="498" y="70"/>
                    </a:lnTo>
                    <a:lnTo>
                      <a:pt x="474" y="52"/>
                    </a:lnTo>
                    <a:lnTo>
                      <a:pt x="448" y="38"/>
                    </a:lnTo>
                    <a:lnTo>
                      <a:pt x="422" y="24"/>
                    </a:lnTo>
                    <a:lnTo>
                      <a:pt x="394" y="14"/>
                    </a:lnTo>
                    <a:lnTo>
                      <a:pt x="366" y="6"/>
                    </a:lnTo>
                    <a:lnTo>
                      <a:pt x="334" y="2"/>
                    </a:lnTo>
                    <a:lnTo>
                      <a:pt x="304" y="0"/>
                    </a:lnTo>
                    <a:lnTo>
                      <a:pt x="304" y="0"/>
                    </a:lnTo>
                    <a:close/>
                    <a:moveTo>
                      <a:pt x="304" y="496"/>
                    </a:moveTo>
                    <a:lnTo>
                      <a:pt x="304" y="496"/>
                    </a:lnTo>
                    <a:lnTo>
                      <a:pt x="284" y="496"/>
                    </a:lnTo>
                    <a:lnTo>
                      <a:pt x="266" y="492"/>
                    </a:lnTo>
                    <a:lnTo>
                      <a:pt x="246" y="488"/>
                    </a:lnTo>
                    <a:lnTo>
                      <a:pt x="230" y="482"/>
                    </a:lnTo>
                    <a:lnTo>
                      <a:pt x="212" y="474"/>
                    </a:lnTo>
                    <a:lnTo>
                      <a:pt x="196" y="464"/>
                    </a:lnTo>
                    <a:lnTo>
                      <a:pt x="182" y="452"/>
                    </a:lnTo>
                    <a:lnTo>
                      <a:pt x="168" y="440"/>
                    </a:lnTo>
                    <a:lnTo>
                      <a:pt x="156" y="426"/>
                    </a:lnTo>
                    <a:lnTo>
                      <a:pt x="144" y="412"/>
                    </a:lnTo>
                    <a:lnTo>
                      <a:pt x="134" y="396"/>
                    </a:lnTo>
                    <a:lnTo>
                      <a:pt x="126" y="380"/>
                    </a:lnTo>
                    <a:lnTo>
                      <a:pt x="120" y="362"/>
                    </a:lnTo>
                    <a:lnTo>
                      <a:pt x="116" y="344"/>
                    </a:lnTo>
                    <a:lnTo>
                      <a:pt x="112" y="324"/>
                    </a:lnTo>
                    <a:lnTo>
                      <a:pt x="112" y="304"/>
                    </a:lnTo>
                    <a:lnTo>
                      <a:pt x="112" y="304"/>
                    </a:lnTo>
                    <a:lnTo>
                      <a:pt x="112" y="284"/>
                    </a:lnTo>
                    <a:lnTo>
                      <a:pt x="116" y="266"/>
                    </a:lnTo>
                    <a:lnTo>
                      <a:pt x="120" y="248"/>
                    </a:lnTo>
                    <a:lnTo>
                      <a:pt x="126" y="230"/>
                    </a:lnTo>
                    <a:lnTo>
                      <a:pt x="134" y="214"/>
                    </a:lnTo>
                    <a:lnTo>
                      <a:pt x="144" y="198"/>
                    </a:lnTo>
                    <a:lnTo>
                      <a:pt x="156" y="182"/>
                    </a:lnTo>
                    <a:lnTo>
                      <a:pt x="168" y="168"/>
                    </a:lnTo>
                    <a:lnTo>
                      <a:pt x="182" y="156"/>
                    </a:lnTo>
                    <a:lnTo>
                      <a:pt x="196" y="146"/>
                    </a:lnTo>
                    <a:lnTo>
                      <a:pt x="212" y="136"/>
                    </a:lnTo>
                    <a:lnTo>
                      <a:pt x="230" y="128"/>
                    </a:lnTo>
                    <a:lnTo>
                      <a:pt x="246" y="122"/>
                    </a:lnTo>
                    <a:lnTo>
                      <a:pt x="266" y="116"/>
                    </a:lnTo>
                    <a:lnTo>
                      <a:pt x="284" y="114"/>
                    </a:lnTo>
                    <a:lnTo>
                      <a:pt x="304" y="112"/>
                    </a:lnTo>
                    <a:lnTo>
                      <a:pt x="304" y="112"/>
                    </a:lnTo>
                    <a:lnTo>
                      <a:pt x="324" y="114"/>
                    </a:lnTo>
                    <a:lnTo>
                      <a:pt x="342" y="116"/>
                    </a:lnTo>
                    <a:lnTo>
                      <a:pt x="362" y="122"/>
                    </a:lnTo>
                    <a:lnTo>
                      <a:pt x="378" y="128"/>
                    </a:lnTo>
                    <a:lnTo>
                      <a:pt x="396" y="136"/>
                    </a:lnTo>
                    <a:lnTo>
                      <a:pt x="412" y="146"/>
                    </a:lnTo>
                    <a:lnTo>
                      <a:pt x="426" y="156"/>
                    </a:lnTo>
                    <a:lnTo>
                      <a:pt x="440" y="168"/>
                    </a:lnTo>
                    <a:lnTo>
                      <a:pt x="452" y="182"/>
                    </a:lnTo>
                    <a:lnTo>
                      <a:pt x="464" y="198"/>
                    </a:lnTo>
                    <a:lnTo>
                      <a:pt x="472" y="214"/>
                    </a:lnTo>
                    <a:lnTo>
                      <a:pt x="482" y="230"/>
                    </a:lnTo>
                    <a:lnTo>
                      <a:pt x="488" y="248"/>
                    </a:lnTo>
                    <a:lnTo>
                      <a:pt x="492" y="266"/>
                    </a:lnTo>
                    <a:lnTo>
                      <a:pt x="496" y="284"/>
                    </a:lnTo>
                    <a:lnTo>
                      <a:pt x="496" y="304"/>
                    </a:lnTo>
                    <a:lnTo>
                      <a:pt x="496" y="304"/>
                    </a:lnTo>
                    <a:lnTo>
                      <a:pt x="496" y="324"/>
                    </a:lnTo>
                    <a:lnTo>
                      <a:pt x="492" y="344"/>
                    </a:lnTo>
                    <a:lnTo>
                      <a:pt x="488" y="362"/>
                    </a:lnTo>
                    <a:lnTo>
                      <a:pt x="482" y="380"/>
                    </a:lnTo>
                    <a:lnTo>
                      <a:pt x="472" y="396"/>
                    </a:lnTo>
                    <a:lnTo>
                      <a:pt x="464" y="412"/>
                    </a:lnTo>
                    <a:lnTo>
                      <a:pt x="452" y="426"/>
                    </a:lnTo>
                    <a:lnTo>
                      <a:pt x="440" y="440"/>
                    </a:lnTo>
                    <a:lnTo>
                      <a:pt x="426" y="452"/>
                    </a:lnTo>
                    <a:lnTo>
                      <a:pt x="412" y="464"/>
                    </a:lnTo>
                    <a:lnTo>
                      <a:pt x="396" y="474"/>
                    </a:lnTo>
                    <a:lnTo>
                      <a:pt x="378" y="482"/>
                    </a:lnTo>
                    <a:lnTo>
                      <a:pt x="362" y="488"/>
                    </a:lnTo>
                    <a:lnTo>
                      <a:pt x="342" y="492"/>
                    </a:lnTo>
                    <a:lnTo>
                      <a:pt x="324" y="496"/>
                    </a:lnTo>
                    <a:lnTo>
                      <a:pt x="304" y="496"/>
                    </a:lnTo>
                    <a:lnTo>
                      <a:pt x="304"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Freeform 76">
                <a:extLst>
                  <a:ext uri="{FF2B5EF4-FFF2-40B4-BE49-F238E27FC236}">
                    <a16:creationId xmlns:a16="http://schemas.microsoft.com/office/drawing/2014/main" id="{19FA7B15-678C-4C59-A232-7617F36469AA}"/>
                  </a:ext>
                </a:extLst>
              </p:cNvPr>
              <p:cNvSpPr>
                <a:spLocks noEditPoints="1"/>
              </p:cNvSpPr>
              <p:nvPr/>
            </p:nvSpPr>
            <p:spPr bwMode="auto">
              <a:xfrm>
                <a:off x="15497175" y="7375525"/>
                <a:ext cx="5381625" cy="1711325"/>
              </a:xfrm>
              <a:custGeom>
                <a:avLst/>
                <a:gdLst>
                  <a:gd name="T0" fmla="*/ 2678 w 3390"/>
                  <a:gd name="T1" fmla="*/ 360 h 1078"/>
                  <a:gd name="T2" fmla="*/ 2432 w 3390"/>
                  <a:gd name="T3" fmla="*/ 322 h 1078"/>
                  <a:gd name="T4" fmla="*/ 2256 w 3390"/>
                  <a:gd name="T5" fmla="*/ 212 h 1078"/>
                  <a:gd name="T6" fmla="*/ 1938 w 3390"/>
                  <a:gd name="T7" fmla="*/ 70 h 1078"/>
                  <a:gd name="T8" fmla="*/ 1682 w 3390"/>
                  <a:gd name="T9" fmla="*/ 12 h 1078"/>
                  <a:gd name="T10" fmla="*/ 1490 w 3390"/>
                  <a:gd name="T11" fmla="*/ 0 h 1078"/>
                  <a:gd name="T12" fmla="*/ 876 w 3390"/>
                  <a:gd name="T13" fmla="*/ 18 h 1078"/>
                  <a:gd name="T14" fmla="*/ 654 w 3390"/>
                  <a:gd name="T15" fmla="*/ 60 h 1078"/>
                  <a:gd name="T16" fmla="*/ 374 w 3390"/>
                  <a:gd name="T17" fmla="*/ 166 h 1078"/>
                  <a:gd name="T18" fmla="*/ 36 w 3390"/>
                  <a:gd name="T19" fmla="*/ 346 h 1078"/>
                  <a:gd name="T20" fmla="*/ 10 w 3390"/>
                  <a:gd name="T21" fmla="*/ 434 h 1078"/>
                  <a:gd name="T22" fmla="*/ 4 w 3390"/>
                  <a:gd name="T23" fmla="*/ 788 h 1078"/>
                  <a:gd name="T24" fmla="*/ 24 w 3390"/>
                  <a:gd name="T25" fmla="*/ 896 h 1078"/>
                  <a:gd name="T26" fmla="*/ 152 w 3390"/>
                  <a:gd name="T27" fmla="*/ 982 h 1078"/>
                  <a:gd name="T28" fmla="*/ 216 w 3390"/>
                  <a:gd name="T29" fmla="*/ 966 h 1078"/>
                  <a:gd name="T30" fmla="*/ 282 w 3390"/>
                  <a:gd name="T31" fmla="*/ 786 h 1078"/>
                  <a:gd name="T32" fmla="*/ 422 w 3390"/>
                  <a:gd name="T33" fmla="*/ 660 h 1078"/>
                  <a:gd name="T34" fmla="*/ 610 w 3390"/>
                  <a:gd name="T35" fmla="*/ 612 h 1078"/>
                  <a:gd name="T36" fmla="*/ 764 w 3390"/>
                  <a:gd name="T37" fmla="*/ 644 h 1078"/>
                  <a:gd name="T38" fmla="*/ 914 w 3390"/>
                  <a:gd name="T39" fmla="*/ 756 h 1078"/>
                  <a:gd name="T40" fmla="*/ 996 w 3390"/>
                  <a:gd name="T41" fmla="*/ 928 h 1078"/>
                  <a:gd name="T42" fmla="*/ 998 w 3390"/>
                  <a:gd name="T43" fmla="*/ 1078 h 1078"/>
                  <a:gd name="T44" fmla="*/ 2314 w 3390"/>
                  <a:gd name="T45" fmla="*/ 1006 h 1078"/>
                  <a:gd name="T46" fmla="*/ 2344 w 3390"/>
                  <a:gd name="T47" fmla="*/ 854 h 1078"/>
                  <a:gd name="T48" fmla="*/ 2458 w 3390"/>
                  <a:gd name="T49" fmla="*/ 702 h 1078"/>
                  <a:gd name="T50" fmla="*/ 2628 w 3390"/>
                  <a:gd name="T51" fmla="*/ 620 h 1078"/>
                  <a:gd name="T52" fmla="*/ 2788 w 3390"/>
                  <a:gd name="T53" fmla="*/ 620 h 1078"/>
                  <a:gd name="T54" fmla="*/ 2958 w 3390"/>
                  <a:gd name="T55" fmla="*/ 702 h 1078"/>
                  <a:gd name="T56" fmla="*/ 3070 w 3390"/>
                  <a:gd name="T57" fmla="*/ 854 h 1078"/>
                  <a:gd name="T58" fmla="*/ 3102 w 3390"/>
                  <a:gd name="T59" fmla="*/ 1006 h 1078"/>
                  <a:gd name="T60" fmla="*/ 3084 w 3390"/>
                  <a:gd name="T61" fmla="*/ 1078 h 1078"/>
                  <a:gd name="T62" fmla="*/ 3280 w 3390"/>
                  <a:gd name="T63" fmla="*/ 1056 h 1078"/>
                  <a:gd name="T64" fmla="*/ 3368 w 3390"/>
                  <a:gd name="T65" fmla="*/ 1010 h 1078"/>
                  <a:gd name="T66" fmla="*/ 3390 w 3390"/>
                  <a:gd name="T67" fmla="*/ 622 h 1078"/>
                  <a:gd name="T68" fmla="*/ 3362 w 3390"/>
                  <a:gd name="T69" fmla="*/ 574 h 1078"/>
                  <a:gd name="T70" fmla="*/ 3252 w 3390"/>
                  <a:gd name="T71" fmla="*/ 500 h 1078"/>
                  <a:gd name="T72" fmla="*/ 3070 w 3390"/>
                  <a:gd name="T73" fmla="*/ 430 h 1078"/>
                  <a:gd name="T74" fmla="*/ 30 w 3390"/>
                  <a:gd name="T75" fmla="*/ 596 h 1078"/>
                  <a:gd name="T76" fmla="*/ 6 w 3390"/>
                  <a:gd name="T77" fmla="*/ 476 h 1078"/>
                  <a:gd name="T78" fmla="*/ 70 w 3390"/>
                  <a:gd name="T79" fmla="*/ 486 h 1078"/>
                  <a:gd name="T80" fmla="*/ 166 w 3390"/>
                  <a:gd name="T81" fmla="*/ 544 h 1078"/>
                  <a:gd name="T82" fmla="*/ 30 w 3390"/>
                  <a:gd name="T83" fmla="*/ 596 h 1078"/>
                  <a:gd name="T84" fmla="*/ 536 w 3390"/>
                  <a:gd name="T85" fmla="*/ 216 h 1078"/>
                  <a:gd name="T86" fmla="*/ 858 w 3390"/>
                  <a:gd name="T87" fmla="*/ 116 h 1078"/>
                  <a:gd name="T88" fmla="*/ 1236 w 3390"/>
                  <a:gd name="T89" fmla="*/ 82 h 1078"/>
                  <a:gd name="T90" fmla="*/ 1126 w 3390"/>
                  <a:gd name="T91" fmla="*/ 440 h 1078"/>
                  <a:gd name="T92" fmla="*/ 786 w 3390"/>
                  <a:gd name="T93" fmla="*/ 418 h 1078"/>
                  <a:gd name="T94" fmla="*/ 602 w 3390"/>
                  <a:gd name="T95" fmla="*/ 382 h 1078"/>
                  <a:gd name="T96" fmla="*/ 522 w 3390"/>
                  <a:gd name="T97" fmla="*/ 328 h 1078"/>
                  <a:gd name="T98" fmla="*/ 490 w 3390"/>
                  <a:gd name="T99" fmla="*/ 246 h 1078"/>
                  <a:gd name="T100" fmla="*/ 1420 w 3390"/>
                  <a:gd name="T101" fmla="*/ 436 h 1078"/>
                  <a:gd name="T102" fmla="*/ 1508 w 3390"/>
                  <a:gd name="T103" fmla="*/ 80 h 1078"/>
                  <a:gd name="T104" fmla="*/ 1776 w 3390"/>
                  <a:gd name="T105" fmla="*/ 126 h 1078"/>
                  <a:gd name="T106" fmla="*/ 1994 w 3390"/>
                  <a:gd name="T107" fmla="*/ 208 h 1078"/>
                  <a:gd name="T108" fmla="*/ 3164 w 3390"/>
                  <a:gd name="T109" fmla="*/ 636 h 1078"/>
                  <a:gd name="T110" fmla="*/ 3098 w 3390"/>
                  <a:gd name="T111" fmla="*/ 620 h 1078"/>
                  <a:gd name="T112" fmla="*/ 2980 w 3390"/>
                  <a:gd name="T113" fmla="*/ 536 h 1078"/>
                  <a:gd name="T114" fmla="*/ 3004 w 3390"/>
                  <a:gd name="T115" fmla="*/ 522 h 1078"/>
                  <a:gd name="T116" fmla="*/ 3204 w 3390"/>
                  <a:gd name="T117" fmla="*/ 534 h 1078"/>
                  <a:gd name="T118" fmla="*/ 3300 w 3390"/>
                  <a:gd name="T119" fmla="*/ 588 h 1078"/>
                  <a:gd name="T120" fmla="*/ 3164 w 3390"/>
                  <a:gd name="T121" fmla="*/ 636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0" h="1078">
                    <a:moveTo>
                      <a:pt x="2978" y="408"/>
                    </a:moveTo>
                    <a:lnTo>
                      <a:pt x="2978" y="408"/>
                    </a:lnTo>
                    <a:lnTo>
                      <a:pt x="2866" y="388"/>
                    </a:lnTo>
                    <a:lnTo>
                      <a:pt x="2766" y="372"/>
                    </a:lnTo>
                    <a:lnTo>
                      <a:pt x="2678" y="360"/>
                    </a:lnTo>
                    <a:lnTo>
                      <a:pt x="2604" y="350"/>
                    </a:lnTo>
                    <a:lnTo>
                      <a:pt x="2490" y="336"/>
                    </a:lnTo>
                    <a:lnTo>
                      <a:pt x="2454" y="330"/>
                    </a:lnTo>
                    <a:lnTo>
                      <a:pt x="2440" y="326"/>
                    </a:lnTo>
                    <a:lnTo>
                      <a:pt x="2432" y="322"/>
                    </a:lnTo>
                    <a:lnTo>
                      <a:pt x="2432" y="322"/>
                    </a:lnTo>
                    <a:lnTo>
                      <a:pt x="2400" y="302"/>
                    </a:lnTo>
                    <a:lnTo>
                      <a:pt x="2340" y="264"/>
                    </a:lnTo>
                    <a:lnTo>
                      <a:pt x="2302" y="238"/>
                    </a:lnTo>
                    <a:lnTo>
                      <a:pt x="2256" y="212"/>
                    </a:lnTo>
                    <a:lnTo>
                      <a:pt x="2204" y="182"/>
                    </a:lnTo>
                    <a:lnTo>
                      <a:pt x="2146" y="154"/>
                    </a:lnTo>
                    <a:lnTo>
                      <a:pt x="2082" y="124"/>
                    </a:lnTo>
                    <a:lnTo>
                      <a:pt x="2012" y="96"/>
                    </a:lnTo>
                    <a:lnTo>
                      <a:pt x="1938" y="70"/>
                    </a:lnTo>
                    <a:lnTo>
                      <a:pt x="1858" y="48"/>
                    </a:lnTo>
                    <a:lnTo>
                      <a:pt x="1816" y="36"/>
                    </a:lnTo>
                    <a:lnTo>
                      <a:pt x="1772" y="28"/>
                    </a:lnTo>
                    <a:lnTo>
                      <a:pt x="1728" y="20"/>
                    </a:lnTo>
                    <a:lnTo>
                      <a:pt x="1682" y="12"/>
                    </a:lnTo>
                    <a:lnTo>
                      <a:pt x="1636" y="8"/>
                    </a:lnTo>
                    <a:lnTo>
                      <a:pt x="1588" y="4"/>
                    </a:lnTo>
                    <a:lnTo>
                      <a:pt x="1540" y="0"/>
                    </a:lnTo>
                    <a:lnTo>
                      <a:pt x="1490" y="0"/>
                    </a:lnTo>
                    <a:lnTo>
                      <a:pt x="1490" y="0"/>
                    </a:lnTo>
                    <a:lnTo>
                      <a:pt x="1270" y="0"/>
                    </a:lnTo>
                    <a:lnTo>
                      <a:pt x="1166" y="2"/>
                    </a:lnTo>
                    <a:lnTo>
                      <a:pt x="1064" y="4"/>
                    </a:lnTo>
                    <a:lnTo>
                      <a:pt x="968" y="10"/>
                    </a:lnTo>
                    <a:lnTo>
                      <a:pt x="876" y="18"/>
                    </a:lnTo>
                    <a:lnTo>
                      <a:pt x="790" y="30"/>
                    </a:lnTo>
                    <a:lnTo>
                      <a:pt x="750" y="36"/>
                    </a:lnTo>
                    <a:lnTo>
                      <a:pt x="710" y="46"/>
                    </a:lnTo>
                    <a:lnTo>
                      <a:pt x="710" y="46"/>
                    </a:lnTo>
                    <a:lnTo>
                      <a:pt x="654" y="60"/>
                    </a:lnTo>
                    <a:lnTo>
                      <a:pt x="596" y="76"/>
                    </a:lnTo>
                    <a:lnTo>
                      <a:pt x="538" y="96"/>
                    </a:lnTo>
                    <a:lnTo>
                      <a:pt x="482" y="118"/>
                    </a:lnTo>
                    <a:lnTo>
                      <a:pt x="426" y="142"/>
                    </a:lnTo>
                    <a:lnTo>
                      <a:pt x="374" y="166"/>
                    </a:lnTo>
                    <a:lnTo>
                      <a:pt x="272" y="216"/>
                    </a:lnTo>
                    <a:lnTo>
                      <a:pt x="184" y="262"/>
                    </a:lnTo>
                    <a:lnTo>
                      <a:pt x="112" y="302"/>
                    </a:lnTo>
                    <a:lnTo>
                      <a:pt x="36" y="346"/>
                    </a:lnTo>
                    <a:lnTo>
                      <a:pt x="36" y="346"/>
                    </a:lnTo>
                    <a:lnTo>
                      <a:pt x="32" y="350"/>
                    </a:lnTo>
                    <a:lnTo>
                      <a:pt x="28" y="356"/>
                    </a:lnTo>
                    <a:lnTo>
                      <a:pt x="22" y="376"/>
                    </a:lnTo>
                    <a:lnTo>
                      <a:pt x="16" y="402"/>
                    </a:lnTo>
                    <a:lnTo>
                      <a:pt x="10" y="434"/>
                    </a:lnTo>
                    <a:lnTo>
                      <a:pt x="6" y="472"/>
                    </a:lnTo>
                    <a:lnTo>
                      <a:pt x="4" y="516"/>
                    </a:lnTo>
                    <a:lnTo>
                      <a:pt x="0" y="608"/>
                    </a:lnTo>
                    <a:lnTo>
                      <a:pt x="0" y="702"/>
                    </a:lnTo>
                    <a:lnTo>
                      <a:pt x="4" y="788"/>
                    </a:lnTo>
                    <a:lnTo>
                      <a:pt x="8" y="824"/>
                    </a:lnTo>
                    <a:lnTo>
                      <a:pt x="12" y="856"/>
                    </a:lnTo>
                    <a:lnTo>
                      <a:pt x="18" y="880"/>
                    </a:lnTo>
                    <a:lnTo>
                      <a:pt x="24" y="896"/>
                    </a:lnTo>
                    <a:lnTo>
                      <a:pt x="24" y="896"/>
                    </a:lnTo>
                    <a:lnTo>
                      <a:pt x="34" y="908"/>
                    </a:lnTo>
                    <a:lnTo>
                      <a:pt x="50" y="922"/>
                    </a:lnTo>
                    <a:lnTo>
                      <a:pt x="70" y="936"/>
                    </a:lnTo>
                    <a:lnTo>
                      <a:pt x="94" y="952"/>
                    </a:lnTo>
                    <a:lnTo>
                      <a:pt x="152" y="982"/>
                    </a:lnTo>
                    <a:lnTo>
                      <a:pt x="214" y="1010"/>
                    </a:lnTo>
                    <a:lnTo>
                      <a:pt x="214" y="1010"/>
                    </a:lnTo>
                    <a:lnTo>
                      <a:pt x="214" y="1006"/>
                    </a:lnTo>
                    <a:lnTo>
                      <a:pt x="214" y="1006"/>
                    </a:lnTo>
                    <a:lnTo>
                      <a:pt x="216" y="966"/>
                    </a:lnTo>
                    <a:lnTo>
                      <a:pt x="222" y="928"/>
                    </a:lnTo>
                    <a:lnTo>
                      <a:pt x="232" y="890"/>
                    </a:lnTo>
                    <a:lnTo>
                      <a:pt x="246" y="854"/>
                    </a:lnTo>
                    <a:lnTo>
                      <a:pt x="262" y="818"/>
                    </a:lnTo>
                    <a:lnTo>
                      <a:pt x="282" y="786"/>
                    </a:lnTo>
                    <a:lnTo>
                      <a:pt x="304" y="756"/>
                    </a:lnTo>
                    <a:lnTo>
                      <a:pt x="330" y="728"/>
                    </a:lnTo>
                    <a:lnTo>
                      <a:pt x="358" y="702"/>
                    </a:lnTo>
                    <a:lnTo>
                      <a:pt x="388" y="680"/>
                    </a:lnTo>
                    <a:lnTo>
                      <a:pt x="422" y="660"/>
                    </a:lnTo>
                    <a:lnTo>
                      <a:pt x="456" y="644"/>
                    </a:lnTo>
                    <a:lnTo>
                      <a:pt x="492" y="630"/>
                    </a:lnTo>
                    <a:lnTo>
                      <a:pt x="530" y="620"/>
                    </a:lnTo>
                    <a:lnTo>
                      <a:pt x="570" y="614"/>
                    </a:lnTo>
                    <a:lnTo>
                      <a:pt x="610" y="612"/>
                    </a:lnTo>
                    <a:lnTo>
                      <a:pt x="610" y="612"/>
                    </a:lnTo>
                    <a:lnTo>
                      <a:pt x="650" y="614"/>
                    </a:lnTo>
                    <a:lnTo>
                      <a:pt x="690" y="620"/>
                    </a:lnTo>
                    <a:lnTo>
                      <a:pt x="726" y="630"/>
                    </a:lnTo>
                    <a:lnTo>
                      <a:pt x="764" y="644"/>
                    </a:lnTo>
                    <a:lnTo>
                      <a:pt x="798" y="660"/>
                    </a:lnTo>
                    <a:lnTo>
                      <a:pt x="830" y="680"/>
                    </a:lnTo>
                    <a:lnTo>
                      <a:pt x="860" y="702"/>
                    </a:lnTo>
                    <a:lnTo>
                      <a:pt x="888" y="728"/>
                    </a:lnTo>
                    <a:lnTo>
                      <a:pt x="914" y="756"/>
                    </a:lnTo>
                    <a:lnTo>
                      <a:pt x="936" y="786"/>
                    </a:lnTo>
                    <a:lnTo>
                      <a:pt x="956" y="818"/>
                    </a:lnTo>
                    <a:lnTo>
                      <a:pt x="974" y="854"/>
                    </a:lnTo>
                    <a:lnTo>
                      <a:pt x="986" y="890"/>
                    </a:lnTo>
                    <a:lnTo>
                      <a:pt x="996" y="928"/>
                    </a:lnTo>
                    <a:lnTo>
                      <a:pt x="1002" y="966"/>
                    </a:lnTo>
                    <a:lnTo>
                      <a:pt x="1004" y="1006"/>
                    </a:lnTo>
                    <a:lnTo>
                      <a:pt x="1004" y="1006"/>
                    </a:lnTo>
                    <a:lnTo>
                      <a:pt x="1002" y="1044"/>
                    </a:lnTo>
                    <a:lnTo>
                      <a:pt x="998" y="1078"/>
                    </a:lnTo>
                    <a:lnTo>
                      <a:pt x="998" y="1078"/>
                    </a:lnTo>
                    <a:lnTo>
                      <a:pt x="2322" y="1078"/>
                    </a:lnTo>
                    <a:lnTo>
                      <a:pt x="2322" y="1078"/>
                    </a:lnTo>
                    <a:lnTo>
                      <a:pt x="2316" y="1044"/>
                    </a:lnTo>
                    <a:lnTo>
                      <a:pt x="2314" y="1006"/>
                    </a:lnTo>
                    <a:lnTo>
                      <a:pt x="2314" y="1006"/>
                    </a:lnTo>
                    <a:lnTo>
                      <a:pt x="2316" y="966"/>
                    </a:lnTo>
                    <a:lnTo>
                      <a:pt x="2322" y="928"/>
                    </a:lnTo>
                    <a:lnTo>
                      <a:pt x="2332" y="890"/>
                    </a:lnTo>
                    <a:lnTo>
                      <a:pt x="2344" y="854"/>
                    </a:lnTo>
                    <a:lnTo>
                      <a:pt x="2362" y="818"/>
                    </a:lnTo>
                    <a:lnTo>
                      <a:pt x="2382" y="786"/>
                    </a:lnTo>
                    <a:lnTo>
                      <a:pt x="2404" y="756"/>
                    </a:lnTo>
                    <a:lnTo>
                      <a:pt x="2430" y="728"/>
                    </a:lnTo>
                    <a:lnTo>
                      <a:pt x="2458" y="702"/>
                    </a:lnTo>
                    <a:lnTo>
                      <a:pt x="2488" y="680"/>
                    </a:lnTo>
                    <a:lnTo>
                      <a:pt x="2520" y="660"/>
                    </a:lnTo>
                    <a:lnTo>
                      <a:pt x="2554" y="644"/>
                    </a:lnTo>
                    <a:lnTo>
                      <a:pt x="2590" y="630"/>
                    </a:lnTo>
                    <a:lnTo>
                      <a:pt x="2628" y="620"/>
                    </a:lnTo>
                    <a:lnTo>
                      <a:pt x="2668" y="614"/>
                    </a:lnTo>
                    <a:lnTo>
                      <a:pt x="2708" y="612"/>
                    </a:lnTo>
                    <a:lnTo>
                      <a:pt x="2708" y="612"/>
                    </a:lnTo>
                    <a:lnTo>
                      <a:pt x="2748" y="614"/>
                    </a:lnTo>
                    <a:lnTo>
                      <a:pt x="2788" y="620"/>
                    </a:lnTo>
                    <a:lnTo>
                      <a:pt x="2826" y="630"/>
                    </a:lnTo>
                    <a:lnTo>
                      <a:pt x="2862" y="644"/>
                    </a:lnTo>
                    <a:lnTo>
                      <a:pt x="2896" y="660"/>
                    </a:lnTo>
                    <a:lnTo>
                      <a:pt x="2928" y="680"/>
                    </a:lnTo>
                    <a:lnTo>
                      <a:pt x="2958" y="702"/>
                    </a:lnTo>
                    <a:lnTo>
                      <a:pt x="2986" y="728"/>
                    </a:lnTo>
                    <a:lnTo>
                      <a:pt x="3012" y="756"/>
                    </a:lnTo>
                    <a:lnTo>
                      <a:pt x="3034" y="786"/>
                    </a:lnTo>
                    <a:lnTo>
                      <a:pt x="3054" y="818"/>
                    </a:lnTo>
                    <a:lnTo>
                      <a:pt x="3070" y="854"/>
                    </a:lnTo>
                    <a:lnTo>
                      <a:pt x="3084" y="890"/>
                    </a:lnTo>
                    <a:lnTo>
                      <a:pt x="3094" y="928"/>
                    </a:lnTo>
                    <a:lnTo>
                      <a:pt x="3098" y="966"/>
                    </a:lnTo>
                    <a:lnTo>
                      <a:pt x="3102" y="1006"/>
                    </a:lnTo>
                    <a:lnTo>
                      <a:pt x="3102" y="1006"/>
                    </a:lnTo>
                    <a:lnTo>
                      <a:pt x="3098" y="1024"/>
                    </a:lnTo>
                    <a:lnTo>
                      <a:pt x="3094" y="1042"/>
                    </a:lnTo>
                    <a:lnTo>
                      <a:pt x="3088" y="1060"/>
                    </a:lnTo>
                    <a:lnTo>
                      <a:pt x="3084" y="1078"/>
                    </a:lnTo>
                    <a:lnTo>
                      <a:pt x="3084" y="1078"/>
                    </a:lnTo>
                    <a:lnTo>
                      <a:pt x="3124" y="1076"/>
                    </a:lnTo>
                    <a:lnTo>
                      <a:pt x="3168" y="1074"/>
                    </a:lnTo>
                    <a:lnTo>
                      <a:pt x="3214" y="1070"/>
                    </a:lnTo>
                    <a:lnTo>
                      <a:pt x="3258" y="1062"/>
                    </a:lnTo>
                    <a:lnTo>
                      <a:pt x="3280" y="1056"/>
                    </a:lnTo>
                    <a:lnTo>
                      <a:pt x="3302" y="1048"/>
                    </a:lnTo>
                    <a:lnTo>
                      <a:pt x="3320" y="1040"/>
                    </a:lnTo>
                    <a:lnTo>
                      <a:pt x="3338" y="1032"/>
                    </a:lnTo>
                    <a:lnTo>
                      <a:pt x="3354" y="1022"/>
                    </a:lnTo>
                    <a:lnTo>
                      <a:pt x="3368" y="1010"/>
                    </a:lnTo>
                    <a:lnTo>
                      <a:pt x="3380" y="996"/>
                    </a:lnTo>
                    <a:lnTo>
                      <a:pt x="3390" y="980"/>
                    </a:lnTo>
                    <a:lnTo>
                      <a:pt x="3390" y="980"/>
                    </a:lnTo>
                    <a:lnTo>
                      <a:pt x="3390" y="980"/>
                    </a:lnTo>
                    <a:lnTo>
                      <a:pt x="3390" y="622"/>
                    </a:lnTo>
                    <a:lnTo>
                      <a:pt x="3390" y="622"/>
                    </a:lnTo>
                    <a:lnTo>
                      <a:pt x="3388" y="612"/>
                    </a:lnTo>
                    <a:lnTo>
                      <a:pt x="3382" y="600"/>
                    </a:lnTo>
                    <a:lnTo>
                      <a:pt x="3374" y="588"/>
                    </a:lnTo>
                    <a:lnTo>
                      <a:pt x="3362" y="574"/>
                    </a:lnTo>
                    <a:lnTo>
                      <a:pt x="3346" y="560"/>
                    </a:lnTo>
                    <a:lnTo>
                      <a:pt x="3328" y="546"/>
                    </a:lnTo>
                    <a:lnTo>
                      <a:pt x="3306" y="530"/>
                    </a:lnTo>
                    <a:lnTo>
                      <a:pt x="3280" y="516"/>
                    </a:lnTo>
                    <a:lnTo>
                      <a:pt x="3252" y="500"/>
                    </a:lnTo>
                    <a:lnTo>
                      <a:pt x="3222" y="486"/>
                    </a:lnTo>
                    <a:lnTo>
                      <a:pt x="3188" y="470"/>
                    </a:lnTo>
                    <a:lnTo>
                      <a:pt x="3152" y="456"/>
                    </a:lnTo>
                    <a:lnTo>
                      <a:pt x="3112" y="444"/>
                    </a:lnTo>
                    <a:lnTo>
                      <a:pt x="3070" y="430"/>
                    </a:lnTo>
                    <a:lnTo>
                      <a:pt x="3026" y="420"/>
                    </a:lnTo>
                    <a:lnTo>
                      <a:pt x="2978" y="408"/>
                    </a:lnTo>
                    <a:lnTo>
                      <a:pt x="2978" y="408"/>
                    </a:lnTo>
                    <a:close/>
                    <a:moveTo>
                      <a:pt x="30" y="596"/>
                    </a:moveTo>
                    <a:lnTo>
                      <a:pt x="30" y="596"/>
                    </a:lnTo>
                    <a:lnTo>
                      <a:pt x="16" y="594"/>
                    </a:lnTo>
                    <a:lnTo>
                      <a:pt x="0" y="590"/>
                    </a:lnTo>
                    <a:lnTo>
                      <a:pt x="0" y="590"/>
                    </a:lnTo>
                    <a:lnTo>
                      <a:pt x="2" y="532"/>
                    </a:lnTo>
                    <a:lnTo>
                      <a:pt x="6" y="476"/>
                    </a:lnTo>
                    <a:lnTo>
                      <a:pt x="6" y="476"/>
                    </a:lnTo>
                    <a:lnTo>
                      <a:pt x="30" y="480"/>
                    </a:lnTo>
                    <a:lnTo>
                      <a:pt x="54" y="484"/>
                    </a:lnTo>
                    <a:lnTo>
                      <a:pt x="54" y="484"/>
                    </a:lnTo>
                    <a:lnTo>
                      <a:pt x="70" y="486"/>
                    </a:lnTo>
                    <a:lnTo>
                      <a:pt x="86" y="492"/>
                    </a:lnTo>
                    <a:lnTo>
                      <a:pt x="100" y="498"/>
                    </a:lnTo>
                    <a:lnTo>
                      <a:pt x="114" y="506"/>
                    </a:lnTo>
                    <a:lnTo>
                      <a:pt x="142" y="524"/>
                    </a:lnTo>
                    <a:lnTo>
                      <a:pt x="166" y="544"/>
                    </a:lnTo>
                    <a:lnTo>
                      <a:pt x="188" y="564"/>
                    </a:lnTo>
                    <a:lnTo>
                      <a:pt x="202" y="580"/>
                    </a:lnTo>
                    <a:lnTo>
                      <a:pt x="216" y="596"/>
                    </a:lnTo>
                    <a:lnTo>
                      <a:pt x="216" y="596"/>
                    </a:lnTo>
                    <a:lnTo>
                      <a:pt x="30" y="596"/>
                    </a:lnTo>
                    <a:lnTo>
                      <a:pt x="30" y="596"/>
                    </a:lnTo>
                    <a:close/>
                    <a:moveTo>
                      <a:pt x="490" y="240"/>
                    </a:moveTo>
                    <a:lnTo>
                      <a:pt x="490" y="240"/>
                    </a:lnTo>
                    <a:lnTo>
                      <a:pt x="510" y="228"/>
                    </a:lnTo>
                    <a:lnTo>
                      <a:pt x="536" y="216"/>
                    </a:lnTo>
                    <a:lnTo>
                      <a:pt x="574" y="200"/>
                    </a:lnTo>
                    <a:lnTo>
                      <a:pt x="626" y="180"/>
                    </a:lnTo>
                    <a:lnTo>
                      <a:pt x="690" y="158"/>
                    </a:lnTo>
                    <a:lnTo>
                      <a:pt x="766" y="138"/>
                    </a:lnTo>
                    <a:lnTo>
                      <a:pt x="858" y="116"/>
                    </a:lnTo>
                    <a:lnTo>
                      <a:pt x="858" y="116"/>
                    </a:lnTo>
                    <a:lnTo>
                      <a:pt x="916" y="108"/>
                    </a:lnTo>
                    <a:lnTo>
                      <a:pt x="1026" y="96"/>
                    </a:lnTo>
                    <a:lnTo>
                      <a:pt x="1164" y="86"/>
                    </a:lnTo>
                    <a:lnTo>
                      <a:pt x="1236" y="82"/>
                    </a:lnTo>
                    <a:lnTo>
                      <a:pt x="1306" y="80"/>
                    </a:lnTo>
                    <a:lnTo>
                      <a:pt x="1306" y="436"/>
                    </a:lnTo>
                    <a:lnTo>
                      <a:pt x="1306" y="436"/>
                    </a:lnTo>
                    <a:lnTo>
                      <a:pt x="1202" y="438"/>
                    </a:lnTo>
                    <a:lnTo>
                      <a:pt x="1126" y="440"/>
                    </a:lnTo>
                    <a:lnTo>
                      <a:pt x="1038" y="438"/>
                    </a:lnTo>
                    <a:lnTo>
                      <a:pt x="942" y="434"/>
                    </a:lnTo>
                    <a:lnTo>
                      <a:pt x="890" y="430"/>
                    </a:lnTo>
                    <a:lnTo>
                      <a:pt x="838" y="424"/>
                    </a:lnTo>
                    <a:lnTo>
                      <a:pt x="786" y="418"/>
                    </a:lnTo>
                    <a:lnTo>
                      <a:pt x="732" y="410"/>
                    </a:lnTo>
                    <a:lnTo>
                      <a:pt x="680" y="400"/>
                    </a:lnTo>
                    <a:lnTo>
                      <a:pt x="626" y="388"/>
                    </a:lnTo>
                    <a:lnTo>
                      <a:pt x="626" y="388"/>
                    </a:lnTo>
                    <a:lnTo>
                      <a:pt x="602" y="382"/>
                    </a:lnTo>
                    <a:lnTo>
                      <a:pt x="582" y="372"/>
                    </a:lnTo>
                    <a:lnTo>
                      <a:pt x="562" y="362"/>
                    </a:lnTo>
                    <a:lnTo>
                      <a:pt x="548" y="352"/>
                    </a:lnTo>
                    <a:lnTo>
                      <a:pt x="534" y="340"/>
                    </a:lnTo>
                    <a:lnTo>
                      <a:pt x="522" y="328"/>
                    </a:lnTo>
                    <a:lnTo>
                      <a:pt x="514" y="314"/>
                    </a:lnTo>
                    <a:lnTo>
                      <a:pt x="506" y="302"/>
                    </a:lnTo>
                    <a:lnTo>
                      <a:pt x="496" y="278"/>
                    </a:lnTo>
                    <a:lnTo>
                      <a:pt x="492" y="260"/>
                    </a:lnTo>
                    <a:lnTo>
                      <a:pt x="490" y="246"/>
                    </a:lnTo>
                    <a:lnTo>
                      <a:pt x="490" y="240"/>
                    </a:lnTo>
                    <a:lnTo>
                      <a:pt x="490" y="240"/>
                    </a:lnTo>
                    <a:close/>
                    <a:moveTo>
                      <a:pt x="2150" y="436"/>
                    </a:moveTo>
                    <a:lnTo>
                      <a:pt x="2150" y="436"/>
                    </a:lnTo>
                    <a:lnTo>
                      <a:pt x="1420" y="436"/>
                    </a:lnTo>
                    <a:lnTo>
                      <a:pt x="1376" y="80"/>
                    </a:lnTo>
                    <a:lnTo>
                      <a:pt x="1376" y="80"/>
                    </a:lnTo>
                    <a:lnTo>
                      <a:pt x="1448" y="80"/>
                    </a:lnTo>
                    <a:lnTo>
                      <a:pt x="1448" y="80"/>
                    </a:lnTo>
                    <a:lnTo>
                      <a:pt x="1508" y="80"/>
                    </a:lnTo>
                    <a:lnTo>
                      <a:pt x="1564" y="86"/>
                    </a:lnTo>
                    <a:lnTo>
                      <a:pt x="1620" y="92"/>
                    </a:lnTo>
                    <a:lnTo>
                      <a:pt x="1674" y="102"/>
                    </a:lnTo>
                    <a:lnTo>
                      <a:pt x="1726" y="112"/>
                    </a:lnTo>
                    <a:lnTo>
                      <a:pt x="1776" y="126"/>
                    </a:lnTo>
                    <a:lnTo>
                      <a:pt x="1824" y="140"/>
                    </a:lnTo>
                    <a:lnTo>
                      <a:pt x="1870" y="156"/>
                    </a:lnTo>
                    <a:lnTo>
                      <a:pt x="1914" y="172"/>
                    </a:lnTo>
                    <a:lnTo>
                      <a:pt x="1956" y="190"/>
                    </a:lnTo>
                    <a:lnTo>
                      <a:pt x="1994" y="208"/>
                    </a:lnTo>
                    <a:lnTo>
                      <a:pt x="2032" y="226"/>
                    </a:lnTo>
                    <a:lnTo>
                      <a:pt x="2096" y="260"/>
                    </a:lnTo>
                    <a:lnTo>
                      <a:pt x="2150" y="292"/>
                    </a:lnTo>
                    <a:lnTo>
                      <a:pt x="2150" y="436"/>
                    </a:lnTo>
                    <a:close/>
                    <a:moveTo>
                      <a:pt x="3164" y="636"/>
                    </a:moveTo>
                    <a:lnTo>
                      <a:pt x="3164" y="636"/>
                    </a:lnTo>
                    <a:lnTo>
                      <a:pt x="3148" y="636"/>
                    </a:lnTo>
                    <a:lnTo>
                      <a:pt x="3132" y="632"/>
                    </a:lnTo>
                    <a:lnTo>
                      <a:pt x="3114" y="628"/>
                    </a:lnTo>
                    <a:lnTo>
                      <a:pt x="3098" y="620"/>
                    </a:lnTo>
                    <a:lnTo>
                      <a:pt x="3066" y="604"/>
                    </a:lnTo>
                    <a:lnTo>
                      <a:pt x="3036" y="586"/>
                    </a:lnTo>
                    <a:lnTo>
                      <a:pt x="3010" y="566"/>
                    </a:lnTo>
                    <a:lnTo>
                      <a:pt x="2990" y="550"/>
                    </a:lnTo>
                    <a:lnTo>
                      <a:pt x="2980" y="536"/>
                    </a:lnTo>
                    <a:lnTo>
                      <a:pt x="2978" y="530"/>
                    </a:lnTo>
                    <a:lnTo>
                      <a:pt x="2978" y="528"/>
                    </a:lnTo>
                    <a:lnTo>
                      <a:pt x="2978" y="528"/>
                    </a:lnTo>
                    <a:lnTo>
                      <a:pt x="2986" y="524"/>
                    </a:lnTo>
                    <a:lnTo>
                      <a:pt x="3004" y="522"/>
                    </a:lnTo>
                    <a:lnTo>
                      <a:pt x="3054" y="522"/>
                    </a:lnTo>
                    <a:lnTo>
                      <a:pt x="3120" y="524"/>
                    </a:lnTo>
                    <a:lnTo>
                      <a:pt x="3188" y="532"/>
                    </a:lnTo>
                    <a:lnTo>
                      <a:pt x="3188" y="532"/>
                    </a:lnTo>
                    <a:lnTo>
                      <a:pt x="3204" y="534"/>
                    </a:lnTo>
                    <a:lnTo>
                      <a:pt x="3218" y="540"/>
                    </a:lnTo>
                    <a:lnTo>
                      <a:pt x="3234" y="546"/>
                    </a:lnTo>
                    <a:lnTo>
                      <a:pt x="3248" y="552"/>
                    </a:lnTo>
                    <a:lnTo>
                      <a:pt x="3276" y="570"/>
                    </a:lnTo>
                    <a:lnTo>
                      <a:pt x="3300" y="588"/>
                    </a:lnTo>
                    <a:lnTo>
                      <a:pt x="3322" y="606"/>
                    </a:lnTo>
                    <a:lnTo>
                      <a:pt x="3336" y="622"/>
                    </a:lnTo>
                    <a:lnTo>
                      <a:pt x="3350" y="636"/>
                    </a:lnTo>
                    <a:lnTo>
                      <a:pt x="3350" y="636"/>
                    </a:lnTo>
                    <a:lnTo>
                      <a:pt x="3164" y="636"/>
                    </a:lnTo>
                    <a:lnTo>
                      <a:pt x="3164" y="6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24" name="Freeform 23">
              <a:extLst>
                <a:ext uri="{FF2B5EF4-FFF2-40B4-BE49-F238E27FC236}">
                  <a16:creationId xmlns:a16="http://schemas.microsoft.com/office/drawing/2014/main" id="{4A0B0BEB-A70F-44EC-904C-5889FD8DA3F4}"/>
                </a:ext>
              </a:extLst>
            </p:cNvPr>
            <p:cNvSpPr>
              <a:spLocks noChangeAspect="1" noEditPoints="1"/>
            </p:cNvSpPr>
            <p:nvPr/>
          </p:nvSpPr>
          <p:spPr bwMode="auto">
            <a:xfrm>
              <a:off x="1917400" y="6113401"/>
              <a:ext cx="275759" cy="341329"/>
            </a:xfrm>
            <a:custGeom>
              <a:avLst/>
              <a:gdLst/>
              <a:ahLst/>
              <a:cxnLst>
                <a:cxn ang="0">
                  <a:pos x="758" y="1112"/>
                </a:cxn>
                <a:cxn ang="0">
                  <a:pos x="758" y="1112"/>
                </a:cxn>
                <a:cxn ang="0">
                  <a:pos x="758" y="1078"/>
                </a:cxn>
                <a:cxn ang="0">
                  <a:pos x="806" y="1078"/>
                </a:cxn>
                <a:cxn ang="0">
                  <a:pos x="806" y="1022"/>
                </a:cxn>
                <a:cxn ang="0">
                  <a:pos x="842" y="1022"/>
                </a:cxn>
                <a:cxn ang="0">
                  <a:pos x="948" y="916"/>
                </a:cxn>
                <a:cxn ang="0">
                  <a:pos x="948" y="223"/>
                </a:cxn>
                <a:cxn ang="0">
                  <a:pos x="866" y="101"/>
                </a:cxn>
                <a:cxn ang="0">
                  <a:pos x="697" y="57"/>
                </a:cxn>
                <a:cxn ang="0">
                  <a:pos x="697" y="20"/>
                </a:cxn>
                <a:cxn ang="0">
                  <a:pos x="678" y="0"/>
                </a:cxn>
                <a:cxn ang="0">
                  <a:pos x="418" y="0"/>
                </a:cxn>
                <a:cxn ang="0">
                  <a:pos x="398" y="20"/>
                </a:cxn>
                <a:cxn ang="0">
                  <a:pos x="398" y="57"/>
                </a:cxn>
                <a:cxn ang="0">
                  <a:pos x="230" y="101"/>
                </a:cxn>
                <a:cxn ang="0">
                  <a:pos x="147" y="224"/>
                </a:cxn>
                <a:cxn ang="0">
                  <a:pos x="147" y="916"/>
                </a:cxn>
                <a:cxn ang="0">
                  <a:pos x="253" y="1022"/>
                </a:cxn>
                <a:cxn ang="0">
                  <a:pos x="296" y="1022"/>
                </a:cxn>
                <a:cxn ang="0">
                  <a:pos x="296" y="1078"/>
                </a:cxn>
                <a:cxn ang="0">
                  <a:pos x="332" y="1078"/>
                </a:cxn>
                <a:cxn ang="0">
                  <a:pos x="332" y="1112"/>
                </a:cxn>
                <a:cxn ang="0">
                  <a:pos x="333" y="1112"/>
                </a:cxn>
                <a:cxn ang="0">
                  <a:pos x="0" y="1351"/>
                </a:cxn>
                <a:cxn ang="0">
                  <a:pos x="61" y="1351"/>
                </a:cxn>
                <a:cxn ang="0">
                  <a:pos x="393" y="1112"/>
                </a:cxn>
                <a:cxn ang="0">
                  <a:pos x="393" y="1078"/>
                </a:cxn>
                <a:cxn ang="0">
                  <a:pos x="698" y="1078"/>
                </a:cxn>
                <a:cxn ang="0">
                  <a:pos x="698" y="1112"/>
                </a:cxn>
                <a:cxn ang="0">
                  <a:pos x="697" y="1112"/>
                </a:cxn>
                <a:cxn ang="0">
                  <a:pos x="1030" y="1351"/>
                </a:cxn>
                <a:cxn ang="0">
                  <a:pos x="1091" y="1351"/>
                </a:cxn>
                <a:cxn ang="0">
                  <a:pos x="758" y="1112"/>
                </a:cxn>
                <a:cxn ang="0">
                  <a:pos x="834" y="828"/>
                </a:cxn>
                <a:cxn ang="0">
                  <a:pos x="807" y="856"/>
                </a:cxn>
                <a:cxn ang="0">
                  <a:pos x="649" y="856"/>
                </a:cxn>
                <a:cxn ang="0">
                  <a:pos x="622" y="828"/>
                </a:cxn>
                <a:cxn ang="0">
                  <a:pos x="622" y="789"/>
                </a:cxn>
                <a:cxn ang="0">
                  <a:pos x="649" y="762"/>
                </a:cxn>
                <a:cxn ang="0">
                  <a:pos x="807" y="762"/>
                </a:cxn>
                <a:cxn ang="0">
                  <a:pos x="834" y="789"/>
                </a:cxn>
                <a:cxn ang="0">
                  <a:pos x="834" y="828"/>
                </a:cxn>
                <a:cxn ang="0">
                  <a:pos x="228" y="613"/>
                </a:cxn>
                <a:cxn ang="0">
                  <a:pos x="228" y="279"/>
                </a:cxn>
                <a:cxn ang="0">
                  <a:pos x="271" y="230"/>
                </a:cxn>
                <a:cxn ang="0">
                  <a:pos x="542" y="211"/>
                </a:cxn>
                <a:cxn ang="0">
                  <a:pos x="814" y="230"/>
                </a:cxn>
                <a:cxn ang="0">
                  <a:pos x="857" y="279"/>
                </a:cxn>
                <a:cxn ang="0">
                  <a:pos x="857" y="613"/>
                </a:cxn>
                <a:cxn ang="0">
                  <a:pos x="808" y="662"/>
                </a:cxn>
                <a:cxn ang="0">
                  <a:pos x="277" y="662"/>
                </a:cxn>
                <a:cxn ang="0">
                  <a:pos x="228" y="613"/>
                </a:cxn>
                <a:cxn ang="0">
                  <a:pos x="258" y="828"/>
                </a:cxn>
                <a:cxn ang="0">
                  <a:pos x="258" y="789"/>
                </a:cxn>
                <a:cxn ang="0">
                  <a:pos x="285" y="762"/>
                </a:cxn>
                <a:cxn ang="0">
                  <a:pos x="443" y="762"/>
                </a:cxn>
                <a:cxn ang="0">
                  <a:pos x="470" y="789"/>
                </a:cxn>
                <a:cxn ang="0">
                  <a:pos x="470" y="828"/>
                </a:cxn>
                <a:cxn ang="0">
                  <a:pos x="443" y="856"/>
                </a:cxn>
                <a:cxn ang="0">
                  <a:pos x="285" y="856"/>
                </a:cxn>
                <a:cxn ang="0">
                  <a:pos x="258" y="828"/>
                </a:cxn>
              </a:cxnLst>
              <a:rect l="0" t="0" r="r" b="b"/>
              <a:pathLst>
                <a:path w="1091" h="1351">
                  <a:moveTo>
                    <a:pt x="758" y="1112"/>
                  </a:moveTo>
                  <a:cubicBezTo>
                    <a:pt x="758" y="1112"/>
                    <a:pt x="758" y="1112"/>
                    <a:pt x="758" y="1112"/>
                  </a:cubicBezTo>
                  <a:cubicBezTo>
                    <a:pt x="758" y="1078"/>
                    <a:pt x="758" y="1078"/>
                    <a:pt x="758" y="1078"/>
                  </a:cubicBezTo>
                  <a:cubicBezTo>
                    <a:pt x="806" y="1078"/>
                    <a:pt x="806" y="1078"/>
                    <a:pt x="806" y="1078"/>
                  </a:cubicBezTo>
                  <a:cubicBezTo>
                    <a:pt x="806" y="1022"/>
                    <a:pt x="806" y="1022"/>
                    <a:pt x="806" y="1022"/>
                  </a:cubicBezTo>
                  <a:cubicBezTo>
                    <a:pt x="842" y="1022"/>
                    <a:pt x="842" y="1022"/>
                    <a:pt x="842" y="1022"/>
                  </a:cubicBezTo>
                  <a:cubicBezTo>
                    <a:pt x="901" y="1022"/>
                    <a:pt x="948" y="974"/>
                    <a:pt x="948" y="916"/>
                  </a:cubicBezTo>
                  <a:cubicBezTo>
                    <a:pt x="948" y="223"/>
                    <a:pt x="948" y="223"/>
                    <a:pt x="948" y="223"/>
                  </a:cubicBezTo>
                  <a:cubicBezTo>
                    <a:pt x="948" y="169"/>
                    <a:pt x="916" y="121"/>
                    <a:pt x="866" y="101"/>
                  </a:cubicBezTo>
                  <a:cubicBezTo>
                    <a:pt x="825" y="85"/>
                    <a:pt x="769" y="68"/>
                    <a:pt x="697" y="57"/>
                  </a:cubicBezTo>
                  <a:cubicBezTo>
                    <a:pt x="697" y="20"/>
                    <a:pt x="697" y="20"/>
                    <a:pt x="697" y="20"/>
                  </a:cubicBezTo>
                  <a:cubicBezTo>
                    <a:pt x="697" y="9"/>
                    <a:pt x="689" y="0"/>
                    <a:pt x="678" y="0"/>
                  </a:cubicBezTo>
                  <a:cubicBezTo>
                    <a:pt x="418" y="0"/>
                    <a:pt x="418" y="0"/>
                    <a:pt x="418" y="0"/>
                  </a:cubicBezTo>
                  <a:cubicBezTo>
                    <a:pt x="407" y="0"/>
                    <a:pt x="398" y="9"/>
                    <a:pt x="398" y="20"/>
                  </a:cubicBezTo>
                  <a:cubicBezTo>
                    <a:pt x="398" y="57"/>
                    <a:pt x="398" y="57"/>
                    <a:pt x="398" y="57"/>
                  </a:cubicBezTo>
                  <a:cubicBezTo>
                    <a:pt x="327" y="68"/>
                    <a:pt x="271" y="85"/>
                    <a:pt x="230" y="101"/>
                  </a:cubicBezTo>
                  <a:cubicBezTo>
                    <a:pt x="180" y="121"/>
                    <a:pt x="147" y="170"/>
                    <a:pt x="147" y="224"/>
                  </a:cubicBezTo>
                  <a:cubicBezTo>
                    <a:pt x="147" y="916"/>
                    <a:pt x="147" y="916"/>
                    <a:pt x="147" y="916"/>
                  </a:cubicBezTo>
                  <a:cubicBezTo>
                    <a:pt x="147" y="974"/>
                    <a:pt x="194" y="1022"/>
                    <a:pt x="253" y="1022"/>
                  </a:cubicBezTo>
                  <a:cubicBezTo>
                    <a:pt x="296" y="1022"/>
                    <a:pt x="296" y="1022"/>
                    <a:pt x="296" y="1022"/>
                  </a:cubicBezTo>
                  <a:cubicBezTo>
                    <a:pt x="296" y="1078"/>
                    <a:pt x="296" y="1078"/>
                    <a:pt x="296" y="1078"/>
                  </a:cubicBezTo>
                  <a:cubicBezTo>
                    <a:pt x="332" y="1078"/>
                    <a:pt x="332" y="1078"/>
                    <a:pt x="332" y="1078"/>
                  </a:cubicBezTo>
                  <a:cubicBezTo>
                    <a:pt x="332" y="1112"/>
                    <a:pt x="332" y="1112"/>
                    <a:pt x="332" y="1112"/>
                  </a:cubicBezTo>
                  <a:cubicBezTo>
                    <a:pt x="333" y="1112"/>
                    <a:pt x="333" y="1112"/>
                    <a:pt x="333" y="1112"/>
                  </a:cubicBezTo>
                  <a:cubicBezTo>
                    <a:pt x="0" y="1351"/>
                    <a:pt x="0" y="1351"/>
                    <a:pt x="0" y="1351"/>
                  </a:cubicBezTo>
                  <a:cubicBezTo>
                    <a:pt x="61" y="1351"/>
                    <a:pt x="61" y="1351"/>
                    <a:pt x="61" y="1351"/>
                  </a:cubicBezTo>
                  <a:cubicBezTo>
                    <a:pt x="393" y="1112"/>
                    <a:pt x="393" y="1112"/>
                    <a:pt x="393" y="1112"/>
                  </a:cubicBezTo>
                  <a:cubicBezTo>
                    <a:pt x="393" y="1078"/>
                    <a:pt x="393" y="1078"/>
                    <a:pt x="393" y="1078"/>
                  </a:cubicBezTo>
                  <a:cubicBezTo>
                    <a:pt x="698" y="1078"/>
                    <a:pt x="698" y="1078"/>
                    <a:pt x="698" y="1078"/>
                  </a:cubicBezTo>
                  <a:cubicBezTo>
                    <a:pt x="698" y="1112"/>
                    <a:pt x="698" y="1112"/>
                    <a:pt x="698" y="1112"/>
                  </a:cubicBezTo>
                  <a:cubicBezTo>
                    <a:pt x="697" y="1112"/>
                    <a:pt x="697" y="1112"/>
                    <a:pt x="697" y="1112"/>
                  </a:cubicBezTo>
                  <a:cubicBezTo>
                    <a:pt x="1030" y="1351"/>
                    <a:pt x="1030" y="1351"/>
                    <a:pt x="1030" y="1351"/>
                  </a:cubicBezTo>
                  <a:cubicBezTo>
                    <a:pt x="1091" y="1351"/>
                    <a:pt x="1091" y="1351"/>
                    <a:pt x="1091" y="1351"/>
                  </a:cubicBezTo>
                  <a:lnTo>
                    <a:pt x="758" y="1112"/>
                  </a:lnTo>
                  <a:close/>
                  <a:moveTo>
                    <a:pt x="834" y="828"/>
                  </a:moveTo>
                  <a:cubicBezTo>
                    <a:pt x="834" y="844"/>
                    <a:pt x="822" y="856"/>
                    <a:pt x="807" y="856"/>
                  </a:cubicBezTo>
                  <a:cubicBezTo>
                    <a:pt x="649" y="856"/>
                    <a:pt x="649" y="856"/>
                    <a:pt x="649" y="856"/>
                  </a:cubicBezTo>
                  <a:cubicBezTo>
                    <a:pt x="634" y="856"/>
                    <a:pt x="622" y="844"/>
                    <a:pt x="622" y="828"/>
                  </a:cubicBezTo>
                  <a:cubicBezTo>
                    <a:pt x="622" y="789"/>
                    <a:pt x="622" y="789"/>
                    <a:pt x="622" y="789"/>
                  </a:cubicBezTo>
                  <a:cubicBezTo>
                    <a:pt x="622" y="774"/>
                    <a:pt x="634" y="762"/>
                    <a:pt x="649" y="762"/>
                  </a:cubicBezTo>
                  <a:cubicBezTo>
                    <a:pt x="807" y="762"/>
                    <a:pt x="807" y="762"/>
                    <a:pt x="807" y="762"/>
                  </a:cubicBezTo>
                  <a:cubicBezTo>
                    <a:pt x="822" y="762"/>
                    <a:pt x="834" y="774"/>
                    <a:pt x="834" y="789"/>
                  </a:cubicBezTo>
                  <a:lnTo>
                    <a:pt x="834" y="828"/>
                  </a:lnTo>
                  <a:close/>
                  <a:moveTo>
                    <a:pt x="228" y="613"/>
                  </a:moveTo>
                  <a:cubicBezTo>
                    <a:pt x="228" y="279"/>
                    <a:pt x="228" y="279"/>
                    <a:pt x="228" y="279"/>
                  </a:cubicBezTo>
                  <a:cubicBezTo>
                    <a:pt x="228" y="254"/>
                    <a:pt x="246" y="233"/>
                    <a:pt x="271" y="230"/>
                  </a:cubicBezTo>
                  <a:cubicBezTo>
                    <a:pt x="329" y="223"/>
                    <a:pt x="437" y="211"/>
                    <a:pt x="542" y="211"/>
                  </a:cubicBezTo>
                  <a:cubicBezTo>
                    <a:pt x="648" y="211"/>
                    <a:pt x="756" y="223"/>
                    <a:pt x="814" y="230"/>
                  </a:cubicBezTo>
                  <a:cubicBezTo>
                    <a:pt x="839" y="233"/>
                    <a:pt x="857" y="254"/>
                    <a:pt x="857" y="279"/>
                  </a:cubicBezTo>
                  <a:cubicBezTo>
                    <a:pt x="857" y="613"/>
                    <a:pt x="857" y="613"/>
                    <a:pt x="857" y="613"/>
                  </a:cubicBezTo>
                  <a:cubicBezTo>
                    <a:pt x="857" y="640"/>
                    <a:pt x="835" y="662"/>
                    <a:pt x="808" y="662"/>
                  </a:cubicBezTo>
                  <a:cubicBezTo>
                    <a:pt x="277" y="662"/>
                    <a:pt x="277" y="662"/>
                    <a:pt x="277" y="662"/>
                  </a:cubicBezTo>
                  <a:cubicBezTo>
                    <a:pt x="250" y="662"/>
                    <a:pt x="228" y="640"/>
                    <a:pt x="228" y="613"/>
                  </a:cubicBezTo>
                  <a:close/>
                  <a:moveTo>
                    <a:pt x="258" y="828"/>
                  </a:moveTo>
                  <a:cubicBezTo>
                    <a:pt x="258" y="789"/>
                    <a:pt x="258" y="789"/>
                    <a:pt x="258" y="789"/>
                  </a:cubicBezTo>
                  <a:cubicBezTo>
                    <a:pt x="258" y="774"/>
                    <a:pt x="270" y="762"/>
                    <a:pt x="285" y="762"/>
                  </a:cubicBezTo>
                  <a:cubicBezTo>
                    <a:pt x="443" y="762"/>
                    <a:pt x="443" y="762"/>
                    <a:pt x="443" y="762"/>
                  </a:cubicBezTo>
                  <a:cubicBezTo>
                    <a:pt x="458" y="762"/>
                    <a:pt x="470" y="774"/>
                    <a:pt x="470" y="789"/>
                  </a:cubicBezTo>
                  <a:cubicBezTo>
                    <a:pt x="470" y="828"/>
                    <a:pt x="470" y="828"/>
                    <a:pt x="470" y="828"/>
                  </a:cubicBezTo>
                  <a:cubicBezTo>
                    <a:pt x="470" y="844"/>
                    <a:pt x="458" y="856"/>
                    <a:pt x="443" y="856"/>
                  </a:cubicBezTo>
                  <a:cubicBezTo>
                    <a:pt x="285" y="856"/>
                    <a:pt x="285" y="856"/>
                    <a:pt x="285" y="856"/>
                  </a:cubicBezTo>
                  <a:cubicBezTo>
                    <a:pt x="270" y="856"/>
                    <a:pt x="258" y="844"/>
                    <a:pt x="258" y="828"/>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grpSp>
        <p:nvGrpSpPr>
          <p:cNvPr id="128" name="グループ化 127">
            <a:extLst>
              <a:ext uri="{FF2B5EF4-FFF2-40B4-BE49-F238E27FC236}">
                <a16:creationId xmlns:a16="http://schemas.microsoft.com/office/drawing/2014/main" id="{40DD559E-8ECA-45A4-AC62-5B5D36D04CAF}"/>
              </a:ext>
            </a:extLst>
          </p:cNvPr>
          <p:cNvGrpSpPr/>
          <p:nvPr/>
        </p:nvGrpSpPr>
        <p:grpSpPr>
          <a:xfrm>
            <a:off x="4983265" y="6113401"/>
            <a:ext cx="1644546" cy="563737"/>
            <a:chOff x="824918" y="6113401"/>
            <a:chExt cx="1644546" cy="563737"/>
          </a:xfrm>
        </p:grpSpPr>
        <p:sp>
          <p:nvSpPr>
            <p:cNvPr id="129" name="テキスト ボックス 128">
              <a:extLst>
                <a:ext uri="{FF2B5EF4-FFF2-40B4-BE49-F238E27FC236}">
                  <a16:creationId xmlns:a16="http://schemas.microsoft.com/office/drawing/2014/main" id="{524685CF-28F5-476F-B302-4514E462F084}"/>
                </a:ext>
              </a:extLst>
            </p:cNvPr>
            <p:cNvSpPr txBox="1"/>
            <p:nvPr/>
          </p:nvSpPr>
          <p:spPr>
            <a:xfrm>
              <a:off x="824918" y="6415528"/>
              <a:ext cx="466794" cy="261610"/>
            </a:xfrm>
            <a:prstGeom prst="rect">
              <a:avLst/>
            </a:prstGeom>
            <a:noFill/>
          </p:spPr>
          <p:txBody>
            <a:bodyPr wrap="none" rtlCol="0">
              <a:spAutoFit/>
            </a:bodyPr>
            <a:lstStyle/>
            <a:p>
              <a:pPr algn="l"/>
              <a:r>
                <a:rPr kumimoji="1" lang="ja-JP" altLang="en-US" sz="1050">
                  <a:latin typeface="Meiryo UI" panose="020B0604030504040204" pitchFamily="50" charset="-128"/>
                  <a:ea typeface="Meiryo UI" panose="020B0604030504040204" pitchFamily="50" charset="-128"/>
                </a:rPr>
                <a:t>人流</a:t>
              </a:r>
            </a:p>
          </p:txBody>
        </p:sp>
        <p:sp>
          <p:nvSpPr>
            <p:cNvPr id="130" name="テキスト ボックス 129">
              <a:extLst>
                <a:ext uri="{FF2B5EF4-FFF2-40B4-BE49-F238E27FC236}">
                  <a16:creationId xmlns:a16="http://schemas.microsoft.com/office/drawing/2014/main" id="{5B59E971-B5ED-4BF7-AD39-5E1393CC998B}"/>
                </a:ext>
              </a:extLst>
            </p:cNvPr>
            <p:cNvSpPr txBox="1"/>
            <p:nvPr/>
          </p:nvSpPr>
          <p:spPr>
            <a:xfrm>
              <a:off x="1248773" y="6423222"/>
              <a:ext cx="588623" cy="253916"/>
            </a:xfrm>
            <a:prstGeom prst="rect">
              <a:avLst/>
            </a:prstGeom>
            <a:noFill/>
          </p:spPr>
          <p:txBody>
            <a:bodyPr wrap="none" rtlCol="0">
              <a:spAutoFit/>
            </a:bodyPr>
            <a:lstStyle/>
            <a:p>
              <a:pPr algn="l"/>
              <a:r>
                <a:rPr lang="ja-JP" altLang="en-US" sz="1050" dirty="0">
                  <a:latin typeface="Meiryo UI" panose="020B0604030504040204" pitchFamily="50" charset="-128"/>
                  <a:ea typeface="Meiryo UI" panose="020B0604030504040204" pitchFamily="50" charset="-128"/>
                </a:rPr>
                <a:t>交通</a:t>
              </a:r>
              <a:r>
                <a:rPr kumimoji="1" lang="ja-JP" altLang="en-US" sz="1050" dirty="0">
                  <a:latin typeface="Meiryo UI" panose="020B0604030504040204" pitchFamily="50" charset="-128"/>
                  <a:ea typeface="Meiryo UI" panose="020B0604030504040204" pitchFamily="50" charset="-128"/>
                </a:rPr>
                <a:t>流</a:t>
              </a:r>
            </a:p>
          </p:txBody>
        </p:sp>
        <p:sp>
          <p:nvSpPr>
            <p:cNvPr id="131" name="テキスト ボックス 130">
              <a:extLst>
                <a:ext uri="{FF2B5EF4-FFF2-40B4-BE49-F238E27FC236}">
                  <a16:creationId xmlns:a16="http://schemas.microsoft.com/office/drawing/2014/main" id="{CBDFD2FE-74FE-4132-9E12-4BDE34AF8C99}"/>
                </a:ext>
              </a:extLst>
            </p:cNvPr>
            <p:cNvSpPr txBox="1"/>
            <p:nvPr/>
          </p:nvSpPr>
          <p:spPr>
            <a:xfrm>
              <a:off x="1746189" y="6423222"/>
              <a:ext cx="723275" cy="253916"/>
            </a:xfrm>
            <a:prstGeom prst="rect">
              <a:avLst/>
            </a:prstGeom>
            <a:noFill/>
          </p:spPr>
          <p:txBody>
            <a:bodyPr wrap="none" rtlCol="0">
              <a:spAutoFit/>
            </a:bodyPr>
            <a:lstStyle/>
            <a:p>
              <a:pPr algn="l"/>
              <a:r>
                <a:rPr kumimoji="1" lang="ja-JP" altLang="en-US" sz="1050" dirty="0">
                  <a:latin typeface="Meiryo UI" panose="020B0604030504040204" pitchFamily="50" charset="-128"/>
                  <a:ea typeface="Meiryo UI" panose="020B0604030504040204" pitchFamily="50" charset="-128"/>
                </a:rPr>
                <a:t>運行状況</a:t>
              </a:r>
            </a:p>
          </p:txBody>
        </p:sp>
        <p:sp>
          <p:nvSpPr>
            <p:cNvPr id="132" name="Freeform 6">
              <a:extLst>
                <a:ext uri="{FF2B5EF4-FFF2-40B4-BE49-F238E27FC236}">
                  <a16:creationId xmlns:a16="http://schemas.microsoft.com/office/drawing/2014/main" id="{4D309FAC-88BA-4286-A174-90FD1E81760B}"/>
                </a:ext>
              </a:extLst>
            </p:cNvPr>
            <p:cNvSpPr>
              <a:spLocks noChangeAspect="1"/>
            </p:cNvSpPr>
            <p:nvPr/>
          </p:nvSpPr>
          <p:spPr bwMode="auto">
            <a:xfrm flipH="1">
              <a:off x="896079" y="6139621"/>
              <a:ext cx="345802" cy="276035"/>
            </a:xfrm>
            <a:custGeom>
              <a:avLst/>
              <a:gdLst/>
              <a:ahLst/>
              <a:cxnLst>
                <a:cxn ang="0">
                  <a:pos x="1913" y="34"/>
                </a:cxn>
                <a:cxn ang="0">
                  <a:pos x="1913" y="985"/>
                </a:cxn>
                <a:cxn ang="0">
                  <a:pos x="1348" y="985"/>
                </a:cxn>
                <a:cxn ang="0">
                  <a:pos x="1209" y="805"/>
                </a:cxn>
                <a:cxn ang="0">
                  <a:pos x="1791" y="660"/>
                </a:cxn>
                <a:cxn ang="0">
                  <a:pos x="1816" y="641"/>
                </a:cxn>
                <a:cxn ang="0">
                  <a:pos x="1820" y="610"/>
                </a:cxn>
                <a:cxn ang="0">
                  <a:pos x="1676" y="35"/>
                </a:cxn>
                <a:cxn ang="0">
                  <a:pos x="1627" y="5"/>
                </a:cxn>
                <a:cxn ang="0">
                  <a:pos x="330" y="330"/>
                </a:cxn>
                <a:cxn ang="0">
                  <a:pos x="305" y="348"/>
                </a:cxn>
                <a:cxn ang="0">
                  <a:pos x="300" y="380"/>
                </a:cxn>
                <a:cxn ang="0">
                  <a:pos x="330" y="499"/>
                </a:cxn>
                <a:cxn ang="0">
                  <a:pos x="54" y="420"/>
                </a:cxn>
                <a:cxn ang="0">
                  <a:pos x="15" y="430"/>
                </a:cxn>
                <a:cxn ang="0">
                  <a:pos x="3" y="470"/>
                </a:cxn>
                <a:cxn ang="0">
                  <a:pos x="140" y="1016"/>
                </a:cxn>
                <a:cxn ang="0">
                  <a:pos x="169" y="1046"/>
                </a:cxn>
                <a:cxn ang="0">
                  <a:pos x="180" y="1047"/>
                </a:cxn>
                <a:cxn ang="0">
                  <a:pos x="209" y="1036"/>
                </a:cxn>
                <a:cxn ang="0">
                  <a:pos x="414" y="837"/>
                </a:cxn>
                <a:cxn ang="0">
                  <a:pos x="444" y="954"/>
                </a:cxn>
                <a:cxn ang="0">
                  <a:pos x="484" y="986"/>
                </a:cxn>
                <a:cxn ang="0">
                  <a:pos x="494" y="984"/>
                </a:cxn>
                <a:cxn ang="0">
                  <a:pos x="978" y="863"/>
                </a:cxn>
                <a:cxn ang="0">
                  <a:pos x="1208" y="1161"/>
                </a:cxn>
                <a:cxn ang="0">
                  <a:pos x="1295" y="1203"/>
                </a:cxn>
                <a:cxn ang="0">
                  <a:pos x="1298" y="1202"/>
                </a:cxn>
                <a:cxn ang="0">
                  <a:pos x="1304" y="1203"/>
                </a:cxn>
                <a:cxn ang="0">
                  <a:pos x="1913" y="1203"/>
                </a:cxn>
                <a:cxn ang="0">
                  <a:pos x="1913" y="1616"/>
                </a:cxn>
                <a:cxn ang="0">
                  <a:pos x="2025" y="1616"/>
                </a:cxn>
                <a:cxn ang="0">
                  <a:pos x="2025" y="34"/>
                </a:cxn>
                <a:cxn ang="0">
                  <a:pos x="1913" y="34"/>
                </a:cxn>
              </a:cxnLst>
              <a:rect l="0" t="0" r="r" b="b"/>
              <a:pathLst>
                <a:path w="2025" h="1616">
                  <a:moveTo>
                    <a:pt x="1913" y="34"/>
                  </a:moveTo>
                  <a:cubicBezTo>
                    <a:pt x="1913" y="985"/>
                    <a:pt x="1913" y="985"/>
                    <a:pt x="1913" y="985"/>
                  </a:cubicBezTo>
                  <a:cubicBezTo>
                    <a:pt x="1348" y="985"/>
                    <a:pt x="1348" y="985"/>
                    <a:pt x="1348" y="985"/>
                  </a:cubicBezTo>
                  <a:cubicBezTo>
                    <a:pt x="1209" y="805"/>
                    <a:pt x="1209" y="805"/>
                    <a:pt x="1209" y="805"/>
                  </a:cubicBezTo>
                  <a:cubicBezTo>
                    <a:pt x="1791" y="660"/>
                    <a:pt x="1791" y="660"/>
                    <a:pt x="1791" y="660"/>
                  </a:cubicBezTo>
                  <a:cubicBezTo>
                    <a:pt x="1801" y="657"/>
                    <a:pt x="1810" y="650"/>
                    <a:pt x="1816" y="641"/>
                  </a:cubicBezTo>
                  <a:cubicBezTo>
                    <a:pt x="1821" y="632"/>
                    <a:pt x="1823" y="620"/>
                    <a:pt x="1820" y="610"/>
                  </a:cubicBezTo>
                  <a:cubicBezTo>
                    <a:pt x="1676" y="35"/>
                    <a:pt x="1676" y="35"/>
                    <a:pt x="1676" y="35"/>
                  </a:cubicBezTo>
                  <a:cubicBezTo>
                    <a:pt x="1671" y="13"/>
                    <a:pt x="1649" y="0"/>
                    <a:pt x="1627" y="5"/>
                  </a:cubicBezTo>
                  <a:cubicBezTo>
                    <a:pt x="330" y="330"/>
                    <a:pt x="330" y="330"/>
                    <a:pt x="330" y="330"/>
                  </a:cubicBezTo>
                  <a:cubicBezTo>
                    <a:pt x="319" y="332"/>
                    <a:pt x="310" y="339"/>
                    <a:pt x="305" y="348"/>
                  </a:cubicBezTo>
                  <a:cubicBezTo>
                    <a:pt x="299" y="358"/>
                    <a:pt x="297" y="369"/>
                    <a:pt x="300" y="380"/>
                  </a:cubicBezTo>
                  <a:cubicBezTo>
                    <a:pt x="330" y="499"/>
                    <a:pt x="330" y="499"/>
                    <a:pt x="330" y="499"/>
                  </a:cubicBezTo>
                  <a:cubicBezTo>
                    <a:pt x="54" y="420"/>
                    <a:pt x="54" y="420"/>
                    <a:pt x="54" y="420"/>
                  </a:cubicBezTo>
                  <a:cubicBezTo>
                    <a:pt x="40" y="416"/>
                    <a:pt x="25" y="420"/>
                    <a:pt x="15" y="430"/>
                  </a:cubicBezTo>
                  <a:cubicBezTo>
                    <a:pt x="4" y="441"/>
                    <a:pt x="0" y="456"/>
                    <a:pt x="3" y="470"/>
                  </a:cubicBezTo>
                  <a:cubicBezTo>
                    <a:pt x="140" y="1016"/>
                    <a:pt x="140" y="1016"/>
                    <a:pt x="140" y="1016"/>
                  </a:cubicBezTo>
                  <a:cubicBezTo>
                    <a:pt x="144" y="1030"/>
                    <a:pt x="154" y="1042"/>
                    <a:pt x="169" y="1046"/>
                  </a:cubicBezTo>
                  <a:cubicBezTo>
                    <a:pt x="172" y="1047"/>
                    <a:pt x="176" y="1047"/>
                    <a:pt x="180" y="1047"/>
                  </a:cubicBezTo>
                  <a:cubicBezTo>
                    <a:pt x="190" y="1047"/>
                    <a:pt x="201" y="1043"/>
                    <a:pt x="209" y="1036"/>
                  </a:cubicBezTo>
                  <a:cubicBezTo>
                    <a:pt x="414" y="837"/>
                    <a:pt x="414" y="837"/>
                    <a:pt x="414" y="837"/>
                  </a:cubicBezTo>
                  <a:cubicBezTo>
                    <a:pt x="444" y="954"/>
                    <a:pt x="444" y="954"/>
                    <a:pt x="444" y="954"/>
                  </a:cubicBezTo>
                  <a:cubicBezTo>
                    <a:pt x="449" y="973"/>
                    <a:pt x="465" y="986"/>
                    <a:pt x="484" y="986"/>
                  </a:cubicBezTo>
                  <a:cubicBezTo>
                    <a:pt x="487" y="986"/>
                    <a:pt x="491" y="985"/>
                    <a:pt x="494" y="984"/>
                  </a:cubicBezTo>
                  <a:cubicBezTo>
                    <a:pt x="978" y="863"/>
                    <a:pt x="978" y="863"/>
                    <a:pt x="978" y="863"/>
                  </a:cubicBezTo>
                  <a:cubicBezTo>
                    <a:pt x="1208" y="1161"/>
                    <a:pt x="1208" y="1161"/>
                    <a:pt x="1208" y="1161"/>
                  </a:cubicBezTo>
                  <a:cubicBezTo>
                    <a:pt x="1230" y="1188"/>
                    <a:pt x="1262" y="1203"/>
                    <a:pt x="1295" y="1203"/>
                  </a:cubicBezTo>
                  <a:cubicBezTo>
                    <a:pt x="1296" y="1203"/>
                    <a:pt x="1297" y="1202"/>
                    <a:pt x="1298" y="1202"/>
                  </a:cubicBezTo>
                  <a:cubicBezTo>
                    <a:pt x="1300" y="1203"/>
                    <a:pt x="1302" y="1203"/>
                    <a:pt x="1304" y="1203"/>
                  </a:cubicBezTo>
                  <a:cubicBezTo>
                    <a:pt x="1913" y="1203"/>
                    <a:pt x="1913" y="1203"/>
                    <a:pt x="1913" y="1203"/>
                  </a:cubicBezTo>
                  <a:cubicBezTo>
                    <a:pt x="1913" y="1616"/>
                    <a:pt x="1913" y="1616"/>
                    <a:pt x="1913" y="1616"/>
                  </a:cubicBezTo>
                  <a:cubicBezTo>
                    <a:pt x="2025" y="1616"/>
                    <a:pt x="2025" y="1616"/>
                    <a:pt x="2025" y="1616"/>
                  </a:cubicBezTo>
                  <a:cubicBezTo>
                    <a:pt x="2025" y="34"/>
                    <a:pt x="2025" y="34"/>
                    <a:pt x="2025" y="34"/>
                  </a:cubicBezTo>
                  <a:lnTo>
                    <a:pt x="1913" y="34"/>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nvGrpSpPr>
            <p:cNvPr id="133" name="グループ化 132">
              <a:extLst>
                <a:ext uri="{FF2B5EF4-FFF2-40B4-BE49-F238E27FC236}">
                  <a16:creationId xmlns:a16="http://schemas.microsoft.com/office/drawing/2014/main" id="{D2C60985-2F79-466F-9C67-A29953291340}"/>
                </a:ext>
              </a:extLst>
            </p:cNvPr>
            <p:cNvGrpSpPr>
              <a:grpSpLocks noChangeAspect="1"/>
            </p:cNvGrpSpPr>
            <p:nvPr/>
          </p:nvGrpSpPr>
          <p:grpSpPr>
            <a:xfrm>
              <a:off x="1356892" y="6219898"/>
              <a:ext cx="446099" cy="173439"/>
              <a:chOff x="15497175" y="7375525"/>
              <a:chExt cx="5381625" cy="2092325"/>
            </a:xfrm>
            <a:solidFill>
              <a:schemeClr val="bg1">
                <a:lumMod val="50000"/>
              </a:schemeClr>
            </a:solidFill>
          </p:grpSpPr>
          <p:sp>
            <p:nvSpPr>
              <p:cNvPr id="135" name="Freeform 74">
                <a:extLst>
                  <a:ext uri="{FF2B5EF4-FFF2-40B4-BE49-F238E27FC236}">
                    <a16:creationId xmlns:a16="http://schemas.microsoft.com/office/drawing/2014/main" id="{C9650954-5BE4-4CCB-BE6F-9FF88DE7DA22}"/>
                  </a:ext>
                </a:extLst>
              </p:cNvPr>
              <p:cNvSpPr>
                <a:spLocks noEditPoints="1"/>
              </p:cNvSpPr>
              <p:nvPr/>
            </p:nvSpPr>
            <p:spPr bwMode="auto">
              <a:xfrm>
                <a:off x="19319875" y="8502650"/>
                <a:ext cx="965200" cy="965200"/>
              </a:xfrm>
              <a:custGeom>
                <a:avLst/>
                <a:gdLst>
                  <a:gd name="T0" fmla="*/ 272 w 608"/>
                  <a:gd name="T1" fmla="*/ 2 h 608"/>
                  <a:gd name="T2" fmla="*/ 186 w 608"/>
                  <a:gd name="T3" fmla="*/ 24 h 608"/>
                  <a:gd name="T4" fmla="*/ 110 w 608"/>
                  <a:gd name="T5" fmla="*/ 70 h 608"/>
                  <a:gd name="T6" fmla="*/ 52 w 608"/>
                  <a:gd name="T7" fmla="*/ 134 h 608"/>
                  <a:gd name="T8" fmla="*/ 14 w 608"/>
                  <a:gd name="T9" fmla="*/ 214 h 608"/>
                  <a:gd name="T10" fmla="*/ 0 w 608"/>
                  <a:gd name="T11" fmla="*/ 304 h 608"/>
                  <a:gd name="T12" fmla="*/ 6 w 608"/>
                  <a:gd name="T13" fmla="*/ 366 h 608"/>
                  <a:gd name="T14" fmla="*/ 36 w 608"/>
                  <a:gd name="T15" fmla="*/ 450 h 608"/>
                  <a:gd name="T16" fmla="*/ 88 w 608"/>
                  <a:gd name="T17" fmla="*/ 520 h 608"/>
                  <a:gd name="T18" fmla="*/ 160 w 608"/>
                  <a:gd name="T19" fmla="*/ 572 h 608"/>
                  <a:gd name="T20" fmla="*/ 242 w 608"/>
                  <a:gd name="T21" fmla="*/ 602 h 608"/>
                  <a:gd name="T22" fmla="*/ 304 w 608"/>
                  <a:gd name="T23" fmla="*/ 608 h 608"/>
                  <a:gd name="T24" fmla="*/ 394 w 608"/>
                  <a:gd name="T25" fmla="*/ 594 h 608"/>
                  <a:gd name="T26" fmla="*/ 474 w 608"/>
                  <a:gd name="T27" fmla="*/ 556 h 608"/>
                  <a:gd name="T28" fmla="*/ 538 w 608"/>
                  <a:gd name="T29" fmla="*/ 498 h 608"/>
                  <a:gd name="T30" fmla="*/ 584 w 608"/>
                  <a:gd name="T31" fmla="*/ 422 h 608"/>
                  <a:gd name="T32" fmla="*/ 606 w 608"/>
                  <a:gd name="T33" fmla="*/ 336 h 608"/>
                  <a:gd name="T34" fmla="*/ 606 w 608"/>
                  <a:gd name="T35" fmla="*/ 274 h 608"/>
                  <a:gd name="T36" fmla="*/ 584 w 608"/>
                  <a:gd name="T37" fmla="*/ 186 h 608"/>
                  <a:gd name="T38" fmla="*/ 538 w 608"/>
                  <a:gd name="T39" fmla="*/ 112 h 608"/>
                  <a:gd name="T40" fmla="*/ 474 w 608"/>
                  <a:gd name="T41" fmla="*/ 52 h 608"/>
                  <a:gd name="T42" fmla="*/ 394 w 608"/>
                  <a:gd name="T43" fmla="*/ 14 h 608"/>
                  <a:gd name="T44" fmla="*/ 304 w 608"/>
                  <a:gd name="T45" fmla="*/ 0 h 608"/>
                  <a:gd name="T46" fmla="*/ 304 w 608"/>
                  <a:gd name="T47" fmla="*/ 496 h 608"/>
                  <a:gd name="T48" fmla="*/ 246 w 608"/>
                  <a:gd name="T49" fmla="*/ 488 h 608"/>
                  <a:gd name="T50" fmla="*/ 196 w 608"/>
                  <a:gd name="T51" fmla="*/ 464 h 608"/>
                  <a:gd name="T52" fmla="*/ 156 w 608"/>
                  <a:gd name="T53" fmla="*/ 426 h 608"/>
                  <a:gd name="T54" fmla="*/ 126 w 608"/>
                  <a:gd name="T55" fmla="*/ 380 h 608"/>
                  <a:gd name="T56" fmla="*/ 112 w 608"/>
                  <a:gd name="T57" fmla="*/ 324 h 608"/>
                  <a:gd name="T58" fmla="*/ 112 w 608"/>
                  <a:gd name="T59" fmla="*/ 284 h 608"/>
                  <a:gd name="T60" fmla="*/ 126 w 608"/>
                  <a:gd name="T61" fmla="*/ 230 h 608"/>
                  <a:gd name="T62" fmla="*/ 156 w 608"/>
                  <a:gd name="T63" fmla="*/ 182 h 608"/>
                  <a:gd name="T64" fmla="*/ 196 w 608"/>
                  <a:gd name="T65" fmla="*/ 146 h 608"/>
                  <a:gd name="T66" fmla="*/ 246 w 608"/>
                  <a:gd name="T67" fmla="*/ 122 h 608"/>
                  <a:gd name="T68" fmla="*/ 304 w 608"/>
                  <a:gd name="T69" fmla="*/ 112 h 608"/>
                  <a:gd name="T70" fmla="*/ 342 w 608"/>
                  <a:gd name="T71" fmla="*/ 116 h 608"/>
                  <a:gd name="T72" fmla="*/ 396 w 608"/>
                  <a:gd name="T73" fmla="*/ 136 h 608"/>
                  <a:gd name="T74" fmla="*/ 440 w 608"/>
                  <a:gd name="T75" fmla="*/ 168 h 608"/>
                  <a:gd name="T76" fmla="*/ 472 w 608"/>
                  <a:gd name="T77" fmla="*/ 214 h 608"/>
                  <a:gd name="T78" fmla="*/ 492 w 608"/>
                  <a:gd name="T79" fmla="*/ 266 h 608"/>
                  <a:gd name="T80" fmla="*/ 496 w 608"/>
                  <a:gd name="T81" fmla="*/ 304 h 608"/>
                  <a:gd name="T82" fmla="*/ 488 w 608"/>
                  <a:gd name="T83" fmla="*/ 362 h 608"/>
                  <a:gd name="T84" fmla="*/ 464 w 608"/>
                  <a:gd name="T85" fmla="*/ 412 h 608"/>
                  <a:gd name="T86" fmla="*/ 426 w 608"/>
                  <a:gd name="T87" fmla="*/ 452 h 608"/>
                  <a:gd name="T88" fmla="*/ 378 w 608"/>
                  <a:gd name="T89" fmla="*/ 482 h 608"/>
                  <a:gd name="T90" fmla="*/ 324 w 608"/>
                  <a:gd name="T91" fmla="*/ 49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8" h="608">
                    <a:moveTo>
                      <a:pt x="304" y="0"/>
                    </a:moveTo>
                    <a:lnTo>
                      <a:pt x="304" y="0"/>
                    </a:lnTo>
                    <a:lnTo>
                      <a:pt x="272" y="2"/>
                    </a:lnTo>
                    <a:lnTo>
                      <a:pt x="242" y="6"/>
                    </a:lnTo>
                    <a:lnTo>
                      <a:pt x="214" y="14"/>
                    </a:lnTo>
                    <a:lnTo>
                      <a:pt x="186" y="24"/>
                    </a:lnTo>
                    <a:lnTo>
                      <a:pt x="160" y="38"/>
                    </a:lnTo>
                    <a:lnTo>
                      <a:pt x="134" y="52"/>
                    </a:lnTo>
                    <a:lnTo>
                      <a:pt x="110" y="70"/>
                    </a:lnTo>
                    <a:lnTo>
                      <a:pt x="88" y="90"/>
                    </a:lnTo>
                    <a:lnTo>
                      <a:pt x="70" y="112"/>
                    </a:lnTo>
                    <a:lnTo>
                      <a:pt x="52" y="134"/>
                    </a:lnTo>
                    <a:lnTo>
                      <a:pt x="36" y="160"/>
                    </a:lnTo>
                    <a:lnTo>
                      <a:pt x="24" y="186"/>
                    </a:lnTo>
                    <a:lnTo>
                      <a:pt x="14" y="214"/>
                    </a:lnTo>
                    <a:lnTo>
                      <a:pt x="6" y="244"/>
                    </a:lnTo>
                    <a:lnTo>
                      <a:pt x="2" y="274"/>
                    </a:lnTo>
                    <a:lnTo>
                      <a:pt x="0" y="304"/>
                    </a:lnTo>
                    <a:lnTo>
                      <a:pt x="0" y="304"/>
                    </a:lnTo>
                    <a:lnTo>
                      <a:pt x="2" y="336"/>
                    </a:lnTo>
                    <a:lnTo>
                      <a:pt x="6" y="366"/>
                    </a:lnTo>
                    <a:lnTo>
                      <a:pt x="14" y="396"/>
                    </a:lnTo>
                    <a:lnTo>
                      <a:pt x="24" y="422"/>
                    </a:lnTo>
                    <a:lnTo>
                      <a:pt x="36" y="450"/>
                    </a:lnTo>
                    <a:lnTo>
                      <a:pt x="52" y="474"/>
                    </a:lnTo>
                    <a:lnTo>
                      <a:pt x="70" y="498"/>
                    </a:lnTo>
                    <a:lnTo>
                      <a:pt x="88" y="520"/>
                    </a:lnTo>
                    <a:lnTo>
                      <a:pt x="110" y="540"/>
                    </a:lnTo>
                    <a:lnTo>
                      <a:pt x="134" y="556"/>
                    </a:lnTo>
                    <a:lnTo>
                      <a:pt x="160" y="572"/>
                    </a:lnTo>
                    <a:lnTo>
                      <a:pt x="186" y="584"/>
                    </a:lnTo>
                    <a:lnTo>
                      <a:pt x="214" y="594"/>
                    </a:lnTo>
                    <a:lnTo>
                      <a:pt x="242" y="602"/>
                    </a:lnTo>
                    <a:lnTo>
                      <a:pt x="272" y="606"/>
                    </a:lnTo>
                    <a:lnTo>
                      <a:pt x="304" y="608"/>
                    </a:lnTo>
                    <a:lnTo>
                      <a:pt x="304" y="608"/>
                    </a:lnTo>
                    <a:lnTo>
                      <a:pt x="334" y="606"/>
                    </a:lnTo>
                    <a:lnTo>
                      <a:pt x="366" y="602"/>
                    </a:lnTo>
                    <a:lnTo>
                      <a:pt x="394" y="594"/>
                    </a:lnTo>
                    <a:lnTo>
                      <a:pt x="422" y="584"/>
                    </a:lnTo>
                    <a:lnTo>
                      <a:pt x="448" y="572"/>
                    </a:lnTo>
                    <a:lnTo>
                      <a:pt x="474" y="556"/>
                    </a:lnTo>
                    <a:lnTo>
                      <a:pt x="498" y="540"/>
                    </a:lnTo>
                    <a:lnTo>
                      <a:pt x="518" y="520"/>
                    </a:lnTo>
                    <a:lnTo>
                      <a:pt x="538" y="498"/>
                    </a:lnTo>
                    <a:lnTo>
                      <a:pt x="556" y="474"/>
                    </a:lnTo>
                    <a:lnTo>
                      <a:pt x="572" y="450"/>
                    </a:lnTo>
                    <a:lnTo>
                      <a:pt x="584" y="422"/>
                    </a:lnTo>
                    <a:lnTo>
                      <a:pt x="594" y="396"/>
                    </a:lnTo>
                    <a:lnTo>
                      <a:pt x="602" y="366"/>
                    </a:lnTo>
                    <a:lnTo>
                      <a:pt x="606" y="336"/>
                    </a:lnTo>
                    <a:lnTo>
                      <a:pt x="608" y="304"/>
                    </a:lnTo>
                    <a:lnTo>
                      <a:pt x="608" y="304"/>
                    </a:lnTo>
                    <a:lnTo>
                      <a:pt x="606" y="274"/>
                    </a:lnTo>
                    <a:lnTo>
                      <a:pt x="602" y="244"/>
                    </a:lnTo>
                    <a:lnTo>
                      <a:pt x="594" y="214"/>
                    </a:lnTo>
                    <a:lnTo>
                      <a:pt x="584" y="186"/>
                    </a:lnTo>
                    <a:lnTo>
                      <a:pt x="572" y="160"/>
                    </a:lnTo>
                    <a:lnTo>
                      <a:pt x="556" y="134"/>
                    </a:lnTo>
                    <a:lnTo>
                      <a:pt x="538" y="112"/>
                    </a:lnTo>
                    <a:lnTo>
                      <a:pt x="518" y="90"/>
                    </a:lnTo>
                    <a:lnTo>
                      <a:pt x="498" y="70"/>
                    </a:lnTo>
                    <a:lnTo>
                      <a:pt x="474" y="52"/>
                    </a:lnTo>
                    <a:lnTo>
                      <a:pt x="448" y="38"/>
                    </a:lnTo>
                    <a:lnTo>
                      <a:pt x="422" y="24"/>
                    </a:lnTo>
                    <a:lnTo>
                      <a:pt x="394" y="14"/>
                    </a:lnTo>
                    <a:lnTo>
                      <a:pt x="366" y="6"/>
                    </a:lnTo>
                    <a:lnTo>
                      <a:pt x="334" y="2"/>
                    </a:lnTo>
                    <a:lnTo>
                      <a:pt x="304" y="0"/>
                    </a:lnTo>
                    <a:lnTo>
                      <a:pt x="304" y="0"/>
                    </a:lnTo>
                    <a:close/>
                    <a:moveTo>
                      <a:pt x="304" y="496"/>
                    </a:moveTo>
                    <a:lnTo>
                      <a:pt x="304" y="496"/>
                    </a:lnTo>
                    <a:lnTo>
                      <a:pt x="284" y="496"/>
                    </a:lnTo>
                    <a:lnTo>
                      <a:pt x="266" y="492"/>
                    </a:lnTo>
                    <a:lnTo>
                      <a:pt x="246" y="488"/>
                    </a:lnTo>
                    <a:lnTo>
                      <a:pt x="230" y="482"/>
                    </a:lnTo>
                    <a:lnTo>
                      <a:pt x="212" y="474"/>
                    </a:lnTo>
                    <a:lnTo>
                      <a:pt x="196" y="464"/>
                    </a:lnTo>
                    <a:lnTo>
                      <a:pt x="182" y="452"/>
                    </a:lnTo>
                    <a:lnTo>
                      <a:pt x="168" y="440"/>
                    </a:lnTo>
                    <a:lnTo>
                      <a:pt x="156" y="426"/>
                    </a:lnTo>
                    <a:lnTo>
                      <a:pt x="144" y="412"/>
                    </a:lnTo>
                    <a:lnTo>
                      <a:pt x="134" y="396"/>
                    </a:lnTo>
                    <a:lnTo>
                      <a:pt x="126" y="380"/>
                    </a:lnTo>
                    <a:lnTo>
                      <a:pt x="120" y="362"/>
                    </a:lnTo>
                    <a:lnTo>
                      <a:pt x="116" y="344"/>
                    </a:lnTo>
                    <a:lnTo>
                      <a:pt x="112" y="324"/>
                    </a:lnTo>
                    <a:lnTo>
                      <a:pt x="112" y="304"/>
                    </a:lnTo>
                    <a:lnTo>
                      <a:pt x="112" y="304"/>
                    </a:lnTo>
                    <a:lnTo>
                      <a:pt x="112" y="284"/>
                    </a:lnTo>
                    <a:lnTo>
                      <a:pt x="116" y="266"/>
                    </a:lnTo>
                    <a:lnTo>
                      <a:pt x="120" y="248"/>
                    </a:lnTo>
                    <a:lnTo>
                      <a:pt x="126" y="230"/>
                    </a:lnTo>
                    <a:lnTo>
                      <a:pt x="134" y="214"/>
                    </a:lnTo>
                    <a:lnTo>
                      <a:pt x="144" y="198"/>
                    </a:lnTo>
                    <a:lnTo>
                      <a:pt x="156" y="182"/>
                    </a:lnTo>
                    <a:lnTo>
                      <a:pt x="168" y="168"/>
                    </a:lnTo>
                    <a:lnTo>
                      <a:pt x="182" y="156"/>
                    </a:lnTo>
                    <a:lnTo>
                      <a:pt x="196" y="146"/>
                    </a:lnTo>
                    <a:lnTo>
                      <a:pt x="212" y="136"/>
                    </a:lnTo>
                    <a:lnTo>
                      <a:pt x="230" y="128"/>
                    </a:lnTo>
                    <a:lnTo>
                      <a:pt x="246" y="122"/>
                    </a:lnTo>
                    <a:lnTo>
                      <a:pt x="266" y="116"/>
                    </a:lnTo>
                    <a:lnTo>
                      <a:pt x="284" y="114"/>
                    </a:lnTo>
                    <a:lnTo>
                      <a:pt x="304" y="112"/>
                    </a:lnTo>
                    <a:lnTo>
                      <a:pt x="304" y="112"/>
                    </a:lnTo>
                    <a:lnTo>
                      <a:pt x="324" y="114"/>
                    </a:lnTo>
                    <a:lnTo>
                      <a:pt x="342" y="116"/>
                    </a:lnTo>
                    <a:lnTo>
                      <a:pt x="362" y="122"/>
                    </a:lnTo>
                    <a:lnTo>
                      <a:pt x="378" y="128"/>
                    </a:lnTo>
                    <a:lnTo>
                      <a:pt x="396" y="136"/>
                    </a:lnTo>
                    <a:lnTo>
                      <a:pt x="412" y="146"/>
                    </a:lnTo>
                    <a:lnTo>
                      <a:pt x="426" y="156"/>
                    </a:lnTo>
                    <a:lnTo>
                      <a:pt x="440" y="168"/>
                    </a:lnTo>
                    <a:lnTo>
                      <a:pt x="452" y="182"/>
                    </a:lnTo>
                    <a:lnTo>
                      <a:pt x="464" y="198"/>
                    </a:lnTo>
                    <a:lnTo>
                      <a:pt x="472" y="214"/>
                    </a:lnTo>
                    <a:lnTo>
                      <a:pt x="482" y="230"/>
                    </a:lnTo>
                    <a:lnTo>
                      <a:pt x="488" y="248"/>
                    </a:lnTo>
                    <a:lnTo>
                      <a:pt x="492" y="266"/>
                    </a:lnTo>
                    <a:lnTo>
                      <a:pt x="496" y="284"/>
                    </a:lnTo>
                    <a:lnTo>
                      <a:pt x="496" y="304"/>
                    </a:lnTo>
                    <a:lnTo>
                      <a:pt x="496" y="304"/>
                    </a:lnTo>
                    <a:lnTo>
                      <a:pt x="496" y="324"/>
                    </a:lnTo>
                    <a:lnTo>
                      <a:pt x="492" y="344"/>
                    </a:lnTo>
                    <a:lnTo>
                      <a:pt x="488" y="362"/>
                    </a:lnTo>
                    <a:lnTo>
                      <a:pt x="482" y="380"/>
                    </a:lnTo>
                    <a:lnTo>
                      <a:pt x="472" y="396"/>
                    </a:lnTo>
                    <a:lnTo>
                      <a:pt x="464" y="412"/>
                    </a:lnTo>
                    <a:lnTo>
                      <a:pt x="452" y="426"/>
                    </a:lnTo>
                    <a:lnTo>
                      <a:pt x="440" y="440"/>
                    </a:lnTo>
                    <a:lnTo>
                      <a:pt x="426" y="452"/>
                    </a:lnTo>
                    <a:lnTo>
                      <a:pt x="412" y="464"/>
                    </a:lnTo>
                    <a:lnTo>
                      <a:pt x="396" y="474"/>
                    </a:lnTo>
                    <a:lnTo>
                      <a:pt x="378" y="482"/>
                    </a:lnTo>
                    <a:lnTo>
                      <a:pt x="362" y="488"/>
                    </a:lnTo>
                    <a:lnTo>
                      <a:pt x="342" y="492"/>
                    </a:lnTo>
                    <a:lnTo>
                      <a:pt x="324" y="496"/>
                    </a:lnTo>
                    <a:lnTo>
                      <a:pt x="304" y="496"/>
                    </a:lnTo>
                    <a:lnTo>
                      <a:pt x="304"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6" name="Freeform 75">
                <a:extLst>
                  <a:ext uri="{FF2B5EF4-FFF2-40B4-BE49-F238E27FC236}">
                    <a16:creationId xmlns:a16="http://schemas.microsoft.com/office/drawing/2014/main" id="{53170FF2-241A-49FF-BF77-6FC680048F31}"/>
                  </a:ext>
                </a:extLst>
              </p:cNvPr>
              <p:cNvSpPr>
                <a:spLocks noEditPoints="1"/>
              </p:cNvSpPr>
              <p:nvPr/>
            </p:nvSpPr>
            <p:spPr bwMode="auto">
              <a:xfrm>
                <a:off x="15986125" y="8502650"/>
                <a:ext cx="965200" cy="965200"/>
              </a:xfrm>
              <a:custGeom>
                <a:avLst/>
                <a:gdLst>
                  <a:gd name="T0" fmla="*/ 272 w 608"/>
                  <a:gd name="T1" fmla="*/ 2 h 608"/>
                  <a:gd name="T2" fmla="*/ 186 w 608"/>
                  <a:gd name="T3" fmla="*/ 24 h 608"/>
                  <a:gd name="T4" fmla="*/ 110 w 608"/>
                  <a:gd name="T5" fmla="*/ 70 h 608"/>
                  <a:gd name="T6" fmla="*/ 52 w 608"/>
                  <a:gd name="T7" fmla="*/ 134 h 608"/>
                  <a:gd name="T8" fmla="*/ 14 w 608"/>
                  <a:gd name="T9" fmla="*/ 214 h 608"/>
                  <a:gd name="T10" fmla="*/ 0 w 608"/>
                  <a:gd name="T11" fmla="*/ 304 h 608"/>
                  <a:gd name="T12" fmla="*/ 6 w 608"/>
                  <a:gd name="T13" fmla="*/ 366 h 608"/>
                  <a:gd name="T14" fmla="*/ 36 w 608"/>
                  <a:gd name="T15" fmla="*/ 450 h 608"/>
                  <a:gd name="T16" fmla="*/ 88 w 608"/>
                  <a:gd name="T17" fmla="*/ 520 h 608"/>
                  <a:gd name="T18" fmla="*/ 160 w 608"/>
                  <a:gd name="T19" fmla="*/ 572 h 608"/>
                  <a:gd name="T20" fmla="*/ 242 w 608"/>
                  <a:gd name="T21" fmla="*/ 602 h 608"/>
                  <a:gd name="T22" fmla="*/ 304 w 608"/>
                  <a:gd name="T23" fmla="*/ 608 h 608"/>
                  <a:gd name="T24" fmla="*/ 394 w 608"/>
                  <a:gd name="T25" fmla="*/ 594 h 608"/>
                  <a:gd name="T26" fmla="*/ 474 w 608"/>
                  <a:gd name="T27" fmla="*/ 556 h 608"/>
                  <a:gd name="T28" fmla="*/ 538 w 608"/>
                  <a:gd name="T29" fmla="*/ 498 h 608"/>
                  <a:gd name="T30" fmla="*/ 584 w 608"/>
                  <a:gd name="T31" fmla="*/ 422 h 608"/>
                  <a:gd name="T32" fmla="*/ 606 w 608"/>
                  <a:gd name="T33" fmla="*/ 336 h 608"/>
                  <a:gd name="T34" fmla="*/ 606 w 608"/>
                  <a:gd name="T35" fmla="*/ 274 h 608"/>
                  <a:gd name="T36" fmla="*/ 584 w 608"/>
                  <a:gd name="T37" fmla="*/ 186 h 608"/>
                  <a:gd name="T38" fmla="*/ 538 w 608"/>
                  <a:gd name="T39" fmla="*/ 112 h 608"/>
                  <a:gd name="T40" fmla="*/ 474 w 608"/>
                  <a:gd name="T41" fmla="*/ 52 h 608"/>
                  <a:gd name="T42" fmla="*/ 394 w 608"/>
                  <a:gd name="T43" fmla="*/ 14 h 608"/>
                  <a:gd name="T44" fmla="*/ 304 w 608"/>
                  <a:gd name="T45" fmla="*/ 0 h 608"/>
                  <a:gd name="T46" fmla="*/ 304 w 608"/>
                  <a:gd name="T47" fmla="*/ 496 h 608"/>
                  <a:gd name="T48" fmla="*/ 246 w 608"/>
                  <a:gd name="T49" fmla="*/ 488 h 608"/>
                  <a:gd name="T50" fmla="*/ 196 w 608"/>
                  <a:gd name="T51" fmla="*/ 464 h 608"/>
                  <a:gd name="T52" fmla="*/ 156 w 608"/>
                  <a:gd name="T53" fmla="*/ 426 h 608"/>
                  <a:gd name="T54" fmla="*/ 126 w 608"/>
                  <a:gd name="T55" fmla="*/ 380 h 608"/>
                  <a:gd name="T56" fmla="*/ 112 w 608"/>
                  <a:gd name="T57" fmla="*/ 324 h 608"/>
                  <a:gd name="T58" fmla="*/ 112 w 608"/>
                  <a:gd name="T59" fmla="*/ 284 h 608"/>
                  <a:gd name="T60" fmla="*/ 126 w 608"/>
                  <a:gd name="T61" fmla="*/ 230 h 608"/>
                  <a:gd name="T62" fmla="*/ 156 w 608"/>
                  <a:gd name="T63" fmla="*/ 182 h 608"/>
                  <a:gd name="T64" fmla="*/ 196 w 608"/>
                  <a:gd name="T65" fmla="*/ 146 h 608"/>
                  <a:gd name="T66" fmla="*/ 246 w 608"/>
                  <a:gd name="T67" fmla="*/ 122 h 608"/>
                  <a:gd name="T68" fmla="*/ 304 w 608"/>
                  <a:gd name="T69" fmla="*/ 112 h 608"/>
                  <a:gd name="T70" fmla="*/ 342 w 608"/>
                  <a:gd name="T71" fmla="*/ 116 h 608"/>
                  <a:gd name="T72" fmla="*/ 396 w 608"/>
                  <a:gd name="T73" fmla="*/ 136 h 608"/>
                  <a:gd name="T74" fmla="*/ 440 w 608"/>
                  <a:gd name="T75" fmla="*/ 168 h 608"/>
                  <a:gd name="T76" fmla="*/ 472 w 608"/>
                  <a:gd name="T77" fmla="*/ 214 h 608"/>
                  <a:gd name="T78" fmla="*/ 492 w 608"/>
                  <a:gd name="T79" fmla="*/ 266 h 608"/>
                  <a:gd name="T80" fmla="*/ 496 w 608"/>
                  <a:gd name="T81" fmla="*/ 304 h 608"/>
                  <a:gd name="T82" fmla="*/ 488 w 608"/>
                  <a:gd name="T83" fmla="*/ 362 h 608"/>
                  <a:gd name="T84" fmla="*/ 464 w 608"/>
                  <a:gd name="T85" fmla="*/ 412 h 608"/>
                  <a:gd name="T86" fmla="*/ 426 w 608"/>
                  <a:gd name="T87" fmla="*/ 452 h 608"/>
                  <a:gd name="T88" fmla="*/ 378 w 608"/>
                  <a:gd name="T89" fmla="*/ 482 h 608"/>
                  <a:gd name="T90" fmla="*/ 324 w 608"/>
                  <a:gd name="T91" fmla="*/ 49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8" h="608">
                    <a:moveTo>
                      <a:pt x="304" y="0"/>
                    </a:moveTo>
                    <a:lnTo>
                      <a:pt x="304" y="0"/>
                    </a:lnTo>
                    <a:lnTo>
                      <a:pt x="272" y="2"/>
                    </a:lnTo>
                    <a:lnTo>
                      <a:pt x="242" y="6"/>
                    </a:lnTo>
                    <a:lnTo>
                      <a:pt x="214" y="14"/>
                    </a:lnTo>
                    <a:lnTo>
                      <a:pt x="186" y="24"/>
                    </a:lnTo>
                    <a:lnTo>
                      <a:pt x="160" y="38"/>
                    </a:lnTo>
                    <a:lnTo>
                      <a:pt x="134" y="52"/>
                    </a:lnTo>
                    <a:lnTo>
                      <a:pt x="110" y="70"/>
                    </a:lnTo>
                    <a:lnTo>
                      <a:pt x="88" y="90"/>
                    </a:lnTo>
                    <a:lnTo>
                      <a:pt x="70" y="112"/>
                    </a:lnTo>
                    <a:lnTo>
                      <a:pt x="52" y="134"/>
                    </a:lnTo>
                    <a:lnTo>
                      <a:pt x="36" y="160"/>
                    </a:lnTo>
                    <a:lnTo>
                      <a:pt x="24" y="186"/>
                    </a:lnTo>
                    <a:lnTo>
                      <a:pt x="14" y="214"/>
                    </a:lnTo>
                    <a:lnTo>
                      <a:pt x="6" y="244"/>
                    </a:lnTo>
                    <a:lnTo>
                      <a:pt x="2" y="274"/>
                    </a:lnTo>
                    <a:lnTo>
                      <a:pt x="0" y="304"/>
                    </a:lnTo>
                    <a:lnTo>
                      <a:pt x="0" y="304"/>
                    </a:lnTo>
                    <a:lnTo>
                      <a:pt x="2" y="336"/>
                    </a:lnTo>
                    <a:lnTo>
                      <a:pt x="6" y="366"/>
                    </a:lnTo>
                    <a:lnTo>
                      <a:pt x="14" y="396"/>
                    </a:lnTo>
                    <a:lnTo>
                      <a:pt x="24" y="422"/>
                    </a:lnTo>
                    <a:lnTo>
                      <a:pt x="36" y="450"/>
                    </a:lnTo>
                    <a:lnTo>
                      <a:pt x="52" y="474"/>
                    </a:lnTo>
                    <a:lnTo>
                      <a:pt x="70" y="498"/>
                    </a:lnTo>
                    <a:lnTo>
                      <a:pt x="88" y="520"/>
                    </a:lnTo>
                    <a:lnTo>
                      <a:pt x="110" y="540"/>
                    </a:lnTo>
                    <a:lnTo>
                      <a:pt x="134" y="556"/>
                    </a:lnTo>
                    <a:lnTo>
                      <a:pt x="160" y="572"/>
                    </a:lnTo>
                    <a:lnTo>
                      <a:pt x="186" y="584"/>
                    </a:lnTo>
                    <a:lnTo>
                      <a:pt x="214" y="594"/>
                    </a:lnTo>
                    <a:lnTo>
                      <a:pt x="242" y="602"/>
                    </a:lnTo>
                    <a:lnTo>
                      <a:pt x="272" y="606"/>
                    </a:lnTo>
                    <a:lnTo>
                      <a:pt x="304" y="608"/>
                    </a:lnTo>
                    <a:lnTo>
                      <a:pt x="304" y="608"/>
                    </a:lnTo>
                    <a:lnTo>
                      <a:pt x="334" y="606"/>
                    </a:lnTo>
                    <a:lnTo>
                      <a:pt x="366" y="602"/>
                    </a:lnTo>
                    <a:lnTo>
                      <a:pt x="394" y="594"/>
                    </a:lnTo>
                    <a:lnTo>
                      <a:pt x="422" y="584"/>
                    </a:lnTo>
                    <a:lnTo>
                      <a:pt x="448" y="572"/>
                    </a:lnTo>
                    <a:lnTo>
                      <a:pt x="474" y="556"/>
                    </a:lnTo>
                    <a:lnTo>
                      <a:pt x="498" y="540"/>
                    </a:lnTo>
                    <a:lnTo>
                      <a:pt x="518" y="520"/>
                    </a:lnTo>
                    <a:lnTo>
                      <a:pt x="538" y="498"/>
                    </a:lnTo>
                    <a:lnTo>
                      <a:pt x="556" y="474"/>
                    </a:lnTo>
                    <a:lnTo>
                      <a:pt x="572" y="450"/>
                    </a:lnTo>
                    <a:lnTo>
                      <a:pt x="584" y="422"/>
                    </a:lnTo>
                    <a:lnTo>
                      <a:pt x="594" y="396"/>
                    </a:lnTo>
                    <a:lnTo>
                      <a:pt x="602" y="366"/>
                    </a:lnTo>
                    <a:lnTo>
                      <a:pt x="606" y="336"/>
                    </a:lnTo>
                    <a:lnTo>
                      <a:pt x="608" y="304"/>
                    </a:lnTo>
                    <a:lnTo>
                      <a:pt x="608" y="304"/>
                    </a:lnTo>
                    <a:lnTo>
                      <a:pt x="606" y="274"/>
                    </a:lnTo>
                    <a:lnTo>
                      <a:pt x="602" y="244"/>
                    </a:lnTo>
                    <a:lnTo>
                      <a:pt x="594" y="214"/>
                    </a:lnTo>
                    <a:lnTo>
                      <a:pt x="584" y="186"/>
                    </a:lnTo>
                    <a:lnTo>
                      <a:pt x="572" y="160"/>
                    </a:lnTo>
                    <a:lnTo>
                      <a:pt x="556" y="134"/>
                    </a:lnTo>
                    <a:lnTo>
                      <a:pt x="538" y="112"/>
                    </a:lnTo>
                    <a:lnTo>
                      <a:pt x="518" y="90"/>
                    </a:lnTo>
                    <a:lnTo>
                      <a:pt x="498" y="70"/>
                    </a:lnTo>
                    <a:lnTo>
                      <a:pt x="474" y="52"/>
                    </a:lnTo>
                    <a:lnTo>
                      <a:pt x="448" y="38"/>
                    </a:lnTo>
                    <a:lnTo>
                      <a:pt x="422" y="24"/>
                    </a:lnTo>
                    <a:lnTo>
                      <a:pt x="394" y="14"/>
                    </a:lnTo>
                    <a:lnTo>
                      <a:pt x="366" y="6"/>
                    </a:lnTo>
                    <a:lnTo>
                      <a:pt x="334" y="2"/>
                    </a:lnTo>
                    <a:lnTo>
                      <a:pt x="304" y="0"/>
                    </a:lnTo>
                    <a:lnTo>
                      <a:pt x="304" y="0"/>
                    </a:lnTo>
                    <a:close/>
                    <a:moveTo>
                      <a:pt x="304" y="496"/>
                    </a:moveTo>
                    <a:lnTo>
                      <a:pt x="304" y="496"/>
                    </a:lnTo>
                    <a:lnTo>
                      <a:pt x="284" y="496"/>
                    </a:lnTo>
                    <a:lnTo>
                      <a:pt x="266" y="492"/>
                    </a:lnTo>
                    <a:lnTo>
                      <a:pt x="246" y="488"/>
                    </a:lnTo>
                    <a:lnTo>
                      <a:pt x="230" y="482"/>
                    </a:lnTo>
                    <a:lnTo>
                      <a:pt x="212" y="474"/>
                    </a:lnTo>
                    <a:lnTo>
                      <a:pt x="196" y="464"/>
                    </a:lnTo>
                    <a:lnTo>
                      <a:pt x="182" y="452"/>
                    </a:lnTo>
                    <a:lnTo>
                      <a:pt x="168" y="440"/>
                    </a:lnTo>
                    <a:lnTo>
                      <a:pt x="156" y="426"/>
                    </a:lnTo>
                    <a:lnTo>
                      <a:pt x="144" y="412"/>
                    </a:lnTo>
                    <a:lnTo>
                      <a:pt x="134" y="396"/>
                    </a:lnTo>
                    <a:lnTo>
                      <a:pt x="126" y="380"/>
                    </a:lnTo>
                    <a:lnTo>
                      <a:pt x="120" y="362"/>
                    </a:lnTo>
                    <a:lnTo>
                      <a:pt x="116" y="344"/>
                    </a:lnTo>
                    <a:lnTo>
                      <a:pt x="112" y="324"/>
                    </a:lnTo>
                    <a:lnTo>
                      <a:pt x="112" y="304"/>
                    </a:lnTo>
                    <a:lnTo>
                      <a:pt x="112" y="304"/>
                    </a:lnTo>
                    <a:lnTo>
                      <a:pt x="112" y="284"/>
                    </a:lnTo>
                    <a:lnTo>
                      <a:pt x="116" y="266"/>
                    </a:lnTo>
                    <a:lnTo>
                      <a:pt x="120" y="248"/>
                    </a:lnTo>
                    <a:lnTo>
                      <a:pt x="126" y="230"/>
                    </a:lnTo>
                    <a:lnTo>
                      <a:pt x="134" y="214"/>
                    </a:lnTo>
                    <a:lnTo>
                      <a:pt x="144" y="198"/>
                    </a:lnTo>
                    <a:lnTo>
                      <a:pt x="156" y="182"/>
                    </a:lnTo>
                    <a:lnTo>
                      <a:pt x="168" y="168"/>
                    </a:lnTo>
                    <a:lnTo>
                      <a:pt x="182" y="156"/>
                    </a:lnTo>
                    <a:lnTo>
                      <a:pt x="196" y="146"/>
                    </a:lnTo>
                    <a:lnTo>
                      <a:pt x="212" y="136"/>
                    </a:lnTo>
                    <a:lnTo>
                      <a:pt x="230" y="128"/>
                    </a:lnTo>
                    <a:lnTo>
                      <a:pt x="246" y="122"/>
                    </a:lnTo>
                    <a:lnTo>
                      <a:pt x="266" y="116"/>
                    </a:lnTo>
                    <a:lnTo>
                      <a:pt x="284" y="114"/>
                    </a:lnTo>
                    <a:lnTo>
                      <a:pt x="304" y="112"/>
                    </a:lnTo>
                    <a:lnTo>
                      <a:pt x="304" y="112"/>
                    </a:lnTo>
                    <a:lnTo>
                      <a:pt x="324" y="114"/>
                    </a:lnTo>
                    <a:lnTo>
                      <a:pt x="342" y="116"/>
                    </a:lnTo>
                    <a:lnTo>
                      <a:pt x="362" y="122"/>
                    </a:lnTo>
                    <a:lnTo>
                      <a:pt x="378" y="128"/>
                    </a:lnTo>
                    <a:lnTo>
                      <a:pt x="396" y="136"/>
                    </a:lnTo>
                    <a:lnTo>
                      <a:pt x="412" y="146"/>
                    </a:lnTo>
                    <a:lnTo>
                      <a:pt x="426" y="156"/>
                    </a:lnTo>
                    <a:lnTo>
                      <a:pt x="440" y="168"/>
                    </a:lnTo>
                    <a:lnTo>
                      <a:pt x="452" y="182"/>
                    </a:lnTo>
                    <a:lnTo>
                      <a:pt x="464" y="198"/>
                    </a:lnTo>
                    <a:lnTo>
                      <a:pt x="472" y="214"/>
                    </a:lnTo>
                    <a:lnTo>
                      <a:pt x="482" y="230"/>
                    </a:lnTo>
                    <a:lnTo>
                      <a:pt x="488" y="248"/>
                    </a:lnTo>
                    <a:lnTo>
                      <a:pt x="492" y="266"/>
                    </a:lnTo>
                    <a:lnTo>
                      <a:pt x="496" y="284"/>
                    </a:lnTo>
                    <a:lnTo>
                      <a:pt x="496" y="304"/>
                    </a:lnTo>
                    <a:lnTo>
                      <a:pt x="496" y="304"/>
                    </a:lnTo>
                    <a:lnTo>
                      <a:pt x="496" y="324"/>
                    </a:lnTo>
                    <a:lnTo>
                      <a:pt x="492" y="344"/>
                    </a:lnTo>
                    <a:lnTo>
                      <a:pt x="488" y="362"/>
                    </a:lnTo>
                    <a:lnTo>
                      <a:pt x="482" y="380"/>
                    </a:lnTo>
                    <a:lnTo>
                      <a:pt x="472" y="396"/>
                    </a:lnTo>
                    <a:lnTo>
                      <a:pt x="464" y="412"/>
                    </a:lnTo>
                    <a:lnTo>
                      <a:pt x="452" y="426"/>
                    </a:lnTo>
                    <a:lnTo>
                      <a:pt x="440" y="440"/>
                    </a:lnTo>
                    <a:lnTo>
                      <a:pt x="426" y="452"/>
                    </a:lnTo>
                    <a:lnTo>
                      <a:pt x="412" y="464"/>
                    </a:lnTo>
                    <a:lnTo>
                      <a:pt x="396" y="474"/>
                    </a:lnTo>
                    <a:lnTo>
                      <a:pt x="378" y="482"/>
                    </a:lnTo>
                    <a:lnTo>
                      <a:pt x="362" y="488"/>
                    </a:lnTo>
                    <a:lnTo>
                      <a:pt x="342" y="492"/>
                    </a:lnTo>
                    <a:lnTo>
                      <a:pt x="324" y="496"/>
                    </a:lnTo>
                    <a:lnTo>
                      <a:pt x="304" y="496"/>
                    </a:lnTo>
                    <a:lnTo>
                      <a:pt x="304"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7" name="Freeform 76">
                <a:extLst>
                  <a:ext uri="{FF2B5EF4-FFF2-40B4-BE49-F238E27FC236}">
                    <a16:creationId xmlns:a16="http://schemas.microsoft.com/office/drawing/2014/main" id="{7D6D9EF8-B1FA-4E61-9FAF-E2DE346E2DC8}"/>
                  </a:ext>
                </a:extLst>
              </p:cNvPr>
              <p:cNvSpPr>
                <a:spLocks noEditPoints="1"/>
              </p:cNvSpPr>
              <p:nvPr/>
            </p:nvSpPr>
            <p:spPr bwMode="auto">
              <a:xfrm>
                <a:off x="15497175" y="7375525"/>
                <a:ext cx="5381625" cy="1711325"/>
              </a:xfrm>
              <a:custGeom>
                <a:avLst/>
                <a:gdLst>
                  <a:gd name="T0" fmla="*/ 2678 w 3390"/>
                  <a:gd name="T1" fmla="*/ 360 h 1078"/>
                  <a:gd name="T2" fmla="*/ 2432 w 3390"/>
                  <a:gd name="T3" fmla="*/ 322 h 1078"/>
                  <a:gd name="T4" fmla="*/ 2256 w 3390"/>
                  <a:gd name="T5" fmla="*/ 212 h 1078"/>
                  <a:gd name="T6" fmla="*/ 1938 w 3390"/>
                  <a:gd name="T7" fmla="*/ 70 h 1078"/>
                  <a:gd name="T8" fmla="*/ 1682 w 3390"/>
                  <a:gd name="T9" fmla="*/ 12 h 1078"/>
                  <a:gd name="T10" fmla="*/ 1490 w 3390"/>
                  <a:gd name="T11" fmla="*/ 0 h 1078"/>
                  <a:gd name="T12" fmla="*/ 876 w 3390"/>
                  <a:gd name="T13" fmla="*/ 18 h 1078"/>
                  <a:gd name="T14" fmla="*/ 654 w 3390"/>
                  <a:gd name="T15" fmla="*/ 60 h 1078"/>
                  <a:gd name="T16" fmla="*/ 374 w 3390"/>
                  <a:gd name="T17" fmla="*/ 166 h 1078"/>
                  <a:gd name="T18" fmla="*/ 36 w 3390"/>
                  <a:gd name="T19" fmla="*/ 346 h 1078"/>
                  <a:gd name="T20" fmla="*/ 10 w 3390"/>
                  <a:gd name="T21" fmla="*/ 434 h 1078"/>
                  <a:gd name="T22" fmla="*/ 4 w 3390"/>
                  <a:gd name="T23" fmla="*/ 788 h 1078"/>
                  <a:gd name="T24" fmla="*/ 24 w 3390"/>
                  <a:gd name="T25" fmla="*/ 896 h 1078"/>
                  <a:gd name="T26" fmla="*/ 152 w 3390"/>
                  <a:gd name="T27" fmla="*/ 982 h 1078"/>
                  <a:gd name="T28" fmla="*/ 216 w 3390"/>
                  <a:gd name="T29" fmla="*/ 966 h 1078"/>
                  <a:gd name="T30" fmla="*/ 282 w 3390"/>
                  <a:gd name="T31" fmla="*/ 786 h 1078"/>
                  <a:gd name="T32" fmla="*/ 422 w 3390"/>
                  <a:gd name="T33" fmla="*/ 660 h 1078"/>
                  <a:gd name="T34" fmla="*/ 610 w 3390"/>
                  <a:gd name="T35" fmla="*/ 612 h 1078"/>
                  <a:gd name="T36" fmla="*/ 764 w 3390"/>
                  <a:gd name="T37" fmla="*/ 644 h 1078"/>
                  <a:gd name="T38" fmla="*/ 914 w 3390"/>
                  <a:gd name="T39" fmla="*/ 756 h 1078"/>
                  <a:gd name="T40" fmla="*/ 996 w 3390"/>
                  <a:gd name="T41" fmla="*/ 928 h 1078"/>
                  <a:gd name="T42" fmla="*/ 998 w 3390"/>
                  <a:gd name="T43" fmla="*/ 1078 h 1078"/>
                  <a:gd name="T44" fmla="*/ 2314 w 3390"/>
                  <a:gd name="T45" fmla="*/ 1006 h 1078"/>
                  <a:gd name="T46" fmla="*/ 2344 w 3390"/>
                  <a:gd name="T47" fmla="*/ 854 h 1078"/>
                  <a:gd name="T48" fmla="*/ 2458 w 3390"/>
                  <a:gd name="T49" fmla="*/ 702 h 1078"/>
                  <a:gd name="T50" fmla="*/ 2628 w 3390"/>
                  <a:gd name="T51" fmla="*/ 620 h 1078"/>
                  <a:gd name="T52" fmla="*/ 2788 w 3390"/>
                  <a:gd name="T53" fmla="*/ 620 h 1078"/>
                  <a:gd name="T54" fmla="*/ 2958 w 3390"/>
                  <a:gd name="T55" fmla="*/ 702 h 1078"/>
                  <a:gd name="T56" fmla="*/ 3070 w 3390"/>
                  <a:gd name="T57" fmla="*/ 854 h 1078"/>
                  <a:gd name="T58" fmla="*/ 3102 w 3390"/>
                  <a:gd name="T59" fmla="*/ 1006 h 1078"/>
                  <a:gd name="T60" fmla="*/ 3084 w 3390"/>
                  <a:gd name="T61" fmla="*/ 1078 h 1078"/>
                  <a:gd name="T62" fmla="*/ 3280 w 3390"/>
                  <a:gd name="T63" fmla="*/ 1056 h 1078"/>
                  <a:gd name="T64" fmla="*/ 3368 w 3390"/>
                  <a:gd name="T65" fmla="*/ 1010 h 1078"/>
                  <a:gd name="T66" fmla="*/ 3390 w 3390"/>
                  <a:gd name="T67" fmla="*/ 622 h 1078"/>
                  <a:gd name="T68" fmla="*/ 3362 w 3390"/>
                  <a:gd name="T69" fmla="*/ 574 h 1078"/>
                  <a:gd name="T70" fmla="*/ 3252 w 3390"/>
                  <a:gd name="T71" fmla="*/ 500 h 1078"/>
                  <a:gd name="T72" fmla="*/ 3070 w 3390"/>
                  <a:gd name="T73" fmla="*/ 430 h 1078"/>
                  <a:gd name="T74" fmla="*/ 30 w 3390"/>
                  <a:gd name="T75" fmla="*/ 596 h 1078"/>
                  <a:gd name="T76" fmla="*/ 6 w 3390"/>
                  <a:gd name="T77" fmla="*/ 476 h 1078"/>
                  <a:gd name="T78" fmla="*/ 70 w 3390"/>
                  <a:gd name="T79" fmla="*/ 486 h 1078"/>
                  <a:gd name="T80" fmla="*/ 166 w 3390"/>
                  <a:gd name="T81" fmla="*/ 544 h 1078"/>
                  <a:gd name="T82" fmla="*/ 30 w 3390"/>
                  <a:gd name="T83" fmla="*/ 596 h 1078"/>
                  <a:gd name="T84" fmla="*/ 536 w 3390"/>
                  <a:gd name="T85" fmla="*/ 216 h 1078"/>
                  <a:gd name="T86" fmla="*/ 858 w 3390"/>
                  <a:gd name="T87" fmla="*/ 116 h 1078"/>
                  <a:gd name="T88" fmla="*/ 1236 w 3390"/>
                  <a:gd name="T89" fmla="*/ 82 h 1078"/>
                  <a:gd name="T90" fmla="*/ 1126 w 3390"/>
                  <a:gd name="T91" fmla="*/ 440 h 1078"/>
                  <a:gd name="T92" fmla="*/ 786 w 3390"/>
                  <a:gd name="T93" fmla="*/ 418 h 1078"/>
                  <a:gd name="T94" fmla="*/ 602 w 3390"/>
                  <a:gd name="T95" fmla="*/ 382 h 1078"/>
                  <a:gd name="T96" fmla="*/ 522 w 3390"/>
                  <a:gd name="T97" fmla="*/ 328 h 1078"/>
                  <a:gd name="T98" fmla="*/ 490 w 3390"/>
                  <a:gd name="T99" fmla="*/ 246 h 1078"/>
                  <a:gd name="T100" fmla="*/ 1420 w 3390"/>
                  <a:gd name="T101" fmla="*/ 436 h 1078"/>
                  <a:gd name="T102" fmla="*/ 1508 w 3390"/>
                  <a:gd name="T103" fmla="*/ 80 h 1078"/>
                  <a:gd name="T104" fmla="*/ 1776 w 3390"/>
                  <a:gd name="T105" fmla="*/ 126 h 1078"/>
                  <a:gd name="T106" fmla="*/ 1994 w 3390"/>
                  <a:gd name="T107" fmla="*/ 208 h 1078"/>
                  <a:gd name="T108" fmla="*/ 3164 w 3390"/>
                  <a:gd name="T109" fmla="*/ 636 h 1078"/>
                  <a:gd name="T110" fmla="*/ 3098 w 3390"/>
                  <a:gd name="T111" fmla="*/ 620 h 1078"/>
                  <a:gd name="T112" fmla="*/ 2980 w 3390"/>
                  <a:gd name="T113" fmla="*/ 536 h 1078"/>
                  <a:gd name="T114" fmla="*/ 3004 w 3390"/>
                  <a:gd name="T115" fmla="*/ 522 h 1078"/>
                  <a:gd name="T116" fmla="*/ 3204 w 3390"/>
                  <a:gd name="T117" fmla="*/ 534 h 1078"/>
                  <a:gd name="T118" fmla="*/ 3300 w 3390"/>
                  <a:gd name="T119" fmla="*/ 588 h 1078"/>
                  <a:gd name="T120" fmla="*/ 3164 w 3390"/>
                  <a:gd name="T121" fmla="*/ 636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0" h="1078">
                    <a:moveTo>
                      <a:pt x="2978" y="408"/>
                    </a:moveTo>
                    <a:lnTo>
                      <a:pt x="2978" y="408"/>
                    </a:lnTo>
                    <a:lnTo>
                      <a:pt x="2866" y="388"/>
                    </a:lnTo>
                    <a:lnTo>
                      <a:pt x="2766" y="372"/>
                    </a:lnTo>
                    <a:lnTo>
                      <a:pt x="2678" y="360"/>
                    </a:lnTo>
                    <a:lnTo>
                      <a:pt x="2604" y="350"/>
                    </a:lnTo>
                    <a:lnTo>
                      <a:pt x="2490" y="336"/>
                    </a:lnTo>
                    <a:lnTo>
                      <a:pt x="2454" y="330"/>
                    </a:lnTo>
                    <a:lnTo>
                      <a:pt x="2440" y="326"/>
                    </a:lnTo>
                    <a:lnTo>
                      <a:pt x="2432" y="322"/>
                    </a:lnTo>
                    <a:lnTo>
                      <a:pt x="2432" y="322"/>
                    </a:lnTo>
                    <a:lnTo>
                      <a:pt x="2400" y="302"/>
                    </a:lnTo>
                    <a:lnTo>
                      <a:pt x="2340" y="264"/>
                    </a:lnTo>
                    <a:lnTo>
                      <a:pt x="2302" y="238"/>
                    </a:lnTo>
                    <a:lnTo>
                      <a:pt x="2256" y="212"/>
                    </a:lnTo>
                    <a:lnTo>
                      <a:pt x="2204" y="182"/>
                    </a:lnTo>
                    <a:lnTo>
                      <a:pt x="2146" y="154"/>
                    </a:lnTo>
                    <a:lnTo>
                      <a:pt x="2082" y="124"/>
                    </a:lnTo>
                    <a:lnTo>
                      <a:pt x="2012" y="96"/>
                    </a:lnTo>
                    <a:lnTo>
                      <a:pt x="1938" y="70"/>
                    </a:lnTo>
                    <a:lnTo>
                      <a:pt x="1858" y="48"/>
                    </a:lnTo>
                    <a:lnTo>
                      <a:pt x="1816" y="36"/>
                    </a:lnTo>
                    <a:lnTo>
                      <a:pt x="1772" y="28"/>
                    </a:lnTo>
                    <a:lnTo>
                      <a:pt x="1728" y="20"/>
                    </a:lnTo>
                    <a:lnTo>
                      <a:pt x="1682" y="12"/>
                    </a:lnTo>
                    <a:lnTo>
                      <a:pt x="1636" y="8"/>
                    </a:lnTo>
                    <a:lnTo>
                      <a:pt x="1588" y="4"/>
                    </a:lnTo>
                    <a:lnTo>
                      <a:pt x="1540" y="0"/>
                    </a:lnTo>
                    <a:lnTo>
                      <a:pt x="1490" y="0"/>
                    </a:lnTo>
                    <a:lnTo>
                      <a:pt x="1490" y="0"/>
                    </a:lnTo>
                    <a:lnTo>
                      <a:pt x="1270" y="0"/>
                    </a:lnTo>
                    <a:lnTo>
                      <a:pt x="1166" y="2"/>
                    </a:lnTo>
                    <a:lnTo>
                      <a:pt x="1064" y="4"/>
                    </a:lnTo>
                    <a:lnTo>
                      <a:pt x="968" y="10"/>
                    </a:lnTo>
                    <a:lnTo>
                      <a:pt x="876" y="18"/>
                    </a:lnTo>
                    <a:lnTo>
                      <a:pt x="790" y="30"/>
                    </a:lnTo>
                    <a:lnTo>
                      <a:pt x="750" y="36"/>
                    </a:lnTo>
                    <a:lnTo>
                      <a:pt x="710" y="46"/>
                    </a:lnTo>
                    <a:lnTo>
                      <a:pt x="710" y="46"/>
                    </a:lnTo>
                    <a:lnTo>
                      <a:pt x="654" y="60"/>
                    </a:lnTo>
                    <a:lnTo>
                      <a:pt x="596" y="76"/>
                    </a:lnTo>
                    <a:lnTo>
                      <a:pt x="538" y="96"/>
                    </a:lnTo>
                    <a:lnTo>
                      <a:pt x="482" y="118"/>
                    </a:lnTo>
                    <a:lnTo>
                      <a:pt x="426" y="142"/>
                    </a:lnTo>
                    <a:lnTo>
                      <a:pt x="374" y="166"/>
                    </a:lnTo>
                    <a:lnTo>
                      <a:pt x="272" y="216"/>
                    </a:lnTo>
                    <a:lnTo>
                      <a:pt x="184" y="262"/>
                    </a:lnTo>
                    <a:lnTo>
                      <a:pt x="112" y="302"/>
                    </a:lnTo>
                    <a:lnTo>
                      <a:pt x="36" y="346"/>
                    </a:lnTo>
                    <a:lnTo>
                      <a:pt x="36" y="346"/>
                    </a:lnTo>
                    <a:lnTo>
                      <a:pt x="32" y="350"/>
                    </a:lnTo>
                    <a:lnTo>
                      <a:pt x="28" y="356"/>
                    </a:lnTo>
                    <a:lnTo>
                      <a:pt x="22" y="376"/>
                    </a:lnTo>
                    <a:lnTo>
                      <a:pt x="16" y="402"/>
                    </a:lnTo>
                    <a:lnTo>
                      <a:pt x="10" y="434"/>
                    </a:lnTo>
                    <a:lnTo>
                      <a:pt x="6" y="472"/>
                    </a:lnTo>
                    <a:lnTo>
                      <a:pt x="4" y="516"/>
                    </a:lnTo>
                    <a:lnTo>
                      <a:pt x="0" y="608"/>
                    </a:lnTo>
                    <a:lnTo>
                      <a:pt x="0" y="702"/>
                    </a:lnTo>
                    <a:lnTo>
                      <a:pt x="4" y="788"/>
                    </a:lnTo>
                    <a:lnTo>
                      <a:pt x="8" y="824"/>
                    </a:lnTo>
                    <a:lnTo>
                      <a:pt x="12" y="856"/>
                    </a:lnTo>
                    <a:lnTo>
                      <a:pt x="18" y="880"/>
                    </a:lnTo>
                    <a:lnTo>
                      <a:pt x="24" y="896"/>
                    </a:lnTo>
                    <a:lnTo>
                      <a:pt x="24" y="896"/>
                    </a:lnTo>
                    <a:lnTo>
                      <a:pt x="34" y="908"/>
                    </a:lnTo>
                    <a:lnTo>
                      <a:pt x="50" y="922"/>
                    </a:lnTo>
                    <a:lnTo>
                      <a:pt x="70" y="936"/>
                    </a:lnTo>
                    <a:lnTo>
                      <a:pt x="94" y="952"/>
                    </a:lnTo>
                    <a:lnTo>
                      <a:pt x="152" y="982"/>
                    </a:lnTo>
                    <a:lnTo>
                      <a:pt x="214" y="1010"/>
                    </a:lnTo>
                    <a:lnTo>
                      <a:pt x="214" y="1010"/>
                    </a:lnTo>
                    <a:lnTo>
                      <a:pt x="214" y="1006"/>
                    </a:lnTo>
                    <a:lnTo>
                      <a:pt x="214" y="1006"/>
                    </a:lnTo>
                    <a:lnTo>
                      <a:pt x="216" y="966"/>
                    </a:lnTo>
                    <a:lnTo>
                      <a:pt x="222" y="928"/>
                    </a:lnTo>
                    <a:lnTo>
                      <a:pt x="232" y="890"/>
                    </a:lnTo>
                    <a:lnTo>
                      <a:pt x="246" y="854"/>
                    </a:lnTo>
                    <a:lnTo>
                      <a:pt x="262" y="818"/>
                    </a:lnTo>
                    <a:lnTo>
                      <a:pt x="282" y="786"/>
                    </a:lnTo>
                    <a:lnTo>
                      <a:pt x="304" y="756"/>
                    </a:lnTo>
                    <a:lnTo>
                      <a:pt x="330" y="728"/>
                    </a:lnTo>
                    <a:lnTo>
                      <a:pt x="358" y="702"/>
                    </a:lnTo>
                    <a:lnTo>
                      <a:pt x="388" y="680"/>
                    </a:lnTo>
                    <a:lnTo>
                      <a:pt x="422" y="660"/>
                    </a:lnTo>
                    <a:lnTo>
                      <a:pt x="456" y="644"/>
                    </a:lnTo>
                    <a:lnTo>
                      <a:pt x="492" y="630"/>
                    </a:lnTo>
                    <a:lnTo>
                      <a:pt x="530" y="620"/>
                    </a:lnTo>
                    <a:lnTo>
                      <a:pt x="570" y="614"/>
                    </a:lnTo>
                    <a:lnTo>
                      <a:pt x="610" y="612"/>
                    </a:lnTo>
                    <a:lnTo>
                      <a:pt x="610" y="612"/>
                    </a:lnTo>
                    <a:lnTo>
                      <a:pt x="650" y="614"/>
                    </a:lnTo>
                    <a:lnTo>
                      <a:pt x="690" y="620"/>
                    </a:lnTo>
                    <a:lnTo>
                      <a:pt x="726" y="630"/>
                    </a:lnTo>
                    <a:lnTo>
                      <a:pt x="764" y="644"/>
                    </a:lnTo>
                    <a:lnTo>
                      <a:pt x="798" y="660"/>
                    </a:lnTo>
                    <a:lnTo>
                      <a:pt x="830" y="680"/>
                    </a:lnTo>
                    <a:lnTo>
                      <a:pt x="860" y="702"/>
                    </a:lnTo>
                    <a:lnTo>
                      <a:pt x="888" y="728"/>
                    </a:lnTo>
                    <a:lnTo>
                      <a:pt x="914" y="756"/>
                    </a:lnTo>
                    <a:lnTo>
                      <a:pt x="936" y="786"/>
                    </a:lnTo>
                    <a:lnTo>
                      <a:pt x="956" y="818"/>
                    </a:lnTo>
                    <a:lnTo>
                      <a:pt x="974" y="854"/>
                    </a:lnTo>
                    <a:lnTo>
                      <a:pt x="986" y="890"/>
                    </a:lnTo>
                    <a:lnTo>
                      <a:pt x="996" y="928"/>
                    </a:lnTo>
                    <a:lnTo>
                      <a:pt x="1002" y="966"/>
                    </a:lnTo>
                    <a:lnTo>
                      <a:pt x="1004" y="1006"/>
                    </a:lnTo>
                    <a:lnTo>
                      <a:pt x="1004" y="1006"/>
                    </a:lnTo>
                    <a:lnTo>
                      <a:pt x="1002" y="1044"/>
                    </a:lnTo>
                    <a:lnTo>
                      <a:pt x="998" y="1078"/>
                    </a:lnTo>
                    <a:lnTo>
                      <a:pt x="998" y="1078"/>
                    </a:lnTo>
                    <a:lnTo>
                      <a:pt x="2322" y="1078"/>
                    </a:lnTo>
                    <a:lnTo>
                      <a:pt x="2322" y="1078"/>
                    </a:lnTo>
                    <a:lnTo>
                      <a:pt x="2316" y="1044"/>
                    </a:lnTo>
                    <a:lnTo>
                      <a:pt x="2314" y="1006"/>
                    </a:lnTo>
                    <a:lnTo>
                      <a:pt x="2314" y="1006"/>
                    </a:lnTo>
                    <a:lnTo>
                      <a:pt x="2316" y="966"/>
                    </a:lnTo>
                    <a:lnTo>
                      <a:pt x="2322" y="928"/>
                    </a:lnTo>
                    <a:lnTo>
                      <a:pt x="2332" y="890"/>
                    </a:lnTo>
                    <a:lnTo>
                      <a:pt x="2344" y="854"/>
                    </a:lnTo>
                    <a:lnTo>
                      <a:pt x="2362" y="818"/>
                    </a:lnTo>
                    <a:lnTo>
                      <a:pt x="2382" y="786"/>
                    </a:lnTo>
                    <a:lnTo>
                      <a:pt x="2404" y="756"/>
                    </a:lnTo>
                    <a:lnTo>
                      <a:pt x="2430" y="728"/>
                    </a:lnTo>
                    <a:lnTo>
                      <a:pt x="2458" y="702"/>
                    </a:lnTo>
                    <a:lnTo>
                      <a:pt x="2488" y="680"/>
                    </a:lnTo>
                    <a:lnTo>
                      <a:pt x="2520" y="660"/>
                    </a:lnTo>
                    <a:lnTo>
                      <a:pt x="2554" y="644"/>
                    </a:lnTo>
                    <a:lnTo>
                      <a:pt x="2590" y="630"/>
                    </a:lnTo>
                    <a:lnTo>
                      <a:pt x="2628" y="620"/>
                    </a:lnTo>
                    <a:lnTo>
                      <a:pt x="2668" y="614"/>
                    </a:lnTo>
                    <a:lnTo>
                      <a:pt x="2708" y="612"/>
                    </a:lnTo>
                    <a:lnTo>
                      <a:pt x="2708" y="612"/>
                    </a:lnTo>
                    <a:lnTo>
                      <a:pt x="2748" y="614"/>
                    </a:lnTo>
                    <a:lnTo>
                      <a:pt x="2788" y="620"/>
                    </a:lnTo>
                    <a:lnTo>
                      <a:pt x="2826" y="630"/>
                    </a:lnTo>
                    <a:lnTo>
                      <a:pt x="2862" y="644"/>
                    </a:lnTo>
                    <a:lnTo>
                      <a:pt x="2896" y="660"/>
                    </a:lnTo>
                    <a:lnTo>
                      <a:pt x="2928" y="680"/>
                    </a:lnTo>
                    <a:lnTo>
                      <a:pt x="2958" y="702"/>
                    </a:lnTo>
                    <a:lnTo>
                      <a:pt x="2986" y="728"/>
                    </a:lnTo>
                    <a:lnTo>
                      <a:pt x="3012" y="756"/>
                    </a:lnTo>
                    <a:lnTo>
                      <a:pt x="3034" y="786"/>
                    </a:lnTo>
                    <a:lnTo>
                      <a:pt x="3054" y="818"/>
                    </a:lnTo>
                    <a:lnTo>
                      <a:pt x="3070" y="854"/>
                    </a:lnTo>
                    <a:lnTo>
                      <a:pt x="3084" y="890"/>
                    </a:lnTo>
                    <a:lnTo>
                      <a:pt x="3094" y="928"/>
                    </a:lnTo>
                    <a:lnTo>
                      <a:pt x="3098" y="966"/>
                    </a:lnTo>
                    <a:lnTo>
                      <a:pt x="3102" y="1006"/>
                    </a:lnTo>
                    <a:lnTo>
                      <a:pt x="3102" y="1006"/>
                    </a:lnTo>
                    <a:lnTo>
                      <a:pt x="3098" y="1024"/>
                    </a:lnTo>
                    <a:lnTo>
                      <a:pt x="3094" y="1042"/>
                    </a:lnTo>
                    <a:lnTo>
                      <a:pt x="3088" y="1060"/>
                    </a:lnTo>
                    <a:lnTo>
                      <a:pt x="3084" y="1078"/>
                    </a:lnTo>
                    <a:lnTo>
                      <a:pt x="3084" y="1078"/>
                    </a:lnTo>
                    <a:lnTo>
                      <a:pt x="3124" y="1076"/>
                    </a:lnTo>
                    <a:lnTo>
                      <a:pt x="3168" y="1074"/>
                    </a:lnTo>
                    <a:lnTo>
                      <a:pt x="3214" y="1070"/>
                    </a:lnTo>
                    <a:lnTo>
                      <a:pt x="3258" y="1062"/>
                    </a:lnTo>
                    <a:lnTo>
                      <a:pt x="3280" y="1056"/>
                    </a:lnTo>
                    <a:lnTo>
                      <a:pt x="3302" y="1048"/>
                    </a:lnTo>
                    <a:lnTo>
                      <a:pt x="3320" y="1040"/>
                    </a:lnTo>
                    <a:lnTo>
                      <a:pt x="3338" y="1032"/>
                    </a:lnTo>
                    <a:lnTo>
                      <a:pt x="3354" y="1022"/>
                    </a:lnTo>
                    <a:lnTo>
                      <a:pt x="3368" y="1010"/>
                    </a:lnTo>
                    <a:lnTo>
                      <a:pt x="3380" y="996"/>
                    </a:lnTo>
                    <a:lnTo>
                      <a:pt x="3390" y="980"/>
                    </a:lnTo>
                    <a:lnTo>
                      <a:pt x="3390" y="980"/>
                    </a:lnTo>
                    <a:lnTo>
                      <a:pt x="3390" y="980"/>
                    </a:lnTo>
                    <a:lnTo>
                      <a:pt x="3390" y="622"/>
                    </a:lnTo>
                    <a:lnTo>
                      <a:pt x="3390" y="622"/>
                    </a:lnTo>
                    <a:lnTo>
                      <a:pt x="3388" y="612"/>
                    </a:lnTo>
                    <a:lnTo>
                      <a:pt x="3382" y="600"/>
                    </a:lnTo>
                    <a:lnTo>
                      <a:pt x="3374" y="588"/>
                    </a:lnTo>
                    <a:lnTo>
                      <a:pt x="3362" y="574"/>
                    </a:lnTo>
                    <a:lnTo>
                      <a:pt x="3346" y="560"/>
                    </a:lnTo>
                    <a:lnTo>
                      <a:pt x="3328" y="546"/>
                    </a:lnTo>
                    <a:lnTo>
                      <a:pt x="3306" y="530"/>
                    </a:lnTo>
                    <a:lnTo>
                      <a:pt x="3280" y="516"/>
                    </a:lnTo>
                    <a:lnTo>
                      <a:pt x="3252" y="500"/>
                    </a:lnTo>
                    <a:lnTo>
                      <a:pt x="3222" y="486"/>
                    </a:lnTo>
                    <a:lnTo>
                      <a:pt x="3188" y="470"/>
                    </a:lnTo>
                    <a:lnTo>
                      <a:pt x="3152" y="456"/>
                    </a:lnTo>
                    <a:lnTo>
                      <a:pt x="3112" y="444"/>
                    </a:lnTo>
                    <a:lnTo>
                      <a:pt x="3070" y="430"/>
                    </a:lnTo>
                    <a:lnTo>
                      <a:pt x="3026" y="420"/>
                    </a:lnTo>
                    <a:lnTo>
                      <a:pt x="2978" y="408"/>
                    </a:lnTo>
                    <a:lnTo>
                      <a:pt x="2978" y="408"/>
                    </a:lnTo>
                    <a:close/>
                    <a:moveTo>
                      <a:pt x="30" y="596"/>
                    </a:moveTo>
                    <a:lnTo>
                      <a:pt x="30" y="596"/>
                    </a:lnTo>
                    <a:lnTo>
                      <a:pt x="16" y="594"/>
                    </a:lnTo>
                    <a:lnTo>
                      <a:pt x="0" y="590"/>
                    </a:lnTo>
                    <a:lnTo>
                      <a:pt x="0" y="590"/>
                    </a:lnTo>
                    <a:lnTo>
                      <a:pt x="2" y="532"/>
                    </a:lnTo>
                    <a:lnTo>
                      <a:pt x="6" y="476"/>
                    </a:lnTo>
                    <a:lnTo>
                      <a:pt x="6" y="476"/>
                    </a:lnTo>
                    <a:lnTo>
                      <a:pt x="30" y="480"/>
                    </a:lnTo>
                    <a:lnTo>
                      <a:pt x="54" y="484"/>
                    </a:lnTo>
                    <a:lnTo>
                      <a:pt x="54" y="484"/>
                    </a:lnTo>
                    <a:lnTo>
                      <a:pt x="70" y="486"/>
                    </a:lnTo>
                    <a:lnTo>
                      <a:pt x="86" y="492"/>
                    </a:lnTo>
                    <a:lnTo>
                      <a:pt x="100" y="498"/>
                    </a:lnTo>
                    <a:lnTo>
                      <a:pt x="114" y="506"/>
                    </a:lnTo>
                    <a:lnTo>
                      <a:pt x="142" y="524"/>
                    </a:lnTo>
                    <a:lnTo>
                      <a:pt x="166" y="544"/>
                    </a:lnTo>
                    <a:lnTo>
                      <a:pt x="188" y="564"/>
                    </a:lnTo>
                    <a:lnTo>
                      <a:pt x="202" y="580"/>
                    </a:lnTo>
                    <a:lnTo>
                      <a:pt x="216" y="596"/>
                    </a:lnTo>
                    <a:lnTo>
                      <a:pt x="216" y="596"/>
                    </a:lnTo>
                    <a:lnTo>
                      <a:pt x="30" y="596"/>
                    </a:lnTo>
                    <a:lnTo>
                      <a:pt x="30" y="596"/>
                    </a:lnTo>
                    <a:close/>
                    <a:moveTo>
                      <a:pt x="490" y="240"/>
                    </a:moveTo>
                    <a:lnTo>
                      <a:pt x="490" y="240"/>
                    </a:lnTo>
                    <a:lnTo>
                      <a:pt x="510" y="228"/>
                    </a:lnTo>
                    <a:lnTo>
                      <a:pt x="536" y="216"/>
                    </a:lnTo>
                    <a:lnTo>
                      <a:pt x="574" y="200"/>
                    </a:lnTo>
                    <a:lnTo>
                      <a:pt x="626" y="180"/>
                    </a:lnTo>
                    <a:lnTo>
                      <a:pt x="690" y="158"/>
                    </a:lnTo>
                    <a:lnTo>
                      <a:pt x="766" y="138"/>
                    </a:lnTo>
                    <a:lnTo>
                      <a:pt x="858" y="116"/>
                    </a:lnTo>
                    <a:lnTo>
                      <a:pt x="858" y="116"/>
                    </a:lnTo>
                    <a:lnTo>
                      <a:pt x="916" y="108"/>
                    </a:lnTo>
                    <a:lnTo>
                      <a:pt x="1026" y="96"/>
                    </a:lnTo>
                    <a:lnTo>
                      <a:pt x="1164" y="86"/>
                    </a:lnTo>
                    <a:lnTo>
                      <a:pt x="1236" y="82"/>
                    </a:lnTo>
                    <a:lnTo>
                      <a:pt x="1306" y="80"/>
                    </a:lnTo>
                    <a:lnTo>
                      <a:pt x="1306" y="436"/>
                    </a:lnTo>
                    <a:lnTo>
                      <a:pt x="1306" y="436"/>
                    </a:lnTo>
                    <a:lnTo>
                      <a:pt x="1202" y="438"/>
                    </a:lnTo>
                    <a:lnTo>
                      <a:pt x="1126" y="440"/>
                    </a:lnTo>
                    <a:lnTo>
                      <a:pt x="1038" y="438"/>
                    </a:lnTo>
                    <a:lnTo>
                      <a:pt x="942" y="434"/>
                    </a:lnTo>
                    <a:lnTo>
                      <a:pt x="890" y="430"/>
                    </a:lnTo>
                    <a:lnTo>
                      <a:pt x="838" y="424"/>
                    </a:lnTo>
                    <a:lnTo>
                      <a:pt x="786" y="418"/>
                    </a:lnTo>
                    <a:lnTo>
                      <a:pt x="732" y="410"/>
                    </a:lnTo>
                    <a:lnTo>
                      <a:pt x="680" y="400"/>
                    </a:lnTo>
                    <a:lnTo>
                      <a:pt x="626" y="388"/>
                    </a:lnTo>
                    <a:lnTo>
                      <a:pt x="626" y="388"/>
                    </a:lnTo>
                    <a:lnTo>
                      <a:pt x="602" y="382"/>
                    </a:lnTo>
                    <a:lnTo>
                      <a:pt x="582" y="372"/>
                    </a:lnTo>
                    <a:lnTo>
                      <a:pt x="562" y="362"/>
                    </a:lnTo>
                    <a:lnTo>
                      <a:pt x="548" y="352"/>
                    </a:lnTo>
                    <a:lnTo>
                      <a:pt x="534" y="340"/>
                    </a:lnTo>
                    <a:lnTo>
                      <a:pt x="522" y="328"/>
                    </a:lnTo>
                    <a:lnTo>
                      <a:pt x="514" y="314"/>
                    </a:lnTo>
                    <a:lnTo>
                      <a:pt x="506" y="302"/>
                    </a:lnTo>
                    <a:lnTo>
                      <a:pt x="496" y="278"/>
                    </a:lnTo>
                    <a:lnTo>
                      <a:pt x="492" y="260"/>
                    </a:lnTo>
                    <a:lnTo>
                      <a:pt x="490" y="246"/>
                    </a:lnTo>
                    <a:lnTo>
                      <a:pt x="490" y="240"/>
                    </a:lnTo>
                    <a:lnTo>
                      <a:pt x="490" y="240"/>
                    </a:lnTo>
                    <a:close/>
                    <a:moveTo>
                      <a:pt x="2150" y="436"/>
                    </a:moveTo>
                    <a:lnTo>
                      <a:pt x="2150" y="436"/>
                    </a:lnTo>
                    <a:lnTo>
                      <a:pt x="1420" y="436"/>
                    </a:lnTo>
                    <a:lnTo>
                      <a:pt x="1376" y="80"/>
                    </a:lnTo>
                    <a:lnTo>
                      <a:pt x="1376" y="80"/>
                    </a:lnTo>
                    <a:lnTo>
                      <a:pt x="1448" y="80"/>
                    </a:lnTo>
                    <a:lnTo>
                      <a:pt x="1448" y="80"/>
                    </a:lnTo>
                    <a:lnTo>
                      <a:pt x="1508" y="80"/>
                    </a:lnTo>
                    <a:lnTo>
                      <a:pt x="1564" y="86"/>
                    </a:lnTo>
                    <a:lnTo>
                      <a:pt x="1620" y="92"/>
                    </a:lnTo>
                    <a:lnTo>
                      <a:pt x="1674" y="102"/>
                    </a:lnTo>
                    <a:lnTo>
                      <a:pt x="1726" y="112"/>
                    </a:lnTo>
                    <a:lnTo>
                      <a:pt x="1776" y="126"/>
                    </a:lnTo>
                    <a:lnTo>
                      <a:pt x="1824" y="140"/>
                    </a:lnTo>
                    <a:lnTo>
                      <a:pt x="1870" y="156"/>
                    </a:lnTo>
                    <a:lnTo>
                      <a:pt x="1914" y="172"/>
                    </a:lnTo>
                    <a:lnTo>
                      <a:pt x="1956" y="190"/>
                    </a:lnTo>
                    <a:lnTo>
                      <a:pt x="1994" y="208"/>
                    </a:lnTo>
                    <a:lnTo>
                      <a:pt x="2032" y="226"/>
                    </a:lnTo>
                    <a:lnTo>
                      <a:pt x="2096" y="260"/>
                    </a:lnTo>
                    <a:lnTo>
                      <a:pt x="2150" y="292"/>
                    </a:lnTo>
                    <a:lnTo>
                      <a:pt x="2150" y="436"/>
                    </a:lnTo>
                    <a:close/>
                    <a:moveTo>
                      <a:pt x="3164" y="636"/>
                    </a:moveTo>
                    <a:lnTo>
                      <a:pt x="3164" y="636"/>
                    </a:lnTo>
                    <a:lnTo>
                      <a:pt x="3148" y="636"/>
                    </a:lnTo>
                    <a:lnTo>
                      <a:pt x="3132" y="632"/>
                    </a:lnTo>
                    <a:lnTo>
                      <a:pt x="3114" y="628"/>
                    </a:lnTo>
                    <a:lnTo>
                      <a:pt x="3098" y="620"/>
                    </a:lnTo>
                    <a:lnTo>
                      <a:pt x="3066" y="604"/>
                    </a:lnTo>
                    <a:lnTo>
                      <a:pt x="3036" y="586"/>
                    </a:lnTo>
                    <a:lnTo>
                      <a:pt x="3010" y="566"/>
                    </a:lnTo>
                    <a:lnTo>
                      <a:pt x="2990" y="550"/>
                    </a:lnTo>
                    <a:lnTo>
                      <a:pt x="2980" y="536"/>
                    </a:lnTo>
                    <a:lnTo>
                      <a:pt x="2978" y="530"/>
                    </a:lnTo>
                    <a:lnTo>
                      <a:pt x="2978" y="528"/>
                    </a:lnTo>
                    <a:lnTo>
                      <a:pt x="2978" y="528"/>
                    </a:lnTo>
                    <a:lnTo>
                      <a:pt x="2986" y="524"/>
                    </a:lnTo>
                    <a:lnTo>
                      <a:pt x="3004" y="522"/>
                    </a:lnTo>
                    <a:lnTo>
                      <a:pt x="3054" y="522"/>
                    </a:lnTo>
                    <a:lnTo>
                      <a:pt x="3120" y="524"/>
                    </a:lnTo>
                    <a:lnTo>
                      <a:pt x="3188" y="532"/>
                    </a:lnTo>
                    <a:lnTo>
                      <a:pt x="3188" y="532"/>
                    </a:lnTo>
                    <a:lnTo>
                      <a:pt x="3204" y="534"/>
                    </a:lnTo>
                    <a:lnTo>
                      <a:pt x="3218" y="540"/>
                    </a:lnTo>
                    <a:lnTo>
                      <a:pt x="3234" y="546"/>
                    </a:lnTo>
                    <a:lnTo>
                      <a:pt x="3248" y="552"/>
                    </a:lnTo>
                    <a:lnTo>
                      <a:pt x="3276" y="570"/>
                    </a:lnTo>
                    <a:lnTo>
                      <a:pt x="3300" y="588"/>
                    </a:lnTo>
                    <a:lnTo>
                      <a:pt x="3322" y="606"/>
                    </a:lnTo>
                    <a:lnTo>
                      <a:pt x="3336" y="622"/>
                    </a:lnTo>
                    <a:lnTo>
                      <a:pt x="3350" y="636"/>
                    </a:lnTo>
                    <a:lnTo>
                      <a:pt x="3350" y="636"/>
                    </a:lnTo>
                    <a:lnTo>
                      <a:pt x="3164" y="636"/>
                    </a:lnTo>
                    <a:lnTo>
                      <a:pt x="3164" y="6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34" name="Freeform 23">
              <a:extLst>
                <a:ext uri="{FF2B5EF4-FFF2-40B4-BE49-F238E27FC236}">
                  <a16:creationId xmlns:a16="http://schemas.microsoft.com/office/drawing/2014/main" id="{8F9588E3-AF6F-4889-BC64-196C68BCB98F}"/>
                </a:ext>
              </a:extLst>
            </p:cNvPr>
            <p:cNvSpPr>
              <a:spLocks noChangeAspect="1" noEditPoints="1"/>
            </p:cNvSpPr>
            <p:nvPr/>
          </p:nvSpPr>
          <p:spPr bwMode="auto">
            <a:xfrm>
              <a:off x="1917400" y="6113401"/>
              <a:ext cx="275759" cy="341329"/>
            </a:xfrm>
            <a:custGeom>
              <a:avLst/>
              <a:gdLst/>
              <a:ahLst/>
              <a:cxnLst>
                <a:cxn ang="0">
                  <a:pos x="758" y="1112"/>
                </a:cxn>
                <a:cxn ang="0">
                  <a:pos x="758" y="1112"/>
                </a:cxn>
                <a:cxn ang="0">
                  <a:pos x="758" y="1078"/>
                </a:cxn>
                <a:cxn ang="0">
                  <a:pos x="806" y="1078"/>
                </a:cxn>
                <a:cxn ang="0">
                  <a:pos x="806" y="1022"/>
                </a:cxn>
                <a:cxn ang="0">
                  <a:pos x="842" y="1022"/>
                </a:cxn>
                <a:cxn ang="0">
                  <a:pos x="948" y="916"/>
                </a:cxn>
                <a:cxn ang="0">
                  <a:pos x="948" y="223"/>
                </a:cxn>
                <a:cxn ang="0">
                  <a:pos x="866" y="101"/>
                </a:cxn>
                <a:cxn ang="0">
                  <a:pos x="697" y="57"/>
                </a:cxn>
                <a:cxn ang="0">
                  <a:pos x="697" y="20"/>
                </a:cxn>
                <a:cxn ang="0">
                  <a:pos x="678" y="0"/>
                </a:cxn>
                <a:cxn ang="0">
                  <a:pos x="418" y="0"/>
                </a:cxn>
                <a:cxn ang="0">
                  <a:pos x="398" y="20"/>
                </a:cxn>
                <a:cxn ang="0">
                  <a:pos x="398" y="57"/>
                </a:cxn>
                <a:cxn ang="0">
                  <a:pos x="230" y="101"/>
                </a:cxn>
                <a:cxn ang="0">
                  <a:pos x="147" y="224"/>
                </a:cxn>
                <a:cxn ang="0">
                  <a:pos x="147" y="916"/>
                </a:cxn>
                <a:cxn ang="0">
                  <a:pos x="253" y="1022"/>
                </a:cxn>
                <a:cxn ang="0">
                  <a:pos x="296" y="1022"/>
                </a:cxn>
                <a:cxn ang="0">
                  <a:pos x="296" y="1078"/>
                </a:cxn>
                <a:cxn ang="0">
                  <a:pos x="332" y="1078"/>
                </a:cxn>
                <a:cxn ang="0">
                  <a:pos x="332" y="1112"/>
                </a:cxn>
                <a:cxn ang="0">
                  <a:pos x="333" y="1112"/>
                </a:cxn>
                <a:cxn ang="0">
                  <a:pos x="0" y="1351"/>
                </a:cxn>
                <a:cxn ang="0">
                  <a:pos x="61" y="1351"/>
                </a:cxn>
                <a:cxn ang="0">
                  <a:pos x="393" y="1112"/>
                </a:cxn>
                <a:cxn ang="0">
                  <a:pos x="393" y="1078"/>
                </a:cxn>
                <a:cxn ang="0">
                  <a:pos x="698" y="1078"/>
                </a:cxn>
                <a:cxn ang="0">
                  <a:pos x="698" y="1112"/>
                </a:cxn>
                <a:cxn ang="0">
                  <a:pos x="697" y="1112"/>
                </a:cxn>
                <a:cxn ang="0">
                  <a:pos x="1030" y="1351"/>
                </a:cxn>
                <a:cxn ang="0">
                  <a:pos x="1091" y="1351"/>
                </a:cxn>
                <a:cxn ang="0">
                  <a:pos x="758" y="1112"/>
                </a:cxn>
                <a:cxn ang="0">
                  <a:pos x="834" y="828"/>
                </a:cxn>
                <a:cxn ang="0">
                  <a:pos x="807" y="856"/>
                </a:cxn>
                <a:cxn ang="0">
                  <a:pos x="649" y="856"/>
                </a:cxn>
                <a:cxn ang="0">
                  <a:pos x="622" y="828"/>
                </a:cxn>
                <a:cxn ang="0">
                  <a:pos x="622" y="789"/>
                </a:cxn>
                <a:cxn ang="0">
                  <a:pos x="649" y="762"/>
                </a:cxn>
                <a:cxn ang="0">
                  <a:pos x="807" y="762"/>
                </a:cxn>
                <a:cxn ang="0">
                  <a:pos x="834" y="789"/>
                </a:cxn>
                <a:cxn ang="0">
                  <a:pos x="834" y="828"/>
                </a:cxn>
                <a:cxn ang="0">
                  <a:pos x="228" y="613"/>
                </a:cxn>
                <a:cxn ang="0">
                  <a:pos x="228" y="279"/>
                </a:cxn>
                <a:cxn ang="0">
                  <a:pos x="271" y="230"/>
                </a:cxn>
                <a:cxn ang="0">
                  <a:pos x="542" y="211"/>
                </a:cxn>
                <a:cxn ang="0">
                  <a:pos x="814" y="230"/>
                </a:cxn>
                <a:cxn ang="0">
                  <a:pos x="857" y="279"/>
                </a:cxn>
                <a:cxn ang="0">
                  <a:pos x="857" y="613"/>
                </a:cxn>
                <a:cxn ang="0">
                  <a:pos x="808" y="662"/>
                </a:cxn>
                <a:cxn ang="0">
                  <a:pos x="277" y="662"/>
                </a:cxn>
                <a:cxn ang="0">
                  <a:pos x="228" y="613"/>
                </a:cxn>
                <a:cxn ang="0">
                  <a:pos x="258" y="828"/>
                </a:cxn>
                <a:cxn ang="0">
                  <a:pos x="258" y="789"/>
                </a:cxn>
                <a:cxn ang="0">
                  <a:pos x="285" y="762"/>
                </a:cxn>
                <a:cxn ang="0">
                  <a:pos x="443" y="762"/>
                </a:cxn>
                <a:cxn ang="0">
                  <a:pos x="470" y="789"/>
                </a:cxn>
                <a:cxn ang="0">
                  <a:pos x="470" y="828"/>
                </a:cxn>
                <a:cxn ang="0">
                  <a:pos x="443" y="856"/>
                </a:cxn>
                <a:cxn ang="0">
                  <a:pos x="285" y="856"/>
                </a:cxn>
                <a:cxn ang="0">
                  <a:pos x="258" y="828"/>
                </a:cxn>
              </a:cxnLst>
              <a:rect l="0" t="0" r="r" b="b"/>
              <a:pathLst>
                <a:path w="1091" h="1351">
                  <a:moveTo>
                    <a:pt x="758" y="1112"/>
                  </a:moveTo>
                  <a:cubicBezTo>
                    <a:pt x="758" y="1112"/>
                    <a:pt x="758" y="1112"/>
                    <a:pt x="758" y="1112"/>
                  </a:cubicBezTo>
                  <a:cubicBezTo>
                    <a:pt x="758" y="1078"/>
                    <a:pt x="758" y="1078"/>
                    <a:pt x="758" y="1078"/>
                  </a:cubicBezTo>
                  <a:cubicBezTo>
                    <a:pt x="806" y="1078"/>
                    <a:pt x="806" y="1078"/>
                    <a:pt x="806" y="1078"/>
                  </a:cubicBezTo>
                  <a:cubicBezTo>
                    <a:pt x="806" y="1022"/>
                    <a:pt x="806" y="1022"/>
                    <a:pt x="806" y="1022"/>
                  </a:cubicBezTo>
                  <a:cubicBezTo>
                    <a:pt x="842" y="1022"/>
                    <a:pt x="842" y="1022"/>
                    <a:pt x="842" y="1022"/>
                  </a:cubicBezTo>
                  <a:cubicBezTo>
                    <a:pt x="901" y="1022"/>
                    <a:pt x="948" y="974"/>
                    <a:pt x="948" y="916"/>
                  </a:cubicBezTo>
                  <a:cubicBezTo>
                    <a:pt x="948" y="223"/>
                    <a:pt x="948" y="223"/>
                    <a:pt x="948" y="223"/>
                  </a:cubicBezTo>
                  <a:cubicBezTo>
                    <a:pt x="948" y="169"/>
                    <a:pt x="916" y="121"/>
                    <a:pt x="866" y="101"/>
                  </a:cubicBezTo>
                  <a:cubicBezTo>
                    <a:pt x="825" y="85"/>
                    <a:pt x="769" y="68"/>
                    <a:pt x="697" y="57"/>
                  </a:cubicBezTo>
                  <a:cubicBezTo>
                    <a:pt x="697" y="20"/>
                    <a:pt x="697" y="20"/>
                    <a:pt x="697" y="20"/>
                  </a:cubicBezTo>
                  <a:cubicBezTo>
                    <a:pt x="697" y="9"/>
                    <a:pt x="689" y="0"/>
                    <a:pt x="678" y="0"/>
                  </a:cubicBezTo>
                  <a:cubicBezTo>
                    <a:pt x="418" y="0"/>
                    <a:pt x="418" y="0"/>
                    <a:pt x="418" y="0"/>
                  </a:cubicBezTo>
                  <a:cubicBezTo>
                    <a:pt x="407" y="0"/>
                    <a:pt x="398" y="9"/>
                    <a:pt x="398" y="20"/>
                  </a:cubicBezTo>
                  <a:cubicBezTo>
                    <a:pt x="398" y="57"/>
                    <a:pt x="398" y="57"/>
                    <a:pt x="398" y="57"/>
                  </a:cubicBezTo>
                  <a:cubicBezTo>
                    <a:pt x="327" y="68"/>
                    <a:pt x="271" y="85"/>
                    <a:pt x="230" y="101"/>
                  </a:cubicBezTo>
                  <a:cubicBezTo>
                    <a:pt x="180" y="121"/>
                    <a:pt x="147" y="170"/>
                    <a:pt x="147" y="224"/>
                  </a:cubicBezTo>
                  <a:cubicBezTo>
                    <a:pt x="147" y="916"/>
                    <a:pt x="147" y="916"/>
                    <a:pt x="147" y="916"/>
                  </a:cubicBezTo>
                  <a:cubicBezTo>
                    <a:pt x="147" y="974"/>
                    <a:pt x="194" y="1022"/>
                    <a:pt x="253" y="1022"/>
                  </a:cubicBezTo>
                  <a:cubicBezTo>
                    <a:pt x="296" y="1022"/>
                    <a:pt x="296" y="1022"/>
                    <a:pt x="296" y="1022"/>
                  </a:cubicBezTo>
                  <a:cubicBezTo>
                    <a:pt x="296" y="1078"/>
                    <a:pt x="296" y="1078"/>
                    <a:pt x="296" y="1078"/>
                  </a:cubicBezTo>
                  <a:cubicBezTo>
                    <a:pt x="332" y="1078"/>
                    <a:pt x="332" y="1078"/>
                    <a:pt x="332" y="1078"/>
                  </a:cubicBezTo>
                  <a:cubicBezTo>
                    <a:pt x="332" y="1112"/>
                    <a:pt x="332" y="1112"/>
                    <a:pt x="332" y="1112"/>
                  </a:cubicBezTo>
                  <a:cubicBezTo>
                    <a:pt x="333" y="1112"/>
                    <a:pt x="333" y="1112"/>
                    <a:pt x="333" y="1112"/>
                  </a:cubicBezTo>
                  <a:cubicBezTo>
                    <a:pt x="0" y="1351"/>
                    <a:pt x="0" y="1351"/>
                    <a:pt x="0" y="1351"/>
                  </a:cubicBezTo>
                  <a:cubicBezTo>
                    <a:pt x="61" y="1351"/>
                    <a:pt x="61" y="1351"/>
                    <a:pt x="61" y="1351"/>
                  </a:cubicBezTo>
                  <a:cubicBezTo>
                    <a:pt x="393" y="1112"/>
                    <a:pt x="393" y="1112"/>
                    <a:pt x="393" y="1112"/>
                  </a:cubicBezTo>
                  <a:cubicBezTo>
                    <a:pt x="393" y="1078"/>
                    <a:pt x="393" y="1078"/>
                    <a:pt x="393" y="1078"/>
                  </a:cubicBezTo>
                  <a:cubicBezTo>
                    <a:pt x="698" y="1078"/>
                    <a:pt x="698" y="1078"/>
                    <a:pt x="698" y="1078"/>
                  </a:cubicBezTo>
                  <a:cubicBezTo>
                    <a:pt x="698" y="1112"/>
                    <a:pt x="698" y="1112"/>
                    <a:pt x="698" y="1112"/>
                  </a:cubicBezTo>
                  <a:cubicBezTo>
                    <a:pt x="697" y="1112"/>
                    <a:pt x="697" y="1112"/>
                    <a:pt x="697" y="1112"/>
                  </a:cubicBezTo>
                  <a:cubicBezTo>
                    <a:pt x="1030" y="1351"/>
                    <a:pt x="1030" y="1351"/>
                    <a:pt x="1030" y="1351"/>
                  </a:cubicBezTo>
                  <a:cubicBezTo>
                    <a:pt x="1091" y="1351"/>
                    <a:pt x="1091" y="1351"/>
                    <a:pt x="1091" y="1351"/>
                  </a:cubicBezTo>
                  <a:lnTo>
                    <a:pt x="758" y="1112"/>
                  </a:lnTo>
                  <a:close/>
                  <a:moveTo>
                    <a:pt x="834" y="828"/>
                  </a:moveTo>
                  <a:cubicBezTo>
                    <a:pt x="834" y="844"/>
                    <a:pt x="822" y="856"/>
                    <a:pt x="807" y="856"/>
                  </a:cubicBezTo>
                  <a:cubicBezTo>
                    <a:pt x="649" y="856"/>
                    <a:pt x="649" y="856"/>
                    <a:pt x="649" y="856"/>
                  </a:cubicBezTo>
                  <a:cubicBezTo>
                    <a:pt x="634" y="856"/>
                    <a:pt x="622" y="844"/>
                    <a:pt x="622" y="828"/>
                  </a:cubicBezTo>
                  <a:cubicBezTo>
                    <a:pt x="622" y="789"/>
                    <a:pt x="622" y="789"/>
                    <a:pt x="622" y="789"/>
                  </a:cubicBezTo>
                  <a:cubicBezTo>
                    <a:pt x="622" y="774"/>
                    <a:pt x="634" y="762"/>
                    <a:pt x="649" y="762"/>
                  </a:cubicBezTo>
                  <a:cubicBezTo>
                    <a:pt x="807" y="762"/>
                    <a:pt x="807" y="762"/>
                    <a:pt x="807" y="762"/>
                  </a:cubicBezTo>
                  <a:cubicBezTo>
                    <a:pt x="822" y="762"/>
                    <a:pt x="834" y="774"/>
                    <a:pt x="834" y="789"/>
                  </a:cubicBezTo>
                  <a:lnTo>
                    <a:pt x="834" y="828"/>
                  </a:lnTo>
                  <a:close/>
                  <a:moveTo>
                    <a:pt x="228" y="613"/>
                  </a:moveTo>
                  <a:cubicBezTo>
                    <a:pt x="228" y="279"/>
                    <a:pt x="228" y="279"/>
                    <a:pt x="228" y="279"/>
                  </a:cubicBezTo>
                  <a:cubicBezTo>
                    <a:pt x="228" y="254"/>
                    <a:pt x="246" y="233"/>
                    <a:pt x="271" y="230"/>
                  </a:cubicBezTo>
                  <a:cubicBezTo>
                    <a:pt x="329" y="223"/>
                    <a:pt x="437" y="211"/>
                    <a:pt x="542" y="211"/>
                  </a:cubicBezTo>
                  <a:cubicBezTo>
                    <a:pt x="648" y="211"/>
                    <a:pt x="756" y="223"/>
                    <a:pt x="814" y="230"/>
                  </a:cubicBezTo>
                  <a:cubicBezTo>
                    <a:pt x="839" y="233"/>
                    <a:pt x="857" y="254"/>
                    <a:pt x="857" y="279"/>
                  </a:cubicBezTo>
                  <a:cubicBezTo>
                    <a:pt x="857" y="613"/>
                    <a:pt x="857" y="613"/>
                    <a:pt x="857" y="613"/>
                  </a:cubicBezTo>
                  <a:cubicBezTo>
                    <a:pt x="857" y="640"/>
                    <a:pt x="835" y="662"/>
                    <a:pt x="808" y="662"/>
                  </a:cubicBezTo>
                  <a:cubicBezTo>
                    <a:pt x="277" y="662"/>
                    <a:pt x="277" y="662"/>
                    <a:pt x="277" y="662"/>
                  </a:cubicBezTo>
                  <a:cubicBezTo>
                    <a:pt x="250" y="662"/>
                    <a:pt x="228" y="640"/>
                    <a:pt x="228" y="613"/>
                  </a:cubicBezTo>
                  <a:close/>
                  <a:moveTo>
                    <a:pt x="258" y="828"/>
                  </a:moveTo>
                  <a:cubicBezTo>
                    <a:pt x="258" y="789"/>
                    <a:pt x="258" y="789"/>
                    <a:pt x="258" y="789"/>
                  </a:cubicBezTo>
                  <a:cubicBezTo>
                    <a:pt x="258" y="774"/>
                    <a:pt x="270" y="762"/>
                    <a:pt x="285" y="762"/>
                  </a:cubicBezTo>
                  <a:cubicBezTo>
                    <a:pt x="443" y="762"/>
                    <a:pt x="443" y="762"/>
                    <a:pt x="443" y="762"/>
                  </a:cubicBezTo>
                  <a:cubicBezTo>
                    <a:pt x="458" y="762"/>
                    <a:pt x="470" y="774"/>
                    <a:pt x="470" y="789"/>
                  </a:cubicBezTo>
                  <a:cubicBezTo>
                    <a:pt x="470" y="828"/>
                    <a:pt x="470" y="828"/>
                    <a:pt x="470" y="828"/>
                  </a:cubicBezTo>
                  <a:cubicBezTo>
                    <a:pt x="470" y="844"/>
                    <a:pt x="458" y="856"/>
                    <a:pt x="443" y="856"/>
                  </a:cubicBezTo>
                  <a:cubicBezTo>
                    <a:pt x="285" y="856"/>
                    <a:pt x="285" y="856"/>
                    <a:pt x="285" y="856"/>
                  </a:cubicBezTo>
                  <a:cubicBezTo>
                    <a:pt x="270" y="856"/>
                    <a:pt x="258" y="844"/>
                    <a:pt x="258" y="828"/>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27345034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lumMod val="50000"/>
              <a:lumOff val="50000"/>
            </a:schemeClr>
          </a:solidFill>
        </a:ln>
      </a:spPr>
      <a:bodyPr rtlCol="0" anchor="ctr"/>
      <a:lstStyle>
        <a:defPPr algn="ctr">
          <a:defRPr kumimoji="1" sz="1600" dirty="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kumimoji="1" sz="16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9A28A4-BC47-44EF-8A2E-EFA7A1DB5433}">
  <ds:schemaRefs>
    <ds:schemaRef ds:uri="http://schemas.microsoft.com/sharepoint/v3/contenttype/forms"/>
  </ds:schemaRefs>
</ds:datastoreItem>
</file>

<file path=customXml/itemProps2.xml><?xml version="1.0" encoding="utf-8"?>
<ds:datastoreItem xmlns:ds="http://schemas.openxmlformats.org/officeDocument/2006/customXml" ds:itemID="{7B36DFD2-A9DE-4FCB-9962-2C0790D5A5F4}"/>
</file>

<file path=customXml/itemProps3.xml><?xml version="1.0" encoding="utf-8"?>
<ds:datastoreItem xmlns:ds="http://schemas.openxmlformats.org/officeDocument/2006/customXml" ds:itemID="{07F4830C-6C6B-463E-BB45-CFD07CBF872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677e86d-69b6-40a4-989d-d4434a2a94d7"/>
    <ds:schemaRef ds:uri="http://purl.org/dc/elements/1.1/"/>
    <ds:schemaRef ds:uri="http://schemas.microsoft.com/office/2006/metadata/properties"/>
    <ds:schemaRef ds:uri="121dce07-efd9-4850-b6d7-41d29209cb3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125</TotalTime>
  <Words>4089</Words>
  <Application>Microsoft Office PowerPoint</Application>
  <PresentationFormat>ワイド画面</PresentationFormat>
  <Paragraphs>684</Paragraphs>
  <Slides>18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HGPｺﾞｼｯｸE</vt:lpstr>
      <vt:lpstr>Meiryo UI</vt:lpstr>
      <vt:lpstr>游ゴシック</vt:lpstr>
      <vt:lpstr>Arial</vt:lpstr>
      <vt:lpstr>Calibri</vt:lpstr>
      <vt:lpstr>Cambria</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田中総一郎 / Tanaka，Soichiro</dc:creator>
  <cp:lastModifiedBy>石川瑞稀 / Ishikawa，Mizuki</cp:lastModifiedBy>
  <cp:revision>5</cp:revision>
  <cp:lastPrinted>2019-11-14T02:13:46Z</cp:lastPrinted>
  <dcterms:created xsi:type="dcterms:W3CDTF">2019-10-04T00:30:27Z</dcterms:created>
  <dcterms:modified xsi:type="dcterms:W3CDTF">2022-10-27T08:35:47Z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y fmtid="{D5CDD505-2E9C-101B-9397-08002B2CF9AE}" pid="3" name="Order">
    <vt:r8>4955400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MediaServiceImageTags">
    <vt:lpwstr/>
  </property>
</Properties>
</file>