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53" r:id="rId5"/>
    <p:sldId id="6225" r:id="rId6"/>
    <p:sldId id="6492" r:id="rId7"/>
    <p:sldId id="6495" r:id="rId8"/>
    <p:sldId id="6496" r:id="rId9"/>
    <p:sldId id="6490" r:id="rId10"/>
    <p:sldId id="6491" r:id="rId11"/>
    <p:sldId id="6488" r:id="rId12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210502B-6752-4973-8167-E73F73352141}">
          <p14:sldIdLst>
            <p14:sldId id="2753"/>
            <p14:sldId id="6225"/>
            <p14:sldId id="6492"/>
            <p14:sldId id="6495"/>
            <p14:sldId id="6496"/>
            <p14:sldId id="6490"/>
            <p14:sldId id="6491"/>
            <p14:sldId id="64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DEEBF7"/>
    <a:srgbClr val="D9D9D9"/>
    <a:srgbClr val="FF9999"/>
    <a:srgbClr val="6666FF"/>
    <a:srgbClr val="33CC33"/>
    <a:srgbClr val="5B9BD5"/>
    <a:srgbClr val="CC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E42C8-AE7E-4F70-905F-11D7BDA0E665}" v="35" dt="2022-09-27T07:15:27.95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8" autoAdjust="0"/>
    <p:restoredTop sz="96220" autoAdjust="0"/>
  </p:normalViewPr>
  <p:slideViewPr>
    <p:cSldViewPr snapToGrid="0">
      <p:cViewPr varScale="1">
        <p:scale>
          <a:sx n="67" d="100"/>
          <a:sy n="67" d="100"/>
        </p:scale>
        <p:origin x="60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816" y="-360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823A8EA-4880-626D-54AA-B52FE53AE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874EE2-AA23-CACF-9204-5C4FEBDB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4205-6FDA-4204-A6E1-5CDA668DF30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25460-6C0D-4746-CBD5-794D5CBC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CEAD3E-536E-DDD7-977C-A4F91911B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CE4-EB38-4D68-8329-673268E4E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13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BC5C42D-15BF-4869-8FB8-8E2925A4004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46150" y="1223963"/>
            <a:ext cx="4773613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5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26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25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535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730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1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931AE-2A87-484F-839C-2F39108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6"/>
            <a:ext cx="8543925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C785B4-C67A-4649-8A5A-BBA68430F464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2">
            <a:extLst>
              <a:ext uri="{FF2B5EF4-FFF2-40B4-BE49-F238E27FC236}">
                <a16:creationId xmlns:a16="http://schemas.microsoft.com/office/drawing/2014/main" id="{00532DE3-705D-4440-B519-4A6D2EA6C7C2}"/>
              </a:ext>
            </a:extLst>
          </p:cNvPr>
          <p:cNvSpPr txBox="1">
            <a:spLocks/>
          </p:cNvSpPr>
          <p:nvPr/>
        </p:nvSpPr>
        <p:spPr>
          <a:xfrm>
            <a:off x="1490831" y="1947127"/>
            <a:ext cx="7602369" cy="295579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endParaRPr lang="en-US" altLang="zh-TW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zh-TW" altLang="en-US" sz="3600">
                <a:latin typeface="Meiryo UI" panose="020B0604030504040204" pitchFamily="50" charset="-128"/>
                <a:ea typeface="Meiryo UI" panose="020B0604030504040204" pitchFamily="50" charset="-128"/>
              </a:rPr>
              <a:t>設計書</a:t>
            </a:r>
            <a:endParaRPr lang="en-US" altLang="zh-TW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0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2729-C740-4218-BAAD-F778F6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9165"/>
            <a:ext cx="9067500" cy="432000"/>
          </a:xfrm>
        </p:spPr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 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要件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61EDAB2-970D-89F1-07CC-8A08EE7B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59287"/>
              </p:ext>
            </p:extLst>
          </p:nvPr>
        </p:nvGraphicFramePr>
        <p:xfrm>
          <a:off x="297411" y="1101284"/>
          <a:ext cx="9311177" cy="205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33">
                  <a:extLst>
                    <a:ext uri="{9D8B030D-6E8A-4147-A177-3AD203B41FA5}">
                      <a16:colId xmlns:a16="http://schemas.microsoft.com/office/drawing/2014/main" val="2392400991"/>
                    </a:ext>
                  </a:extLst>
                </a:gridCol>
                <a:gridCol w="1518276">
                  <a:extLst>
                    <a:ext uri="{9D8B030D-6E8A-4147-A177-3AD203B41FA5}">
                      <a16:colId xmlns:a16="http://schemas.microsoft.com/office/drawing/2014/main" val="1904967997"/>
                    </a:ext>
                  </a:extLst>
                </a:gridCol>
                <a:gridCol w="5901055">
                  <a:extLst>
                    <a:ext uri="{9D8B030D-6E8A-4147-A177-3AD203B41FA5}">
                      <a16:colId xmlns:a16="http://schemas.microsoft.com/office/drawing/2014/main" val="2318282780"/>
                    </a:ext>
                  </a:extLst>
                </a:gridCol>
                <a:gridCol w="1655213">
                  <a:extLst>
                    <a:ext uri="{9D8B030D-6E8A-4147-A177-3AD203B41FA5}">
                      <a16:colId xmlns:a16="http://schemas.microsoft.com/office/drawing/2014/main" val="205849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ロケーション検索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ID(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から、提供者コネクタのロケーション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URL)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を解決できること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 API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610"/>
                  </a:ext>
                </a:extLst>
              </a:tr>
              <a:tr h="151776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ロケーション登録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ユーザのロケーション情報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ID(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、提供者コネクタの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URL)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を登録できること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運用者のみ利用可能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11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ロケーション編集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運用者が提供者コネクタの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を変更できること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運用者のみ利用可能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47587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ロケーション削除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運用者が提供者コネクタの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を削除できること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運用者のみ利用可能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0395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1FB113-9B5E-C748-7243-B02BE09039B8}"/>
              </a:ext>
            </a:extLst>
          </p:cNvPr>
          <p:cNvSpPr txBox="1"/>
          <p:nvPr/>
        </p:nvSpPr>
        <p:spPr>
          <a:xfrm>
            <a:off x="234000" y="798211"/>
            <a:ext cx="9311177" cy="3511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ロケーションサーバの機能要件を以下に示す。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03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16000" y="730274"/>
            <a:ext cx="9245715" cy="40156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Location 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と、ロケーション情報を取得する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サーバ構築する。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CE6C7D-1649-4B97-CD24-A31997000797}"/>
              </a:ext>
            </a:extLst>
          </p:cNvPr>
          <p:cNvSpPr/>
          <p:nvPr/>
        </p:nvSpPr>
        <p:spPr>
          <a:xfrm>
            <a:off x="5035482" y="2245045"/>
            <a:ext cx="1518278" cy="258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LocationDB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F5642CA2-DF71-45A5-2AE7-C7BADD13E0CE}"/>
              </a:ext>
            </a:extLst>
          </p:cNvPr>
          <p:cNvSpPr/>
          <p:nvPr/>
        </p:nvSpPr>
        <p:spPr>
          <a:xfrm>
            <a:off x="2556373" y="1573868"/>
            <a:ext cx="4544819" cy="4998381"/>
          </a:xfrm>
          <a:prstGeom prst="roundRect">
            <a:avLst>
              <a:gd name="adj" fmla="val 7883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9D8E0F-20BE-D6E5-47B2-52A8075D9C49}"/>
              </a:ext>
            </a:extLst>
          </p:cNvPr>
          <p:cNvSpPr/>
          <p:nvPr/>
        </p:nvSpPr>
        <p:spPr>
          <a:xfrm>
            <a:off x="2979541" y="2245045"/>
            <a:ext cx="1532065" cy="258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(Location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BDAEBA21-D4F9-1804-950D-EDA6B900864B}"/>
              </a:ext>
            </a:extLst>
          </p:cNvPr>
          <p:cNvSpPr txBox="1">
            <a:spLocks/>
          </p:cNvSpPr>
          <p:nvPr/>
        </p:nvSpPr>
        <p:spPr>
          <a:xfrm>
            <a:off x="216000" y="91314"/>
            <a:ext cx="9067500" cy="432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ロケーションサーバ構成</a:t>
            </a:r>
            <a:endParaRPr 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F24CEB-5CEA-F286-6D73-FDD0E3580A9D}"/>
              </a:ext>
            </a:extLst>
          </p:cNvPr>
          <p:cNvSpPr/>
          <p:nvPr/>
        </p:nvSpPr>
        <p:spPr>
          <a:xfrm>
            <a:off x="2979542" y="5329296"/>
            <a:ext cx="3574218" cy="50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8953E2-2602-AE7B-154C-B519B3DF21FA}"/>
              </a:ext>
            </a:extLst>
          </p:cNvPr>
          <p:cNvSpPr/>
          <p:nvPr/>
        </p:nvSpPr>
        <p:spPr>
          <a:xfrm>
            <a:off x="2979542" y="4833219"/>
            <a:ext cx="3574218" cy="487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DA9B801-8EE0-7E35-3FA9-AA962C1D9E59}"/>
              </a:ext>
            </a:extLst>
          </p:cNvPr>
          <p:cNvSpPr/>
          <p:nvPr/>
        </p:nvSpPr>
        <p:spPr>
          <a:xfrm>
            <a:off x="2979542" y="5844604"/>
            <a:ext cx="3574218" cy="557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AWS EC2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FD35CC1-463C-A75A-28EE-337C4200340B}"/>
              </a:ext>
            </a:extLst>
          </p:cNvPr>
          <p:cNvSpPr/>
          <p:nvPr/>
        </p:nvSpPr>
        <p:spPr>
          <a:xfrm>
            <a:off x="2556373" y="3217819"/>
            <a:ext cx="523876" cy="510801"/>
          </a:xfrm>
          <a:prstGeom prst="rect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Port</a:t>
            </a:r>
          </a:p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443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29A284-8EF4-FBED-9BAA-893C9700B946}"/>
              </a:ext>
            </a:extLst>
          </p:cNvPr>
          <p:cNvCxnSpPr>
            <a:cxnSpLocks/>
          </p:cNvCxnSpPr>
          <p:nvPr/>
        </p:nvCxnSpPr>
        <p:spPr>
          <a:xfrm>
            <a:off x="620173" y="3365359"/>
            <a:ext cx="193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30BABB-BCAD-D8A3-2C29-9853B458BA7A}"/>
              </a:ext>
            </a:extLst>
          </p:cNvPr>
          <p:cNvCxnSpPr>
            <a:cxnSpLocks/>
          </p:cNvCxnSpPr>
          <p:nvPr/>
        </p:nvCxnSpPr>
        <p:spPr>
          <a:xfrm flipH="1">
            <a:off x="620173" y="3551194"/>
            <a:ext cx="193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FD75589-DC92-1F28-BB8B-14E94EB082C9}"/>
              </a:ext>
            </a:extLst>
          </p:cNvPr>
          <p:cNvCxnSpPr>
            <a:cxnSpLocks/>
          </p:cNvCxnSpPr>
          <p:nvPr/>
        </p:nvCxnSpPr>
        <p:spPr>
          <a:xfrm>
            <a:off x="4524816" y="3365359"/>
            <a:ext cx="51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1BD64D7-5651-C8B3-257E-9197B60A3465}"/>
              </a:ext>
            </a:extLst>
          </p:cNvPr>
          <p:cNvCxnSpPr>
            <a:cxnSpLocks/>
          </p:cNvCxnSpPr>
          <p:nvPr/>
        </p:nvCxnSpPr>
        <p:spPr>
          <a:xfrm flipH="1">
            <a:off x="4524816" y="3551194"/>
            <a:ext cx="51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5F5F2A-DD05-1917-8E68-E6F58E40094E}"/>
              </a:ext>
            </a:extLst>
          </p:cNvPr>
          <p:cNvSpPr/>
          <p:nvPr/>
        </p:nvSpPr>
        <p:spPr>
          <a:xfrm>
            <a:off x="3050899" y="3148486"/>
            <a:ext cx="683128" cy="649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HTTP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153AA1-2992-9195-E396-541018622C2E}"/>
              </a:ext>
            </a:extLst>
          </p:cNvPr>
          <p:cNvSpPr/>
          <p:nvPr/>
        </p:nvSpPr>
        <p:spPr>
          <a:xfrm>
            <a:off x="3731941" y="3156508"/>
            <a:ext cx="779666" cy="649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Location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832487-4D18-6D10-1499-D341BA7033D9}"/>
              </a:ext>
            </a:extLst>
          </p:cNvPr>
          <p:cNvSpPr/>
          <p:nvPr/>
        </p:nvSpPr>
        <p:spPr>
          <a:xfrm>
            <a:off x="1194288" y="3046373"/>
            <a:ext cx="683128" cy="184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5DD29C-10F5-97EF-F078-9E2F7BF9DE13}"/>
              </a:ext>
            </a:extLst>
          </p:cNvPr>
          <p:cNvSpPr/>
          <p:nvPr/>
        </p:nvSpPr>
        <p:spPr>
          <a:xfrm>
            <a:off x="3050899" y="3881686"/>
            <a:ext cx="935055" cy="33582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証明書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3264-5D31-4E79-8BF9-E108E24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3. </a:t>
            </a:r>
            <a:r>
              <a:rPr lang="ja-JP" altLang="en-US" sz="1800" dirty="0"/>
              <a:t>ロケーション検索</a:t>
            </a:r>
            <a:endParaRPr kumimoji="1" lang="ja-JP" altLang="en-US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16000" y="730274"/>
            <a:ext cx="9245715" cy="98661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・ロケーション情報の取得の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 (REST API)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・提供者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をリクエストパラメータとして渡し、提供者コネクタ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をレスポンスとして取得する。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におけるロケーションサーバへのロケーション検索アクセスは、下記２つ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1 .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2.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提供者認可にアクセスする設定する契約管理等のサーバ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52D350B-2610-E405-4195-0CA225752F5A}"/>
              </a:ext>
            </a:extLst>
          </p:cNvPr>
          <p:cNvSpPr/>
          <p:nvPr/>
        </p:nvSpPr>
        <p:spPr>
          <a:xfrm>
            <a:off x="757665" y="2322044"/>
            <a:ext cx="1201859" cy="1375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CE6C7D-1649-4B97-CD24-A31997000797}"/>
              </a:ext>
            </a:extLst>
          </p:cNvPr>
          <p:cNvSpPr/>
          <p:nvPr/>
        </p:nvSpPr>
        <p:spPr>
          <a:xfrm>
            <a:off x="7054296" y="2419432"/>
            <a:ext cx="2068513" cy="392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RDB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33E0FF-723F-47DD-4D85-45F3DEFF63E3}"/>
              </a:ext>
            </a:extLst>
          </p:cNvPr>
          <p:cNvCxnSpPr>
            <a:cxnSpLocks/>
          </p:cNvCxnSpPr>
          <p:nvPr/>
        </p:nvCxnSpPr>
        <p:spPr>
          <a:xfrm>
            <a:off x="1959525" y="2604990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DDF7DFD-226F-2C0C-9188-F6A17AB0C2B3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>
            <a:off x="6417709" y="4366554"/>
            <a:ext cx="636587" cy="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85E549-CB4D-7383-6BC4-A0F4100DFAD4}"/>
              </a:ext>
            </a:extLst>
          </p:cNvPr>
          <p:cNvSpPr txBox="1"/>
          <p:nvPr/>
        </p:nvSpPr>
        <p:spPr>
          <a:xfrm>
            <a:off x="2099630" y="2136919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ロケーション情報取得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70B869B-4CC1-7DE8-F9B6-F5B8B171319D}"/>
              </a:ext>
            </a:extLst>
          </p:cNvPr>
          <p:cNvCxnSpPr>
            <a:cxnSpLocks/>
          </p:cNvCxnSpPr>
          <p:nvPr/>
        </p:nvCxnSpPr>
        <p:spPr>
          <a:xfrm flipH="1">
            <a:off x="1959524" y="3532657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B2EE65-9EC3-E3F3-DD27-C946A1B4B2D4}"/>
              </a:ext>
            </a:extLst>
          </p:cNvPr>
          <p:cNvSpPr txBox="1"/>
          <p:nvPr/>
        </p:nvSpPr>
        <p:spPr>
          <a:xfrm>
            <a:off x="2345294" y="3051546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F5642CA2-DF71-45A5-2AE7-C7BADD13E0CE}"/>
              </a:ext>
            </a:extLst>
          </p:cNvPr>
          <p:cNvSpPr/>
          <p:nvPr/>
        </p:nvSpPr>
        <p:spPr>
          <a:xfrm>
            <a:off x="5301343" y="1983590"/>
            <a:ext cx="3882368" cy="4512460"/>
          </a:xfrm>
          <a:prstGeom prst="roundRect">
            <a:avLst>
              <a:gd name="adj" fmla="val 7883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9D8E0F-20BE-D6E5-47B2-52A8075D9C49}"/>
              </a:ext>
            </a:extLst>
          </p:cNvPr>
          <p:cNvSpPr/>
          <p:nvPr/>
        </p:nvSpPr>
        <p:spPr>
          <a:xfrm>
            <a:off x="5441449" y="2386724"/>
            <a:ext cx="976260" cy="39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Location</a:t>
            </a:r>
          </a:p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2F287FD-C8B6-1114-84BB-8528D84FA956}"/>
              </a:ext>
            </a:extLst>
          </p:cNvPr>
          <p:cNvGrpSpPr/>
          <p:nvPr/>
        </p:nvGrpSpPr>
        <p:grpSpPr>
          <a:xfrm>
            <a:off x="7137846" y="4848455"/>
            <a:ext cx="1879637" cy="988741"/>
            <a:chOff x="6468910" y="-988741"/>
            <a:chExt cx="1879637" cy="98874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66BD4C5-B07B-EB44-5CEE-A603A67E5E83}"/>
                </a:ext>
              </a:extLst>
            </p:cNvPr>
            <p:cNvSpPr/>
            <p:nvPr/>
          </p:nvSpPr>
          <p:spPr>
            <a:xfrm>
              <a:off x="6468910" y="-988741"/>
              <a:ext cx="1879637" cy="988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ロケーション情報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835B25-31B9-6E4A-2A37-95F31368D6E3}"/>
                </a:ext>
              </a:extLst>
            </p:cNvPr>
            <p:cNvSpPr/>
            <p:nvPr/>
          </p:nvSpPr>
          <p:spPr>
            <a:xfrm>
              <a:off x="6730331" y="-661238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0CAC4FD-CBD7-00F9-6220-65D0424337A5}"/>
                </a:ext>
              </a:extLst>
            </p:cNvPr>
            <p:cNvSpPr/>
            <p:nvPr/>
          </p:nvSpPr>
          <p:spPr>
            <a:xfrm>
              <a:off x="6678765" y="-613641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0F9503C-D472-011F-55AE-977CAE5BB11E}"/>
                </a:ext>
              </a:extLst>
            </p:cNvPr>
            <p:cNvSpPr/>
            <p:nvPr/>
          </p:nvSpPr>
          <p:spPr>
            <a:xfrm>
              <a:off x="6634161" y="-566044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C84D15-20F3-3839-56E5-312ED30E7746}"/>
              </a:ext>
            </a:extLst>
          </p:cNvPr>
          <p:cNvSpPr/>
          <p:nvPr/>
        </p:nvSpPr>
        <p:spPr>
          <a:xfrm>
            <a:off x="757665" y="4947015"/>
            <a:ext cx="1201859" cy="1375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認可設定する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契約管理等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F65BB6E-8D1B-F09F-3C23-D379BFA2430D}"/>
              </a:ext>
            </a:extLst>
          </p:cNvPr>
          <p:cNvCxnSpPr>
            <a:cxnSpLocks/>
          </p:cNvCxnSpPr>
          <p:nvPr/>
        </p:nvCxnSpPr>
        <p:spPr>
          <a:xfrm>
            <a:off x="1959525" y="5229961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FC0E65-4240-1417-CAD8-A07F51E18C9F}"/>
              </a:ext>
            </a:extLst>
          </p:cNvPr>
          <p:cNvSpPr txBox="1"/>
          <p:nvPr/>
        </p:nvSpPr>
        <p:spPr>
          <a:xfrm>
            <a:off x="2099630" y="476189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ロケーション情報取得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ID)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202DE9B-894F-0A8D-3C83-1F5FAE14AEA5}"/>
              </a:ext>
            </a:extLst>
          </p:cNvPr>
          <p:cNvCxnSpPr>
            <a:cxnSpLocks/>
          </p:cNvCxnSpPr>
          <p:nvPr/>
        </p:nvCxnSpPr>
        <p:spPr>
          <a:xfrm flipH="1">
            <a:off x="1959524" y="6157628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E63198-4B2C-0EAD-7E5C-DBB6F934ED07}"/>
              </a:ext>
            </a:extLst>
          </p:cNvPr>
          <p:cNvSpPr txBox="1"/>
          <p:nvPr/>
        </p:nvSpPr>
        <p:spPr>
          <a:xfrm>
            <a:off x="2345294" y="5676517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17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3264-5D31-4E79-8BF9-E108E24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4. </a:t>
            </a:r>
            <a:r>
              <a:rPr lang="ja-JP" altLang="en-US" sz="1800" dirty="0"/>
              <a:t>ロケーション登録、更新、削除</a:t>
            </a:r>
            <a:endParaRPr kumimoji="1" lang="ja-JP" altLang="en-US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34000" y="704645"/>
            <a:ext cx="9245715" cy="98661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・ロケーション情報の登録、更新、削除の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 (REST API)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とする。運用者のみアクセス可能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・提供者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、提供者コネクタ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をパラメータとして渡し、登録、更新、削除を行う。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・登録、更新、削除は、下記が実施。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1 .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運用者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52D350B-2610-E405-4195-0CA225752F5A}"/>
              </a:ext>
            </a:extLst>
          </p:cNvPr>
          <p:cNvSpPr/>
          <p:nvPr/>
        </p:nvSpPr>
        <p:spPr>
          <a:xfrm>
            <a:off x="814221" y="3207507"/>
            <a:ext cx="1201859" cy="1375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運用者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CE6C7D-1649-4B97-CD24-A31997000797}"/>
              </a:ext>
            </a:extLst>
          </p:cNvPr>
          <p:cNvSpPr/>
          <p:nvPr/>
        </p:nvSpPr>
        <p:spPr>
          <a:xfrm>
            <a:off x="7086644" y="2419432"/>
            <a:ext cx="2005136" cy="392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RDB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33E0FF-723F-47DD-4D85-45F3DEFF63E3}"/>
              </a:ext>
            </a:extLst>
          </p:cNvPr>
          <p:cNvCxnSpPr>
            <a:cxnSpLocks/>
          </p:cNvCxnSpPr>
          <p:nvPr/>
        </p:nvCxnSpPr>
        <p:spPr>
          <a:xfrm>
            <a:off x="2016081" y="3490453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DDF7DFD-226F-2C0C-9188-F6A17AB0C2B3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>
            <a:off x="6417709" y="4366554"/>
            <a:ext cx="668935" cy="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85E549-CB4D-7383-6BC4-A0F4100DFAD4}"/>
              </a:ext>
            </a:extLst>
          </p:cNvPr>
          <p:cNvSpPr txBox="1"/>
          <p:nvPr/>
        </p:nvSpPr>
        <p:spPr>
          <a:xfrm>
            <a:off x="2156186" y="3022382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ロケーション情報取得登録、更新、削除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70B869B-4CC1-7DE8-F9B6-F5B8B171319D}"/>
              </a:ext>
            </a:extLst>
          </p:cNvPr>
          <p:cNvCxnSpPr>
            <a:cxnSpLocks/>
          </p:cNvCxnSpPr>
          <p:nvPr/>
        </p:nvCxnSpPr>
        <p:spPr>
          <a:xfrm flipH="1">
            <a:off x="2016081" y="3976981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F5642CA2-DF71-45A5-2AE7-C7BADD13E0CE}"/>
              </a:ext>
            </a:extLst>
          </p:cNvPr>
          <p:cNvSpPr/>
          <p:nvPr/>
        </p:nvSpPr>
        <p:spPr>
          <a:xfrm>
            <a:off x="5301343" y="1983590"/>
            <a:ext cx="3882368" cy="4512460"/>
          </a:xfrm>
          <a:prstGeom prst="roundRect">
            <a:avLst>
              <a:gd name="adj" fmla="val 7883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9D8E0F-20BE-D6E5-47B2-52A8075D9C49}"/>
              </a:ext>
            </a:extLst>
          </p:cNvPr>
          <p:cNvSpPr/>
          <p:nvPr/>
        </p:nvSpPr>
        <p:spPr>
          <a:xfrm>
            <a:off x="5441449" y="2386724"/>
            <a:ext cx="976260" cy="39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HTTP(S)</a:t>
            </a:r>
          </a:p>
          <a:p>
            <a:pPr algn="ctr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Directory</a:t>
            </a:r>
          </a:p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D85975-CF3D-9EEB-2C8D-3ADC5AC8298A}"/>
              </a:ext>
            </a:extLst>
          </p:cNvPr>
          <p:cNvGrpSpPr/>
          <p:nvPr/>
        </p:nvGrpSpPr>
        <p:grpSpPr>
          <a:xfrm>
            <a:off x="7137846" y="4848455"/>
            <a:ext cx="1879637" cy="988741"/>
            <a:chOff x="6468910" y="-988741"/>
            <a:chExt cx="1879637" cy="98874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AFEC198-3334-1D23-D9D6-17D8E218923E}"/>
                </a:ext>
              </a:extLst>
            </p:cNvPr>
            <p:cNvSpPr/>
            <p:nvPr/>
          </p:nvSpPr>
          <p:spPr>
            <a:xfrm>
              <a:off x="6468910" y="-988741"/>
              <a:ext cx="1879637" cy="988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ロケーション情報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F5832A0-3195-BD92-2AFC-A8CD37A9B852}"/>
                </a:ext>
              </a:extLst>
            </p:cNvPr>
            <p:cNvSpPr/>
            <p:nvPr/>
          </p:nvSpPr>
          <p:spPr>
            <a:xfrm>
              <a:off x="6730331" y="-661238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91D24F3-70D4-7CF2-64D9-D58D6A6EA214}"/>
                </a:ext>
              </a:extLst>
            </p:cNvPr>
            <p:cNvSpPr/>
            <p:nvPr/>
          </p:nvSpPr>
          <p:spPr>
            <a:xfrm>
              <a:off x="6678765" y="-613641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AD39998-4B1A-4867-4D04-FEF24D02FC19}"/>
                </a:ext>
              </a:extLst>
            </p:cNvPr>
            <p:cNvSpPr/>
            <p:nvPr/>
          </p:nvSpPr>
          <p:spPr>
            <a:xfrm>
              <a:off x="6634161" y="-566044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3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2729-C740-4218-BAAD-F778F6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9165"/>
            <a:ext cx="9067500" cy="432000"/>
          </a:xfrm>
        </p:spPr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ロケーションサーバ 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61EDAB2-970D-89F1-07CC-8A08EE7B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07129"/>
              </p:ext>
            </p:extLst>
          </p:nvPr>
        </p:nvGraphicFramePr>
        <p:xfrm>
          <a:off x="307879" y="1092374"/>
          <a:ext cx="917357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7">
                  <a:extLst>
                    <a:ext uri="{9D8B030D-6E8A-4147-A177-3AD203B41FA5}">
                      <a16:colId xmlns:a16="http://schemas.microsoft.com/office/drawing/2014/main" val="2392400991"/>
                    </a:ext>
                  </a:extLst>
                </a:gridCol>
                <a:gridCol w="1706559">
                  <a:extLst>
                    <a:ext uri="{9D8B030D-6E8A-4147-A177-3AD203B41FA5}">
                      <a16:colId xmlns:a16="http://schemas.microsoft.com/office/drawing/2014/main" val="2318282780"/>
                    </a:ext>
                  </a:extLst>
                </a:gridCol>
                <a:gridCol w="1360253">
                  <a:extLst>
                    <a:ext uri="{9D8B030D-6E8A-4147-A177-3AD203B41FA5}">
                      <a16:colId xmlns:a16="http://schemas.microsoft.com/office/drawing/2014/main" val="3865902582"/>
                    </a:ext>
                  </a:extLst>
                </a:gridCol>
                <a:gridCol w="735573">
                  <a:extLst>
                    <a:ext uri="{9D8B030D-6E8A-4147-A177-3AD203B41FA5}">
                      <a16:colId xmlns:a16="http://schemas.microsoft.com/office/drawing/2014/main" val="3436876726"/>
                    </a:ext>
                  </a:extLst>
                </a:gridCol>
                <a:gridCol w="1811864">
                  <a:extLst>
                    <a:ext uri="{9D8B030D-6E8A-4147-A177-3AD203B41FA5}">
                      <a16:colId xmlns:a16="http://schemas.microsoft.com/office/drawing/2014/main" val="968983488"/>
                    </a:ext>
                  </a:extLst>
                </a:gridCol>
                <a:gridCol w="1313089">
                  <a:extLst>
                    <a:ext uri="{9D8B030D-6E8A-4147-A177-3AD203B41FA5}">
                      <a16:colId xmlns:a16="http://schemas.microsoft.com/office/drawing/2014/main" val="4203983427"/>
                    </a:ext>
                  </a:extLst>
                </a:gridCol>
                <a:gridCol w="2024742">
                  <a:extLst>
                    <a:ext uri="{9D8B030D-6E8A-4147-A177-3AD203B41FA5}">
                      <a16:colId xmlns:a16="http://schemas.microsoft.com/office/drawing/2014/main" val="205849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URL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METHOD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呼び出し元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呼び出し契機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ロケーション情報取得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/cadde/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/v4/location/{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provider_id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Paramater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利用者コネクタ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①利用者コネクタからカタログ検索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②利用者コネクタからファイル取得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③認可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GW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から認可サーバに認可設定する場合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610"/>
                  </a:ext>
                </a:extLst>
              </a:tr>
              <a:tr h="151776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ロケーション情報登録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/cadde/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/v4/location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Body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提供者情報登録時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非公開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11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ロケーション情報削除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/api/v4/location/{location_id}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DELETE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Paramater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提供者情報削除時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非公開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47587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ロケーション情報更新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/api/v4/location/{location_id}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Body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非公開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03958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全ロケーション情報取得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/cadde/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/v4/locations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全提供者情報確認時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非公開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9530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4DA7D-B72D-9568-EB92-881E849C4A68}"/>
              </a:ext>
            </a:extLst>
          </p:cNvPr>
          <p:cNvSpPr txBox="1"/>
          <p:nvPr/>
        </p:nvSpPr>
        <p:spPr>
          <a:xfrm>
            <a:off x="245574" y="775063"/>
            <a:ext cx="9311177" cy="3511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一覧を以下に示す。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2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2729-C740-4218-BAAD-F778F6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9165"/>
            <a:ext cx="9067500" cy="432000"/>
          </a:xfrm>
        </p:spPr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管理情報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2E2FEB-1001-2143-D93F-A9C487C1D8F6}"/>
              </a:ext>
            </a:extLst>
          </p:cNvPr>
          <p:cNvSpPr txBox="1"/>
          <p:nvPr/>
        </p:nvSpPr>
        <p:spPr>
          <a:xfrm>
            <a:off x="234000" y="829612"/>
            <a:ext cx="9171840" cy="410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ロケーションサーバの管理情報は、以下の２つ。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76376BF4-B65E-835E-2569-BC8C5DE4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63135"/>
              </p:ext>
            </p:extLst>
          </p:nvPr>
        </p:nvGraphicFramePr>
        <p:xfrm>
          <a:off x="297411" y="1288157"/>
          <a:ext cx="93111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33">
                  <a:extLst>
                    <a:ext uri="{9D8B030D-6E8A-4147-A177-3AD203B41FA5}">
                      <a16:colId xmlns:a16="http://schemas.microsoft.com/office/drawing/2014/main" val="2392400991"/>
                    </a:ext>
                  </a:extLst>
                </a:gridCol>
                <a:gridCol w="1518276">
                  <a:extLst>
                    <a:ext uri="{9D8B030D-6E8A-4147-A177-3AD203B41FA5}">
                      <a16:colId xmlns:a16="http://schemas.microsoft.com/office/drawing/2014/main" val="1904967997"/>
                    </a:ext>
                  </a:extLst>
                </a:gridCol>
                <a:gridCol w="2415602">
                  <a:extLst>
                    <a:ext uri="{9D8B030D-6E8A-4147-A177-3AD203B41FA5}">
                      <a16:colId xmlns:a16="http://schemas.microsoft.com/office/drawing/2014/main" val="2318282780"/>
                    </a:ext>
                  </a:extLst>
                </a:gridCol>
                <a:gridCol w="5140666">
                  <a:extLst>
                    <a:ext uri="{9D8B030D-6E8A-4147-A177-3AD203B41FA5}">
                      <a16:colId xmlns:a16="http://schemas.microsoft.com/office/drawing/2014/main" val="205849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cadde.xxxxx.xx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提供者のコネクタの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http://.example.com/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3264-5D31-4E79-8BF9-E108E24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参考</a:t>
            </a:r>
            <a:r>
              <a:rPr lang="en-US" altLang="ja-JP" sz="1800" dirty="0"/>
              <a:t>: </a:t>
            </a:r>
            <a:r>
              <a:rPr lang="ja-JP" altLang="en-US" sz="1800" dirty="0"/>
              <a:t>利用者コネクタでの処理</a:t>
            </a:r>
            <a:endParaRPr kumimoji="1" lang="ja-JP" altLang="en-US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16000" y="730274"/>
            <a:ext cx="9245715" cy="12487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・利用者コネクタは、データ取得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を実行毎に、ロケーションサーバからロケーション情報を取得する。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・ロケーション情報は、提供者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を指定し、該当ロケーション情報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・取得したロケーション情報は、利用者コネクタ内の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location.json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に保存する。（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200" b="0" i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ocation.json</a:t>
            </a:r>
            <a:r>
              <a:rPr lang="ja-JP" altLang="en-US" sz="1200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内にロケーション情報がなければ、都度追記していく）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・利用者コネクタは、コネクタロケーションサービスにアクセスできない場合、利用者コネクタ内の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location.json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を参照し、該当のロケーション情報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があれば、そのロケーション情報を使用し、提供者コネクタにアクセスする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location.json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は、書き込み失敗してもエラーにしない。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034969-0C3A-A062-8172-DE38B1F4047C}"/>
              </a:ext>
            </a:extLst>
          </p:cNvPr>
          <p:cNvGrpSpPr/>
          <p:nvPr/>
        </p:nvGrpSpPr>
        <p:grpSpPr>
          <a:xfrm>
            <a:off x="1996775" y="2598324"/>
            <a:ext cx="3677884" cy="3968314"/>
            <a:chOff x="-63457" y="2087418"/>
            <a:chExt cx="3102223" cy="3546764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BFFE73ED-F555-F396-0C82-54AF609176D6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>
              <a:off x="2684035" y="2790089"/>
              <a:ext cx="0" cy="262400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9D1EBEB-4F34-FBD7-FABD-14E432B1C3C1}"/>
                </a:ext>
              </a:extLst>
            </p:cNvPr>
            <p:cNvSpPr/>
            <p:nvPr/>
          </p:nvSpPr>
          <p:spPr bwMode="auto">
            <a:xfrm>
              <a:off x="496697" y="2440851"/>
              <a:ext cx="587514" cy="3492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tIns="72000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利用者</a:t>
              </a:r>
              <a:endParaRPr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コネクタ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13A9E3D-B55D-F613-2919-579A2FAFED38}"/>
                </a:ext>
              </a:extLst>
            </p:cNvPr>
            <p:cNvSpPr/>
            <p:nvPr/>
          </p:nvSpPr>
          <p:spPr bwMode="auto">
            <a:xfrm>
              <a:off x="1457189" y="2440851"/>
              <a:ext cx="809480" cy="3492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tIns="72000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ロケーション</a:t>
              </a:r>
              <a:endParaRPr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サービス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988AB14-1750-A5B9-5BB1-BD8B0EED0E3F}"/>
                </a:ext>
              </a:extLst>
            </p:cNvPr>
            <p:cNvSpPr/>
            <p:nvPr/>
          </p:nvSpPr>
          <p:spPr bwMode="auto">
            <a:xfrm>
              <a:off x="2390836" y="2440852"/>
              <a:ext cx="586397" cy="3492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tIns="72000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提供者</a:t>
              </a:r>
              <a:endParaRPr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コネクタ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2380AEC-B3DD-D1BE-EFEC-7DD55A95D9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847" y="3379733"/>
              <a:ext cx="10713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D729953-F447-3CA1-394B-7E037F00BCE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8822" y="3436474"/>
              <a:ext cx="106998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3B2FB11-4975-9359-304C-D0ACE37A40CE}"/>
                </a:ext>
              </a:extLst>
            </p:cNvPr>
            <p:cNvSpPr txBox="1"/>
            <p:nvPr/>
          </p:nvSpPr>
          <p:spPr>
            <a:xfrm>
              <a:off x="718518" y="3166760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ロケーション取得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2E6EB889-1B50-78B5-6871-75372D7290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822" y="3720161"/>
              <a:ext cx="18977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8AE0427-FABC-1830-C6D1-3A1D0FE5DD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8822" y="3776901"/>
              <a:ext cx="18943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F307CA7-1496-1640-9ECA-D4CA0332CCCC}"/>
                </a:ext>
              </a:extLst>
            </p:cNvPr>
            <p:cNvSpPr txBox="1"/>
            <p:nvPr/>
          </p:nvSpPr>
          <p:spPr>
            <a:xfrm>
              <a:off x="768614" y="3525421"/>
              <a:ext cx="804770" cy="220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カタログ検索</a:t>
              </a: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B0F5447-9544-AA77-5BB3-4AB5F0F9F23E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>
              <a:off x="1861929" y="2790087"/>
              <a:ext cx="0" cy="26240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85DE6A-102A-D095-EDE8-908194861793}"/>
                </a:ext>
              </a:extLst>
            </p:cNvPr>
            <p:cNvCxnSpPr>
              <a:cxnSpLocks/>
              <a:stCxn id="23" idx="2"/>
            </p:cNvCxnSpPr>
            <p:nvPr/>
          </p:nvCxnSpPr>
          <p:spPr bwMode="auto">
            <a:xfrm>
              <a:off x="790454" y="2790087"/>
              <a:ext cx="2034" cy="262400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205FF8F-0AC1-7371-2336-59844A9E9E3D}"/>
                </a:ext>
              </a:extLst>
            </p:cNvPr>
            <p:cNvSpPr/>
            <p:nvPr/>
          </p:nvSpPr>
          <p:spPr bwMode="auto">
            <a:xfrm>
              <a:off x="48539" y="2087418"/>
              <a:ext cx="2990227" cy="35467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72000" rtlCol="0" anchor="t" anchorCtr="0">
              <a:noAutofit/>
            </a:bodyPr>
            <a:lstStyle/>
            <a:p>
              <a:endParaRPr kumimoji="1" lang="ja-JP" altLang="en-US" sz="14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BF0A829-F54F-83BB-0CE7-993E1CE541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066" y="3140369"/>
              <a:ext cx="46736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26E0C73-3E39-35FA-99A6-DE70B2F5F2F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4066" y="3959181"/>
              <a:ext cx="46475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74CADEF-95FF-38FC-9C98-B5C358583ACB}"/>
                </a:ext>
              </a:extLst>
            </p:cNvPr>
            <p:cNvSpPr txBox="1"/>
            <p:nvPr/>
          </p:nvSpPr>
          <p:spPr>
            <a:xfrm>
              <a:off x="-48435" y="2918007"/>
              <a:ext cx="985953" cy="357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カタログ検索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API</a:t>
              </a:r>
            </a:p>
            <a:p>
              <a:pPr algn="ctr"/>
              <a:endPara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A2322D7F-2150-568D-60C6-E1D494E89F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0605" y="4673804"/>
              <a:ext cx="10713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8467AC92-CC65-E0E8-E374-2831172CFD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2437" y="4730545"/>
              <a:ext cx="106998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013C3CD-B3AF-3CB1-768E-8B1E7D10884A}"/>
                </a:ext>
              </a:extLst>
            </p:cNvPr>
            <p:cNvSpPr txBox="1"/>
            <p:nvPr/>
          </p:nvSpPr>
          <p:spPr>
            <a:xfrm>
              <a:off x="729052" y="4451825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ロケーション取得</a:t>
              </a: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D7FD5707-D854-4C2B-4DCD-36616FF2F0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437" y="5014232"/>
              <a:ext cx="18977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87B1444D-5D33-65EA-025A-7DCB8BD4C5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2437" y="5070972"/>
              <a:ext cx="18943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3293653-E1A2-9C4E-480E-B09744144070}"/>
                </a:ext>
              </a:extLst>
            </p:cNvPr>
            <p:cNvSpPr txBox="1"/>
            <p:nvPr/>
          </p:nvSpPr>
          <p:spPr>
            <a:xfrm>
              <a:off x="751679" y="481949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データ取得</a:t>
              </a:r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F5AC5858-6969-7406-17D6-9A431D8B47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7681" y="4434440"/>
              <a:ext cx="46736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447DA0B6-6EEA-E82A-059B-FF9936B4B8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7681" y="5253252"/>
              <a:ext cx="46475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CB9A40E-934E-888F-5913-CCCC2501E8CE}"/>
                </a:ext>
              </a:extLst>
            </p:cNvPr>
            <p:cNvSpPr txBox="1"/>
            <p:nvPr/>
          </p:nvSpPr>
          <p:spPr>
            <a:xfrm>
              <a:off x="-63457" y="4208988"/>
              <a:ext cx="877785" cy="220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データ取得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API</a:t>
              </a:r>
              <a:endPara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96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149E9-1568-4092-A2A5-4D2B2C899E56}">
  <ds:schemaRefs>
    <ds:schemaRef ds:uri="http://www.w3.org/XML/1998/namespace"/>
    <ds:schemaRef ds:uri="2342c2ae-9671-4457-b7fa-58ae9bc912b5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739bc74-23c3-4bda-90a4-2fb69d14acac"/>
  </ds:schemaRefs>
</ds:datastoreItem>
</file>

<file path=customXml/itemProps2.xml><?xml version="1.0" encoding="utf-8"?>
<ds:datastoreItem xmlns:ds="http://schemas.openxmlformats.org/officeDocument/2006/customXml" ds:itemID="{A2A6ACD3-7F25-4F68-84AE-6F8E56D40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7156FC-DAD5-4344-B94E-1CA004416A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836</Words>
  <Application>Microsoft Office PowerPoint</Application>
  <PresentationFormat>A4 210 x 297 mm</PresentationFormat>
  <Paragraphs>187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Meiryo</vt:lpstr>
      <vt:lpstr>Meiryo</vt:lpstr>
      <vt:lpstr>游ゴシック</vt:lpstr>
      <vt:lpstr>Arial</vt:lpstr>
      <vt:lpstr>Calibri</vt:lpstr>
      <vt:lpstr>Cambria</vt:lpstr>
      <vt:lpstr>Office テーマ</vt:lpstr>
      <vt:lpstr>PowerPoint プレゼンテーション</vt:lpstr>
      <vt:lpstr>1.  要件</vt:lpstr>
      <vt:lpstr>PowerPoint プレゼンテーション</vt:lpstr>
      <vt:lpstr>3. ロケーション検索</vt:lpstr>
      <vt:lpstr>4. ロケーション登録、更新、削除</vt:lpstr>
      <vt:lpstr>5.  ロケーションサーバ API一覧</vt:lpstr>
      <vt:lpstr>6.  管理情報</vt:lpstr>
      <vt:lpstr>参考: 利用者コネクタでの処理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2020-02-12T10:32:02Z</dcterms:created>
  <dcterms:modified xsi:type="dcterms:W3CDTF">2023-03-30T09:52:48Z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</Properties>
</file>