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notesMasterIdLst>
    <p:notesMasterId r:id="rId11"/>
  </p:notesMasterIdLst>
  <p:sldIdLst>
    <p:sldId id="3136" r:id="rId5"/>
    <p:sldId id="3137" r:id="rId6"/>
    <p:sldId id="3138" r:id="rId7"/>
    <p:sldId id="3140" r:id="rId8"/>
    <p:sldId id="3139" r:id="rId9"/>
    <p:sldId id="3261" r:id="rId1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CC"/>
    <a:srgbClr val="FFFF99"/>
    <a:srgbClr val="EA8B00"/>
    <a:srgbClr val="F29000"/>
    <a:srgbClr val="5B9BD5"/>
    <a:srgbClr val="FF0066"/>
    <a:srgbClr val="FF0000"/>
    <a:srgbClr val="E6E6E6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7D33C-590B-4FFD-9A76-9338FF82BB8C}" v="12" dt="2023-03-28T10:33:04.51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65" autoAdjust="0"/>
  </p:normalViewPr>
  <p:slideViewPr>
    <p:cSldViewPr snapToGrid="0">
      <p:cViewPr varScale="1">
        <p:scale>
          <a:sx n="82" d="100"/>
          <a:sy n="82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島一好 / Oshima，Kazuyoshi" userId="9a25da4d-40a3-443d-84ab-466aba9a48e1" providerId="ADAL" clId="{18FFD85E-3A90-4F6D-8EB3-0F28BEF574E0}"/>
    <pc:docChg chg="custSel addSld delSld modSld">
      <pc:chgData name="大島一好 / Oshima，Kazuyoshi" userId="9a25da4d-40a3-443d-84ab-466aba9a48e1" providerId="ADAL" clId="{18FFD85E-3A90-4F6D-8EB3-0F28BEF574E0}" dt="2021-01-20T01:35:53.105" v="792"/>
      <pc:docMkLst>
        <pc:docMk/>
      </pc:docMkLst>
      <pc:sldChg chg="modSp mod">
        <pc:chgData name="大島一好 / Oshima，Kazuyoshi" userId="9a25da4d-40a3-443d-84ab-466aba9a48e1" providerId="ADAL" clId="{18FFD85E-3A90-4F6D-8EB3-0F28BEF574E0}" dt="2021-01-20T01:28:40.319" v="84"/>
        <pc:sldMkLst>
          <pc:docMk/>
          <pc:sldMk cId="1090959477" sldId="3121"/>
        </pc:sldMkLst>
        <pc:spChg chg="mod">
          <ac:chgData name="大島一好 / Oshima，Kazuyoshi" userId="9a25da4d-40a3-443d-84ab-466aba9a48e1" providerId="ADAL" clId="{18FFD85E-3A90-4F6D-8EB3-0F28BEF574E0}" dt="2021-01-20T01:27:21.468" v="1" actId="20577"/>
          <ac:spMkLst>
            <pc:docMk/>
            <pc:sldMk cId="1090959477" sldId="3121"/>
            <ac:spMk id="6" creationId="{EDAF8D57-9593-4CC9-B2A9-47327DF25C04}"/>
          </ac:spMkLst>
        </pc:spChg>
        <pc:spChg chg="mod">
          <ac:chgData name="大島一好 / Oshima，Kazuyoshi" userId="9a25da4d-40a3-443d-84ab-466aba9a48e1" providerId="ADAL" clId="{18FFD85E-3A90-4F6D-8EB3-0F28BEF574E0}" dt="2021-01-20T01:28:40.319" v="84"/>
          <ac:spMkLst>
            <pc:docMk/>
            <pc:sldMk cId="1090959477" sldId="3121"/>
            <ac:spMk id="7" creationId="{21DD6E99-D8D2-4BB7-888B-385A179479B5}"/>
          </ac:spMkLst>
        </pc:spChg>
      </pc:sldChg>
      <pc:sldChg chg="modSp mod">
        <pc:chgData name="大島一好 / Oshima，Kazuyoshi" userId="9a25da4d-40a3-443d-84ab-466aba9a48e1" providerId="ADAL" clId="{18FFD85E-3A90-4F6D-8EB3-0F28BEF574E0}" dt="2021-01-20T01:28:25.235" v="23" actId="20577"/>
        <pc:sldMkLst>
          <pc:docMk/>
          <pc:sldMk cId="923846831" sldId="3124"/>
        </pc:sldMkLst>
        <pc:spChg chg="mod">
          <ac:chgData name="大島一好 / Oshima，Kazuyoshi" userId="9a25da4d-40a3-443d-84ab-466aba9a48e1" providerId="ADAL" clId="{18FFD85E-3A90-4F6D-8EB3-0F28BEF574E0}" dt="2021-01-20T01:28:04.278" v="8" actId="20577"/>
          <ac:spMkLst>
            <pc:docMk/>
            <pc:sldMk cId="923846831" sldId="3124"/>
            <ac:spMk id="5" creationId="{C90ADFD8-F5A8-4588-B92E-FF15997EE471}"/>
          </ac:spMkLst>
        </pc:spChg>
        <pc:spChg chg="mod">
          <ac:chgData name="大島一好 / Oshima，Kazuyoshi" userId="9a25da4d-40a3-443d-84ab-466aba9a48e1" providerId="ADAL" clId="{18FFD85E-3A90-4F6D-8EB3-0F28BEF574E0}" dt="2021-01-20T01:28:25.235" v="23" actId="20577"/>
          <ac:spMkLst>
            <pc:docMk/>
            <pc:sldMk cId="923846831" sldId="3124"/>
            <ac:spMk id="6" creationId="{BD018FFA-F839-4A38-89B3-62772AC89BFB}"/>
          </ac:spMkLst>
        </pc:spChg>
      </pc:sldChg>
      <pc:sldChg chg="del">
        <pc:chgData name="大島一好 / Oshima，Kazuyoshi" userId="9a25da4d-40a3-443d-84ab-466aba9a48e1" providerId="ADAL" clId="{18FFD85E-3A90-4F6D-8EB3-0F28BEF574E0}" dt="2021-01-20T01:27:47.123" v="3" actId="47"/>
        <pc:sldMkLst>
          <pc:docMk/>
          <pc:sldMk cId="4122506135" sldId="3127"/>
        </pc:sldMkLst>
      </pc:sldChg>
      <pc:sldChg chg="addSp delSp modSp mod">
        <pc:chgData name="大島一好 / Oshima，Kazuyoshi" userId="9a25da4d-40a3-443d-84ab-466aba9a48e1" providerId="ADAL" clId="{18FFD85E-3A90-4F6D-8EB3-0F28BEF574E0}" dt="2021-01-20T01:35:53.105" v="792"/>
        <pc:sldMkLst>
          <pc:docMk/>
          <pc:sldMk cId="1124002972" sldId="3133"/>
        </pc:sldMkLst>
        <pc:spChg chg="add mod">
          <ac:chgData name="大島一好 / Oshima，Kazuyoshi" userId="9a25da4d-40a3-443d-84ab-466aba9a48e1" providerId="ADAL" clId="{18FFD85E-3A90-4F6D-8EB3-0F28BEF574E0}" dt="2021-01-20T01:35:53.105" v="792"/>
          <ac:spMkLst>
            <pc:docMk/>
            <pc:sldMk cId="1124002972" sldId="3133"/>
            <ac:spMk id="17" creationId="{1A687CF5-E260-4022-923D-82990B88A5CF}"/>
          </ac:spMkLst>
        </pc:spChg>
        <pc:spChg chg="mod">
          <ac:chgData name="大島一好 / Oshima，Kazuyoshi" userId="9a25da4d-40a3-443d-84ab-466aba9a48e1" providerId="ADAL" clId="{18FFD85E-3A90-4F6D-8EB3-0F28BEF574E0}" dt="2021-01-20T01:29:03.225" v="137" actId="6549"/>
          <ac:spMkLst>
            <pc:docMk/>
            <pc:sldMk cId="1124002972" sldId="3133"/>
            <ac:spMk id="73" creationId="{DAC0F6CE-69C4-44DC-83F1-D9FF8B231B69}"/>
          </ac:spMkLst>
        </pc:spChg>
        <pc:spChg chg="del">
          <ac:chgData name="大島一好 / Oshima，Kazuyoshi" userId="9a25da4d-40a3-443d-84ab-466aba9a48e1" providerId="ADAL" clId="{18FFD85E-3A90-4F6D-8EB3-0F28BEF574E0}" dt="2021-01-20T01:28:50.142" v="85" actId="478"/>
          <ac:spMkLst>
            <pc:docMk/>
            <pc:sldMk cId="1124002972" sldId="3133"/>
            <ac:spMk id="74" creationId="{B4840527-B04D-487A-AE30-9EC00261046F}"/>
          </ac:spMkLst>
        </pc:spChg>
        <pc:spChg chg="mod">
          <ac:chgData name="大島一好 / Oshima，Kazuyoshi" userId="9a25da4d-40a3-443d-84ab-466aba9a48e1" providerId="ADAL" clId="{18FFD85E-3A90-4F6D-8EB3-0F28BEF574E0}" dt="2021-01-20T01:31:33.674" v="141" actId="20577"/>
          <ac:spMkLst>
            <pc:docMk/>
            <pc:sldMk cId="1124002972" sldId="3133"/>
            <ac:spMk id="108" creationId="{040D2062-FF03-41DA-B8D8-E1FDDCBB7013}"/>
          </ac:spMkLst>
        </pc:spChg>
        <pc:grpChg chg="del">
          <ac:chgData name="大島一好 / Oshima，Kazuyoshi" userId="9a25da4d-40a3-443d-84ab-466aba9a48e1" providerId="ADAL" clId="{18FFD85E-3A90-4F6D-8EB3-0F28BEF574E0}" dt="2021-01-20T01:29:08.102" v="138" actId="478"/>
          <ac:grpSpMkLst>
            <pc:docMk/>
            <pc:sldMk cId="1124002972" sldId="3133"/>
            <ac:grpSpMk id="5" creationId="{1B83219F-CE5E-4DE3-A02B-C25F06623360}"/>
          </ac:grpSpMkLst>
        </pc:grpChg>
      </pc:sldChg>
      <pc:sldChg chg="add del">
        <pc:chgData name="大島一好 / Oshima，Kazuyoshi" userId="9a25da4d-40a3-443d-84ab-466aba9a48e1" providerId="ADAL" clId="{18FFD85E-3A90-4F6D-8EB3-0F28BEF574E0}" dt="2021-01-20T01:34:51.373" v="562" actId="47"/>
        <pc:sldMkLst>
          <pc:docMk/>
          <pc:sldMk cId="3134611972" sldId="3134"/>
        </pc:sldMkLst>
      </pc:sldChg>
      <pc:sldChg chg="del">
        <pc:chgData name="大島一好 / Oshima，Kazuyoshi" userId="9a25da4d-40a3-443d-84ab-466aba9a48e1" providerId="ADAL" clId="{18FFD85E-3A90-4F6D-8EB3-0F28BEF574E0}" dt="2021-01-20T01:27:24.550" v="2" actId="47"/>
        <pc:sldMkLst>
          <pc:docMk/>
          <pc:sldMk cId="1582498047" sldId="3142"/>
        </pc:sldMkLst>
      </pc:sldChg>
    </pc:docChg>
  </pc:docChgLst>
  <pc:docChgLst>
    <pc:chgData name="西川享宏 / NISHIKAWA，YUKIHIRO" userId="19efa48e-0e79-425e-a2bf-836a53139d02" providerId="ADAL" clId="{9DD61B74-E61F-4EBA-B981-52196F088629}"/>
    <pc:docChg chg="undo custSel addSld delSld modSld modMainMaster">
      <pc:chgData name="西川享宏 / NISHIKAWA，YUKIHIRO" userId="19efa48e-0e79-425e-a2bf-836a53139d02" providerId="ADAL" clId="{9DD61B74-E61F-4EBA-B981-52196F088629}" dt="2022-01-12T11:18:42.042" v="682" actId="20577"/>
      <pc:docMkLst>
        <pc:docMk/>
      </pc:docMkLst>
      <pc:sldChg chg="del">
        <pc:chgData name="西川享宏 / NISHIKAWA，YUKIHIRO" userId="19efa48e-0e79-425e-a2bf-836a53139d02" providerId="ADAL" clId="{9DD61B74-E61F-4EBA-B981-52196F088629}" dt="2022-01-06T13:56:53.888" v="83" actId="2696"/>
        <pc:sldMkLst>
          <pc:docMk/>
          <pc:sldMk cId="203350281" sldId="3135"/>
        </pc:sldMkLst>
      </pc:sldChg>
      <pc:sldChg chg="addSp modSp mod">
        <pc:chgData name="西川享宏 / NISHIKAWA，YUKIHIRO" userId="19efa48e-0e79-425e-a2bf-836a53139d02" providerId="ADAL" clId="{9DD61B74-E61F-4EBA-B981-52196F088629}" dt="2022-01-07T09:34:40.782" v="94" actId="20577"/>
        <pc:sldMkLst>
          <pc:docMk/>
          <pc:sldMk cId="107919612" sldId="3136"/>
        </pc:sldMkLst>
        <pc:spChg chg="mod">
          <ac:chgData name="西川享宏 / NISHIKAWA，YUKIHIRO" userId="19efa48e-0e79-425e-a2bf-836a53139d02" providerId="ADAL" clId="{9DD61B74-E61F-4EBA-B981-52196F088629}" dt="2022-01-07T09:34:40.782" v="94" actId="20577"/>
          <ac:spMkLst>
            <pc:docMk/>
            <pc:sldMk cId="107919612" sldId="3136"/>
            <ac:spMk id="2" creationId="{DC133B70-D0A5-4DC7-AA1D-47515B7DD344}"/>
          </ac:spMkLst>
        </pc:spChg>
        <pc:spChg chg="add mod">
          <ac:chgData name="西川享宏 / NISHIKAWA，YUKIHIRO" userId="19efa48e-0e79-425e-a2bf-836a53139d02" providerId="ADAL" clId="{9DD61B74-E61F-4EBA-B981-52196F088629}" dt="2021-12-28T03:35:45.656" v="56" actId="20577"/>
          <ac:spMkLst>
            <pc:docMk/>
            <pc:sldMk cId="107919612" sldId="3136"/>
            <ac:spMk id="6" creationId="{1BEEAFF4-B54B-4823-8DA8-2B45F8BE77DE}"/>
          </ac:spMkLst>
        </pc:spChg>
        <pc:spChg chg="mod">
          <ac:chgData name="西川享宏 / NISHIKAWA，YUKIHIRO" userId="19efa48e-0e79-425e-a2bf-836a53139d02" providerId="ADAL" clId="{9DD61B74-E61F-4EBA-B981-52196F088629}" dt="2021-12-28T03:35:48.508" v="58" actId="20577"/>
          <ac:spMkLst>
            <pc:docMk/>
            <pc:sldMk cId="107919612" sldId="3136"/>
            <ac:spMk id="37" creationId="{1A03ED2C-CBE6-4E2D-8945-108A725233E9}"/>
          </ac:spMkLst>
        </pc:spChg>
        <pc:spChg chg="mod">
          <ac:chgData name="西川享宏 / NISHIKAWA，YUKIHIRO" userId="19efa48e-0e79-425e-a2bf-836a53139d02" providerId="ADAL" clId="{9DD61B74-E61F-4EBA-B981-52196F088629}" dt="2021-12-28T03:36:01.018" v="70" actId="20577"/>
          <ac:spMkLst>
            <pc:docMk/>
            <pc:sldMk cId="107919612" sldId="3136"/>
            <ac:spMk id="39" creationId="{6219D442-A348-42D8-8640-206499BD5393}"/>
          </ac:spMkLst>
        </pc:spChg>
      </pc:sldChg>
      <pc:sldChg chg="addSp delSp modSp add mod">
        <pc:chgData name="西川享宏 / NISHIKAWA，YUKIHIRO" userId="19efa48e-0e79-425e-a2bf-836a53139d02" providerId="ADAL" clId="{9DD61B74-E61F-4EBA-B981-52196F088629}" dt="2021-12-28T03:36:05.604" v="73" actId="20577"/>
        <pc:sldMkLst>
          <pc:docMk/>
          <pc:sldMk cId="974753888" sldId="3137"/>
        </pc:sldMkLst>
        <pc:spChg chg="mod">
          <ac:chgData name="西川享宏 / NISHIKAWA，YUKIHIRO" userId="19efa48e-0e79-425e-a2bf-836a53139d02" providerId="ADAL" clId="{9DD61B74-E61F-4EBA-B981-52196F088629}" dt="2021-12-28T03:36:05.604" v="73" actId="20577"/>
          <ac:spMkLst>
            <pc:docMk/>
            <pc:sldMk cId="974753888" sldId="3137"/>
            <ac:spMk id="2" creationId="{DC133B70-D0A5-4DC7-AA1D-47515B7DD344}"/>
          </ac:spMkLst>
        </pc:spChg>
        <pc:spChg chg="del">
          <ac:chgData name="西川享宏 / NISHIKAWA，YUKIHIRO" userId="19efa48e-0e79-425e-a2bf-836a53139d02" providerId="ADAL" clId="{9DD61B74-E61F-4EBA-B981-52196F088629}" dt="2021-12-27T08:44:43.817" v="25" actId="478"/>
          <ac:spMkLst>
            <pc:docMk/>
            <pc:sldMk cId="974753888" sldId="3137"/>
            <ac:spMk id="3" creationId="{5AF8F6A8-0159-4E1E-8E36-E7B80E84D945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9" creationId="{A447C6A0-CB26-464B-801A-6BBA490FC669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1" creationId="{4FBE54FE-28FE-44E2-B764-08EDF2EB5618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2" creationId="{2564AF01-9105-48C9-A131-DB429404D8A8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4" creationId="{D2C60017-70DE-4407-8218-A9EB195208A9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6" creationId="{8E85425C-7C1E-4914-B686-DAE4E42198B6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7" creationId="{C42FAED0-ADF1-45F6-8AEF-DB48267847D5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8" creationId="{7EF57BC4-6268-4A51-A470-08110CD1DD59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29" creationId="{5878D909-C74F-4580-8147-0C2BF7AE9929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0" creationId="{3562F80F-6FF7-4EEA-A0AC-E751D06AA4B8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1" creationId="{9549F81D-F1CA-48B6-95AC-B5AAD8DC0F50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2" creationId="{6BA0F667-D8AD-4869-A49C-E4952689C980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4" creationId="{E4DC77DC-804E-4FC3-A54E-DC187E25AFB2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5" creationId="{9F49FC80-160F-4FA0-8CF6-C4E7A4149BBD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36" creationId="{A4628BD9-0DB5-4DCD-9383-B03323DFC822}"/>
          </ac:spMkLst>
        </pc:spChg>
        <pc:spChg chg="del">
          <ac:chgData name="西川享宏 / NISHIKAWA，YUKIHIRO" userId="19efa48e-0e79-425e-a2bf-836a53139d02" providerId="ADAL" clId="{9DD61B74-E61F-4EBA-B981-52196F088629}" dt="2021-12-27T08:44:09.832" v="19" actId="478"/>
          <ac:spMkLst>
            <pc:docMk/>
            <pc:sldMk cId="974753888" sldId="3137"/>
            <ac:spMk id="40" creationId="{E1ADAA91-7B60-4874-A53D-A27FCF2727C6}"/>
          </ac:spMkLst>
        </pc:spChg>
        <pc:spChg chg="add mod">
          <ac:chgData name="西川享宏 / NISHIKAWA，YUKIHIRO" userId="19efa48e-0e79-425e-a2bf-836a53139d02" providerId="ADAL" clId="{9DD61B74-E61F-4EBA-B981-52196F088629}" dt="2021-12-27T08:46:50.377" v="40"/>
          <ac:spMkLst>
            <pc:docMk/>
            <pc:sldMk cId="974753888" sldId="3137"/>
            <ac:spMk id="42" creationId="{49CB3CCE-D87A-410B-93D4-896427660BC0}"/>
          </ac:spMkLst>
        </pc:spChg>
        <pc:spChg chg="add mod">
          <ac:chgData name="西川享宏 / NISHIKAWA，YUKIHIRO" userId="19efa48e-0e79-425e-a2bf-836a53139d02" providerId="ADAL" clId="{9DD61B74-E61F-4EBA-B981-52196F088629}" dt="2021-12-27T08:47:08.710" v="41"/>
          <ac:spMkLst>
            <pc:docMk/>
            <pc:sldMk cId="974753888" sldId="3137"/>
            <ac:spMk id="43" creationId="{B0BA49C0-A2D6-457C-B22F-0B9E07BA98E4}"/>
          </ac:spMkLst>
        </pc:spChg>
        <pc:spChg chg="del">
          <ac:chgData name="西川享宏 / NISHIKAWA，YUKIHIRO" userId="19efa48e-0e79-425e-a2bf-836a53139d02" providerId="ADAL" clId="{9DD61B74-E61F-4EBA-B981-52196F088629}" dt="2021-12-27T08:44:35.338" v="22" actId="478"/>
          <ac:spMkLst>
            <pc:docMk/>
            <pc:sldMk cId="974753888" sldId="3137"/>
            <ac:spMk id="44" creationId="{FE6DC190-2AFA-4A4C-909C-9C52BFFD4528}"/>
          </ac:spMkLst>
        </pc:spChg>
        <pc:grpChg chg="del">
          <ac:chgData name="西川享宏 / NISHIKAWA，YUKIHIRO" userId="19efa48e-0e79-425e-a2bf-836a53139d02" providerId="ADAL" clId="{9DD61B74-E61F-4EBA-B981-52196F088629}" dt="2021-12-27T08:44:09.832" v="19" actId="478"/>
          <ac:grpSpMkLst>
            <pc:docMk/>
            <pc:sldMk cId="974753888" sldId="3137"/>
            <ac:grpSpMk id="10" creationId="{BB7C9FB7-EE68-4F5E-9614-5CBE6FCC566D}"/>
          </ac:grpSpMkLst>
        </pc:grpChg>
        <pc:picChg chg="del">
          <ac:chgData name="西川享宏 / NISHIKAWA，YUKIHIRO" userId="19efa48e-0e79-425e-a2bf-836a53139d02" providerId="ADAL" clId="{9DD61B74-E61F-4EBA-B981-52196F088629}" dt="2021-12-27T08:44:09.832" v="19" actId="478"/>
          <ac:picMkLst>
            <pc:docMk/>
            <pc:sldMk cId="974753888" sldId="3137"/>
            <ac:picMk id="39" creationId="{AC304615-D952-40A0-86D0-45BB32306259}"/>
          </ac:picMkLst>
        </pc:picChg>
        <pc:picChg chg="add mod">
          <ac:chgData name="西川享宏 / NISHIKAWA，YUKIHIRO" userId="19efa48e-0e79-425e-a2bf-836a53139d02" providerId="ADAL" clId="{9DD61B74-E61F-4EBA-B981-52196F088629}" dt="2021-12-27T08:44:44.816" v="26"/>
          <ac:picMkLst>
            <pc:docMk/>
            <pc:sldMk cId="974753888" sldId="3137"/>
            <ac:picMk id="41" creationId="{C489FC21-EA27-4831-A89A-2C4A94A986CE}"/>
          </ac:picMkLst>
        </pc:pic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4" creationId="{74DB3A35-F703-447F-8DB3-0111FE737329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5" creationId="{2DF694A6-BF97-4F92-80EF-6CE290E2F4E4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6" creationId="{D787A5E1-D471-481E-BF6F-2362C2FEDC02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7" creationId="{A3F13FD4-AAD4-4DC4-8B6F-B89CCB46F289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8" creationId="{01B29E8C-C4FB-4922-977A-D945E68223DF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20" creationId="{E76CEA53-0DD2-48C6-B661-C75F09192EB5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23" creationId="{3F63F473-A446-4458-A36B-1B807EE470D2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25" creationId="{067E1EF0-2578-42D7-B661-31C894337D8A}"/>
          </ac:cxnSpMkLst>
        </pc:cxnChg>
        <pc:cxnChg chg="del">
          <ac:chgData name="西川享宏 / NISHIKAWA，YUKIHIRO" userId="19efa48e-0e79-425e-a2bf-836a53139d02" providerId="ADAL" clId="{9DD61B74-E61F-4EBA-B981-52196F088629}" dt="2021-12-27T08:44:09.832" v="19" actId="478"/>
          <ac:cxnSpMkLst>
            <pc:docMk/>
            <pc:sldMk cId="974753888" sldId="3137"/>
            <ac:cxnSpMk id="33" creationId="{70A0D66D-7D03-480F-8923-A26844975CCA}"/>
          </ac:cxnSpMkLst>
        </pc:cxnChg>
      </pc:sldChg>
      <pc:sldChg chg="addSp delSp modSp add mod">
        <pc:chgData name="西川享宏 / NISHIKAWA，YUKIHIRO" userId="19efa48e-0e79-425e-a2bf-836a53139d02" providerId="ADAL" clId="{9DD61B74-E61F-4EBA-B981-52196F088629}" dt="2022-01-12T11:07:28.370" v="662" actId="478"/>
        <pc:sldMkLst>
          <pc:docMk/>
          <pc:sldMk cId="1807743866" sldId="3138"/>
        </pc:sldMkLst>
        <pc:spChg chg="mod">
          <ac:chgData name="西川享宏 / NISHIKAWA，YUKIHIRO" userId="19efa48e-0e79-425e-a2bf-836a53139d02" providerId="ADAL" clId="{9DD61B74-E61F-4EBA-B981-52196F088629}" dt="2021-12-28T03:36:09.956" v="76" actId="20577"/>
          <ac:spMkLst>
            <pc:docMk/>
            <pc:sldMk cId="1807743866" sldId="3138"/>
            <ac:spMk id="2" creationId="{DC133B70-D0A5-4DC7-AA1D-47515B7DD344}"/>
          </ac:spMkLst>
        </pc:spChg>
        <pc:spChg chg="mod">
          <ac:chgData name="西川享宏 / NISHIKAWA，YUKIHIRO" userId="19efa48e-0e79-425e-a2bf-836a53139d02" providerId="ADAL" clId="{9DD61B74-E61F-4EBA-B981-52196F088629}" dt="2022-01-12T10:21:21.753" v="438" actId="20577"/>
          <ac:spMkLst>
            <pc:docMk/>
            <pc:sldMk cId="1807743866" sldId="3138"/>
            <ac:spMk id="3" creationId="{5AF8F6A8-0159-4E1E-8E36-E7B80E84D945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" creationId="{E6C2FBD1-98BE-4176-BF3E-059740DA30FE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6" creationId="{6F70F7D2-33B5-4104-A3CB-E9C0F47C812B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7" creationId="{F3F6975D-EA38-404B-877E-F5C9D0870EC2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8" creationId="{7088A92D-6152-4195-A554-44A533E5623A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9" creationId="{6BF955CF-1A66-4D32-8F03-A2AEF7B2CE0D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0" creationId="{2817B394-0581-45FF-8D19-C0E0782D3D9E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1" creationId="{AD67E844-8F05-4DB2-B080-B435C10D4E3D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2" creationId="{31934A7E-7ECA-4ECC-8DD4-068EE81D5D44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3" creationId="{320C4673-3175-42EF-8A07-730484812C28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4" creationId="{F0ED88B2-4227-41D1-BEFC-E77A5015CB28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5" creationId="{82657107-11BC-4542-BC65-9D339AA6D535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6" creationId="{EA2C8D4F-6D07-4261-BBCB-0A767AB364B4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17" creationId="{341E533E-1397-4810-AEC5-98601D07D248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7:28.370" v="662" actId="478"/>
          <ac:spMkLst>
            <pc:docMk/>
            <pc:sldMk cId="1807743866" sldId="3138"/>
            <ac:spMk id="19" creationId="{9004821C-7D79-41A3-8B15-B31EE22D682E}"/>
          </ac:spMkLst>
        </pc:spChg>
        <pc:spChg chg="del">
          <ac:chgData name="西川享宏 / NISHIKAWA，YUKIHIRO" userId="19efa48e-0e79-425e-a2bf-836a53139d02" providerId="ADAL" clId="{9DD61B74-E61F-4EBA-B981-52196F088629}" dt="2021-12-27T08:44:33.551" v="21" actId="478"/>
          <ac:spMkLst>
            <pc:docMk/>
            <pc:sldMk cId="1807743866" sldId="3138"/>
            <ac:spMk id="44" creationId="{FE6DC190-2AFA-4A4C-909C-9C52BFFD4528}"/>
          </ac:spMkLst>
        </pc:spChg>
        <pc:spChg chg="add mod">
          <ac:chgData name="西川享宏 / NISHIKAWA，YUKIHIRO" userId="19efa48e-0e79-425e-a2bf-836a53139d02" providerId="ADAL" clId="{9DD61B74-E61F-4EBA-B981-52196F088629}" dt="2022-01-06T13:57:18.747" v="86" actId="6549"/>
          <ac:spMkLst>
            <pc:docMk/>
            <pc:sldMk cId="1807743866" sldId="3138"/>
            <ac:spMk id="49" creationId="{974C065B-4593-47CA-A462-0E66F6E0DE3A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0" creationId="{A8660BAF-DD3D-4D8A-8284-B5654D60CB83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1" creationId="{7500DB42-B1E6-440E-943F-C6951F7B8F77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2" creationId="{22D2E95A-7370-4AF5-94F0-91F665230153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3" creationId="{8D80FFA3-AF40-48AA-BBB7-575A23E31015}"/>
          </ac:spMkLst>
        </pc:spChg>
        <pc:spChg chg="add mod">
          <ac:chgData name="西川享宏 / NISHIKAWA，YUKIHIRO" userId="19efa48e-0e79-425e-a2bf-836a53139d02" providerId="ADAL" clId="{9DD61B74-E61F-4EBA-B981-52196F088629}" dt="2021-12-27T08:45:15.125" v="30"/>
          <ac:spMkLst>
            <pc:docMk/>
            <pc:sldMk cId="1807743866" sldId="3138"/>
            <ac:spMk id="54" creationId="{E4109263-6B8F-445C-BD11-8E65E2F80C99}"/>
          </ac:spMkLst>
        </pc:sp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19" creationId="{0E9F4A27-1447-4C0E-9F75-2DA031E9ED9B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0" creationId="{244C5014-5DDD-472B-94BE-A16C19908C94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1" creationId="{BF2E2145-9D1B-4B88-9CD4-62E7AFFC4B7E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2" creationId="{534F37E8-1348-42D4-AC3C-6280CE8EB000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3" creationId="{F6E32A16-1FCE-417D-A9AC-D0556B5EB429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4" creationId="{A6B2D076-65E8-4BDB-83DB-6D0B01CFA266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5" creationId="{799A92AA-BC34-4FB4-A30D-F9DFA20F9F41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6" creationId="{2C232FD4-63AC-4783-8BD9-22E8E590F62A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7" creationId="{3E13A26C-D2CE-47AE-8B6E-DD63E4DDD1EF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8" creationId="{009F5759-A1F2-4151-8F94-71D64399C6C0}"/>
          </ac:picMkLst>
        </pc:picChg>
        <pc:picChg chg="add mod">
          <ac:chgData name="西川享宏 / NISHIKAWA，YUKIHIRO" userId="19efa48e-0e79-425e-a2bf-836a53139d02" providerId="ADAL" clId="{9DD61B74-E61F-4EBA-B981-52196F088629}" dt="2021-12-27T08:45:15.125" v="30"/>
          <ac:picMkLst>
            <pc:docMk/>
            <pc:sldMk cId="1807743866" sldId="3138"/>
            <ac:picMk id="29" creationId="{E74D6D61-1C9E-4FE7-A519-DC16E647A6E3}"/>
          </ac:picMkLst>
        </pc:pic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18" creationId="{ED1E1AB8-552C-41AD-9AFA-A63F51E62AAD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0" creationId="{0F9DBA6E-B8DE-45C0-9FCF-E1837E424D63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1" creationId="{F45154B1-694D-4F4D-8C65-CFE7C4646628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2" creationId="{273DFF52-A730-40C8-868D-BCDC8FD6C50C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3" creationId="{4CBF7626-FE1E-41EB-A21C-53BC07BA461F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4" creationId="{41CB9B1F-B360-410C-B684-8A80AD9FA177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5" creationId="{299CA10E-B663-49B1-B46E-A323E351C6E7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6" creationId="{E99C6A72-C4FD-4CD3-A6DD-E0D7BB9C418C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7" creationId="{30FCA6BE-41AF-457B-B81C-279FC12099BD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8" creationId="{B02EDA2E-5844-449E-B778-3A5273A02DC4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39" creationId="{04E78340-EB0C-46B8-9A81-587A39E4E999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0" creationId="{B2C572C5-F325-4637-9981-617DCCACFE43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1" creationId="{22834759-F45C-4826-A25D-82BC88E805DE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2" creationId="{790E9BB0-DF48-4073-88D1-B07C8B76760C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3" creationId="{8D9005FC-4C32-4C6D-A6B6-A68811B57EF0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5" creationId="{56EC2BFC-3244-4F24-8C56-B8A620B755B2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6" creationId="{8BA35029-4268-4095-9101-F32D557C9834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7" creationId="{3C66C5B3-8B88-4F07-BDD9-D74EE2E29673}"/>
          </ac:cxnSpMkLst>
        </pc:cxnChg>
        <pc:cxnChg chg="add mod">
          <ac:chgData name="西川享宏 / NISHIKAWA，YUKIHIRO" userId="19efa48e-0e79-425e-a2bf-836a53139d02" providerId="ADAL" clId="{9DD61B74-E61F-4EBA-B981-52196F088629}" dt="2021-12-27T08:45:15.125" v="30"/>
          <ac:cxnSpMkLst>
            <pc:docMk/>
            <pc:sldMk cId="1807743866" sldId="3138"/>
            <ac:cxnSpMk id="48" creationId="{39629104-67F8-46B0-82E5-1991BAF94E8C}"/>
          </ac:cxnSpMkLst>
        </pc:cxnChg>
      </pc:sldChg>
      <pc:sldChg chg="addSp delSp modSp add mod">
        <pc:chgData name="西川享宏 / NISHIKAWA，YUKIHIRO" userId="19efa48e-0e79-425e-a2bf-836a53139d02" providerId="ADAL" clId="{9DD61B74-E61F-4EBA-B981-52196F088629}" dt="2021-12-28T03:36:18.438" v="82" actId="20577"/>
        <pc:sldMkLst>
          <pc:docMk/>
          <pc:sldMk cId="4022424502" sldId="3139"/>
        </pc:sldMkLst>
        <pc:spChg chg="mod">
          <ac:chgData name="西川享宏 / NISHIKAWA，YUKIHIRO" userId="19efa48e-0e79-425e-a2bf-836a53139d02" providerId="ADAL" clId="{9DD61B74-E61F-4EBA-B981-52196F088629}" dt="2021-12-28T03:36:18.438" v="82" actId="20577"/>
          <ac:spMkLst>
            <pc:docMk/>
            <pc:sldMk cId="4022424502" sldId="3139"/>
            <ac:spMk id="2" creationId="{DC133B70-D0A5-4DC7-AA1D-47515B7DD344}"/>
          </ac:spMkLst>
        </pc:spChg>
        <pc:spChg chg="del">
          <ac:chgData name="西川享宏 / NISHIKAWA，YUKIHIRO" userId="19efa48e-0e79-425e-a2bf-836a53139d02" providerId="ADAL" clId="{9DD61B74-E61F-4EBA-B981-52196F088629}" dt="2021-12-27T08:45:57.931" v="35" actId="478"/>
          <ac:spMkLst>
            <pc:docMk/>
            <pc:sldMk cId="4022424502" sldId="3139"/>
            <ac:spMk id="3" creationId="{5AF8F6A8-0159-4E1E-8E36-E7B80E84D945}"/>
          </ac:spMkLst>
        </pc:spChg>
        <pc:spChg chg="add mod">
          <ac:chgData name="西川享宏 / NISHIKAWA，YUKIHIRO" userId="19efa48e-0e79-425e-a2bf-836a53139d02" providerId="ADAL" clId="{9DD61B74-E61F-4EBA-B981-52196F088629}" dt="2021-12-27T08:45:58.949" v="36"/>
          <ac:spMkLst>
            <pc:docMk/>
            <pc:sldMk cId="4022424502" sldId="3139"/>
            <ac:spMk id="4" creationId="{46912097-9A40-411E-A494-B9344D858634}"/>
          </ac:spMkLst>
        </pc:spChg>
        <pc:spChg chg="add mod">
          <ac:chgData name="西川享宏 / NISHIKAWA，YUKIHIRO" userId="19efa48e-0e79-425e-a2bf-836a53139d02" providerId="ADAL" clId="{9DD61B74-E61F-4EBA-B981-52196F088629}" dt="2021-12-27T08:45:58.949" v="36"/>
          <ac:spMkLst>
            <pc:docMk/>
            <pc:sldMk cId="4022424502" sldId="3139"/>
            <ac:spMk id="6" creationId="{51290A16-EFA8-4ABF-BB0E-07E07EA1A7A6}"/>
          </ac:spMkLst>
        </pc:spChg>
        <pc:spChg chg="add mod">
          <ac:chgData name="西川享宏 / NISHIKAWA，YUKIHIRO" userId="19efa48e-0e79-425e-a2bf-836a53139d02" providerId="ADAL" clId="{9DD61B74-E61F-4EBA-B981-52196F088629}" dt="2021-12-27T08:45:58.949" v="36"/>
          <ac:spMkLst>
            <pc:docMk/>
            <pc:sldMk cId="4022424502" sldId="3139"/>
            <ac:spMk id="7" creationId="{7C0C4B8E-8939-4623-80B5-68190F685EB4}"/>
          </ac:spMkLst>
        </pc:spChg>
        <pc:spChg chg="add mod">
          <ac:chgData name="西川享宏 / NISHIKAWA，YUKIHIRO" userId="19efa48e-0e79-425e-a2bf-836a53139d02" providerId="ADAL" clId="{9DD61B74-E61F-4EBA-B981-52196F088629}" dt="2021-12-27T08:45:58.949" v="36"/>
          <ac:spMkLst>
            <pc:docMk/>
            <pc:sldMk cId="4022424502" sldId="3139"/>
            <ac:spMk id="8" creationId="{8870204A-E77E-45CC-BDA4-A5BAF77A2E01}"/>
          </ac:spMkLst>
        </pc:spChg>
        <pc:spChg chg="add mod">
          <ac:chgData name="西川享宏 / NISHIKAWA，YUKIHIRO" userId="19efa48e-0e79-425e-a2bf-836a53139d02" providerId="ADAL" clId="{9DD61B74-E61F-4EBA-B981-52196F088629}" dt="2021-12-27T08:45:58.949" v="36"/>
          <ac:spMkLst>
            <pc:docMk/>
            <pc:sldMk cId="4022424502" sldId="3139"/>
            <ac:spMk id="9" creationId="{442D4457-A0E7-4A32-9EF6-254354CFF96A}"/>
          </ac:spMkLst>
        </pc:spChg>
        <pc:picChg chg="add mod">
          <ac:chgData name="西川享宏 / NISHIKAWA，YUKIHIRO" userId="19efa48e-0e79-425e-a2bf-836a53139d02" providerId="ADAL" clId="{9DD61B74-E61F-4EBA-B981-52196F088629}" dt="2021-12-27T08:45:58.949" v="36"/>
          <ac:picMkLst>
            <pc:docMk/>
            <pc:sldMk cId="4022424502" sldId="3139"/>
            <ac:picMk id="5" creationId="{F6B532DF-6251-4D29-8061-E216F3900AD6}"/>
          </ac:picMkLst>
        </pc:picChg>
      </pc:sldChg>
      <pc:sldChg chg="addSp delSp modSp add mod">
        <pc:chgData name="西川享宏 / NISHIKAWA，YUKIHIRO" userId="19efa48e-0e79-425e-a2bf-836a53139d02" providerId="ADAL" clId="{9DD61B74-E61F-4EBA-B981-52196F088629}" dt="2022-01-12T11:09:47.519" v="676" actId="14100"/>
        <pc:sldMkLst>
          <pc:docMk/>
          <pc:sldMk cId="2185147755" sldId="3140"/>
        </pc:sldMkLst>
        <pc:spChg chg="mod">
          <ac:chgData name="西川享宏 / NISHIKAWA，YUKIHIRO" userId="19efa48e-0e79-425e-a2bf-836a53139d02" providerId="ADAL" clId="{9DD61B74-E61F-4EBA-B981-52196F088629}" dt="2021-12-28T03:36:14.243" v="79" actId="20577"/>
          <ac:spMkLst>
            <pc:docMk/>
            <pc:sldMk cId="2185147755" sldId="3140"/>
            <ac:spMk id="2" creationId="{DC133B70-D0A5-4DC7-AA1D-47515B7DD344}"/>
          </ac:spMkLst>
        </pc:spChg>
        <pc:spChg chg="mod">
          <ac:chgData name="西川享宏 / NISHIKAWA，YUKIHIRO" userId="19efa48e-0e79-425e-a2bf-836a53139d02" providerId="ADAL" clId="{9DD61B74-E61F-4EBA-B981-52196F088629}" dt="2022-01-12T10:24:06.389" v="638" actId="6549"/>
          <ac:spMkLst>
            <pc:docMk/>
            <pc:sldMk cId="2185147755" sldId="3140"/>
            <ac:spMk id="3" creationId="{5AF8F6A8-0159-4E1E-8E36-E7B80E84D945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" creationId="{C44139BA-113E-43D7-A537-492A5D9E737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5" creationId="{9B34DEEE-4FB3-4440-9A28-BB58F2FA00C1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6" creationId="{5805447C-B7C9-4B25-A119-F31CBABB6C0E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7" creationId="{49D1B8C6-1D10-4959-9A20-761474BC6E91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14" creationId="{0DBEA4C6-81E0-4B16-86EF-FC7FA718F907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15" creationId="{BE879404-6693-4905-B080-A2B967690122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18" creationId="{32CBEC8A-F929-4EA9-9144-A23C48295BC7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3" creationId="{4965F27F-E9E5-4BC2-AF66-A58343716BB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4" creationId="{CD9890AA-18F5-4319-8DC4-4E6B6B3CA85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5" creationId="{7819F4E8-5B20-4634-B317-27F0DC989DC8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6" creationId="{D176AF18-D74A-47EB-A449-84209CED18D8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7" creationId="{DB1ABF84-1FCA-4D6F-889D-812BA39C948C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8" creationId="{DA841C30-0880-4C79-AE33-0AC97682A885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29" creationId="{D848BCBD-B2C5-48F4-A019-AAB59097168A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0" creationId="{49D76D5A-B823-47F5-80FC-B8B1DAC7585A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1" creationId="{EE1BA5F8-C963-404B-90E3-AE2797FC2FC9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2" creationId="{6392A3D1-A71D-4DA5-86D7-343B301A0F7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3" creationId="{C92D2C9D-557E-42BA-9A12-AA1D1A08F6BE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4" creationId="{F3478BB1-28A8-41A8-A4DA-F0FB3E1F1EFF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6" creationId="{B6F2E147-9BDB-4256-8A03-615099A4485C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7" creationId="{4AF2DABE-F3EA-4443-8E03-206FD771574D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8" creationId="{EA8DCA27-8C1B-4843-8122-F4FD152E8F27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39" creationId="{56A67A0C-B24B-4B74-8B60-68EF75DA932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0" creationId="{4354587C-A136-48C2-BF53-EA44601D7AAE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1" creationId="{B6D6B14A-A3D0-4346-A4CB-A1A57FF1D033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2" creationId="{F3F2867B-43C4-4A05-B44A-162694C198BB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3" creationId="{B6CF48AA-1118-45AA-9694-D9ED0A0DE929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4" creationId="{856ACEA9-9D96-4960-B41B-76535F77C98F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5" creationId="{32F3D399-17C2-4327-816B-A42F9352C248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6" creationId="{7D08D4E8-84B6-458B-8888-3D9A5CFB90A6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7" creationId="{C0C54B6F-9516-4C11-8FBD-E4930EBCFEFD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8" creationId="{D5AC7F78-8902-458C-8A61-C50B2CF6BB5A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49" creationId="{506D6EBA-0DC4-4348-8BDB-0A92E15DD63E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50" creationId="{918063CD-9CD9-4771-BB96-D38CD1E11787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51" creationId="{E2A5C6F6-B2C6-44E7-A12E-2CED0FFD61C5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52" creationId="{B1C20637-C018-4AD8-B188-51CDF7E72D6C}"/>
          </ac:spMkLst>
        </pc:spChg>
        <pc:spChg chg="add mod">
          <ac:chgData name="西川享宏 / NISHIKAWA，YUKIHIRO" userId="19efa48e-0e79-425e-a2bf-836a53139d02" providerId="ADAL" clId="{9DD61B74-E61F-4EBA-B981-52196F088629}" dt="2022-01-12T09:21:34.163" v="311" actId="1076"/>
          <ac:spMkLst>
            <pc:docMk/>
            <pc:sldMk cId="2185147755" sldId="3140"/>
            <ac:spMk id="53" creationId="{A1E21C08-4F8C-416D-948E-1D633B62ACC2}"/>
          </ac:spMkLst>
        </pc:spChg>
        <pc:spChg chg="add mod">
          <ac:chgData name="西川享宏 / NISHIKAWA，YUKIHIRO" userId="19efa48e-0e79-425e-a2bf-836a53139d02" providerId="ADAL" clId="{9DD61B74-E61F-4EBA-B981-52196F088629}" dt="2022-01-12T09:22:41.737" v="322" actId="1076"/>
          <ac:spMkLst>
            <pc:docMk/>
            <pc:sldMk cId="2185147755" sldId="3140"/>
            <ac:spMk id="55" creationId="{ACB31C68-821E-43BF-95D1-4A49AF6C9D66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56" creationId="{18E5B0A0-3500-4A6D-A1E0-63EB02BCCFDE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57" creationId="{8A47F889-06C2-4BFD-8887-F766DB455C23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58" creationId="{2C13D13B-D5A2-4926-8887-D1FF48A4E93A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59" creationId="{2DEBFFDE-4152-4668-B254-056D50CF19E9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0" creationId="{B493DDFF-4C11-4EEA-94BE-71BEFA9D1B25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1" creationId="{938CD2E8-FBA8-4394-BAD3-C2A3D3D85F12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2" creationId="{904477EC-8ACA-45E8-8009-A0919F4DA690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3" creationId="{AE53B4F2-0082-476B-99A7-47EE5525FB39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4" creationId="{E7F1C31A-47BA-4BC0-AAC2-2E7C8DDA693B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5" creationId="{414CDFE5-E026-4AA7-8E31-CE5958C5A944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67" creationId="{FAD5C654-6DA7-42E9-85F3-59288601DB0E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0" creationId="{02931A45-EC09-47A5-929F-37120B451B1F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1" creationId="{D7C6BED5-D442-40B1-8890-E7D9AAD6F06B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2" creationId="{DE06431C-7AED-43E1-9392-6AF9ABA6A1BF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3" creationId="{AFFD7F0F-F0E1-4AA9-8FD2-FF3C01C287DE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4" creationId="{E50A6970-867C-4E0D-806B-4B9054A3F6A5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5" creationId="{5699132B-FC7A-4AA1-BAA8-A3956F6C23B7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6" creationId="{4AB1FD78-BC88-4BDE-9AB6-58E66E8C1798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7" creationId="{53A2E3C1-47F5-43E5-966F-87CCD60971C2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8" creationId="{815C25D7-3308-4EDE-A54F-E70FD0C119BB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79" creationId="{AD251381-C7A5-4EE3-8FF5-1AB20C9DDE48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80" creationId="{8D4EA7DE-21AD-4C5D-A144-75FEBA641A24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81" creationId="{CAECCCE6-057F-43AC-BDA4-A69A83B69E30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82" creationId="{FAD5092A-7B55-48A5-8C23-8B907B47A1F4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90" creationId="{54FE81D4-D49C-48D9-B3BD-1AAF53BE24DA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8:35.695" v="664" actId="478"/>
          <ac:spMkLst>
            <pc:docMk/>
            <pc:sldMk cId="2185147755" sldId="3140"/>
            <ac:spMk id="91" creationId="{A477DC14-B5D0-4F3E-9855-49F39ADA0693}"/>
          </ac:spMkLst>
        </pc:spChg>
        <pc:spChg chg="add mod">
          <ac:chgData name="西川享宏 / NISHIKAWA，YUKIHIRO" userId="19efa48e-0e79-425e-a2bf-836a53139d02" providerId="ADAL" clId="{9DD61B74-E61F-4EBA-B981-52196F088629}" dt="2022-01-12T09:22:23.636" v="320" actId="1076"/>
          <ac:spMkLst>
            <pc:docMk/>
            <pc:sldMk cId="2185147755" sldId="3140"/>
            <ac:spMk id="92" creationId="{053ECBFF-B753-43C4-825E-356E75BDC7C5}"/>
          </ac:spMkLst>
        </pc:spChg>
        <pc:spChg chg="add mod">
          <ac:chgData name="西川享宏 / NISHIKAWA，YUKIHIRO" userId="19efa48e-0e79-425e-a2bf-836a53139d02" providerId="ADAL" clId="{9DD61B74-E61F-4EBA-B981-52196F088629}" dt="2022-01-12T11:09:01.193" v="670" actId="1076"/>
          <ac:spMkLst>
            <pc:docMk/>
            <pc:sldMk cId="2185147755" sldId="3140"/>
            <ac:spMk id="93" creationId="{E3018EBC-36DF-4522-ADA2-1FEE70AFECFF}"/>
          </ac:spMkLst>
        </pc:spChg>
        <pc:spChg chg="add mod">
          <ac:chgData name="西川享宏 / NISHIKAWA，YUKIHIRO" userId="19efa48e-0e79-425e-a2bf-836a53139d02" providerId="ADAL" clId="{9DD61B74-E61F-4EBA-B981-52196F088629}" dt="2022-01-12T09:22:54.912" v="337" actId="1076"/>
          <ac:spMkLst>
            <pc:docMk/>
            <pc:sldMk cId="2185147755" sldId="3140"/>
            <ac:spMk id="95" creationId="{9B9430EF-C16F-4280-AB0C-63A82B473606}"/>
          </ac:spMkLst>
        </pc:spChg>
        <pc:spChg chg="add mod">
          <ac:chgData name="西川享宏 / NISHIKAWA，YUKIHIRO" userId="19efa48e-0e79-425e-a2bf-836a53139d02" providerId="ADAL" clId="{9DD61B74-E61F-4EBA-B981-52196F088629}" dt="2022-01-12T09:57:39.366" v="434" actId="14100"/>
          <ac:spMkLst>
            <pc:docMk/>
            <pc:sldMk cId="2185147755" sldId="3140"/>
            <ac:spMk id="96" creationId="{6151C7BF-7AA7-42E2-AAD0-7341D14305CE}"/>
          </ac:spMkLst>
        </pc:spChg>
        <pc:spChg chg="add del mod">
          <ac:chgData name="西川享宏 / NISHIKAWA，YUKIHIRO" userId="19efa48e-0e79-425e-a2bf-836a53139d02" providerId="ADAL" clId="{9DD61B74-E61F-4EBA-B981-52196F088629}" dt="2022-01-12T11:07:32.191" v="663" actId="478"/>
          <ac:spMkLst>
            <pc:docMk/>
            <pc:sldMk cId="2185147755" sldId="3140"/>
            <ac:spMk id="97" creationId="{E4251F0C-E6B9-478B-AC27-D5F575428EBF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98" creationId="{318D288E-FD22-4452-B9B5-DC4A7483E9DA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99" creationId="{AF765442-19C9-4299-9093-6A47E82AB868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0" creationId="{22A58F69-CD71-48A6-B489-92D7278623BC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1" creationId="{39D38468-33E0-4BB5-B422-F74ADF7B78F9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2" creationId="{25D1765A-2D4C-44ED-89F2-F485798C9702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3" creationId="{C81680C2-8225-421C-A4BB-3680D2CC905C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4" creationId="{E1DCEBD1-344D-43C3-A3C9-3A47327E037E}"/>
          </ac:spMkLst>
        </pc:spChg>
        <pc:spChg chg="add mod">
          <ac:chgData name="西川享宏 / NISHIKAWA，YUKIHIRO" userId="19efa48e-0e79-425e-a2bf-836a53139d02" providerId="ADAL" clId="{9DD61B74-E61F-4EBA-B981-52196F088629}" dt="2022-01-12T11:08:55.587" v="668" actId="207"/>
          <ac:spMkLst>
            <pc:docMk/>
            <pc:sldMk cId="2185147755" sldId="3140"/>
            <ac:spMk id="105" creationId="{959CE2E2-9298-4A7E-A550-1F6D16B53A55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6" creationId="{6F821DB6-121C-4D65-9170-E56818DB5C85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7" creationId="{704FCB3A-F923-45DF-8F8E-E1A6CCC4F347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09" creationId="{04B7D00F-B75D-4E62-BECC-C694969B06E4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2" creationId="{4B28D00F-9D71-40D8-9B2B-ACC043075818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3" creationId="{06EF6CB7-506D-4328-B116-86294A56DFBA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4" creationId="{8A891F32-A265-4349-8455-0A4240643915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5" creationId="{50E1777F-4AF6-4A4A-A83F-A360788DCF6B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6" creationId="{630435EF-343A-423D-9B3F-3768E0978BF9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7" creationId="{416631CA-27A0-4A3C-B04E-83C0E8F3772A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8" creationId="{9D47931D-4F7D-4A19-A714-EB29A5B4A5AE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19" creationId="{F90750FD-9F18-487D-A2A8-668A127B41DD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20" creationId="{3184DBCF-4DC5-473D-B224-D9E115E5FFA5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21" creationId="{244F8CD8-9FDD-4892-9198-FE8B3B1FC68C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22" creationId="{D9135845-DF71-4E76-8F92-304FE7562F94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23" creationId="{1B8E781F-C253-49B0-A736-9FB81E321E15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24" creationId="{BA743A87-A3E8-4400-8315-403830EF38A7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32" creationId="{3B7E6A6B-8E75-43CD-830B-5A0EBFCC8D68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33" creationId="{BF25D493-BA85-4424-A7A2-E37CE9813B4A}"/>
          </ac:spMkLst>
        </pc:spChg>
        <pc:spChg chg="add mod">
          <ac:chgData name="西川享宏 / NISHIKAWA，YUKIHIRO" userId="19efa48e-0e79-425e-a2bf-836a53139d02" providerId="ADAL" clId="{9DD61B74-E61F-4EBA-B981-52196F088629}" dt="2022-01-12T11:08:39.816" v="666" actId="1076"/>
          <ac:spMkLst>
            <pc:docMk/>
            <pc:sldMk cId="2185147755" sldId="3140"/>
            <ac:spMk id="134" creationId="{CF0499B6-3F95-4120-8986-7CB204D3947E}"/>
          </ac:spMkLst>
        </pc:spChg>
        <pc:picChg chg="add mod">
          <ac:chgData name="西川享宏 / NISHIKAWA，YUKIHIRO" userId="19efa48e-0e79-425e-a2bf-836a53139d02" providerId="ADAL" clId="{9DD61B74-E61F-4EBA-B981-52196F088629}" dt="2022-01-11T06:42:29.448" v="96" actId="1076"/>
          <ac:picMkLst>
            <pc:docMk/>
            <pc:sldMk cId="2185147755" sldId="3140"/>
            <ac:picMk id="54" creationId="{43E8488B-3BF2-4751-BFC5-355D7367412A}"/>
          </ac:picMkLst>
        </pc:picChg>
        <pc:picChg chg="del mod">
          <ac:chgData name="西川享宏 / NISHIKAWA，YUKIHIRO" userId="19efa48e-0e79-425e-a2bf-836a53139d02" providerId="ADAL" clId="{9DD61B74-E61F-4EBA-B981-52196F088629}" dt="2022-01-12T11:09:10.869" v="671" actId="478"/>
          <ac:picMkLst>
            <pc:docMk/>
            <pc:sldMk cId="2185147755" sldId="3140"/>
            <ac:picMk id="94" creationId="{106E8193-4107-4458-AF8D-08373436F2AD}"/>
          </ac:picMkLst>
        </pc:picChg>
        <pc:picChg chg="del mod">
          <ac:chgData name="西川享宏 / NISHIKAWA，YUKIHIRO" userId="19efa48e-0e79-425e-a2bf-836a53139d02" providerId="ADAL" clId="{9DD61B74-E61F-4EBA-B981-52196F088629}" dt="2022-01-12T11:09:24.740" v="673" actId="478"/>
          <ac:picMkLst>
            <pc:docMk/>
            <pc:sldMk cId="2185147755" sldId="3140"/>
            <ac:picMk id="135" creationId="{2ABC80D5-FA48-407A-9116-EB77E87F5AD2}"/>
          </ac:picMkLst>
        </pc:picChg>
        <pc:picChg chg="mod">
          <ac:chgData name="西川享宏 / NISHIKAWA，YUKIHIRO" userId="19efa48e-0e79-425e-a2bf-836a53139d02" providerId="ADAL" clId="{9DD61B74-E61F-4EBA-B981-52196F088629}" dt="2022-01-12T11:09:47.519" v="676" actId="14100"/>
          <ac:picMkLst>
            <pc:docMk/>
            <pc:sldMk cId="2185147755" sldId="3140"/>
            <ac:picMk id="136" creationId="{5225CC58-33B7-4A37-BB66-13EF042C3EBE}"/>
          </ac:picMkLst>
        </pc:pic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8" creationId="{9E91F054-C210-464E-B10B-89F46320F38D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9" creationId="{B80FDB9A-D343-4844-A04F-B902082B5614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0" creationId="{55719D2A-816C-4E36-BC64-CC68D5E57991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1" creationId="{218B6C9A-D62E-4BFC-9024-1958A9EE08DA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2" creationId="{459EA3B2-34FC-4568-BF05-A3F410483568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3" creationId="{D3EED7A7-5AEF-44CD-A987-E12D55B70A12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6" creationId="{074378F3-F7F4-4C0D-BC67-959919B020A2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7" creationId="{E3C5C4F0-E211-4DC2-9C6D-5FAB5C60C6A5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19" creationId="{267E5FF6-AA65-4CF5-822E-E55120C44E83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20" creationId="{864DC165-BEFE-4453-88F5-C53CB5DA2AA9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21" creationId="{3E56ADFC-AA25-44FD-84A3-3D62D02E4456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22" creationId="{4F97F4FF-9A8D-4116-9029-72D795BC16D1}"/>
          </ac:cxnSpMkLst>
        </pc:cxnChg>
        <pc:cxnChg chg="add mod">
          <ac:chgData name="西川享宏 / NISHIKAWA，YUKIHIRO" userId="19efa48e-0e79-425e-a2bf-836a53139d02" providerId="ADAL" clId="{9DD61B74-E61F-4EBA-B981-52196F088629}" dt="2022-01-12T09:21:34.163" v="311" actId="1076"/>
          <ac:cxnSpMkLst>
            <pc:docMk/>
            <pc:sldMk cId="2185147755" sldId="3140"/>
            <ac:cxnSpMk id="35" creationId="{8209D65E-941E-495A-BB0E-8F246AD43D58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66" creationId="{F5D0FDE5-C83C-4F76-98B3-66D5C3B5190B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68" creationId="{2D53150C-C070-4D6C-963E-5BB3C3DD11E7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69" creationId="{BB50C15E-FB2D-43A5-B5CD-8B4DBCD557E2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3" creationId="{12F6A8E5-4C94-4FE0-83BC-4D041615311C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4" creationId="{FD226F77-A1B1-485F-83F8-FE4C3B138B5B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5" creationId="{82FFB5B9-3174-43D8-85AF-69CC20DE4E6E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6" creationId="{5A37B7F6-97A1-4D95-A7CD-4491AF52D010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7" creationId="{8C8FBBCB-4D61-44D4-9317-C85C6A9B5E5E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8" creationId="{080B5A30-BB27-4F2E-AF84-436197C09FCD}"/>
          </ac:cxnSpMkLst>
        </pc:cxnChg>
        <pc:cxnChg chg="add del mod">
          <ac:chgData name="西川享宏 / NISHIKAWA，YUKIHIRO" userId="19efa48e-0e79-425e-a2bf-836a53139d02" providerId="ADAL" clId="{9DD61B74-E61F-4EBA-B981-52196F088629}" dt="2022-01-12T11:08:35.695" v="664" actId="478"/>
          <ac:cxnSpMkLst>
            <pc:docMk/>
            <pc:sldMk cId="2185147755" sldId="3140"/>
            <ac:cxnSpMk id="89" creationId="{F681D3DD-909A-475F-B976-18532343639E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08" creationId="{62E10B9B-90EB-4085-A5EE-9964B55A8142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10" creationId="{37375BB2-27ED-4D7B-87F0-47380CD8DC3F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11" creationId="{C0780F75-E67D-4413-8780-99FF4BCCC833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25" creationId="{357DE917-92C9-411D-8997-70F3CD6C0D28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26" creationId="{F2941A6F-76D9-40C2-A496-5BEFB9779C0A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27" creationId="{427E17A8-1AF2-4E4E-A760-0623F90E944D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28" creationId="{E940DABA-6AC4-47B3-BB39-7BE5D3C4438E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29" creationId="{D840108B-43AD-40C2-9F1F-721EE786FAE6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30" creationId="{21375365-4016-4A06-92A5-00CAF576B27C}"/>
          </ac:cxnSpMkLst>
        </pc:cxnChg>
        <pc:cxnChg chg="add mod">
          <ac:chgData name="西川享宏 / NISHIKAWA，YUKIHIRO" userId="19efa48e-0e79-425e-a2bf-836a53139d02" providerId="ADAL" clId="{9DD61B74-E61F-4EBA-B981-52196F088629}" dt="2022-01-12T11:08:39.816" v="666" actId="1076"/>
          <ac:cxnSpMkLst>
            <pc:docMk/>
            <pc:sldMk cId="2185147755" sldId="3140"/>
            <ac:cxnSpMk id="131" creationId="{0F40C670-E2EF-403B-AFB9-2336D5C02D55}"/>
          </ac:cxnSpMkLst>
        </pc:cxnChg>
      </pc:sldChg>
      <pc:sldChg chg="addSp modSp new del mod">
        <pc:chgData name="西川享宏 / NISHIKAWA，YUKIHIRO" userId="19efa48e-0e79-425e-a2bf-836a53139d02" providerId="ADAL" clId="{9DD61B74-E61F-4EBA-B981-52196F088629}" dt="2022-01-06T13:56:53.888" v="83" actId="2696"/>
        <pc:sldMkLst>
          <pc:docMk/>
          <pc:sldMk cId="442006700" sldId="3141"/>
        </pc:sldMkLst>
        <pc:spChg chg="mod">
          <ac:chgData name="西川享宏 / NISHIKAWA，YUKIHIRO" userId="19efa48e-0e79-425e-a2bf-836a53139d02" providerId="ADAL" clId="{9DD61B74-E61F-4EBA-B981-52196F088629}" dt="2021-12-27T08:46:15.501" v="39" actId="27636"/>
          <ac:spMkLst>
            <pc:docMk/>
            <pc:sldMk cId="442006700" sldId="3141"/>
            <ac:spMk id="2" creationId="{2CEB9B56-ABD7-4AB3-8546-7965D5764536}"/>
          </ac:spMkLst>
        </pc:spChg>
        <pc:spChg chg="add mod">
          <ac:chgData name="西川享宏 / NISHIKAWA，YUKIHIRO" userId="19efa48e-0e79-425e-a2bf-836a53139d02" providerId="ADAL" clId="{9DD61B74-E61F-4EBA-B981-52196F088629}" dt="2021-12-27T08:46:15.451" v="38"/>
          <ac:spMkLst>
            <pc:docMk/>
            <pc:sldMk cId="442006700" sldId="3141"/>
            <ac:spMk id="3" creationId="{E80720CD-A458-41F2-8761-D3F635FE207E}"/>
          </ac:spMkLst>
        </pc:spChg>
      </pc:sldChg>
      <pc:sldChg chg="modSp add mod">
        <pc:chgData name="西川享宏 / NISHIKAWA，YUKIHIRO" userId="19efa48e-0e79-425e-a2bf-836a53139d02" providerId="ADAL" clId="{9DD61B74-E61F-4EBA-B981-52196F088629}" dt="2022-01-12T11:18:42.042" v="682" actId="20577"/>
        <pc:sldMkLst>
          <pc:docMk/>
          <pc:sldMk cId="3714772886" sldId="3261"/>
        </pc:sldMkLst>
        <pc:spChg chg="mod">
          <ac:chgData name="西川享宏 / NISHIKAWA，YUKIHIRO" userId="19efa48e-0e79-425e-a2bf-836a53139d02" providerId="ADAL" clId="{9DD61B74-E61F-4EBA-B981-52196F088629}" dt="2022-01-12T11:18:42.042" v="682" actId="20577"/>
          <ac:spMkLst>
            <pc:docMk/>
            <pc:sldMk cId="3714772886" sldId="3261"/>
            <ac:spMk id="63" creationId="{A95774C5-AF1D-4DC3-B43E-E2597877D8CA}"/>
          </ac:spMkLst>
        </pc:spChg>
        <pc:spChg chg="mod">
          <ac:chgData name="西川享宏 / NISHIKAWA，YUKIHIRO" userId="19efa48e-0e79-425e-a2bf-836a53139d02" providerId="ADAL" clId="{9DD61B74-E61F-4EBA-B981-52196F088629}" dt="2022-01-11T07:34:50.046" v="230" actId="20577"/>
          <ac:spMkLst>
            <pc:docMk/>
            <pc:sldMk cId="3714772886" sldId="3261"/>
            <ac:spMk id="142" creationId="{4432663F-EF72-49FA-8577-DFBC83A7A03A}"/>
          </ac:spMkLst>
        </pc:spChg>
      </pc:sldChg>
      <pc:sldMasterChg chg="modSldLayout">
        <pc:chgData name="西川享宏 / NISHIKAWA，YUKIHIRO" userId="19efa48e-0e79-425e-a2bf-836a53139d02" providerId="ADAL" clId="{9DD61B74-E61F-4EBA-B981-52196F088629}" dt="2021-12-27T23:59:58.647" v="51" actId="20577"/>
        <pc:sldMasterMkLst>
          <pc:docMk/>
          <pc:sldMasterMk cId="3023400825" sldId="2147483809"/>
        </pc:sldMasterMkLst>
        <pc:sldLayoutChg chg="modSp mod">
          <pc:chgData name="西川享宏 / NISHIKAWA，YUKIHIRO" userId="19efa48e-0e79-425e-a2bf-836a53139d02" providerId="ADAL" clId="{9DD61B74-E61F-4EBA-B981-52196F088629}" dt="2021-12-27T23:59:58.647" v="51" actId="20577"/>
          <pc:sldLayoutMkLst>
            <pc:docMk/>
            <pc:sldMasterMk cId="3023400825" sldId="2147483809"/>
            <pc:sldLayoutMk cId="3349544243" sldId="2147483827"/>
          </pc:sldLayoutMkLst>
          <pc:spChg chg="mod">
            <ac:chgData name="西川享宏 / NISHIKAWA，YUKIHIRO" userId="19efa48e-0e79-425e-a2bf-836a53139d02" providerId="ADAL" clId="{9DD61B74-E61F-4EBA-B981-52196F088629}" dt="2021-12-27T23:59:58.647" v="51" actId="20577"/>
            <ac:spMkLst>
              <pc:docMk/>
              <pc:sldMasterMk cId="3023400825" sldId="2147483809"/>
              <pc:sldLayoutMk cId="3349544243" sldId="2147483827"/>
              <ac:spMk id="8" creationId="{937C2E96-E79A-4035-BE5A-DCEC7526D1D8}"/>
            </ac:spMkLst>
          </pc:spChg>
        </pc:sldLayoutChg>
      </pc:sldMasterChg>
    </pc:docChg>
  </pc:docChgLst>
  <pc:docChgLst>
    <pc:chgData name="大島一好 / Oshima，Kazuyoshi" userId="9a25da4d-40a3-443d-84ab-466aba9a48e1" providerId="ADAL" clId="{961DA45C-80C2-4C4A-A0F3-146DF6A1741A}"/>
    <pc:docChg chg="undo custSel modSld">
      <pc:chgData name="大島一好 / Oshima，Kazuyoshi" userId="9a25da4d-40a3-443d-84ab-466aba9a48e1" providerId="ADAL" clId="{961DA45C-80C2-4C4A-A0F3-146DF6A1741A}" dt="2021-01-21T08:11:11.338" v="682"/>
      <pc:docMkLst>
        <pc:docMk/>
      </pc:docMkLst>
      <pc:sldChg chg="delSp modSp mod">
        <pc:chgData name="大島一好 / Oshima，Kazuyoshi" userId="9a25da4d-40a3-443d-84ab-466aba9a48e1" providerId="ADAL" clId="{961DA45C-80C2-4C4A-A0F3-146DF6A1741A}" dt="2021-01-21T08:10:46.663" v="662"/>
        <pc:sldMkLst>
          <pc:docMk/>
          <pc:sldMk cId="923846831" sldId="3124"/>
        </pc:sldMkLst>
        <pc:spChg chg="del">
          <ac:chgData name="大島一好 / Oshima，Kazuyoshi" userId="9a25da4d-40a3-443d-84ab-466aba9a48e1" providerId="ADAL" clId="{961DA45C-80C2-4C4A-A0F3-146DF6A1741A}" dt="2021-01-21T07:49:46.084" v="241" actId="478"/>
          <ac:spMkLst>
            <pc:docMk/>
            <pc:sldMk cId="923846831" sldId="3124"/>
            <ac:spMk id="2" creationId="{DAA2C585-C63A-41E1-93AB-9E1276420BBE}"/>
          </ac:spMkLst>
        </pc:spChg>
        <pc:spChg chg="mod">
          <ac:chgData name="大島一好 / Oshima，Kazuyoshi" userId="9a25da4d-40a3-443d-84ab-466aba9a48e1" providerId="ADAL" clId="{961DA45C-80C2-4C4A-A0F3-146DF6A1741A}" dt="2021-01-21T07:49:53.209" v="243" actId="20577"/>
          <ac:spMkLst>
            <pc:docMk/>
            <pc:sldMk cId="923846831" sldId="3124"/>
            <ac:spMk id="64" creationId="{584EA0F7-E8B6-413F-85A4-6E81136C9E8C}"/>
          </ac:spMkLst>
        </pc:spChg>
        <pc:spChg chg="mod">
          <ac:chgData name="大島一好 / Oshima，Kazuyoshi" userId="9a25da4d-40a3-443d-84ab-466aba9a48e1" providerId="ADAL" clId="{961DA45C-80C2-4C4A-A0F3-146DF6A1741A}" dt="2021-01-21T08:10:46.663" v="662"/>
          <ac:spMkLst>
            <pc:docMk/>
            <pc:sldMk cId="923846831" sldId="3124"/>
            <ac:spMk id="71" creationId="{A929C3A7-D813-4ABE-97DA-6A04560FB205}"/>
          </ac:spMkLst>
        </pc:spChg>
        <pc:spChg chg="mod">
          <ac:chgData name="大島一好 / Oshima，Kazuyoshi" userId="9a25da4d-40a3-443d-84ab-466aba9a48e1" providerId="ADAL" clId="{961DA45C-80C2-4C4A-A0F3-146DF6A1741A}" dt="2021-01-21T07:48:42.982" v="76" actId="6549"/>
          <ac:spMkLst>
            <pc:docMk/>
            <pc:sldMk cId="923846831" sldId="3124"/>
            <ac:spMk id="232" creationId="{DCB7C339-5DD7-477A-BA8A-385516A3EF16}"/>
          </ac:spMkLst>
        </pc:spChg>
      </pc:sldChg>
      <pc:sldChg chg="addSp delSp modSp mod">
        <pc:chgData name="大島一好 / Oshima，Kazuyoshi" userId="9a25da4d-40a3-443d-84ab-466aba9a48e1" providerId="ADAL" clId="{961DA45C-80C2-4C4A-A0F3-146DF6A1741A}" dt="2021-01-21T08:11:11.338" v="682"/>
        <pc:sldMkLst>
          <pc:docMk/>
          <pc:sldMk cId="1124002972" sldId="3133"/>
        </pc:sldMkLst>
        <pc:spChg chg="add 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9" creationId="{15BD49A2-2E97-4EF0-9D2D-73CFE7AEAA3E}"/>
          </ac:spMkLst>
        </pc:spChg>
        <pc:spChg chg="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1" creationId="{971C3E5E-5F9C-493E-ABD1-D689E1517AC3}"/>
          </ac:spMkLst>
        </pc:spChg>
        <pc:spChg chg="mo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2" creationId="{B6CDDCD2-9587-4C5D-B93D-A1B2D20DDF0E}"/>
          </ac:spMkLst>
        </pc:spChg>
        <pc:spChg chg="add mod ord">
          <ac:chgData name="大島一好 / Oshima，Kazuyoshi" userId="9a25da4d-40a3-443d-84ab-466aba9a48e1" providerId="ADAL" clId="{961DA45C-80C2-4C4A-A0F3-146DF6A1741A}" dt="2021-01-21T08:07:59.765" v="489" actId="164"/>
          <ac:spMkLst>
            <pc:docMk/>
            <pc:sldMk cId="1124002972" sldId="3133"/>
            <ac:spMk id="13" creationId="{C49B91A5-442D-4028-A72F-BC0FBEF8821E}"/>
          </ac:spMkLst>
        </pc:spChg>
        <pc:spChg chg="mod">
          <ac:chgData name="大島一好 / Oshima，Kazuyoshi" userId="9a25da4d-40a3-443d-84ab-466aba9a48e1" providerId="ADAL" clId="{961DA45C-80C2-4C4A-A0F3-146DF6A1741A}" dt="2021-01-21T08:09:21.622" v="556" actId="1036"/>
          <ac:spMkLst>
            <pc:docMk/>
            <pc:sldMk cId="1124002972" sldId="3133"/>
            <ac:spMk id="15" creationId="{0691A687-335D-4F4F-8402-3CCA128B2A11}"/>
          </ac:spMkLst>
        </pc:spChg>
        <pc:spChg chg="del">
          <ac:chgData name="大島一好 / Oshima，Kazuyoshi" userId="9a25da4d-40a3-443d-84ab-466aba9a48e1" providerId="ADAL" clId="{961DA45C-80C2-4C4A-A0F3-146DF6A1741A}" dt="2021-01-21T07:57:12.355" v="248" actId="478"/>
          <ac:spMkLst>
            <pc:docMk/>
            <pc:sldMk cId="1124002972" sldId="3133"/>
            <ac:spMk id="17" creationId="{1A687CF5-E260-4022-923D-82990B88A5CF}"/>
          </ac:spMkLst>
        </pc:spChg>
        <pc:spChg chg="add 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8" creationId="{20EC7026-E0F8-4C80-B78F-92FF6A429E2B}"/>
          </ac:spMkLst>
        </pc:spChg>
        <pc:spChg chg="mod">
          <ac:chgData name="大島一好 / Oshima，Kazuyoshi" userId="9a25da4d-40a3-443d-84ab-466aba9a48e1" providerId="ADAL" clId="{961DA45C-80C2-4C4A-A0F3-146DF6A1741A}" dt="2021-01-21T07:57:26.625" v="264" actId="20577"/>
          <ac:spMkLst>
            <pc:docMk/>
            <pc:sldMk cId="1124002972" sldId="3133"/>
            <ac:spMk id="73" creationId="{DAC0F6CE-69C4-44DC-83F1-D9FF8B231B69}"/>
          </ac:spMkLst>
        </pc:spChg>
        <pc:spChg chg="mod">
          <ac:chgData name="大島一好 / Oshima，Kazuyoshi" userId="9a25da4d-40a3-443d-84ab-466aba9a48e1" providerId="ADAL" clId="{961DA45C-80C2-4C4A-A0F3-146DF6A1741A}" dt="2021-01-21T08:11:11.338" v="682"/>
          <ac:spMkLst>
            <pc:docMk/>
            <pc:sldMk cId="1124002972" sldId="3133"/>
            <ac:spMk id="108" creationId="{040D2062-FF03-41DA-B8D8-E1FDDCBB7013}"/>
          </ac:spMkLst>
        </pc:spChg>
        <pc:grpChg chg="add del mod">
          <ac:chgData name="大島一好 / Oshima，Kazuyoshi" userId="9a25da4d-40a3-443d-84ab-466aba9a48e1" providerId="ADAL" clId="{961DA45C-80C2-4C4A-A0F3-146DF6A1741A}" dt="2021-01-21T08:08:12.687" v="490" actId="478"/>
          <ac:grpSpMkLst>
            <pc:docMk/>
            <pc:sldMk cId="1124002972" sldId="3133"/>
            <ac:grpSpMk id="14" creationId="{8DEDE955-2C51-4D58-85C0-368CC99884AA}"/>
          </ac:grpSpMkLst>
        </pc:grpChg>
        <pc:grpChg chg="add mod">
          <ac:chgData name="大島一好 / Oshima，Kazuyoshi" userId="9a25da4d-40a3-443d-84ab-466aba9a48e1" providerId="ADAL" clId="{961DA45C-80C2-4C4A-A0F3-146DF6A1741A}" dt="2021-01-21T08:08:57.440" v="541" actId="1038"/>
          <ac:grpSpMkLst>
            <pc:docMk/>
            <pc:sldMk cId="1124002972" sldId="3133"/>
            <ac:grpSpMk id="19" creationId="{8AC04650-35C9-4A4E-9C95-3FDEA8E5BCFC}"/>
          </ac:grpSpMkLst>
        </pc:grp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3" creationId="{44057076-D4E0-48D4-A7AE-F7B8491750A4}"/>
          </ac:picMkLst>
        </pc:pic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5" creationId="{EC374F7D-C44E-469A-80BB-D179A458BA4E}"/>
          </ac:picMkLst>
        </pc:pic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7" creationId="{F7EE90CB-9D38-463D-9943-F260D43AE438}"/>
          </ac:picMkLst>
        </pc:picChg>
        <pc:picChg chg="del">
          <ac:chgData name="大島一好 / Oshima，Kazuyoshi" userId="9a25da4d-40a3-443d-84ab-466aba9a48e1" providerId="ADAL" clId="{961DA45C-80C2-4C4A-A0F3-146DF6A1741A}" dt="2021-01-21T07:57:12.355" v="248" actId="478"/>
          <ac:picMkLst>
            <pc:docMk/>
            <pc:sldMk cId="1124002972" sldId="3133"/>
            <ac:picMk id="8" creationId="{0686151E-FAD0-47F6-91C6-19451BD2E856}"/>
          </ac:picMkLst>
        </pc:picChg>
        <pc:picChg chg="del">
          <ac:chgData name="大島一好 / Oshima，Kazuyoshi" userId="9a25da4d-40a3-443d-84ab-466aba9a48e1" providerId="ADAL" clId="{961DA45C-80C2-4C4A-A0F3-146DF6A1741A}" dt="2021-01-21T07:57:12.355" v="248" actId="478"/>
          <ac:picMkLst>
            <pc:docMk/>
            <pc:sldMk cId="1124002972" sldId="3133"/>
            <ac:picMk id="10" creationId="{635A59CE-AF09-4F21-AC0E-6E824752B5DA}"/>
          </ac:picMkLst>
        </pc:picChg>
        <pc:picChg chg="mod ord">
          <ac:chgData name="大島一好 / Oshima，Kazuyoshi" userId="9a25da4d-40a3-443d-84ab-466aba9a48e1" providerId="ADAL" clId="{961DA45C-80C2-4C4A-A0F3-146DF6A1741A}" dt="2021-01-21T08:08:53.133" v="503" actId="164"/>
          <ac:picMkLst>
            <pc:docMk/>
            <pc:sldMk cId="1124002972" sldId="3133"/>
            <ac:picMk id="16" creationId="{D7B508A4-68C0-408F-8C25-541F652164F6}"/>
          </ac:picMkLst>
        </pc:picChg>
      </pc:sldChg>
    </pc:docChg>
  </pc:docChgLst>
  <pc:docChgLst>
    <pc:chgData name="石橋香織 / ISHIBASHI，KAORI" userId="S::kaori.ishibashi.yq@hitachi.com::6a52a1d4-43e6-4070-a39f-d3d3f9bcd5fd" providerId="AD" clId="Web-{BE475B7C-B805-F040-61DE-2DA1C2B388A3}"/>
    <pc:docChg chg="modSld">
      <pc:chgData name="石橋香織 / ISHIBASHI，KAORI" userId="S::kaori.ishibashi.yq@hitachi.com::6a52a1d4-43e6-4070-a39f-d3d3f9bcd5fd" providerId="AD" clId="Web-{BE475B7C-B805-F040-61DE-2DA1C2B388A3}" dt="2022-05-30T03:30:54.368" v="30" actId="14100"/>
      <pc:docMkLst>
        <pc:docMk/>
      </pc:docMkLst>
      <pc:sldChg chg="addSp delSp modSp">
        <pc:chgData name="石橋香織 / ISHIBASHI，KAORI" userId="S::kaori.ishibashi.yq@hitachi.com::6a52a1d4-43e6-4070-a39f-d3d3f9bcd5fd" providerId="AD" clId="Web-{BE475B7C-B805-F040-61DE-2DA1C2B388A3}" dt="2022-05-30T03:30:54.368" v="30" actId="14100"/>
        <pc:sldMkLst>
          <pc:docMk/>
          <pc:sldMk cId="4022424502" sldId="3139"/>
        </pc:sldMkLst>
        <pc:spChg chg="ord">
          <ac:chgData name="石橋香織 / ISHIBASHI，KAORI" userId="S::kaori.ishibashi.yq@hitachi.com::6a52a1d4-43e6-4070-a39f-d3d3f9bcd5fd" providerId="AD" clId="Web-{BE475B7C-B805-F040-61DE-2DA1C2B388A3}" dt="2022-05-30T03:29:41.288" v="16"/>
          <ac:spMkLst>
            <pc:docMk/>
            <pc:sldMk cId="4022424502" sldId="3139"/>
            <ac:spMk id="3" creationId="{6B9E2F74-27FA-0ACD-B718-B1B6BE5D343B}"/>
          </ac:spMkLst>
        </pc:spChg>
        <pc:spChg chg="mod">
          <ac:chgData name="石橋香織 / ISHIBASHI，KAORI" userId="S::kaori.ishibashi.yq@hitachi.com::6a52a1d4-43e6-4070-a39f-d3d3f9bcd5fd" providerId="AD" clId="Web-{BE475B7C-B805-F040-61DE-2DA1C2B388A3}" dt="2022-05-30T03:29:01.396" v="6" actId="1076"/>
          <ac:spMkLst>
            <pc:docMk/>
            <pc:sldMk cId="4022424502" sldId="3139"/>
            <ac:spMk id="4" creationId="{46912097-9A40-411E-A494-B9344D858634}"/>
          </ac:spMkLst>
        </pc:spChg>
        <pc:spChg chg="del">
          <ac:chgData name="石橋香織 / ISHIBASHI，KAORI" userId="S::kaori.ishibashi.yq@hitachi.com::6a52a1d4-43e6-4070-a39f-d3d3f9bcd5fd" providerId="AD" clId="Web-{BE475B7C-B805-F040-61DE-2DA1C2B388A3}" dt="2022-05-30T03:28:46.537" v="3"/>
          <ac:spMkLst>
            <pc:docMk/>
            <pc:sldMk cId="4022424502" sldId="3139"/>
            <ac:spMk id="6" creationId="{51290A16-EFA8-4ABF-BB0E-07E07EA1A7A6}"/>
          </ac:spMkLst>
        </pc:spChg>
        <pc:spChg chg="del mod">
          <ac:chgData name="石橋香織 / ISHIBASHI，KAORI" userId="S::kaori.ishibashi.yq@hitachi.com::6a52a1d4-43e6-4070-a39f-d3d3f9bcd5fd" providerId="AD" clId="Web-{BE475B7C-B805-F040-61DE-2DA1C2B388A3}" dt="2022-05-30T03:30:37.727" v="27"/>
          <ac:spMkLst>
            <pc:docMk/>
            <pc:sldMk cId="4022424502" sldId="3139"/>
            <ac:spMk id="7" creationId="{7C0C4B8E-8939-4623-80B5-68190F685EB4}"/>
          </ac:spMkLst>
        </pc:spChg>
        <pc:spChg chg="mod">
          <ac:chgData name="石橋香織 / ISHIBASHI，KAORI" userId="S::kaori.ishibashi.yq@hitachi.com::6a52a1d4-43e6-4070-a39f-d3d3f9bcd5fd" providerId="AD" clId="Web-{BE475B7C-B805-F040-61DE-2DA1C2B388A3}" dt="2022-05-30T03:30:36.445" v="26" actId="1076"/>
          <ac:spMkLst>
            <pc:docMk/>
            <pc:sldMk cId="4022424502" sldId="3139"/>
            <ac:spMk id="8" creationId="{8870204A-E77E-45CC-BDA4-A5BAF77A2E01}"/>
          </ac:spMkLst>
        </pc:spChg>
        <pc:spChg chg="del">
          <ac:chgData name="石橋香織 / ISHIBASHI，KAORI" userId="S::kaori.ishibashi.yq@hitachi.com::6a52a1d4-43e6-4070-a39f-d3d3f9bcd5fd" providerId="AD" clId="Web-{BE475B7C-B805-F040-61DE-2DA1C2B388A3}" dt="2022-05-30T03:28:44.755" v="2"/>
          <ac:spMkLst>
            <pc:docMk/>
            <pc:sldMk cId="4022424502" sldId="3139"/>
            <ac:spMk id="9" creationId="{442D4457-A0E7-4A32-9EF6-254354CFF96A}"/>
          </ac:spMkLst>
        </pc:spChg>
        <pc:spChg chg="add">
          <ac:chgData name="石橋香織 / ISHIBASHI，KAORI" userId="S::kaori.ishibashi.yq@hitachi.com::6a52a1d4-43e6-4070-a39f-d3d3f9bcd5fd" providerId="AD" clId="Web-{BE475B7C-B805-F040-61DE-2DA1C2B388A3}" dt="2022-05-30T03:30:18.961" v="24"/>
          <ac:spMkLst>
            <pc:docMk/>
            <pc:sldMk cId="4022424502" sldId="3139"/>
            <ac:spMk id="11" creationId="{7BCF3D8E-6DD7-27D4-DE42-E31AD5CC0A7E}"/>
          </ac:spMkLst>
        </pc:spChg>
        <pc:spChg chg="add mod">
          <ac:chgData name="石橋香織 / ISHIBASHI，KAORI" userId="S::kaori.ishibashi.yq@hitachi.com::6a52a1d4-43e6-4070-a39f-d3d3f9bcd5fd" providerId="AD" clId="Web-{BE475B7C-B805-F040-61DE-2DA1C2B388A3}" dt="2022-05-30T03:30:54.368" v="30" actId="14100"/>
          <ac:spMkLst>
            <pc:docMk/>
            <pc:sldMk cId="4022424502" sldId="3139"/>
            <ac:spMk id="12" creationId="{68F92DBB-FBC4-2383-12B2-1B5FFC3BB5B0}"/>
          </ac:spMkLst>
        </pc:spChg>
        <pc:picChg chg="del">
          <ac:chgData name="石橋香織 / ISHIBASHI，KAORI" userId="S::kaori.ishibashi.yq@hitachi.com::6a52a1d4-43e6-4070-a39f-d3d3f9bcd5fd" providerId="AD" clId="Web-{BE475B7C-B805-F040-61DE-2DA1C2B388A3}" dt="2022-05-30T03:28:39.193" v="0"/>
          <ac:picMkLst>
            <pc:docMk/>
            <pc:sldMk cId="4022424502" sldId="3139"/>
            <ac:picMk id="5" creationId="{F6B532DF-6251-4D29-8061-E216F3900AD6}"/>
          </ac:picMkLst>
        </pc:picChg>
        <pc:picChg chg="add mod ord">
          <ac:chgData name="石橋香織 / ISHIBASHI，KAORI" userId="S::kaori.ishibashi.yq@hitachi.com::6a52a1d4-43e6-4070-a39f-d3d3f9bcd5fd" providerId="AD" clId="Web-{BE475B7C-B805-F040-61DE-2DA1C2B388A3}" dt="2022-05-30T03:29:41.444" v="18"/>
          <ac:picMkLst>
            <pc:docMk/>
            <pc:sldMk cId="4022424502" sldId="3139"/>
            <ac:picMk id="10" creationId="{89BB48BA-434A-B415-608F-C90B138721AE}"/>
          </ac:picMkLst>
        </pc:picChg>
      </pc:sldChg>
    </pc:docChg>
  </pc:docChgLst>
  <pc:docChgLst>
    <pc:chgData name="松本孝雄 / MATSUMOTO，TAKAO" userId="2a8d5c8d-68e2-4976-aec5-fbc6b44a9d12" providerId="ADAL" clId="{EE87D33C-590B-4FFD-9A76-9338FF82BB8C}"/>
    <pc:docChg chg="modSld">
      <pc:chgData name="松本孝雄 / MATSUMOTO，TAKAO" userId="2a8d5c8d-68e2-4976-aec5-fbc6b44a9d12" providerId="ADAL" clId="{EE87D33C-590B-4FFD-9A76-9338FF82BB8C}" dt="2023-03-28T10:33:11.743" v="44" actId="1035"/>
      <pc:docMkLst>
        <pc:docMk/>
      </pc:docMkLst>
      <pc:sldChg chg="addSp modSp mod">
        <pc:chgData name="松本孝雄 / MATSUMOTO，TAKAO" userId="2a8d5c8d-68e2-4976-aec5-fbc6b44a9d12" providerId="ADAL" clId="{EE87D33C-590B-4FFD-9A76-9338FF82BB8C}" dt="2023-03-28T10:33:11.743" v="44" actId="1035"/>
        <pc:sldMkLst>
          <pc:docMk/>
          <pc:sldMk cId="107919612" sldId="3136"/>
        </pc:sldMkLst>
        <pc:spChg chg="mod">
          <ac:chgData name="松本孝雄 / MATSUMOTO，TAKAO" userId="2a8d5c8d-68e2-4976-aec5-fbc6b44a9d12" providerId="ADAL" clId="{EE87D33C-590B-4FFD-9A76-9338FF82BB8C}" dt="2023-03-28T10:33:11.743" v="44" actId="1035"/>
          <ac:spMkLst>
            <pc:docMk/>
            <pc:sldMk cId="107919612" sldId="3136"/>
            <ac:spMk id="7" creationId="{F912B6BE-F2CF-4BDF-AE22-8A1138892D30}"/>
          </ac:spMkLst>
        </pc:spChg>
        <pc:spChg chg="mod">
          <ac:chgData name="松本孝雄 / MATSUMOTO，TAKAO" userId="2a8d5c8d-68e2-4976-aec5-fbc6b44a9d12" providerId="ADAL" clId="{EE87D33C-590B-4FFD-9A76-9338FF82BB8C}" dt="2023-03-28T10:32:31.352" v="22" actId="1035"/>
          <ac:spMkLst>
            <pc:docMk/>
            <pc:sldMk cId="107919612" sldId="3136"/>
            <ac:spMk id="37" creationId="{1A03ED2C-CBE6-4E2D-8945-108A725233E9}"/>
          </ac:spMkLst>
        </pc:spChg>
        <pc:spChg chg="mod">
          <ac:chgData name="松本孝雄 / MATSUMOTO，TAKAO" userId="2a8d5c8d-68e2-4976-aec5-fbc6b44a9d12" providerId="ADAL" clId="{EE87D33C-590B-4FFD-9A76-9338FF82BB8C}" dt="2023-03-28T10:33:11.743" v="44" actId="1035"/>
          <ac:spMkLst>
            <pc:docMk/>
            <pc:sldMk cId="107919612" sldId="3136"/>
            <ac:spMk id="39" creationId="{6219D442-A348-42D8-8640-206499BD5393}"/>
          </ac:spMkLst>
        </pc:spChg>
        <pc:picChg chg="add mod">
          <ac:chgData name="松本孝雄 / MATSUMOTO，TAKAO" userId="2a8d5c8d-68e2-4976-aec5-fbc6b44a9d12" providerId="ADAL" clId="{EE87D33C-590B-4FFD-9A76-9338FF82BB8C}" dt="2023-03-28T10:33:04.517" v="36" actId="1036"/>
          <ac:picMkLst>
            <pc:docMk/>
            <pc:sldMk cId="107919612" sldId="3136"/>
            <ac:picMk id="1026" creationId="{86DE4445-AE6D-CA07-E380-79C7D9B56231}"/>
          </ac:picMkLst>
        </pc:picChg>
      </pc:sldChg>
    </pc:docChg>
  </pc:docChgLst>
  <pc:docChgLst>
    <pc:chgData name="大島一好 / Oshima，Kazuyoshi" userId="9a25da4d-40a3-443d-84ab-466aba9a48e1" providerId="ADAL" clId="{40B7C468-6B91-4374-A923-67E68D32269C}"/>
    <pc:docChg chg="modSld">
      <pc:chgData name="大島一好 / Oshima，Kazuyoshi" userId="9a25da4d-40a3-443d-84ab-466aba9a48e1" providerId="ADAL" clId="{40B7C468-6B91-4374-A923-67E68D32269C}" dt="2021-01-25T21:38:47.852" v="5" actId="14100"/>
      <pc:docMkLst>
        <pc:docMk/>
      </pc:docMkLst>
      <pc:sldChg chg="modSp mod">
        <pc:chgData name="大島一好 / Oshima，Kazuyoshi" userId="9a25da4d-40a3-443d-84ab-466aba9a48e1" providerId="ADAL" clId="{40B7C468-6B91-4374-A923-67E68D32269C}" dt="2021-01-25T21:38:47.852" v="5" actId="14100"/>
        <pc:sldMkLst>
          <pc:docMk/>
          <pc:sldMk cId="923846831" sldId="3124"/>
        </pc:sldMkLst>
        <pc:spChg chg="mod">
          <ac:chgData name="大島一好 / Oshima，Kazuyoshi" userId="9a25da4d-40a3-443d-84ab-466aba9a48e1" providerId="ADAL" clId="{40B7C468-6B91-4374-A923-67E68D32269C}" dt="2021-01-25T21:37:48.407" v="0" actId="1582"/>
          <ac:spMkLst>
            <pc:docMk/>
            <pc:sldMk cId="923846831" sldId="3124"/>
            <ac:spMk id="15" creationId="{C43C0E52-240C-4171-8973-F40F88403B1A}"/>
          </ac:spMkLst>
        </pc:spChg>
        <pc:spChg chg="mod">
          <ac:chgData name="大島一好 / Oshima，Kazuyoshi" userId="9a25da4d-40a3-443d-84ab-466aba9a48e1" providerId="ADAL" clId="{40B7C468-6B91-4374-A923-67E68D32269C}" dt="2021-01-25T21:37:53.640" v="1" actId="113"/>
          <ac:spMkLst>
            <pc:docMk/>
            <pc:sldMk cId="923846831" sldId="3124"/>
            <ac:spMk id="66" creationId="{4F703EE9-657A-42C0-9E42-4F165987B530}"/>
          </ac:spMkLst>
        </pc:spChg>
        <pc:spChg chg="mod">
          <ac:chgData name="大島一好 / Oshima，Kazuyoshi" userId="9a25da4d-40a3-443d-84ab-466aba9a48e1" providerId="ADAL" clId="{40B7C468-6B91-4374-A923-67E68D32269C}" dt="2021-01-25T21:38:47.852" v="5" actId="14100"/>
          <ac:spMkLst>
            <pc:docMk/>
            <pc:sldMk cId="923846831" sldId="3124"/>
            <ac:spMk id="71" creationId="{A929C3A7-D813-4ABE-97DA-6A04560FB205}"/>
          </ac:spMkLst>
        </pc:spChg>
      </pc:sldChg>
    </pc:docChg>
  </pc:docChgLst>
  <pc:docChgLst>
    <pc:chgData name="石川瑞稀 / Ishikawa，Mizuki" userId="0f47e3fb-0cf9-41ef-a164-054c35b50f4c" providerId="ADAL" clId="{1C92E773-4E65-4B70-A82C-C45DF1AA04FE}"/>
    <pc:docChg chg="undo custSel modSld">
      <pc:chgData name="石川瑞稀 / Ishikawa，Mizuki" userId="0f47e3fb-0cf9-41ef-a164-054c35b50f4c" providerId="ADAL" clId="{1C92E773-4E65-4B70-A82C-C45DF1AA04FE}" dt="2021-01-27T01:34:07.429" v="4" actId="14100"/>
      <pc:docMkLst>
        <pc:docMk/>
      </pc:docMkLst>
      <pc:sldChg chg="modSp mod">
        <pc:chgData name="石川瑞稀 / Ishikawa，Mizuki" userId="0f47e3fb-0cf9-41ef-a164-054c35b50f4c" providerId="ADAL" clId="{1C92E773-4E65-4B70-A82C-C45DF1AA04FE}" dt="2021-01-27T01:34:07.429" v="4" actId="14100"/>
        <pc:sldMkLst>
          <pc:docMk/>
          <pc:sldMk cId="1090959477" sldId="3121"/>
        </pc:sldMkLst>
        <pc:spChg chg="mod">
          <ac:chgData name="石川瑞稀 / Ishikawa，Mizuki" userId="0f47e3fb-0cf9-41ef-a164-054c35b50f4c" providerId="ADAL" clId="{1C92E773-4E65-4B70-A82C-C45DF1AA04FE}" dt="2021-01-27T01:34:07.429" v="4" actId="14100"/>
          <ac:spMkLst>
            <pc:docMk/>
            <pc:sldMk cId="1090959477" sldId="3121"/>
            <ac:spMk id="6" creationId="{EDAF8D57-9593-4CC9-B2A9-47327DF25C04}"/>
          </ac:spMkLst>
        </pc:spChg>
      </pc:sldChg>
    </pc:docChg>
  </pc:docChgLst>
  <pc:docChgLst>
    <pc:chgData name="石橋香織 / ISHIBASHI，KAORI" userId="6a52a1d4-43e6-4070-a39f-d3d3f9bcd5fd" providerId="ADAL" clId="{9DCBFEC3-4628-4F5F-AC84-0D5555A12228}"/>
    <pc:docChg chg="undo custSel modSld">
      <pc:chgData name="石橋香織 / ISHIBASHI，KAORI" userId="6a52a1d4-43e6-4070-a39f-d3d3f9bcd5fd" providerId="ADAL" clId="{9DCBFEC3-4628-4F5F-AC84-0D5555A12228}" dt="2022-05-30T05:08:42.435" v="395" actId="478"/>
      <pc:docMkLst>
        <pc:docMk/>
      </pc:docMkLst>
      <pc:sldChg chg="delSp modSp mod">
        <pc:chgData name="石橋香織 / ISHIBASHI，KAORI" userId="6a52a1d4-43e6-4070-a39f-d3d3f9bcd5fd" providerId="ADAL" clId="{9DCBFEC3-4628-4F5F-AC84-0D5555A12228}" dt="2022-05-30T05:08:10.706" v="392" actId="20577"/>
        <pc:sldMkLst>
          <pc:docMk/>
          <pc:sldMk cId="1807743866" sldId="3138"/>
        </pc:sldMkLst>
        <pc:spChg chg="mod">
          <ac:chgData name="石橋香織 / ISHIBASHI，KAORI" userId="6a52a1d4-43e6-4070-a39f-d3d3f9bcd5fd" providerId="ADAL" clId="{9DCBFEC3-4628-4F5F-AC84-0D5555A12228}" dt="2022-05-30T05:08:10.706" v="392" actId="20577"/>
          <ac:spMkLst>
            <pc:docMk/>
            <pc:sldMk cId="1807743866" sldId="3138"/>
            <ac:spMk id="3" creationId="{5AF8F6A8-0159-4E1E-8E36-E7B80E84D945}"/>
          </ac:spMkLst>
        </pc:spChg>
        <pc:spChg chg="del">
          <ac:chgData name="石橋香織 / ISHIBASHI，KAORI" userId="6a52a1d4-43e6-4070-a39f-d3d3f9bcd5fd" providerId="ADAL" clId="{9DCBFEC3-4628-4F5F-AC84-0D5555A12228}" dt="2022-05-30T05:08:03.542" v="390" actId="478"/>
          <ac:spMkLst>
            <pc:docMk/>
            <pc:sldMk cId="1807743866" sldId="3138"/>
            <ac:spMk id="66" creationId="{CCBDE777-0139-D39D-D1FF-7424BEC9B950}"/>
          </ac:spMkLst>
        </pc:spChg>
      </pc:sldChg>
      <pc:sldChg chg="addSp delSp modSp mod">
        <pc:chgData name="石橋香織 / ISHIBASHI，KAORI" userId="6a52a1d4-43e6-4070-a39f-d3d3f9bcd5fd" providerId="ADAL" clId="{9DCBFEC3-4628-4F5F-AC84-0D5555A12228}" dt="2022-05-30T05:08:42.435" v="395" actId="478"/>
        <pc:sldMkLst>
          <pc:docMk/>
          <pc:sldMk cId="4022424502" sldId="3139"/>
        </pc:sldMkLst>
        <pc:spChg chg="del">
          <ac:chgData name="石橋香織 / ISHIBASHI，KAORI" userId="6a52a1d4-43e6-4070-a39f-d3d3f9bcd5fd" providerId="ADAL" clId="{9DCBFEC3-4628-4F5F-AC84-0D5555A12228}" dt="2022-05-30T03:32:52.136" v="21" actId="478"/>
          <ac:spMkLst>
            <pc:docMk/>
            <pc:sldMk cId="4022424502" sldId="3139"/>
            <ac:spMk id="3" creationId="{6B9E2F74-27FA-0ACD-B718-B1B6BE5D343B}"/>
          </ac:spMkLst>
        </pc:spChg>
        <pc:spChg chg="mod ord">
          <ac:chgData name="石橋香織 / ISHIBASHI，KAORI" userId="6a52a1d4-43e6-4070-a39f-d3d3f9bcd5fd" providerId="ADAL" clId="{9DCBFEC3-4628-4F5F-AC84-0D5555A12228}" dt="2022-05-30T03:32:50.149" v="20" actId="1076"/>
          <ac:spMkLst>
            <pc:docMk/>
            <pc:sldMk cId="4022424502" sldId="3139"/>
            <ac:spMk id="8" creationId="{8870204A-E77E-45CC-BDA4-A5BAF77A2E01}"/>
          </ac:spMkLst>
        </pc:spChg>
        <pc:spChg chg="del">
          <ac:chgData name="石橋香織 / ISHIBASHI，KAORI" userId="6a52a1d4-43e6-4070-a39f-d3d3f9bcd5fd" providerId="ADAL" clId="{9DCBFEC3-4628-4F5F-AC84-0D5555A12228}" dt="2022-05-30T05:08:42.435" v="395" actId="478"/>
          <ac:spMkLst>
            <pc:docMk/>
            <pc:sldMk cId="4022424502" sldId="3139"/>
            <ac:spMk id="11" creationId="{7BCF3D8E-6DD7-27D4-DE42-E31AD5CC0A7E}"/>
          </ac:spMkLst>
        </pc:spChg>
        <pc:spChg chg="mod">
          <ac:chgData name="石橋香織 / ISHIBASHI，KAORI" userId="6a52a1d4-43e6-4070-a39f-d3d3f9bcd5fd" providerId="ADAL" clId="{9DCBFEC3-4628-4F5F-AC84-0D5555A12228}" dt="2022-05-30T03:32:46.404" v="19" actId="1076"/>
          <ac:spMkLst>
            <pc:docMk/>
            <pc:sldMk cId="4022424502" sldId="3139"/>
            <ac:spMk id="12" creationId="{68F92DBB-FBC4-2383-12B2-1B5FFC3BB5B0}"/>
          </ac:spMkLst>
        </pc:spChg>
        <pc:picChg chg="add del">
          <ac:chgData name="石橋香織 / ISHIBASHI，KAORI" userId="6a52a1d4-43e6-4070-a39f-d3d3f9bcd5fd" providerId="ADAL" clId="{9DCBFEC3-4628-4F5F-AC84-0D5555A12228}" dt="2022-05-30T05:08:39.380" v="394" actId="478"/>
          <ac:picMkLst>
            <pc:docMk/>
            <pc:sldMk cId="4022424502" sldId="3139"/>
            <ac:picMk id="10" creationId="{89BB48BA-434A-B415-608F-C90B138721AE}"/>
          </ac:picMkLst>
        </pc:picChg>
      </pc:sldChg>
      <pc:sldChg chg="addSp delSp modSp mod">
        <pc:chgData name="石橋香織 / ISHIBASHI，KAORI" userId="6a52a1d4-43e6-4070-a39f-d3d3f9bcd5fd" providerId="ADAL" clId="{9DCBFEC3-4628-4F5F-AC84-0D5555A12228}" dt="2022-05-30T03:48:00.447" v="371" actId="20577"/>
        <pc:sldMkLst>
          <pc:docMk/>
          <pc:sldMk cId="2185147755" sldId="3140"/>
        </pc:sldMkLst>
        <pc:spChg chg="mod">
          <ac:chgData name="石橋香織 / ISHIBASHI，KAORI" userId="6a52a1d4-43e6-4070-a39f-d3d3f9bcd5fd" providerId="ADAL" clId="{9DCBFEC3-4628-4F5F-AC84-0D5555A12228}" dt="2022-05-30T03:48:00.447" v="371" actId="20577"/>
          <ac:spMkLst>
            <pc:docMk/>
            <pc:sldMk cId="2185147755" sldId="3140"/>
            <ac:spMk id="3" creationId="{5AF8F6A8-0159-4E1E-8E36-E7B80E84D945}"/>
          </ac:spMkLst>
        </pc:spChg>
        <pc:spChg chg="mod ord">
          <ac:chgData name="石橋香織 / ISHIBASHI，KAORI" userId="6a52a1d4-43e6-4070-a39f-d3d3f9bcd5fd" providerId="ADAL" clId="{9DCBFEC3-4628-4F5F-AC84-0D5555A12228}" dt="2022-05-30T03:45:51.092" v="123" actId="207"/>
          <ac:spMkLst>
            <pc:docMk/>
            <pc:sldMk cId="2185147755" sldId="3140"/>
            <ac:spMk id="4" creationId="{C3EFBDDC-E700-AB70-113C-27321C7EF640}"/>
          </ac:spMkLst>
        </pc:spChg>
        <pc:spChg chg="add mod ord">
          <ac:chgData name="石橋香織 / ISHIBASHI，KAORI" userId="6a52a1d4-43e6-4070-a39f-d3d3f9bcd5fd" providerId="ADAL" clId="{9DCBFEC3-4628-4F5F-AC84-0D5555A12228}" dt="2022-05-30T03:45:38.670" v="121" actId="1076"/>
          <ac:spMkLst>
            <pc:docMk/>
            <pc:sldMk cId="2185147755" sldId="3140"/>
            <ac:spMk id="5" creationId="{E64DF707-9D7D-EC55-B7D0-343D7B91E4B3}"/>
          </ac:spMkLst>
        </pc:spChg>
        <pc:spChg chg="del">
          <ac:chgData name="石橋香織 / ISHIBASHI，KAORI" userId="6a52a1d4-43e6-4070-a39f-d3d3f9bcd5fd" providerId="ADAL" clId="{9DCBFEC3-4628-4F5F-AC84-0D5555A12228}" dt="2022-05-30T03:40:37.998" v="22" actId="478"/>
          <ac:spMkLst>
            <pc:docMk/>
            <pc:sldMk cId="2185147755" sldId="3140"/>
            <ac:spMk id="6" creationId="{1A7B615D-25B6-4640-F766-7FDC4FC36B6C}"/>
          </ac:spMkLst>
        </pc:spChg>
        <pc:spChg chg="del mod">
          <ac:chgData name="石橋香織 / ISHIBASHI，KAORI" userId="6a52a1d4-43e6-4070-a39f-d3d3f9bcd5fd" providerId="ADAL" clId="{9DCBFEC3-4628-4F5F-AC84-0D5555A12228}" dt="2022-05-30T03:41:16.841" v="30" actId="478"/>
          <ac:spMkLst>
            <pc:docMk/>
            <pc:sldMk cId="2185147755" sldId="3140"/>
            <ac:spMk id="7" creationId="{4652483E-3CB0-B5AD-F3A5-23AE36D389FA}"/>
          </ac:spMkLst>
        </pc:spChg>
        <pc:spChg chg="add mod">
          <ac:chgData name="石橋香織 / ISHIBASHI，KAORI" userId="6a52a1d4-43e6-4070-a39f-d3d3f9bcd5fd" providerId="ADAL" clId="{9DCBFEC3-4628-4F5F-AC84-0D5555A12228}" dt="2022-05-30T03:47:32.894" v="366" actId="14100"/>
          <ac:spMkLst>
            <pc:docMk/>
            <pc:sldMk cId="2185147755" sldId="3140"/>
            <ac:spMk id="10" creationId="{C64ED883-07CA-BA26-EF2E-6189C5B7FD6D}"/>
          </ac:spMkLst>
        </pc:spChg>
        <pc:spChg chg="mod">
          <ac:chgData name="石橋香織 / ISHIBASHI，KAORI" userId="6a52a1d4-43e6-4070-a39f-d3d3f9bcd5fd" providerId="ADAL" clId="{9DCBFEC3-4628-4F5F-AC84-0D5555A12228}" dt="2022-05-30T03:41:03.219" v="28" actId="1076"/>
          <ac:spMkLst>
            <pc:docMk/>
            <pc:sldMk cId="2185147755" sldId="3140"/>
            <ac:spMk id="92" creationId="{053ECBFF-B753-43C4-825E-356E75BDC7C5}"/>
          </ac:spMkLst>
        </pc:spChg>
        <pc:picChg chg="mod">
          <ac:chgData name="石橋香織 / ISHIBASHI，KAORI" userId="6a52a1d4-43e6-4070-a39f-d3d3f9bcd5fd" providerId="ADAL" clId="{9DCBFEC3-4628-4F5F-AC84-0D5555A12228}" dt="2022-05-30T03:47:24.902" v="365" actId="1036"/>
          <ac:picMkLst>
            <pc:docMk/>
            <pc:sldMk cId="2185147755" sldId="3140"/>
            <ac:picMk id="136" creationId="{5225CC58-33B7-4A37-BB66-13EF042C3EBE}"/>
          </ac:picMkLst>
        </pc:picChg>
      </pc:sldChg>
    </pc:docChg>
  </pc:docChgLst>
  <pc:docChgLst>
    <pc:chgData name="石川瑞稀 / Ishikawa，Mizuki" userId="0f47e3fb-0cf9-41ef-a164-054c35b50f4c" providerId="ADAL" clId="{BFC09A05-41D6-4083-9C60-9CC1CBA07C28}"/>
    <pc:docChg chg="custSel modSld">
      <pc:chgData name="石川瑞稀 / Ishikawa，Mizuki" userId="0f47e3fb-0cf9-41ef-a164-054c35b50f4c" providerId="ADAL" clId="{BFC09A05-41D6-4083-9C60-9CC1CBA07C28}" dt="2021-01-25T08:06:22.914" v="11"/>
      <pc:docMkLst>
        <pc:docMk/>
      </pc:docMkLst>
      <pc:sldChg chg="addSp delSp modSp mod">
        <pc:chgData name="石川瑞稀 / Ishikawa，Mizuki" userId="0f47e3fb-0cf9-41ef-a164-054c35b50f4c" providerId="ADAL" clId="{BFC09A05-41D6-4083-9C60-9CC1CBA07C28}" dt="2021-01-25T08:06:22.914" v="11"/>
        <pc:sldMkLst>
          <pc:docMk/>
          <pc:sldMk cId="1090959477" sldId="3121"/>
        </pc:sldMkLst>
        <pc:spChg chg="mod">
          <ac:chgData name="石川瑞稀 / Ishikawa，Mizuki" userId="0f47e3fb-0cf9-41ef-a164-054c35b50f4c" providerId="ADAL" clId="{BFC09A05-41D6-4083-9C60-9CC1CBA07C28}" dt="2021-01-25T08:06:22.914" v="11"/>
          <ac:spMkLst>
            <pc:docMk/>
            <pc:sldMk cId="1090959477" sldId="3121"/>
            <ac:spMk id="6" creationId="{EDAF8D57-9593-4CC9-B2A9-47327DF25C04}"/>
          </ac:spMkLst>
        </pc:spChg>
        <pc:spChg chg="add del mod">
          <ac:chgData name="石川瑞稀 / Ishikawa，Mizuki" userId="0f47e3fb-0cf9-41ef-a164-054c35b50f4c" providerId="ADAL" clId="{BFC09A05-41D6-4083-9C60-9CC1CBA07C28}" dt="2021-01-25T08:06:15.930" v="1" actId="478"/>
          <ac:spMkLst>
            <pc:docMk/>
            <pc:sldMk cId="1090959477" sldId="3121"/>
            <ac:spMk id="8" creationId="{B2C954AB-885C-48D3-A59C-030CC045BB14}"/>
          </ac:spMkLst>
        </pc:spChg>
      </pc:sldChg>
    </pc:docChg>
  </pc:docChgLst>
  <pc:docChgLst>
    <pc:chgData name="大島一好 / Oshima，Kazuyoshi" userId="9a25da4d-40a3-443d-84ab-466aba9a48e1" providerId="ADAL" clId="{11A78690-8EC9-4A1E-848A-D20F6AB7E243}"/>
    <pc:docChg chg="undo custSel addSld delSld modSld">
      <pc:chgData name="大島一好 / Oshima，Kazuyoshi" userId="9a25da4d-40a3-443d-84ab-466aba9a48e1" providerId="ADAL" clId="{11A78690-8EC9-4A1E-848A-D20F6AB7E243}" dt="2021-01-20T03:53:18.538" v="4972" actId="6549"/>
      <pc:docMkLst>
        <pc:docMk/>
      </pc:docMkLst>
      <pc:sldChg chg="addSp delSp modSp mod">
        <pc:chgData name="大島一好 / Oshima，Kazuyoshi" userId="9a25da4d-40a3-443d-84ab-466aba9a48e1" providerId="ADAL" clId="{11A78690-8EC9-4A1E-848A-D20F6AB7E243}" dt="2021-01-20T03:52:20.824" v="4841" actId="20577"/>
        <pc:sldMkLst>
          <pc:docMk/>
          <pc:sldMk cId="923846831" sldId="3124"/>
        </pc:sldMkLst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" creationId="{89B7C142-D5DB-4C59-9E2A-CEF80F84C75D}"/>
          </ac:spMkLst>
        </pc:spChg>
        <pc:spChg chg="add del mod">
          <ac:chgData name="大島一好 / Oshima，Kazuyoshi" userId="9a25da4d-40a3-443d-84ab-466aba9a48e1" providerId="ADAL" clId="{11A78690-8EC9-4A1E-848A-D20F6AB7E243}" dt="2021-01-20T02:42:27.204" v="1490" actId="478"/>
          <ac:spMkLst>
            <pc:docMk/>
            <pc:sldMk cId="923846831" sldId="3124"/>
            <ac:spMk id="3" creationId="{664DE03D-925B-4F17-9D84-4177D1C0DCE6}"/>
          </ac:spMkLst>
        </pc:spChg>
        <pc:spChg chg="add del">
          <ac:chgData name="大島一好 / Oshima，Kazuyoshi" userId="9a25da4d-40a3-443d-84ab-466aba9a48e1" providerId="ADAL" clId="{11A78690-8EC9-4A1E-848A-D20F6AB7E243}" dt="2021-01-20T02:31:03.850" v="1029" actId="478"/>
          <ac:spMkLst>
            <pc:docMk/>
            <pc:sldMk cId="923846831" sldId="3124"/>
            <ac:spMk id="4" creationId="{7DAF6F85-FBC3-4131-9EE4-9BFF26BF2814}"/>
          </ac:spMkLst>
        </pc:spChg>
        <pc:spChg chg="mod">
          <ac:chgData name="大島一好 / Oshima，Kazuyoshi" userId="9a25da4d-40a3-443d-84ab-466aba9a48e1" providerId="ADAL" clId="{11A78690-8EC9-4A1E-848A-D20F6AB7E243}" dt="2021-01-20T02:12:37.583" v="117"/>
          <ac:spMkLst>
            <pc:docMk/>
            <pc:sldMk cId="923846831" sldId="3124"/>
            <ac:spMk id="5" creationId="{C90ADFD8-F5A8-4588-B92E-FF15997EE471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6" creationId="{BD018FFA-F839-4A38-89B3-62772AC89BFB}"/>
          </ac:spMkLst>
        </pc:spChg>
        <pc:spChg chg="add mod or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7" creationId="{460A1AC0-21EB-4190-85F9-DB8E71253192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8" creationId="{F6AF10AC-9A10-421A-870C-B12F1E5B3642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9" creationId="{1B99FE23-CC2A-41C1-9D4B-69E3E3325845}"/>
          </ac:spMkLst>
        </pc:spChg>
        <pc:spChg chg="add mod">
          <ac:chgData name="大島一好 / Oshima，Kazuyoshi" userId="9a25da4d-40a3-443d-84ab-466aba9a48e1" providerId="ADAL" clId="{11A78690-8EC9-4A1E-848A-D20F6AB7E243}" dt="2021-01-20T03:43:58.269" v="3942" actId="14100"/>
          <ac:spMkLst>
            <pc:docMk/>
            <pc:sldMk cId="923846831" sldId="3124"/>
            <ac:spMk id="15" creationId="{C43C0E52-240C-4171-8973-F40F88403B1A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16" creationId="{C582C0F9-8438-4498-86AF-476D24826FA9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17" creationId="{A3051C23-1040-4B38-A2C6-7B5C0FA659F0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18" creationId="{CF237C26-C867-48A4-9B69-28393312E224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19" creationId="{050ED44B-7CAD-492A-92F4-30CA8705551A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20" creationId="{4291B619-46C8-418E-894F-B2311FBD1E34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21" creationId="{F955D01C-B1ED-4680-B9D0-3F3E48194EAD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3" creationId="{7AA5C4D4-4FEE-433B-9A01-98E3EDA14F4C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4" creationId="{DCEE02FF-052C-4905-A6E0-1967AD01E668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5" creationId="{77A4FF28-489F-4823-BF82-A79FD0630CFB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6" creationId="{D3EFACE3-8308-45AA-A108-DC3DCDA5C1D9}"/>
          </ac:spMkLst>
        </pc:spChg>
        <pc:spChg chg="add mod ord">
          <ac:chgData name="大島一好 / Oshima，Kazuyoshi" userId="9a25da4d-40a3-443d-84ab-466aba9a48e1" providerId="ADAL" clId="{11A78690-8EC9-4A1E-848A-D20F6AB7E243}" dt="2021-01-20T02:54:52.104" v="2355" actId="20577"/>
          <ac:spMkLst>
            <pc:docMk/>
            <pc:sldMk cId="923846831" sldId="3124"/>
            <ac:spMk id="28" creationId="{6007EBAC-1176-4C47-B22E-05EEDB6575EF}"/>
          </ac:spMkLst>
        </pc:spChg>
        <pc:spChg chg="add mod">
          <ac:chgData name="大島一好 / Oshima，Kazuyoshi" userId="9a25da4d-40a3-443d-84ab-466aba9a48e1" providerId="ADAL" clId="{11A78690-8EC9-4A1E-848A-D20F6AB7E243}" dt="2021-01-20T03:38:57.314" v="3810" actId="20577"/>
          <ac:spMkLst>
            <pc:docMk/>
            <pc:sldMk cId="923846831" sldId="3124"/>
            <ac:spMk id="31" creationId="{7689BA1A-AA6A-4914-80E2-A5455BA0190C}"/>
          </ac:spMkLst>
        </pc:spChg>
        <pc:spChg chg="add mod">
          <ac:chgData name="大島一好 / Oshima，Kazuyoshi" userId="9a25da4d-40a3-443d-84ab-466aba9a48e1" providerId="ADAL" clId="{11A78690-8EC9-4A1E-848A-D20F6AB7E243}" dt="2021-01-20T02:54:44.272" v="2352" actId="20577"/>
          <ac:spMkLst>
            <pc:docMk/>
            <pc:sldMk cId="923846831" sldId="3124"/>
            <ac:spMk id="32" creationId="{6DD0E819-5211-45F7-9AF2-414471E40CA9}"/>
          </ac:spMkLst>
        </pc:spChg>
        <pc:spChg chg="add mod">
          <ac:chgData name="大島一好 / Oshima，Kazuyoshi" userId="9a25da4d-40a3-443d-84ab-466aba9a48e1" providerId="ADAL" clId="{11A78690-8EC9-4A1E-848A-D20F6AB7E243}" dt="2021-01-20T02:54:46.930" v="2353" actId="20577"/>
          <ac:spMkLst>
            <pc:docMk/>
            <pc:sldMk cId="923846831" sldId="3124"/>
            <ac:spMk id="33" creationId="{06A0A20A-B102-421F-BB96-D42628CA1014}"/>
          </ac:spMkLst>
        </pc:spChg>
        <pc:spChg chg="add mod">
          <ac:chgData name="大島一好 / Oshima，Kazuyoshi" userId="9a25da4d-40a3-443d-84ab-466aba9a48e1" providerId="ADAL" clId="{11A78690-8EC9-4A1E-848A-D20F6AB7E243}" dt="2021-01-20T03:06:30.799" v="3501" actId="20577"/>
          <ac:spMkLst>
            <pc:docMk/>
            <pc:sldMk cId="923846831" sldId="3124"/>
            <ac:spMk id="34" creationId="{AA9B01E8-51CE-455B-8FB9-4040F0DE1F2C}"/>
          </ac:spMkLst>
        </pc:spChg>
        <pc:spChg chg="add del mod">
          <ac:chgData name="大島一好 / Oshima，Kazuyoshi" userId="9a25da4d-40a3-443d-84ab-466aba9a48e1" providerId="ADAL" clId="{11A78690-8EC9-4A1E-848A-D20F6AB7E243}" dt="2021-01-20T02:36:00.679" v="1096" actId="478"/>
          <ac:spMkLst>
            <pc:docMk/>
            <pc:sldMk cId="923846831" sldId="3124"/>
            <ac:spMk id="35" creationId="{927F91C9-DBA2-4149-BB87-1DC86EB02B41}"/>
          </ac:spMkLst>
        </pc:spChg>
        <pc:spChg chg="add del mod">
          <ac:chgData name="大島一好 / Oshima，Kazuyoshi" userId="9a25da4d-40a3-443d-84ab-466aba9a48e1" providerId="ADAL" clId="{11A78690-8EC9-4A1E-848A-D20F6AB7E243}" dt="2021-01-20T02:38:09.242" v="1333" actId="478"/>
          <ac:spMkLst>
            <pc:docMk/>
            <pc:sldMk cId="923846831" sldId="3124"/>
            <ac:spMk id="37" creationId="{F765F39E-0DC8-48EC-B61F-5880B1A22433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38" creationId="{851AE52A-6BF3-4785-ACBD-143E104AA85F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39" creationId="{6BEDC3D1-19D3-442E-9488-34CF376E9FE6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40" creationId="{7E118FFD-1259-4819-B699-77BB7B8EDB46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49" creationId="{ABF25E61-0253-4D5F-8F31-8CFF2E01C27C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0" creationId="{FAA0C88F-694B-4161-9BA1-AF39C382A818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2" creationId="{BA86B680-BE4E-49CD-8370-EA539AA5392B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4" creationId="{26535418-0591-4B98-94CE-6BB4EE9BC857}"/>
          </ac:spMkLst>
        </pc:spChg>
        <pc:spChg chg="add del mod">
          <ac:chgData name="大島一好 / Oshima，Kazuyoshi" userId="9a25da4d-40a3-443d-84ab-466aba9a48e1" providerId="ADAL" clId="{11A78690-8EC9-4A1E-848A-D20F6AB7E243}" dt="2021-01-20T03:03:15.713" v="2953" actId="478"/>
          <ac:spMkLst>
            <pc:docMk/>
            <pc:sldMk cId="923846831" sldId="3124"/>
            <ac:spMk id="55" creationId="{D14A9BFC-2022-4C49-9787-640ED924DB12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6" creationId="{A85D8D20-4493-41E3-96C0-218794BFE348}"/>
          </ac:spMkLst>
        </pc:spChg>
        <pc:spChg chg="add del mod">
          <ac:chgData name="大島一好 / Oshima，Kazuyoshi" userId="9a25da4d-40a3-443d-84ab-466aba9a48e1" providerId="ADAL" clId="{11A78690-8EC9-4A1E-848A-D20F6AB7E243}" dt="2021-01-20T03:03:15.713" v="2953" actId="478"/>
          <ac:spMkLst>
            <pc:docMk/>
            <pc:sldMk cId="923846831" sldId="3124"/>
            <ac:spMk id="57" creationId="{19BA7DF9-325C-4125-90E0-DD0F834FCEB5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8" creationId="{DD550821-195A-46BC-8FD2-9455D8EA536D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9" creationId="{EDD5B030-53C1-4CA7-929D-FA92D6C3A329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60" creationId="{4B11FF9A-2C0E-471B-A0F6-3A65A0AC872C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1" creationId="{E905A275-B62B-4F0B-A091-021E0A0D2EC1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2" creationId="{C228B1BA-3F0A-47ED-AF7B-932E74BA895E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3" creationId="{FD9CAC58-A199-483E-B9CB-6395698177A7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4" creationId="{584EA0F7-E8B6-413F-85A4-6E81136C9E8C}"/>
          </ac:spMkLst>
        </pc:spChg>
        <pc:spChg chg="add mod">
          <ac:chgData name="大島一好 / Oshima，Kazuyoshi" userId="9a25da4d-40a3-443d-84ab-466aba9a48e1" providerId="ADAL" clId="{11A78690-8EC9-4A1E-848A-D20F6AB7E243}" dt="2021-01-20T03:45:25.206" v="4025"/>
          <ac:spMkLst>
            <pc:docMk/>
            <pc:sldMk cId="923846831" sldId="3124"/>
            <ac:spMk id="66" creationId="{4F703EE9-657A-42C0-9E42-4F165987B530}"/>
          </ac:spMkLst>
        </pc:spChg>
        <pc:spChg chg="add mod">
          <ac:chgData name="大島一好 / Oshima，Kazuyoshi" userId="9a25da4d-40a3-443d-84ab-466aba9a48e1" providerId="ADAL" clId="{11A78690-8EC9-4A1E-848A-D20F6AB7E243}" dt="2021-01-20T03:45:52.443" v="4029"/>
          <ac:spMkLst>
            <pc:docMk/>
            <pc:sldMk cId="923846831" sldId="3124"/>
            <ac:spMk id="68" creationId="{BB181497-2907-48C6-A8C6-1A5AF15258D7}"/>
          </ac:spMkLst>
        </pc:spChg>
        <pc:spChg chg="add mod">
          <ac:chgData name="大島一好 / Oshima，Kazuyoshi" userId="9a25da4d-40a3-443d-84ab-466aba9a48e1" providerId="ADAL" clId="{11A78690-8EC9-4A1E-848A-D20F6AB7E243}" dt="2021-01-20T03:49:39.570" v="4303" actId="1076"/>
          <ac:spMkLst>
            <pc:docMk/>
            <pc:sldMk cId="923846831" sldId="3124"/>
            <ac:spMk id="70" creationId="{B618CB94-12B0-4435-B2E7-F77833E91250}"/>
          </ac:spMkLst>
        </pc:spChg>
        <pc:spChg chg="add mod">
          <ac:chgData name="大島一好 / Oshima，Kazuyoshi" userId="9a25da4d-40a3-443d-84ab-466aba9a48e1" providerId="ADAL" clId="{11A78690-8EC9-4A1E-848A-D20F6AB7E243}" dt="2021-01-20T03:52:20.824" v="4841" actId="20577"/>
          <ac:spMkLst>
            <pc:docMk/>
            <pc:sldMk cId="923846831" sldId="3124"/>
            <ac:spMk id="71" creationId="{A929C3A7-D813-4ABE-97DA-6A04560FB20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5" creationId="{B5B6DDF7-FE70-4CE6-BB1B-9DD2B0C18AE0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6" creationId="{CF1A1E64-3B5D-4B6B-ABF8-44C7D217F1F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7" creationId="{D642B339-A103-4F0A-BC7C-5A3503D593E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101" creationId="{03013FBC-379F-4F2B-8422-FA1B796990C6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102" creationId="{80026CFF-75A1-4E0C-A274-30849A376340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0" creationId="{31F2F472-C6DE-4727-8A5E-641907BC3DE8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2" creationId="{917D84B1-3F05-4326-9F4D-3D6F717FA613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3" creationId="{8A1FB96A-E255-4B89-9D70-9E9EB4902EF2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4" creationId="{6FBE4C26-96B5-468A-BA64-87927BD2CC71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5" creationId="{5F45C57B-AE0D-44D5-A17D-B379CAF9A284}"/>
          </ac:spMkLst>
        </pc:spChg>
        <pc:spChg chg="mod">
          <ac:chgData name="大島一好 / Oshima，Kazuyoshi" userId="9a25da4d-40a3-443d-84ab-466aba9a48e1" providerId="ADAL" clId="{11A78690-8EC9-4A1E-848A-D20F6AB7E243}" dt="2021-01-20T02:17:19.001" v="525" actId="20577"/>
          <ac:spMkLst>
            <pc:docMk/>
            <pc:sldMk cId="923846831" sldId="3124"/>
            <ac:spMk id="232" creationId="{DCB7C339-5DD7-477A-BA8A-385516A3EF16}"/>
          </ac:spMkLst>
        </pc:spChg>
        <pc:grpChg chg="add mod ord">
          <ac:chgData name="大島一好 / Oshima，Kazuyoshi" userId="9a25da4d-40a3-443d-84ab-466aba9a48e1" providerId="ADAL" clId="{11A78690-8EC9-4A1E-848A-D20F6AB7E243}" dt="2021-01-20T03:43:27.227" v="3936" actId="1035"/>
          <ac:grpSpMkLst>
            <pc:docMk/>
            <pc:sldMk cId="923846831" sldId="3124"/>
            <ac:grpSpMk id="10" creationId="{0A6C8098-633A-4D3F-A725-FA2016FD1437}"/>
          </ac:grpSpMkLst>
        </pc:grp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12" creationId="{3EC9E53D-09CF-4E54-BC02-484CD42AA5D4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14" creationId="{F868E08F-3BEA-40F5-AD1B-24966304AD00}"/>
          </ac:cxnSpMkLst>
        </pc:cxnChg>
        <pc:cxnChg chg="add mod">
          <ac:chgData name="大島一好 / Oshima，Kazuyoshi" userId="9a25da4d-40a3-443d-84ab-466aba9a48e1" providerId="ADAL" clId="{11A78690-8EC9-4A1E-848A-D20F6AB7E243}" dt="2021-01-20T03:47:08.783" v="4124" actId="14100"/>
          <ac:cxnSpMkLst>
            <pc:docMk/>
            <pc:sldMk cId="923846831" sldId="3124"/>
            <ac:cxnSpMk id="44" creationId="{01509620-C72B-42D5-8841-C244F6ACF0BD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45" creationId="{4F163B4A-A2BB-4CBD-B780-EA55C24A93C2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46" creationId="{FC92A68D-3E8A-4255-A391-FA7660B868B2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51" creationId="{1492BEB1-BAD6-45D7-B8D8-EE3D171715D8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53" creationId="{B594C37A-7ACA-402C-BA51-84A9C10329DE}"/>
          </ac:cxnSpMkLst>
        </pc:cxnChg>
        <pc:cxnChg chg="add mod">
          <ac:chgData name="大島一好 / Oshima，Kazuyoshi" userId="9a25da4d-40a3-443d-84ab-466aba9a48e1" providerId="ADAL" clId="{11A78690-8EC9-4A1E-848A-D20F6AB7E243}" dt="2021-01-20T03:45:45.104" v="4027" actId="1076"/>
          <ac:cxnSpMkLst>
            <pc:docMk/>
            <pc:sldMk cId="923846831" sldId="3124"/>
            <ac:cxnSpMk id="67" creationId="{AF82417F-1BE6-4932-AF19-EEFEC3D50840}"/>
          </ac:cxnSpMkLst>
        </pc:cxnChg>
        <pc:cxnChg chg="add mod ord">
          <ac:chgData name="大島一好 / Oshima，Kazuyoshi" userId="9a25da4d-40a3-443d-84ab-466aba9a48e1" providerId="ADAL" clId="{11A78690-8EC9-4A1E-848A-D20F6AB7E243}" dt="2021-01-20T03:46:08.881" v="4036" actId="14100"/>
          <ac:cxnSpMkLst>
            <pc:docMk/>
            <pc:sldMk cId="923846831" sldId="3124"/>
            <ac:cxnSpMk id="69" creationId="{DDAA162A-C54B-401C-AA68-3EB60926B3C5}"/>
          </ac:cxnSpMkLst>
        </pc:cxnChg>
      </pc:sldChg>
      <pc:sldChg chg="modSp mod">
        <pc:chgData name="大島一好 / Oshima，Kazuyoshi" userId="9a25da4d-40a3-443d-84ab-466aba9a48e1" providerId="ADAL" clId="{11A78690-8EC9-4A1E-848A-D20F6AB7E243}" dt="2021-01-20T03:53:18.538" v="4972" actId="6549"/>
        <pc:sldMkLst>
          <pc:docMk/>
          <pc:sldMk cId="1124002972" sldId="3133"/>
        </pc:sldMkLst>
        <pc:spChg chg="mod">
          <ac:chgData name="大島一好 / Oshima，Kazuyoshi" userId="9a25da4d-40a3-443d-84ab-466aba9a48e1" providerId="ADAL" clId="{11A78690-8EC9-4A1E-848A-D20F6AB7E243}" dt="2021-01-20T03:52:52.052" v="4867" actId="20577"/>
          <ac:spMkLst>
            <pc:docMk/>
            <pc:sldMk cId="1124002972" sldId="3133"/>
            <ac:spMk id="73" creationId="{DAC0F6CE-69C4-44DC-83F1-D9FF8B231B69}"/>
          </ac:spMkLst>
        </pc:spChg>
        <pc:spChg chg="mod">
          <ac:chgData name="大島一好 / Oshima，Kazuyoshi" userId="9a25da4d-40a3-443d-84ab-466aba9a48e1" providerId="ADAL" clId="{11A78690-8EC9-4A1E-848A-D20F6AB7E243}" dt="2021-01-20T03:53:18.538" v="4972" actId="6549"/>
          <ac:spMkLst>
            <pc:docMk/>
            <pc:sldMk cId="1124002972" sldId="3133"/>
            <ac:spMk id="108" creationId="{040D2062-FF03-41DA-B8D8-E1FDDCBB7013}"/>
          </ac:spMkLst>
        </pc:spChg>
      </pc:sldChg>
      <pc:sldChg chg="add del">
        <pc:chgData name="大島一好 / Oshima，Kazuyoshi" userId="9a25da4d-40a3-443d-84ab-466aba9a48e1" providerId="ADAL" clId="{11A78690-8EC9-4A1E-848A-D20F6AB7E243}" dt="2021-01-20T03:43:11.651" v="3916" actId="47"/>
        <pc:sldMkLst>
          <pc:docMk/>
          <pc:sldMk cId="1054726516" sldId="3134"/>
        </pc:sldMkLst>
      </pc:sldChg>
    </pc:docChg>
  </pc:docChgLst>
  <pc:docChgLst>
    <pc:chgData name="向賢一 / Mukai，Kenichi" userId="4c97101d-4bf4-4596-86f3-33f1b43642d0" providerId="ADAL" clId="{0CAE5795-503B-4338-91E7-86B27E5185AC}"/>
    <pc:docChg chg="modSld">
      <pc:chgData name="向賢一 / Mukai，Kenichi" userId="4c97101d-4bf4-4596-86f3-33f1b43642d0" providerId="ADAL" clId="{0CAE5795-503B-4338-91E7-86B27E5185AC}" dt="2022-01-12T09:02:12.009" v="11" actId="14100"/>
      <pc:docMkLst>
        <pc:docMk/>
      </pc:docMkLst>
      <pc:sldChg chg="addSp delSp modSp mod">
        <pc:chgData name="向賢一 / Mukai，Kenichi" userId="4c97101d-4bf4-4596-86f3-33f1b43642d0" providerId="ADAL" clId="{0CAE5795-503B-4338-91E7-86B27E5185AC}" dt="2022-01-12T09:02:12.009" v="11" actId="14100"/>
        <pc:sldMkLst>
          <pc:docMk/>
          <pc:sldMk cId="1807743866" sldId="3138"/>
        </pc:sldMkLst>
        <pc:grpChg chg="add mod">
          <ac:chgData name="向賢一 / Mukai，Kenichi" userId="4c97101d-4bf4-4596-86f3-33f1b43642d0" providerId="ADAL" clId="{0CAE5795-503B-4338-91E7-86B27E5185AC}" dt="2022-01-12T09:02:12.009" v="11" actId="14100"/>
          <ac:grpSpMkLst>
            <pc:docMk/>
            <pc:sldMk cId="1807743866" sldId="3138"/>
            <ac:grpSpMk id="4" creationId="{D68B87BB-1599-4002-B0F4-8E22C1B54AF9}"/>
          </ac:grpSpMkLst>
        </pc:grp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19" creationId="{0E9F4A27-1447-4C0E-9F75-2DA031E9ED9B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0" creationId="{244C5014-5DDD-472B-94BE-A16C19908C94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1" creationId="{BF2E2145-9D1B-4B88-9CD4-62E7AFFC4B7E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2" creationId="{534F37E8-1348-42D4-AC3C-6280CE8EB000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3" creationId="{F6E32A16-1FCE-417D-A9AC-D0556B5EB429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4" creationId="{A6B2D076-65E8-4BDB-83DB-6D0B01CFA266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5" creationId="{799A92AA-BC34-4FB4-A30D-F9DFA20F9F41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6" creationId="{2C232FD4-63AC-4783-8BD9-22E8E590F62A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7" creationId="{3E13A26C-D2CE-47AE-8B6E-DD63E4DDD1EF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8" creationId="{009F5759-A1F2-4151-8F94-71D64399C6C0}"/>
          </ac:picMkLst>
        </pc:picChg>
        <pc:picChg chg="del">
          <ac:chgData name="向賢一 / Mukai，Kenichi" userId="4c97101d-4bf4-4596-86f3-33f1b43642d0" providerId="ADAL" clId="{0CAE5795-503B-4338-91E7-86B27E5185AC}" dt="2022-01-12T09:01:46.861" v="0" actId="478"/>
          <ac:picMkLst>
            <pc:docMk/>
            <pc:sldMk cId="1807743866" sldId="3138"/>
            <ac:picMk id="29" creationId="{E74D6D61-1C9E-4FE7-A519-DC16E647A6E3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55" creationId="{4EB81EDC-3492-4055-AEA4-FDB64722147C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56" creationId="{D57EAB54-A1D4-4FDB-BBD5-B538FCB7D282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57" creationId="{5075E7D1-C5CC-44A0-81A5-1F70DE3033E4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58" creationId="{7DA229C2-A78F-4C53-BE9E-0B5896A8FABA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59" creationId="{F1739DC1-804D-442A-ADD6-8D12A6E637F0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0" creationId="{17811E8B-EDC2-4C32-9F65-9F6E9E852CC5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1" creationId="{E210DCE9-F195-4080-A174-75FF91D1C958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2" creationId="{973A3A44-F19A-4AEE-88B8-D0334D61D8C9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3" creationId="{7653749E-A418-48CE-B550-BC5878174884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4" creationId="{1CC776F3-4ADD-455A-964D-46592E33EC45}"/>
          </ac:picMkLst>
        </pc:picChg>
        <pc:picChg chg="add mod">
          <ac:chgData name="向賢一 / Mukai，Kenichi" userId="4c97101d-4bf4-4596-86f3-33f1b43642d0" providerId="ADAL" clId="{0CAE5795-503B-4338-91E7-86B27E5185AC}" dt="2022-01-12T09:01:51.007" v="2" actId="164"/>
          <ac:picMkLst>
            <pc:docMk/>
            <pc:sldMk cId="1807743866" sldId="3138"/>
            <ac:picMk id="65" creationId="{27D9324C-EB6D-4473-A351-2A4CB1448817}"/>
          </ac:picMkLst>
        </pc:picChg>
      </pc:sldChg>
    </pc:docChg>
  </pc:docChgLst>
  <pc:docChgLst>
    <pc:chgData name="廣野正純 / HIRONO，MASAZUMI" userId="555aad3c-bed2-4e14-9d3f-4d42623bcd3f" providerId="ADAL" clId="{E51672B1-76BD-466D-B3CC-9DCCCDF56A42}"/>
    <pc:docChg chg="custSel modSld">
      <pc:chgData name="廣野正純 / HIRONO，MASAZUMI" userId="555aad3c-bed2-4e14-9d3f-4d42623bcd3f" providerId="ADAL" clId="{E51672B1-76BD-466D-B3CC-9DCCCDF56A42}" dt="2022-05-30T06:05:28.296" v="33" actId="20577"/>
      <pc:docMkLst>
        <pc:docMk/>
      </pc:docMkLst>
      <pc:sldChg chg="addSp delSp modSp mod">
        <pc:chgData name="廣野正純 / HIRONO，MASAZUMI" userId="555aad3c-bed2-4e14-9d3f-4d42623bcd3f" providerId="ADAL" clId="{E51672B1-76BD-466D-B3CC-9DCCCDF56A42}" dt="2022-05-30T06:05:28.296" v="33" actId="20577"/>
        <pc:sldMkLst>
          <pc:docMk/>
          <pc:sldMk cId="4022424502" sldId="3139"/>
        </pc:sldMkLst>
        <pc:spChg chg="del">
          <ac:chgData name="廣野正純 / HIRONO，MASAZUMI" userId="555aad3c-bed2-4e14-9d3f-4d42623bcd3f" providerId="ADAL" clId="{E51672B1-76BD-466D-B3CC-9DCCCDF56A42}" dt="2022-05-30T06:04:55.540" v="2" actId="478"/>
          <ac:spMkLst>
            <pc:docMk/>
            <pc:sldMk cId="4022424502" sldId="3139"/>
            <ac:spMk id="4" creationId="{46912097-9A40-411E-A494-B9344D858634}"/>
          </ac:spMkLst>
        </pc:spChg>
        <pc:spChg chg="del">
          <ac:chgData name="廣野正純 / HIRONO，MASAZUMI" userId="555aad3c-bed2-4e14-9d3f-4d42623bcd3f" providerId="ADAL" clId="{E51672B1-76BD-466D-B3CC-9DCCCDF56A42}" dt="2022-05-30T06:04:55.540" v="2" actId="478"/>
          <ac:spMkLst>
            <pc:docMk/>
            <pc:sldMk cId="4022424502" sldId="3139"/>
            <ac:spMk id="8" creationId="{8870204A-E77E-45CC-BDA4-A5BAF77A2E01}"/>
          </ac:spMkLst>
        </pc:spChg>
        <pc:spChg chg="add mod">
          <ac:chgData name="廣野正純 / HIRONO，MASAZUMI" userId="555aad3c-bed2-4e14-9d3f-4d42623bcd3f" providerId="ADAL" clId="{E51672B1-76BD-466D-B3CC-9DCCCDF56A42}" dt="2022-05-30T06:05:28.296" v="33" actId="20577"/>
          <ac:spMkLst>
            <pc:docMk/>
            <pc:sldMk cId="4022424502" sldId="3139"/>
            <ac:spMk id="9" creationId="{275B3BD1-D7E6-8C03-45B6-99359DC20ABA}"/>
          </ac:spMkLst>
        </pc:spChg>
        <pc:spChg chg="add mod">
          <ac:chgData name="廣野正純 / HIRONO，MASAZUMI" userId="555aad3c-bed2-4e14-9d3f-4d42623bcd3f" providerId="ADAL" clId="{E51672B1-76BD-466D-B3CC-9DCCCDF56A42}" dt="2022-05-30T06:05:19.124" v="4"/>
          <ac:spMkLst>
            <pc:docMk/>
            <pc:sldMk cId="4022424502" sldId="3139"/>
            <ac:spMk id="11" creationId="{DC2E97C0-4BEE-54C2-17DA-C6397D429CA5}"/>
          </ac:spMkLst>
        </pc:spChg>
        <pc:spChg chg="del">
          <ac:chgData name="廣野正純 / HIRONO，MASAZUMI" userId="555aad3c-bed2-4e14-9d3f-4d42623bcd3f" providerId="ADAL" clId="{E51672B1-76BD-466D-B3CC-9DCCCDF56A42}" dt="2022-05-30T06:04:55.540" v="2" actId="478"/>
          <ac:spMkLst>
            <pc:docMk/>
            <pc:sldMk cId="4022424502" sldId="3139"/>
            <ac:spMk id="12" creationId="{68F92DBB-FBC4-2383-12B2-1B5FFC3BB5B0}"/>
          </ac:spMkLst>
        </pc:spChg>
        <pc:spChg chg="add mod">
          <ac:chgData name="廣野正純 / HIRONO，MASAZUMI" userId="555aad3c-bed2-4e14-9d3f-4d42623bcd3f" providerId="ADAL" clId="{E51672B1-76BD-466D-B3CC-9DCCCDF56A42}" dt="2022-05-30T06:05:19.124" v="4"/>
          <ac:spMkLst>
            <pc:docMk/>
            <pc:sldMk cId="4022424502" sldId="3139"/>
            <ac:spMk id="13" creationId="{AC23F07C-A0BB-EC38-17BE-F00E42906279}"/>
          </ac:spMkLst>
        </pc:spChg>
        <pc:picChg chg="add mod">
          <ac:chgData name="廣野正純 / HIRONO，MASAZUMI" userId="555aad3c-bed2-4e14-9d3f-4d42623bcd3f" providerId="ADAL" clId="{E51672B1-76BD-466D-B3CC-9DCCCDF56A42}" dt="2022-05-30T06:05:19.124" v="4"/>
          <ac:picMkLst>
            <pc:docMk/>
            <pc:sldMk cId="4022424502" sldId="3139"/>
            <ac:picMk id="7" creationId="{719DEE94-73F7-D9B9-222B-B45821DF86C3}"/>
          </ac:picMkLst>
        </pc:picChg>
        <pc:picChg chg="del">
          <ac:chgData name="廣野正純 / HIRONO，MASAZUMI" userId="555aad3c-bed2-4e14-9d3f-4d42623bcd3f" providerId="ADAL" clId="{E51672B1-76BD-466D-B3CC-9DCCCDF56A42}" dt="2022-05-30T06:04:57.691" v="3" actId="478"/>
          <ac:picMkLst>
            <pc:docMk/>
            <pc:sldMk cId="4022424502" sldId="3139"/>
            <ac:picMk id="10" creationId="{89BB48BA-434A-B415-608F-C90B138721AE}"/>
          </ac:picMkLst>
        </pc:picChg>
      </pc:sldChg>
      <pc:sldChg chg="modSp mod">
        <pc:chgData name="廣野正純 / HIRONO，MASAZUMI" userId="555aad3c-bed2-4e14-9d3f-4d42623bcd3f" providerId="ADAL" clId="{E51672B1-76BD-466D-B3CC-9DCCCDF56A42}" dt="2022-05-30T05:22:17.549" v="1" actId="1076"/>
        <pc:sldMkLst>
          <pc:docMk/>
          <pc:sldMk cId="2185147755" sldId="3140"/>
        </pc:sldMkLst>
        <pc:spChg chg="mod">
          <ac:chgData name="廣野正純 / HIRONO，MASAZUMI" userId="555aad3c-bed2-4e14-9d3f-4d42623bcd3f" providerId="ADAL" clId="{E51672B1-76BD-466D-B3CC-9DCCCDF56A42}" dt="2022-05-30T05:22:17.549" v="1" actId="1076"/>
          <ac:spMkLst>
            <pc:docMk/>
            <pc:sldMk cId="2185147755" sldId="3140"/>
            <ac:spMk id="4" creationId="{C3EFBDDC-E700-AB70-113C-27321C7EF640}"/>
          </ac:spMkLst>
        </pc:spChg>
        <pc:spChg chg="mod">
          <ac:chgData name="廣野正純 / HIRONO，MASAZUMI" userId="555aad3c-bed2-4e14-9d3f-4d42623bcd3f" providerId="ADAL" clId="{E51672B1-76BD-466D-B3CC-9DCCCDF56A42}" dt="2022-05-30T05:22:17.549" v="1" actId="1076"/>
          <ac:spMkLst>
            <pc:docMk/>
            <pc:sldMk cId="2185147755" sldId="3140"/>
            <ac:spMk id="5" creationId="{E64DF707-9D7D-EC55-B7D0-343D7B91E4B3}"/>
          </ac:spMkLst>
        </pc:spChg>
        <pc:spChg chg="mod">
          <ac:chgData name="廣野正純 / HIRONO，MASAZUMI" userId="555aad3c-bed2-4e14-9d3f-4d42623bcd3f" providerId="ADAL" clId="{E51672B1-76BD-466D-B3CC-9DCCCDF56A42}" dt="2022-05-30T05:22:17.549" v="1" actId="1076"/>
          <ac:spMkLst>
            <pc:docMk/>
            <pc:sldMk cId="2185147755" sldId="3140"/>
            <ac:spMk id="10" creationId="{C64ED883-07CA-BA26-EF2E-6189C5B7FD6D}"/>
          </ac:spMkLst>
        </pc:spChg>
        <pc:picChg chg="mod">
          <ac:chgData name="廣野正純 / HIRONO，MASAZUMI" userId="555aad3c-bed2-4e14-9d3f-4d42623bcd3f" providerId="ADAL" clId="{E51672B1-76BD-466D-B3CC-9DCCCDF56A42}" dt="2022-05-30T05:22:17.549" v="1" actId="1076"/>
          <ac:picMkLst>
            <pc:docMk/>
            <pc:sldMk cId="2185147755" sldId="3140"/>
            <ac:picMk id="136" creationId="{5225CC58-33B7-4A37-BB66-13EF042C3EBE}"/>
          </ac:picMkLst>
        </pc:picChg>
      </pc:sldChg>
    </pc:docChg>
  </pc:docChgLst>
  <pc:docChgLst>
    <pc:chgData name="石川瑞稀 / Ishikawa，Mizuki" userId="0f47e3fb-0cf9-41ef-a164-054c35b50f4c" providerId="ADAL" clId="{BE9BAF2C-353C-4FF1-B62D-0768DB2E555E}"/>
    <pc:docChg chg="custSel modMainMaster">
      <pc:chgData name="石川瑞稀 / Ishikawa，Mizuki" userId="0f47e3fb-0cf9-41ef-a164-054c35b50f4c" providerId="ADAL" clId="{BE9BAF2C-353C-4FF1-B62D-0768DB2E555E}" dt="2021-01-21T07:37:43.818" v="6"/>
      <pc:docMkLst>
        <pc:docMk/>
      </pc:docMkLst>
      <pc:sldMasterChg chg="modSldLayout">
        <pc:chgData name="石川瑞稀 / Ishikawa，Mizuki" userId="0f47e3fb-0cf9-41ef-a164-054c35b50f4c" providerId="ADAL" clId="{BE9BAF2C-353C-4FF1-B62D-0768DB2E555E}" dt="2021-01-21T07:37:43.818" v="6"/>
        <pc:sldMasterMkLst>
          <pc:docMk/>
          <pc:sldMasterMk cId="3023400825" sldId="2147483809"/>
        </pc:sldMasterMkLst>
        <pc:sldLayoutChg chg="addSp delSp modSp mod">
          <pc:chgData name="石川瑞稀 / Ishikawa，Mizuki" userId="0f47e3fb-0cf9-41ef-a164-054c35b50f4c" providerId="ADAL" clId="{BE9BAF2C-353C-4FF1-B62D-0768DB2E555E}" dt="2021-01-21T07:37:39.709" v="4"/>
          <pc:sldLayoutMkLst>
            <pc:docMk/>
            <pc:sldMasterMk cId="3023400825" sldId="2147483809"/>
            <pc:sldLayoutMk cId="1005620392" sldId="2147483664"/>
          </pc:sldLayoutMkLst>
          <pc:spChg chg="del">
            <ac:chgData name="石川瑞稀 / Ishikawa，Mizuki" userId="0f47e3fb-0cf9-41ef-a164-054c35b50f4c" providerId="ADAL" clId="{BE9BAF2C-353C-4FF1-B62D-0768DB2E555E}" dt="2021-01-21T07:37:38.865" v="3" actId="478"/>
            <ac:spMkLst>
              <pc:docMk/>
              <pc:sldMasterMk cId="3023400825" sldId="2147483809"/>
              <pc:sldLayoutMk cId="1005620392" sldId="2147483664"/>
              <ac:spMk id="2" creationId="{BC6975CA-FDB1-479F-B60B-72B3AE338010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39.709" v="4"/>
            <ac:spMkLst>
              <pc:docMk/>
              <pc:sldMasterMk cId="3023400825" sldId="2147483809"/>
              <pc:sldLayoutMk cId="1005620392" sldId="2147483664"/>
              <ac:spMk id="4" creationId="{D72F8125-63E8-4634-9D22-562B09CF6017}"/>
            </ac:spMkLst>
          </pc:spChg>
        </pc:sldLayoutChg>
        <pc:sldLayoutChg chg="addSp delSp modSp mod">
          <pc:chgData name="石川瑞稀 / Ishikawa，Mizuki" userId="0f47e3fb-0cf9-41ef-a164-054c35b50f4c" providerId="ADAL" clId="{BE9BAF2C-353C-4FF1-B62D-0768DB2E555E}" dt="2021-01-21T07:37:43.818" v="6"/>
          <pc:sldLayoutMkLst>
            <pc:docMk/>
            <pc:sldMasterMk cId="3023400825" sldId="2147483809"/>
            <pc:sldLayoutMk cId="2617308582" sldId="2147483665"/>
          </pc:sldLayoutMkLst>
          <pc:spChg chg="del">
            <ac:chgData name="石川瑞稀 / Ishikawa，Mizuki" userId="0f47e3fb-0cf9-41ef-a164-054c35b50f4c" providerId="ADAL" clId="{BE9BAF2C-353C-4FF1-B62D-0768DB2E555E}" dt="2021-01-21T07:37:43.396" v="5" actId="478"/>
            <ac:spMkLst>
              <pc:docMk/>
              <pc:sldMasterMk cId="3023400825" sldId="2147483809"/>
              <pc:sldLayoutMk cId="2617308582" sldId="2147483665"/>
              <ac:spMk id="2" creationId="{B5247A42-EA72-4EBA-A180-335AC8BD53BF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43.818" v="6"/>
            <ac:spMkLst>
              <pc:docMk/>
              <pc:sldMasterMk cId="3023400825" sldId="2147483809"/>
              <pc:sldLayoutMk cId="2617308582" sldId="2147483665"/>
              <ac:spMk id="6" creationId="{33E5B362-38B9-4561-A479-5A894A0A4FD6}"/>
            </ac:spMkLst>
          </pc:spChg>
        </pc:sldLayoutChg>
        <pc:sldLayoutChg chg="addSp delSp modSp mod">
          <pc:chgData name="石川瑞稀 / Ishikawa，Mizuki" userId="0f47e3fb-0cf9-41ef-a164-054c35b50f4c" providerId="ADAL" clId="{BE9BAF2C-353C-4FF1-B62D-0768DB2E555E}" dt="2021-01-21T07:37:34.303" v="2"/>
          <pc:sldLayoutMkLst>
            <pc:docMk/>
            <pc:sldMasterMk cId="3023400825" sldId="2147483809"/>
            <pc:sldLayoutMk cId="3349544243" sldId="2147483827"/>
          </pc:sldLayoutMkLst>
          <pc:spChg chg="del">
            <ac:chgData name="石川瑞稀 / Ishikawa，Mizuki" userId="0f47e3fb-0cf9-41ef-a164-054c35b50f4c" providerId="ADAL" clId="{BE9BAF2C-353C-4FF1-B62D-0768DB2E555E}" dt="2021-01-21T07:37:10.235" v="0" actId="478"/>
            <ac:spMkLst>
              <pc:docMk/>
              <pc:sldMasterMk cId="3023400825" sldId="2147483809"/>
              <pc:sldLayoutMk cId="3349544243" sldId="2147483827"/>
              <ac:spMk id="2" creationId="{43C2A668-3A43-4F5E-8E6C-981114DA181E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34.303" v="2"/>
            <ac:spMkLst>
              <pc:docMk/>
              <pc:sldMasterMk cId="3023400825" sldId="2147483809"/>
              <pc:sldLayoutMk cId="3349544243" sldId="2147483827"/>
              <ac:spMk id="8" creationId="{937C2E96-E79A-4035-BE5A-DCEC7526D1D8}"/>
            </ac:spMkLst>
          </pc:spChg>
          <pc:graphicFrameChg chg="del mod">
            <ac:chgData name="石川瑞稀 / Ishikawa，Mizuki" userId="0f47e3fb-0cf9-41ef-a164-054c35b50f4c" providerId="ADAL" clId="{BE9BAF2C-353C-4FF1-B62D-0768DB2E555E}" dt="2021-01-21T07:37:23.615" v="1"/>
            <ac:graphicFrameMkLst>
              <pc:docMk/>
              <pc:sldMasterMk cId="3023400825" sldId="2147483809"/>
              <pc:sldLayoutMk cId="3349544243" sldId="2147483827"/>
              <ac:graphicFrameMk id="4" creationId="{73F1781B-7134-4759-97AC-05F2E4AFF378}"/>
            </ac:graphicFrameMkLst>
          </pc:graphicFrameChg>
        </pc:sldLayoutChg>
      </pc:sldMasterChg>
    </pc:docChg>
  </pc:docChgLst>
  <pc:docChgLst>
    <pc:chgData name="西川享宏 / NISHIKAWA，YUKIHIRO" userId="19efa48e-0e79-425e-a2bf-836a53139d02" providerId="ADAL" clId="{01248133-6839-4C60-BB59-16353F3B92B0}"/>
    <pc:docChg chg="custSel modSld">
      <pc:chgData name="西川享宏 / NISHIKAWA，YUKIHIRO" userId="19efa48e-0e79-425e-a2bf-836a53139d02" providerId="ADAL" clId="{01248133-6839-4C60-BB59-16353F3B92B0}" dt="2022-01-13T08:28:06.718" v="2" actId="478"/>
      <pc:docMkLst>
        <pc:docMk/>
      </pc:docMkLst>
      <pc:sldChg chg="delSp modSp mod">
        <pc:chgData name="西川享宏 / NISHIKAWA，YUKIHIRO" userId="19efa48e-0e79-425e-a2bf-836a53139d02" providerId="ADAL" clId="{01248133-6839-4C60-BB59-16353F3B92B0}" dt="2022-01-13T08:28:04.278" v="1" actId="478"/>
        <pc:sldMkLst>
          <pc:docMk/>
          <pc:sldMk cId="2185147755" sldId="3140"/>
        </pc:sldMkLst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" creationId="{C44139BA-113E-43D7-A537-492A5D9E737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" creationId="{9B34DEEE-4FB3-4440-9A28-BB58F2FA00C1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6" creationId="{5805447C-B7C9-4B25-A119-F31CBABB6C0E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7" creationId="{49D1B8C6-1D10-4959-9A20-761474BC6E91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14" creationId="{0DBEA4C6-81E0-4B16-86EF-FC7FA718F907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15" creationId="{BE879404-6693-4905-B080-A2B967690122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18" creationId="{32CBEC8A-F929-4EA9-9144-A23C48295BC7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3" creationId="{4965F27F-E9E5-4BC2-AF66-A58343716BB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4" creationId="{CD9890AA-18F5-4319-8DC4-4E6B6B3CA85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5" creationId="{7819F4E8-5B20-4634-B317-27F0DC989DC8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6" creationId="{D176AF18-D74A-47EB-A449-84209CED18D8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7" creationId="{DB1ABF84-1FCA-4D6F-889D-812BA39C948C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8" creationId="{DA841C30-0880-4C79-AE33-0AC97682A885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29" creationId="{D848BCBD-B2C5-48F4-A019-AAB59097168A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0" creationId="{49D76D5A-B823-47F5-80FC-B8B1DAC7585A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1" creationId="{EE1BA5F8-C963-404B-90E3-AE2797FC2FC9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2" creationId="{6392A3D1-A71D-4DA5-86D7-343B301A0F7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3" creationId="{C92D2C9D-557E-42BA-9A12-AA1D1A08F6BE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4" creationId="{F3478BB1-28A8-41A8-A4DA-F0FB3E1F1EFF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6" creationId="{B6F2E147-9BDB-4256-8A03-615099A4485C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7" creationId="{4AF2DABE-F3EA-4443-8E03-206FD771574D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8" creationId="{EA8DCA27-8C1B-4843-8122-F4FD152E8F27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39" creationId="{56A67A0C-B24B-4B74-8B60-68EF75DA932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0" creationId="{4354587C-A136-48C2-BF53-EA44601D7AAE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1" creationId="{B6D6B14A-A3D0-4346-A4CB-A1A57FF1D033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2" creationId="{F3F2867B-43C4-4A05-B44A-162694C198BB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3" creationId="{B6CF48AA-1118-45AA-9694-D9ED0A0DE929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4" creationId="{856ACEA9-9D96-4960-B41B-76535F77C98F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5" creationId="{32F3D399-17C2-4327-816B-A42F9352C248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6" creationId="{7D08D4E8-84B6-458B-8888-3D9A5CFB90A6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7" creationId="{C0C54B6F-9516-4C11-8FBD-E4930EBCFEFD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8" creationId="{D5AC7F78-8902-458C-8A61-C50B2CF6BB5A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49" creationId="{506D6EBA-0DC4-4348-8BDB-0A92E15DD63E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0" creationId="{918063CD-9CD9-4771-BB96-D38CD1E11787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1" creationId="{E2A5C6F6-B2C6-44E7-A12E-2CED0FFD61C5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2" creationId="{B1C20637-C018-4AD8-B188-51CDF7E72D6C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3" creationId="{A1E21C08-4F8C-416D-948E-1D633B62ACC2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55" creationId="{ACB31C68-821E-43BF-95D1-4A49AF6C9D66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93" creationId="{E3018EBC-36DF-4522-ADA2-1FEE70AFECFF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95" creationId="{9B9430EF-C16F-4280-AB0C-63A82B473606}"/>
          </ac:spMkLst>
        </pc:spChg>
        <pc:spChg chg="del">
          <ac:chgData name="西川享宏 / NISHIKAWA，YUKIHIRO" userId="19efa48e-0e79-425e-a2bf-836a53139d02" providerId="ADAL" clId="{01248133-6839-4C60-BB59-16353F3B92B0}" dt="2022-01-13T08:28:02.628" v="0" actId="478"/>
          <ac:spMkLst>
            <pc:docMk/>
            <pc:sldMk cId="2185147755" sldId="3140"/>
            <ac:spMk id="96" creationId="{6151C7BF-7AA7-42E2-AAD0-7341D14305CE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98" creationId="{318D288E-FD22-4452-B9B5-DC4A7483E9DA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99" creationId="{AF765442-19C9-4299-9093-6A47E82AB868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0" creationId="{22A58F69-CD71-48A6-B489-92D7278623BC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1" creationId="{39D38468-33E0-4BB5-B422-F74ADF7B78F9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2" creationId="{25D1765A-2D4C-44ED-89F2-F485798C9702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3" creationId="{C81680C2-8225-421C-A4BB-3680D2CC905C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4" creationId="{E1DCEBD1-344D-43C3-A3C9-3A47327E037E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5" creationId="{959CE2E2-9298-4A7E-A550-1F6D16B53A55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6" creationId="{6F821DB6-121C-4D65-9170-E56818DB5C85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7" creationId="{704FCB3A-F923-45DF-8F8E-E1A6CCC4F347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09" creationId="{04B7D00F-B75D-4E62-BECC-C694969B06E4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2" creationId="{4B28D00F-9D71-40D8-9B2B-ACC043075818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3" creationId="{06EF6CB7-506D-4328-B116-86294A56DFBA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4" creationId="{8A891F32-A265-4349-8455-0A4240643915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5" creationId="{50E1777F-4AF6-4A4A-A83F-A360788DCF6B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6" creationId="{630435EF-343A-423D-9B3F-3768E0978BF9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7" creationId="{416631CA-27A0-4A3C-B04E-83C0E8F3772A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8" creationId="{9D47931D-4F7D-4A19-A714-EB29A5B4A5AE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19" creationId="{F90750FD-9F18-487D-A2A8-668A127B41DD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20" creationId="{3184DBCF-4DC5-473D-B224-D9E115E5FFA5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21" creationId="{244F8CD8-9FDD-4892-9198-FE8B3B1FC68C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22" creationId="{D9135845-DF71-4E76-8F92-304FE7562F94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23" creationId="{1B8E781F-C253-49B0-A736-9FB81E321E15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24" creationId="{BA743A87-A3E8-4400-8315-403830EF38A7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32" creationId="{3B7E6A6B-8E75-43CD-830B-5A0EBFCC8D68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33" creationId="{BF25D493-BA85-4424-A7A2-E37CE9813B4A}"/>
          </ac:spMkLst>
        </pc:spChg>
        <pc:spChg chg="del">
          <ac:chgData name="西川享宏 / NISHIKAWA，YUKIHIRO" userId="19efa48e-0e79-425e-a2bf-836a53139d02" providerId="ADAL" clId="{01248133-6839-4C60-BB59-16353F3B92B0}" dt="2022-01-13T08:28:04.278" v="1" actId="478"/>
          <ac:spMkLst>
            <pc:docMk/>
            <pc:sldMk cId="2185147755" sldId="3140"/>
            <ac:spMk id="134" creationId="{CF0499B6-3F95-4120-8986-7CB204D3947E}"/>
          </ac:spMkLst>
        </pc:spChg>
        <pc:picChg chg="del">
          <ac:chgData name="西川享宏 / NISHIKAWA，YUKIHIRO" userId="19efa48e-0e79-425e-a2bf-836a53139d02" providerId="ADAL" clId="{01248133-6839-4C60-BB59-16353F3B92B0}" dt="2022-01-13T08:28:02.628" v="0" actId="478"/>
          <ac:picMkLst>
            <pc:docMk/>
            <pc:sldMk cId="2185147755" sldId="3140"/>
            <ac:picMk id="54" creationId="{43E8488B-3BF2-4751-BFC5-355D7367412A}"/>
          </ac:picMkLst>
        </pc:pic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8" creationId="{9E91F054-C210-464E-B10B-89F46320F38D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9" creationId="{B80FDB9A-D343-4844-A04F-B902082B5614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0" creationId="{55719D2A-816C-4E36-BC64-CC68D5E57991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1" creationId="{218B6C9A-D62E-4BFC-9024-1958A9EE08DA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2" creationId="{459EA3B2-34FC-4568-BF05-A3F410483568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3" creationId="{D3EED7A7-5AEF-44CD-A987-E12D55B70A12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6" creationId="{074378F3-F7F4-4C0D-BC67-959919B020A2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7" creationId="{E3C5C4F0-E211-4DC2-9C6D-5FAB5C60C6A5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19" creationId="{267E5FF6-AA65-4CF5-822E-E55120C44E83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20" creationId="{864DC165-BEFE-4453-88F5-C53CB5DA2AA9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21" creationId="{3E56ADFC-AA25-44FD-84A3-3D62D02E4456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22" creationId="{4F97F4FF-9A8D-4116-9029-72D795BC16D1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2.628" v="0" actId="478"/>
          <ac:cxnSpMkLst>
            <pc:docMk/>
            <pc:sldMk cId="2185147755" sldId="3140"/>
            <ac:cxnSpMk id="35" creationId="{8209D65E-941E-495A-BB0E-8F246AD43D58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08" creationId="{62E10B9B-90EB-4085-A5EE-9964B55A8142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10" creationId="{37375BB2-27ED-4D7B-87F0-47380CD8DC3F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11" creationId="{C0780F75-E67D-4413-8780-99FF4BCCC833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25" creationId="{357DE917-92C9-411D-8997-70F3CD6C0D28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26" creationId="{F2941A6F-76D9-40C2-A496-5BEFB9779C0A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27" creationId="{427E17A8-1AF2-4E4E-A760-0623F90E944D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28" creationId="{E940DABA-6AC4-47B3-BB39-7BE5D3C4438E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29" creationId="{D840108B-43AD-40C2-9F1F-721EE786FAE6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30" creationId="{21375365-4016-4A06-92A5-00CAF576B27C}"/>
          </ac:cxnSpMkLst>
        </pc:cxnChg>
        <pc:cxnChg chg="del mod">
          <ac:chgData name="西川享宏 / NISHIKAWA，YUKIHIRO" userId="19efa48e-0e79-425e-a2bf-836a53139d02" providerId="ADAL" clId="{01248133-6839-4C60-BB59-16353F3B92B0}" dt="2022-01-13T08:28:04.278" v="1" actId="478"/>
          <ac:cxnSpMkLst>
            <pc:docMk/>
            <pc:sldMk cId="2185147755" sldId="3140"/>
            <ac:cxnSpMk id="131" creationId="{0F40C670-E2EF-403B-AFB9-2336D5C02D55}"/>
          </ac:cxnSpMkLst>
        </pc:cxnChg>
      </pc:sldChg>
      <pc:sldChg chg="delSp mod">
        <pc:chgData name="西川享宏 / NISHIKAWA，YUKIHIRO" userId="19efa48e-0e79-425e-a2bf-836a53139d02" providerId="ADAL" clId="{01248133-6839-4C60-BB59-16353F3B92B0}" dt="2022-01-13T08:28:06.718" v="2" actId="478"/>
        <pc:sldMkLst>
          <pc:docMk/>
          <pc:sldMk cId="3714772886" sldId="3261"/>
        </pc:sldMkLst>
        <pc:spChg chg="del">
          <ac:chgData name="西川享宏 / NISHIKAWA，YUKIHIRO" userId="19efa48e-0e79-425e-a2bf-836a53139d02" providerId="ADAL" clId="{01248133-6839-4C60-BB59-16353F3B92B0}" dt="2022-01-13T08:28:06.718" v="2" actId="478"/>
          <ac:spMkLst>
            <pc:docMk/>
            <pc:sldMk cId="3714772886" sldId="3261"/>
            <ac:spMk id="2" creationId="{769997A5-3394-48C2-8627-6C6C33391703}"/>
          </ac:spMkLst>
        </pc:spChg>
      </pc:sldChg>
    </pc:docChg>
  </pc:docChgLst>
  <pc:docChgLst>
    <pc:chgData name="大島一好 / Oshima，Kazuyoshi" userId="9a25da4d-40a3-443d-84ab-466aba9a48e1" providerId="ADAL" clId="{9075DBB7-2B0B-45CE-A07D-A497AA1A5D11}"/>
    <pc:docChg chg="undo custSel addSld delSld modSld">
      <pc:chgData name="大島一好 / Oshima，Kazuyoshi" userId="9a25da4d-40a3-443d-84ab-466aba9a48e1" providerId="ADAL" clId="{9075DBB7-2B0B-45CE-A07D-A497AA1A5D11}" dt="2021-01-21T02:49:56.303" v="1133" actId="20577"/>
      <pc:docMkLst>
        <pc:docMk/>
      </pc:docMkLst>
      <pc:sldChg chg="addSp modSp mod">
        <pc:chgData name="大島一好 / Oshima，Kazuyoshi" userId="9a25da4d-40a3-443d-84ab-466aba9a48e1" providerId="ADAL" clId="{9075DBB7-2B0B-45CE-A07D-A497AA1A5D11}" dt="2021-01-21T02:49:56.303" v="1133" actId="20577"/>
        <pc:sldMkLst>
          <pc:docMk/>
          <pc:sldMk cId="923846831" sldId="3124"/>
        </pc:sldMkLst>
        <pc:spChg chg="add mod">
          <ac:chgData name="大島一好 / Oshima，Kazuyoshi" userId="9a25da4d-40a3-443d-84ab-466aba9a48e1" providerId="ADAL" clId="{9075DBB7-2B0B-45CE-A07D-A497AA1A5D11}" dt="2021-01-21T02:48:56.926" v="1128" actId="20577"/>
          <ac:spMkLst>
            <pc:docMk/>
            <pc:sldMk cId="923846831" sldId="3124"/>
            <ac:spMk id="2" creationId="{DAA2C585-C63A-41E1-93AB-9E1276420BBE}"/>
          </ac:spMkLst>
        </pc:spChg>
        <pc:spChg chg="mod">
          <ac:chgData name="大島一好 / Oshima，Kazuyoshi" userId="9a25da4d-40a3-443d-84ab-466aba9a48e1" providerId="ADAL" clId="{9075DBB7-2B0B-45CE-A07D-A497AA1A5D11}" dt="2021-01-21T02:49:42.684" v="1131" actId="20577"/>
          <ac:spMkLst>
            <pc:docMk/>
            <pc:sldMk cId="923846831" sldId="3124"/>
            <ac:spMk id="28" creationId="{6007EBAC-1176-4C47-B22E-05EEDB6575EF}"/>
          </ac:spMkLst>
        </pc:spChg>
        <pc:spChg chg="mod">
          <ac:chgData name="大島一好 / Oshima，Kazuyoshi" userId="9a25da4d-40a3-443d-84ab-466aba9a48e1" providerId="ADAL" clId="{9075DBB7-2B0B-45CE-A07D-A497AA1A5D11}" dt="2021-01-21T02:49:56.303" v="1133" actId="20577"/>
          <ac:spMkLst>
            <pc:docMk/>
            <pc:sldMk cId="923846831" sldId="3124"/>
            <ac:spMk id="31" creationId="{7689BA1A-AA6A-4914-80E2-A5455BA0190C}"/>
          </ac:spMkLst>
        </pc:spChg>
        <pc:spChg chg="mod">
          <ac:chgData name="大島一好 / Oshima，Kazuyoshi" userId="9a25da4d-40a3-443d-84ab-466aba9a48e1" providerId="ADAL" clId="{9075DBB7-2B0B-45CE-A07D-A497AA1A5D11}" dt="2021-01-21T02:47:57.387" v="1062" actId="6549"/>
          <ac:spMkLst>
            <pc:docMk/>
            <pc:sldMk cId="923846831" sldId="3124"/>
            <ac:spMk id="34" creationId="{AA9B01E8-51CE-455B-8FB9-4040F0DE1F2C}"/>
          </ac:spMkLst>
        </pc:spChg>
        <pc:spChg chg="mod">
          <ac:chgData name="大島一好 / Oshima，Kazuyoshi" userId="9a25da4d-40a3-443d-84ab-466aba9a48e1" providerId="ADAL" clId="{9075DBB7-2B0B-45CE-A07D-A497AA1A5D11}" dt="2021-01-21T02:49:34.248" v="1129" actId="6549"/>
          <ac:spMkLst>
            <pc:docMk/>
            <pc:sldMk cId="923846831" sldId="3124"/>
            <ac:spMk id="52" creationId="{BA86B680-BE4E-49CD-8370-EA539AA5392B}"/>
          </ac:spMkLst>
        </pc:spChg>
        <pc:spChg chg="mod">
          <ac:chgData name="大島一好 / Oshima，Kazuyoshi" userId="9a25da4d-40a3-443d-84ab-466aba9a48e1" providerId="ADAL" clId="{9075DBB7-2B0B-45CE-A07D-A497AA1A5D11}" dt="2021-01-21T02:48:05.490" v="1083"/>
          <ac:spMkLst>
            <pc:docMk/>
            <pc:sldMk cId="923846831" sldId="3124"/>
            <ac:spMk id="64" creationId="{584EA0F7-E8B6-413F-85A4-6E81136C9E8C}"/>
          </ac:spMkLst>
        </pc:spChg>
        <pc:spChg chg="mod">
          <ac:chgData name="大島一好 / Oshima，Kazuyoshi" userId="9a25da4d-40a3-443d-84ab-466aba9a48e1" providerId="ADAL" clId="{9075DBB7-2B0B-45CE-A07D-A497AA1A5D11}" dt="2021-01-21T02:34:28.937" v="348" actId="113"/>
          <ac:spMkLst>
            <pc:docMk/>
            <pc:sldMk cId="923846831" sldId="3124"/>
            <ac:spMk id="71" creationId="{A929C3A7-D813-4ABE-97DA-6A04560FB205}"/>
          </ac:spMkLst>
        </pc:spChg>
      </pc:sldChg>
      <pc:sldChg chg="modSp mod">
        <pc:chgData name="大島一好 / Oshima，Kazuyoshi" userId="9a25da4d-40a3-443d-84ab-466aba9a48e1" providerId="ADAL" clId="{9075DBB7-2B0B-45CE-A07D-A497AA1A5D11}" dt="2021-01-21T02:43:05.429" v="833" actId="6549"/>
        <pc:sldMkLst>
          <pc:docMk/>
          <pc:sldMk cId="1124002972" sldId="3133"/>
        </pc:sldMkLst>
        <pc:spChg chg="mod">
          <ac:chgData name="大島一好 / Oshima，Kazuyoshi" userId="9a25da4d-40a3-443d-84ab-466aba9a48e1" providerId="ADAL" clId="{9075DBB7-2B0B-45CE-A07D-A497AA1A5D11}" dt="2021-01-21T02:38:07.975" v="370"/>
          <ac:spMkLst>
            <pc:docMk/>
            <pc:sldMk cId="1124002972" sldId="3133"/>
            <ac:spMk id="15" creationId="{0691A687-335D-4F4F-8402-3CCA128B2A11}"/>
          </ac:spMkLst>
        </pc:spChg>
        <pc:spChg chg="mod">
          <ac:chgData name="大島一好 / Oshima，Kazuyoshi" userId="9a25da4d-40a3-443d-84ab-466aba9a48e1" providerId="ADAL" clId="{9075DBB7-2B0B-45CE-A07D-A497AA1A5D11}" dt="2021-01-21T02:43:05.429" v="833" actId="6549"/>
          <ac:spMkLst>
            <pc:docMk/>
            <pc:sldMk cId="1124002972" sldId="3133"/>
            <ac:spMk id="17" creationId="{1A687CF5-E260-4022-923D-82990B88A5CF}"/>
          </ac:spMkLst>
        </pc:spChg>
      </pc:sldChg>
      <pc:sldChg chg="new del">
        <pc:chgData name="大島一好 / Oshima，Kazuyoshi" userId="9a25da4d-40a3-443d-84ab-466aba9a48e1" providerId="ADAL" clId="{9075DBB7-2B0B-45CE-A07D-A497AA1A5D11}" dt="2021-01-21T02:43:11.968" v="834" actId="47"/>
        <pc:sldMkLst>
          <pc:docMk/>
          <pc:sldMk cId="819305246" sldId="3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8" cy="513508"/>
          </a:xfrm>
          <a:prstGeom prst="rect">
            <a:avLst/>
          </a:prstGeom>
        </p:spPr>
        <p:txBody>
          <a:bodyPr vert="horz" lIns="95485" tIns="47742" rIns="95485" bIns="4774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2"/>
            <a:ext cx="3078428" cy="513508"/>
          </a:xfrm>
          <a:prstGeom prst="rect">
            <a:avLst/>
          </a:prstGeom>
        </p:spPr>
        <p:txBody>
          <a:bodyPr vert="horz" lIns="95485" tIns="47742" rIns="95485" bIns="47742" rtlCol="0"/>
          <a:lstStyle>
            <a:lvl1pPr algn="r">
              <a:defRPr sz="1300"/>
            </a:lvl1pPr>
          </a:lstStyle>
          <a:p>
            <a:fld id="{FBC5C42D-15BF-4869-8FB8-8E2925A40047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5" tIns="47742" rIns="95485" bIns="4774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5485" tIns="47742" rIns="95485" bIns="4774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8" cy="513507"/>
          </a:xfrm>
          <a:prstGeom prst="rect">
            <a:avLst/>
          </a:prstGeom>
        </p:spPr>
        <p:txBody>
          <a:bodyPr vert="horz" lIns="95485" tIns="47742" rIns="95485" bIns="4774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5485" tIns="47742" rIns="95485" bIns="47742" rtlCol="0" anchor="b"/>
          <a:lstStyle>
            <a:lvl1pPr algn="r">
              <a:defRPr sz="13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0" indent="0">
              <a:buFont typeface="+mj-lt"/>
              <a:buNone/>
              <a:defRPr sz="2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 dirty="0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8" y="6581001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6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954424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39351" y="24376"/>
            <a:ext cx="7190150" cy="52489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0" indent="0">
              <a:buFont typeface="+mj-lt"/>
              <a:buNone/>
              <a:defRPr sz="2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  <a:p>
            <a:pPr lvl="1"/>
            <a:r>
              <a:rPr kumimoji="1" lang="ja-JP" altLang="en-US"/>
              <a:t>・第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350" y="643474"/>
            <a:ext cx="10996249" cy="5913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kumimoji="0" lang="ja-JP" altLang="en-US" sz="1600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8" y="6581001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239350" y="615765"/>
            <a:ext cx="1147557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CFECECFF-C19D-4349-9F09-D38418B2E1A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6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7739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4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主催　内閣府</a:t>
            </a:r>
            <a:r>
              <a:rPr kumimoji="1" lang="en-US" altLang="ja-JP" sz="2000" dirty="0"/>
              <a:t>SIP</a:t>
            </a:r>
            <a:r>
              <a:rPr kumimoji="1" lang="ja-JP" altLang="en-US" sz="2000" dirty="0"/>
              <a:t>「ビッグデータ・</a:t>
            </a:r>
            <a:r>
              <a:rPr kumimoji="1" lang="en-US" altLang="ja-JP" sz="2000" dirty="0"/>
              <a:t>AI</a:t>
            </a:r>
            <a:r>
              <a:rPr kumimoji="1" lang="ja-JP" altLang="en-US" sz="2000" dirty="0"/>
              <a:t>を活用したサイバー空間基盤技術」「分野間データ</a:t>
            </a:r>
            <a:r>
              <a:rPr kumimoji="1" lang="ja-JP" altLang="en-US" sz="2000"/>
              <a:t>連携基盤合同コンソーシアム</a:t>
            </a:r>
            <a:r>
              <a:rPr kumimoji="1" lang="ja-JP" altLang="en-US" sz="2000" dirty="0"/>
              <a:t>」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A03ED2C-CBE6-4E2D-8945-108A725233E9}"/>
              </a:ext>
            </a:extLst>
          </p:cNvPr>
          <p:cNvSpPr/>
          <p:nvPr/>
        </p:nvSpPr>
        <p:spPr>
          <a:xfrm>
            <a:off x="1239253" y="1473910"/>
            <a:ext cx="9597623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defRPr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分野間データ連携基盤技術説明会（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月版）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defRPr/>
            </a:pP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挨拶・趣旨説明</a:t>
            </a:r>
            <a:endParaRPr lang="en-US" altLang="ja-JP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endParaRPr kumimoji="1" lang="en-US" altLang="ja-JP" sz="3200" b="1" kern="1200" dirty="0">
              <a:solidFill>
                <a:schemeClr val="dk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308011CD-8AD4-453E-9885-EC7F32F1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29" y="2938749"/>
            <a:ext cx="1218510" cy="121851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19D442-A348-42D8-8640-206499BD5393}"/>
              </a:ext>
            </a:extLst>
          </p:cNvPr>
          <p:cNvSpPr txBox="1"/>
          <p:nvPr/>
        </p:nvSpPr>
        <p:spPr>
          <a:xfrm>
            <a:off x="1575506" y="4081457"/>
            <a:ext cx="99470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内閣府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SIP(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戦略的イノベーション創造プログラム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2. SIP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サイバー空間技術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/SIP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分野間データ連携基盤の開発目的</a:t>
            </a: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 SIP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分野間データ連携基盤の研究体制</a:t>
            </a: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4.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「政府データ戦略」における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分野間データ連携基盤の開発の位置付け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EEAFF4-B54B-4823-8DA8-2B45F8BE77DE}"/>
              </a:ext>
            </a:extLst>
          </p:cNvPr>
          <p:cNvSpPr txBox="1"/>
          <p:nvPr/>
        </p:nvSpPr>
        <p:spPr>
          <a:xfrm>
            <a:off x="10483274" y="803333"/>
            <a:ext cx="132342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資料１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12B6BE-F2CF-4BDF-AE22-8A1138892D30}"/>
              </a:ext>
            </a:extLst>
          </p:cNvPr>
          <p:cNvSpPr txBox="1"/>
          <p:nvPr/>
        </p:nvSpPr>
        <p:spPr>
          <a:xfrm>
            <a:off x="1575506" y="5699273"/>
            <a:ext cx="9096869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本研究（の一部）は、内閣府総合科学技術・イノベーション会議の「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SIP/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ビッグデータ・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を活用したサイバー空間基盤技術」（管理法人：国立研究開発法人新エネルギー・産業技術総合開発機構）によって実施されました。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DE4445-AE6D-CA07-E380-79C7D9B5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8" y="6248300"/>
            <a:ext cx="13144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内閣府　</a:t>
            </a:r>
            <a:r>
              <a:rPr kumimoji="1" lang="en-US" altLang="ja-JP" dirty="0"/>
              <a:t>SIP(</a:t>
            </a:r>
            <a:r>
              <a:rPr kumimoji="1" lang="ja-JP" altLang="en-US" dirty="0"/>
              <a:t>戦略的イノベーション創造プログラム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とは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489FC21-EA27-4831-A89A-2C4A94A9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4" y="721760"/>
            <a:ext cx="10938818" cy="5985391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CB3CCE-D87A-410B-93D4-896427660BC0}"/>
              </a:ext>
            </a:extLst>
          </p:cNvPr>
          <p:cNvSpPr/>
          <p:nvPr/>
        </p:nvSpPr>
        <p:spPr>
          <a:xfrm>
            <a:off x="6511842" y="2373359"/>
            <a:ext cx="5065294" cy="348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0BA49C0-A2D6-457C-B22F-0B9E07BA98E4}"/>
              </a:ext>
            </a:extLst>
          </p:cNvPr>
          <p:cNvSpPr txBox="1"/>
          <p:nvPr/>
        </p:nvSpPr>
        <p:spPr>
          <a:xfrm>
            <a:off x="614864" y="6218790"/>
            <a:ext cx="500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Cross-ministerial 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trategic 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nnovation Promotion 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rogram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475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2. SIP</a:t>
            </a:r>
            <a:r>
              <a:rPr kumimoji="1" lang="ja-JP" altLang="en-US" dirty="0"/>
              <a:t>サイバー空間技術</a:t>
            </a:r>
            <a:r>
              <a:rPr kumimoji="1" lang="en-US" altLang="ja-JP" dirty="0"/>
              <a:t>/SIP</a:t>
            </a:r>
            <a:r>
              <a:rPr kumimoji="1" lang="ja-JP" altLang="en-US" dirty="0"/>
              <a:t>分野間データ連携基盤の開発目的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これまでは、企業内や分野毎にデータ連携の基盤が整備されても、データ活用は分野内に閉じた状態でした。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分野間データ連携基盤は、</a:t>
            </a:r>
            <a:r>
              <a:rPr lang="ja-JP" altLang="ja-JP" b="0" i="0" u="none" strike="noStrike" dirty="0">
                <a:solidFill>
                  <a:schemeClr val="bg1"/>
                </a:solidFill>
                <a:effectLst/>
                <a:ea typeface="Meiryo UI" panose="020B0604030504040204" pitchFamily="50" charset="-128"/>
              </a:rPr>
              <a:t>「分野毎のデータ基盤が相互に接続され、安心安全かつ自由にデータ連携</a:t>
            </a:r>
            <a:r>
              <a:rPr lang="en-US" altLang="ja-JP" b="0" i="0" u="none" strike="noStrike" dirty="0">
                <a:solidFill>
                  <a:schemeClr val="bg1"/>
                </a:solidFill>
                <a:effectLst/>
                <a:latin typeface="Meiryo UI" panose="020B0604030504040204" pitchFamily="50" charset="-128"/>
              </a:rPr>
              <a:t>(DFFT)</a:t>
            </a:r>
            <a:r>
              <a:rPr lang="ja-JP" altLang="ja-JP" b="0" i="0" u="none" strike="noStrike" dirty="0">
                <a:solidFill>
                  <a:schemeClr val="bg1"/>
                </a:solidFill>
                <a:effectLst/>
                <a:ea typeface="Meiryo UI" panose="020B0604030504040204" pitchFamily="50" charset="-128"/>
              </a:rPr>
              <a:t>し、利活用される社会像」</a:t>
            </a:r>
            <a:r>
              <a:rPr lang="ja-JP" altLang="en-US" b="0" i="0" u="none" strike="noStrike" dirty="0">
                <a:solidFill>
                  <a:schemeClr val="bg1"/>
                </a:solidFill>
                <a:effectLst/>
                <a:ea typeface="Meiryo UI" panose="020B0604030504040204" pitchFamily="50" charset="-128"/>
              </a:rPr>
              <a:t>を目指し、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「分野横断でデータを発見・契約・安全に取得する機能・サービス」の研究・開発を実施しています。</a:t>
            </a:r>
          </a:p>
        </p:txBody>
      </p:sp>
      <p:sp>
        <p:nvSpPr>
          <p:cNvPr id="5" name="角丸四角形 119">
            <a:extLst>
              <a:ext uri="{FF2B5EF4-FFF2-40B4-BE49-F238E27FC236}">
                <a16:creationId xmlns:a16="http://schemas.microsoft.com/office/drawing/2014/main" id="{E6C2FBD1-98BE-4176-BF3E-059740DA30FE}"/>
              </a:ext>
            </a:extLst>
          </p:cNvPr>
          <p:cNvSpPr/>
          <p:nvPr/>
        </p:nvSpPr>
        <p:spPr>
          <a:xfrm>
            <a:off x="1255958" y="1823084"/>
            <a:ext cx="8720382" cy="4634526"/>
          </a:xfrm>
          <a:prstGeom prst="roundRect">
            <a:avLst>
              <a:gd name="adj" fmla="val 338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2">
            <a:extLst>
              <a:ext uri="{FF2B5EF4-FFF2-40B4-BE49-F238E27FC236}">
                <a16:creationId xmlns:a16="http://schemas.microsoft.com/office/drawing/2014/main" id="{6F70F7D2-33B5-4104-A3CB-E9C0F47C812B}"/>
              </a:ext>
            </a:extLst>
          </p:cNvPr>
          <p:cNvSpPr/>
          <p:nvPr/>
        </p:nvSpPr>
        <p:spPr>
          <a:xfrm>
            <a:off x="4506792" y="1984594"/>
            <a:ext cx="5367932" cy="1361826"/>
          </a:xfrm>
          <a:prstGeom prst="roundRect">
            <a:avLst>
              <a:gd name="adj" fmla="val 918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F6975D-EA38-404B-877E-F5C9D0870EC2}"/>
              </a:ext>
            </a:extLst>
          </p:cNvPr>
          <p:cNvSpPr txBox="1"/>
          <p:nvPr/>
        </p:nvSpPr>
        <p:spPr>
          <a:xfrm>
            <a:off x="1309218" y="1984595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交通や防災等での他分野データ活用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88A92D-6152-4195-A554-44A533E5623A}"/>
              </a:ext>
            </a:extLst>
          </p:cNvPr>
          <p:cNvSpPr txBox="1"/>
          <p:nvPr/>
        </p:nvSpPr>
        <p:spPr>
          <a:xfrm>
            <a:off x="5772565" y="1987066"/>
            <a:ext cx="3488455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新しいサービス（新産業創出）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F955CF-1A66-4D32-8F03-A2AEF7B2CE0D}"/>
              </a:ext>
            </a:extLst>
          </p:cNvPr>
          <p:cNvSpPr/>
          <p:nvPr/>
        </p:nvSpPr>
        <p:spPr>
          <a:xfrm>
            <a:off x="8748769" y="2387179"/>
            <a:ext cx="969052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住民</a:t>
            </a:r>
            <a:endParaRPr lang="en-US" altLang="ja-JP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17B394-0581-45FF-8D19-C0E0782D3D9E}"/>
              </a:ext>
            </a:extLst>
          </p:cNvPr>
          <p:cNvSpPr/>
          <p:nvPr/>
        </p:nvSpPr>
        <p:spPr>
          <a:xfrm>
            <a:off x="7486686" y="2387179"/>
            <a:ext cx="1160461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データ駆動</a:t>
            </a:r>
            <a:endParaRPr lang="en-US" altLang="ja-JP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</a:t>
            </a:r>
            <a:endParaRPr lang="en-US" altLang="ja-JP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67E844-8F05-4DB2-B080-B435C10D4E3D}"/>
              </a:ext>
            </a:extLst>
          </p:cNvPr>
          <p:cNvSpPr/>
          <p:nvPr/>
        </p:nvSpPr>
        <p:spPr>
          <a:xfrm>
            <a:off x="5555913" y="2387179"/>
            <a:ext cx="914577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避難誘導</a:t>
            </a:r>
            <a:endParaRPr 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1934A7E-7ECA-4ECC-8DD4-068EE81D5D44}"/>
              </a:ext>
            </a:extLst>
          </p:cNvPr>
          <p:cNvSpPr/>
          <p:nvPr/>
        </p:nvSpPr>
        <p:spPr>
          <a:xfrm>
            <a:off x="4669244" y="2387179"/>
            <a:ext cx="785051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物流</a:t>
            </a:r>
            <a:endParaRPr lang="en-US" altLang="ja-JP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最適化</a:t>
            </a:r>
            <a:endParaRPr 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0C4673-3175-42EF-8A07-730484812C28}"/>
              </a:ext>
            </a:extLst>
          </p:cNvPr>
          <p:cNvSpPr/>
          <p:nvPr/>
        </p:nvSpPr>
        <p:spPr>
          <a:xfrm>
            <a:off x="6572113" y="2387179"/>
            <a:ext cx="812957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駐車場</a:t>
            </a:r>
            <a:endParaRPr lang="en-US" altLang="ja-JP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最適化</a:t>
            </a:r>
            <a:endParaRPr 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ED88B2-4227-41D1-BEFC-E77A5015CB28}"/>
              </a:ext>
            </a:extLst>
          </p:cNvPr>
          <p:cNvSpPr/>
          <p:nvPr/>
        </p:nvSpPr>
        <p:spPr>
          <a:xfrm>
            <a:off x="1392505" y="2387181"/>
            <a:ext cx="914577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交通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657107-11BC-4542-BC65-9D339AA6D535}"/>
              </a:ext>
            </a:extLst>
          </p:cNvPr>
          <p:cNvSpPr/>
          <p:nvPr/>
        </p:nvSpPr>
        <p:spPr>
          <a:xfrm>
            <a:off x="2437773" y="2387179"/>
            <a:ext cx="914577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防災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A2C8D4F-6D07-4261-BBCB-0A767AB364B4}"/>
              </a:ext>
            </a:extLst>
          </p:cNvPr>
          <p:cNvSpPr/>
          <p:nvPr/>
        </p:nvSpPr>
        <p:spPr>
          <a:xfrm>
            <a:off x="3461523" y="2387179"/>
            <a:ext cx="914577" cy="761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金融</a:t>
            </a:r>
            <a:endParaRPr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雲 16">
            <a:extLst>
              <a:ext uri="{FF2B5EF4-FFF2-40B4-BE49-F238E27FC236}">
                <a16:creationId xmlns:a16="http://schemas.microsoft.com/office/drawing/2014/main" id="{341E533E-1397-4810-AEC5-98601D07D248}"/>
              </a:ext>
            </a:extLst>
          </p:cNvPr>
          <p:cNvSpPr/>
          <p:nvPr/>
        </p:nvSpPr>
        <p:spPr>
          <a:xfrm>
            <a:off x="1518090" y="3775132"/>
            <a:ext cx="8302774" cy="136196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D1E1AB8-552C-41AD-9AFA-A63F51E62AAD}"/>
              </a:ext>
            </a:extLst>
          </p:cNvPr>
          <p:cNvCxnSpPr>
            <a:cxnSpLocks/>
          </p:cNvCxnSpPr>
          <p:nvPr/>
        </p:nvCxnSpPr>
        <p:spPr>
          <a:xfrm>
            <a:off x="9266026" y="3379331"/>
            <a:ext cx="0" cy="5809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F9DBA6E-B8DE-45C0-9FCF-E1837E424D63}"/>
              </a:ext>
            </a:extLst>
          </p:cNvPr>
          <p:cNvCxnSpPr>
            <a:cxnSpLocks/>
          </p:cNvCxnSpPr>
          <p:nvPr/>
        </p:nvCxnSpPr>
        <p:spPr>
          <a:xfrm>
            <a:off x="8087487" y="3354956"/>
            <a:ext cx="0" cy="50805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5154B1-694D-4F4D-8C65-CFE7C4646628}"/>
              </a:ext>
            </a:extLst>
          </p:cNvPr>
          <p:cNvCxnSpPr>
            <a:cxnSpLocks/>
          </p:cNvCxnSpPr>
          <p:nvPr/>
        </p:nvCxnSpPr>
        <p:spPr>
          <a:xfrm>
            <a:off x="6978590" y="3379331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3DFF52-A730-40C8-868D-BCDC8FD6C50C}"/>
              </a:ext>
            </a:extLst>
          </p:cNvPr>
          <p:cNvCxnSpPr>
            <a:cxnSpLocks/>
          </p:cNvCxnSpPr>
          <p:nvPr/>
        </p:nvCxnSpPr>
        <p:spPr>
          <a:xfrm>
            <a:off x="6040301" y="3395841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CBF7626-FE1E-41EB-A21C-53BC07BA461F}"/>
              </a:ext>
            </a:extLst>
          </p:cNvPr>
          <p:cNvCxnSpPr>
            <a:cxnSpLocks/>
          </p:cNvCxnSpPr>
          <p:nvPr/>
        </p:nvCxnSpPr>
        <p:spPr>
          <a:xfrm>
            <a:off x="5061769" y="3374768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1CB9B1F-B360-410C-B684-8A80AD9FA177}"/>
              </a:ext>
            </a:extLst>
          </p:cNvPr>
          <p:cNvCxnSpPr>
            <a:cxnSpLocks/>
          </p:cNvCxnSpPr>
          <p:nvPr/>
        </p:nvCxnSpPr>
        <p:spPr>
          <a:xfrm>
            <a:off x="3918811" y="3374768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9CA10E-B663-49B1-B46E-A323E351C6E7}"/>
              </a:ext>
            </a:extLst>
          </p:cNvPr>
          <p:cNvCxnSpPr>
            <a:cxnSpLocks/>
          </p:cNvCxnSpPr>
          <p:nvPr/>
        </p:nvCxnSpPr>
        <p:spPr>
          <a:xfrm>
            <a:off x="2895711" y="3374768"/>
            <a:ext cx="0" cy="5545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99C6A72-C4FD-4CD3-A6DD-E0D7BB9C418C}"/>
              </a:ext>
            </a:extLst>
          </p:cNvPr>
          <p:cNvCxnSpPr>
            <a:cxnSpLocks/>
          </p:cNvCxnSpPr>
          <p:nvPr/>
        </p:nvCxnSpPr>
        <p:spPr>
          <a:xfrm>
            <a:off x="1885298" y="3374768"/>
            <a:ext cx="0" cy="7939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0FCA6BE-41AF-457B-B81C-279FC12099BD}"/>
              </a:ext>
            </a:extLst>
          </p:cNvPr>
          <p:cNvCxnSpPr>
            <a:cxnSpLocks/>
          </p:cNvCxnSpPr>
          <p:nvPr/>
        </p:nvCxnSpPr>
        <p:spPr>
          <a:xfrm>
            <a:off x="5357194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02EDA2E-5844-449E-B778-3A5273A02DC4}"/>
              </a:ext>
            </a:extLst>
          </p:cNvPr>
          <p:cNvCxnSpPr>
            <a:cxnSpLocks/>
          </p:cNvCxnSpPr>
          <p:nvPr/>
        </p:nvCxnSpPr>
        <p:spPr>
          <a:xfrm>
            <a:off x="6165190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E78340-EB0C-46B8-9A81-587A39E4E999}"/>
              </a:ext>
            </a:extLst>
          </p:cNvPr>
          <p:cNvCxnSpPr>
            <a:cxnSpLocks/>
          </p:cNvCxnSpPr>
          <p:nvPr/>
        </p:nvCxnSpPr>
        <p:spPr>
          <a:xfrm>
            <a:off x="7013113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C572C5-F325-4637-9981-617DCCACFE43}"/>
              </a:ext>
            </a:extLst>
          </p:cNvPr>
          <p:cNvCxnSpPr>
            <a:cxnSpLocks/>
          </p:cNvCxnSpPr>
          <p:nvPr/>
        </p:nvCxnSpPr>
        <p:spPr>
          <a:xfrm>
            <a:off x="7700865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2834759-F45C-4826-A25D-82BC88E805DE}"/>
              </a:ext>
            </a:extLst>
          </p:cNvPr>
          <p:cNvCxnSpPr>
            <a:cxnSpLocks/>
          </p:cNvCxnSpPr>
          <p:nvPr/>
        </p:nvCxnSpPr>
        <p:spPr>
          <a:xfrm>
            <a:off x="8554172" y="5058226"/>
            <a:ext cx="0" cy="6698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90E9BB0-DF48-4073-88D1-B07C8B76760C}"/>
              </a:ext>
            </a:extLst>
          </p:cNvPr>
          <p:cNvCxnSpPr>
            <a:cxnSpLocks/>
          </p:cNvCxnSpPr>
          <p:nvPr/>
        </p:nvCxnSpPr>
        <p:spPr>
          <a:xfrm>
            <a:off x="9394625" y="4920162"/>
            <a:ext cx="0" cy="8079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9005FC-4C32-4C6D-A6B6-A68811B57EF0}"/>
              </a:ext>
            </a:extLst>
          </p:cNvPr>
          <p:cNvCxnSpPr>
            <a:cxnSpLocks/>
          </p:cNvCxnSpPr>
          <p:nvPr/>
        </p:nvCxnSpPr>
        <p:spPr>
          <a:xfrm>
            <a:off x="4595955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6EC2BFC-3244-4F24-8C56-B8A620B755B2}"/>
              </a:ext>
            </a:extLst>
          </p:cNvPr>
          <p:cNvCxnSpPr>
            <a:cxnSpLocks/>
          </p:cNvCxnSpPr>
          <p:nvPr/>
        </p:nvCxnSpPr>
        <p:spPr>
          <a:xfrm>
            <a:off x="3915937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BA35029-4268-4095-9101-F32D557C9834}"/>
              </a:ext>
            </a:extLst>
          </p:cNvPr>
          <p:cNvCxnSpPr>
            <a:cxnSpLocks/>
          </p:cNvCxnSpPr>
          <p:nvPr/>
        </p:nvCxnSpPr>
        <p:spPr>
          <a:xfrm>
            <a:off x="3247641" y="5225724"/>
            <a:ext cx="0" cy="5023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C66C5B3-8B88-4F07-BDD9-D74EE2E29673}"/>
              </a:ext>
            </a:extLst>
          </p:cNvPr>
          <p:cNvCxnSpPr>
            <a:cxnSpLocks/>
          </p:cNvCxnSpPr>
          <p:nvPr/>
        </p:nvCxnSpPr>
        <p:spPr>
          <a:xfrm>
            <a:off x="2547934" y="5082513"/>
            <a:ext cx="0" cy="64559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629104-67F8-46B0-82E5-1991BAF94E8C}"/>
              </a:ext>
            </a:extLst>
          </p:cNvPr>
          <p:cNvCxnSpPr>
            <a:cxnSpLocks/>
          </p:cNvCxnSpPr>
          <p:nvPr/>
        </p:nvCxnSpPr>
        <p:spPr>
          <a:xfrm>
            <a:off x="1831602" y="5058226"/>
            <a:ext cx="0" cy="6698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74C065B-4593-47CA-A462-0E66F6E0DE3A}"/>
              </a:ext>
            </a:extLst>
          </p:cNvPr>
          <p:cNvSpPr txBox="1"/>
          <p:nvPr/>
        </p:nvSpPr>
        <p:spPr>
          <a:xfrm>
            <a:off x="4056039" y="3928803"/>
            <a:ext cx="327044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分野間データ連携基盤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8660BAF-DD3D-4D8A-8284-B5654D60CB83}"/>
              </a:ext>
            </a:extLst>
          </p:cNvPr>
          <p:cNvSpPr txBox="1"/>
          <p:nvPr/>
        </p:nvSpPr>
        <p:spPr>
          <a:xfrm>
            <a:off x="3798538" y="5405356"/>
            <a:ext cx="3943709" cy="40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企業内や、分野毎データ連携基盤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500DB42-B1E6-440E-943F-C6951F7B8F77}"/>
              </a:ext>
            </a:extLst>
          </p:cNvPr>
          <p:cNvSpPr txBox="1"/>
          <p:nvPr/>
        </p:nvSpPr>
        <p:spPr>
          <a:xfrm>
            <a:off x="10066737" y="2475360"/>
            <a:ext cx="1088141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b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D2E95A-7370-4AF5-94F0-91F665230153}"/>
              </a:ext>
            </a:extLst>
          </p:cNvPr>
          <p:cNvSpPr txBox="1"/>
          <p:nvPr/>
        </p:nvSpPr>
        <p:spPr>
          <a:xfrm>
            <a:off x="10066737" y="5751556"/>
            <a:ext cx="108814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D80FFA3-AF40-48AA-BBB7-575A23E31015}"/>
              </a:ext>
            </a:extLst>
          </p:cNvPr>
          <p:cNvSpPr txBox="1"/>
          <p:nvPr/>
        </p:nvSpPr>
        <p:spPr>
          <a:xfrm>
            <a:off x="2168992" y="4400246"/>
            <a:ext cx="7239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分野横断でデータを</a:t>
            </a:r>
            <a:r>
              <a:rPr kumimoji="1" lang="ja-JP" altLang="en-US" sz="20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発見・契約・</a:t>
            </a:r>
            <a:r>
              <a:rPr kumimoji="1" lang="ja-JP" altLang="en-US" sz="2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安全に取得する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機能・サービス</a:t>
            </a:r>
            <a:endParaRPr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矢印: 上 53">
            <a:extLst>
              <a:ext uri="{FF2B5EF4-FFF2-40B4-BE49-F238E27FC236}">
                <a16:creationId xmlns:a16="http://schemas.microsoft.com/office/drawing/2014/main" id="{E4109263-6B8F-445C-BD11-8E65E2F80C99}"/>
              </a:ext>
            </a:extLst>
          </p:cNvPr>
          <p:cNvSpPr/>
          <p:nvPr/>
        </p:nvSpPr>
        <p:spPr>
          <a:xfrm>
            <a:off x="10374925" y="3299528"/>
            <a:ext cx="420620" cy="219859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8B87BB-1599-4002-B0F4-8E22C1B54AF9}"/>
              </a:ext>
            </a:extLst>
          </p:cNvPr>
          <p:cNvGrpSpPr/>
          <p:nvPr/>
        </p:nvGrpSpPr>
        <p:grpSpPr>
          <a:xfrm>
            <a:off x="1518089" y="5690845"/>
            <a:ext cx="8244000" cy="838098"/>
            <a:chOff x="6162276" y="5199078"/>
            <a:chExt cx="4140960" cy="429874"/>
          </a:xfrm>
        </p:grpSpPr>
        <p:pic>
          <p:nvPicPr>
            <p:cNvPr id="55" name="グラフィックス 54" descr="タクシー 単色塗りつぶし">
              <a:extLst>
                <a:ext uri="{FF2B5EF4-FFF2-40B4-BE49-F238E27FC236}">
                  <a16:creationId xmlns:a16="http://schemas.microsoft.com/office/drawing/2014/main" id="{4EB81EDC-3492-4055-AEA4-FDB647221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2276" y="5245522"/>
              <a:ext cx="319368" cy="319368"/>
            </a:xfrm>
            <a:prstGeom prst="rect">
              <a:avLst/>
            </a:prstGeom>
          </p:spPr>
        </p:pic>
        <p:pic>
          <p:nvPicPr>
            <p:cNvPr id="56" name="グラフィックス 55" descr="歩く 単色塗りつぶし">
              <a:extLst>
                <a:ext uri="{FF2B5EF4-FFF2-40B4-BE49-F238E27FC236}">
                  <a16:creationId xmlns:a16="http://schemas.microsoft.com/office/drawing/2014/main" id="{D57EAB54-A1D4-4FDB-BBD5-B538FCB7D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3178" y="5252742"/>
              <a:ext cx="319368" cy="319368"/>
            </a:xfrm>
            <a:prstGeom prst="rect">
              <a:avLst/>
            </a:prstGeom>
          </p:spPr>
        </p:pic>
        <p:pic>
          <p:nvPicPr>
            <p:cNvPr id="57" name="グラフィックス 56" descr="路面電車 単色塗りつぶし">
              <a:extLst>
                <a:ext uri="{FF2B5EF4-FFF2-40B4-BE49-F238E27FC236}">
                  <a16:creationId xmlns:a16="http://schemas.microsoft.com/office/drawing/2014/main" id="{5075E7D1-C5CC-44A0-81A5-1F70DE30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93224" y="5218498"/>
              <a:ext cx="319368" cy="319368"/>
            </a:xfrm>
            <a:prstGeom prst="rect">
              <a:avLst/>
            </a:prstGeom>
          </p:spPr>
        </p:pic>
        <p:pic>
          <p:nvPicPr>
            <p:cNvPr id="58" name="グラフィックス 57" descr="セキュリティ カメラ 単色塗りつぶし">
              <a:extLst>
                <a:ext uri="{FF2B5EF4-FFF2-40B4-BE49-F238E27FC236}">
                  <a16:creationId xmlns:a16="http://schemas.microsoft.com/office/drawing/2014/main" id="{7DA229C2-A78F-4C53-BE9E-0B5896A8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37330" y="5199078"/>
              <a:ext cx="404253" cy="404253"/>
            </a:xfrm>
            <a:prstGeom prst="rect">
              <a:avLst/>
            </a:prstGeom>
          </p:spPr>
        </p:pic>
        <p:pic>
          <p:nvPicPr>
            <p:cNvPr id="59" name="グラフィックス 58" descr="クレジット カード 単色塗りつぶし">
              <a:extLst>
                <a:ext uri="{FF2B5EF4-FFF2-40B4-BE49-F238E27FC236}">
                  <a16:creationId xmlns:a16="http://schemas.microsoft.com/office/drawing/2014/main" id="{F1739DC1-804D-442A-ADD6-8D12A6E6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31250" y="5212120"/>
              <a:ext cx="368733" cy="368733"/>
            </a:xfrm>
            <a:prstGeom prst="rect">
              <a:avLst/>
            </a:prstGeom>
          </p:spPr>
        </p:pic>
        <p:pic>
          <p:nvPicPr>
            <p:cNvPr id="60" name="グラフィックス 59" descr="病院 単色塗りつぶし">
              <a:extLst>
                <a:ext uri="{FF2B5EF4-FFF2-40B4-BE49-F238E27FC236}">
                  <a16:creationId xmlns:a16="http://schemas.microsoft.com/office/drawing/2014/main" id="{17811E8B-EDC2-4C32-9F65-9F6E9E85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9729" y="5226928"/>
              <a:ext cx="334098" cy="334098"/>
            </a:xfrm>
            <a:prstGeom prst="rect">
              <a:avLst/>
            </a:prstGeom>
          </p:spPr>
        </p:pic>
        <p:pic>
          <p:nvPicPr>
            <p:cNvPr id="61" name="グラフィックス 60" descr="裁判所 単色塗りつぶし">
              <a:extLst>
                <a:ext uri="{FF2B5EF4-FFF2-40B4-BE49-F238E27FC236}">
                  <a16:creationId xmlns:a16="http://schemas.microsoft.com/office/drawing/2014/main" id="{E210DCE9-F195-4080-A174-75FF91D1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63229" y="5206346"/>
              <a:ext cx="334098" cy="334098"/>
            </a:xfrm>
            <a:prstGeom prst="rect">
              <a:avLst/>
            </a:prstGeom>
          </p:spPr>
        </p:pic>
        <p:pic>
          <p:nvPicPr>
            <p:cNvPr id="62" name="グラフィックス 61" descr="最新のアーキテクチャ 単色塗りつぶし">
              <a:extLst>
                <a:ext uri="{FF2B5EF4-FFF2-40B4-BE49-F238E27FC236}">
                  <a16:creationId xmlns:a16="http://schemas.microsoft.com/office/drawing/2014/main" id="{973A3A44-F19A-4AEE-88B8-D0334D61D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556499" y="5227602"/>
              <a:ext cx="334098" cy="334098"/>
            </a:xfrm>
            <a:prstGeom prst="rect">
              <a:avLst/>
            </a:prstGeom>
          </p:spPr>
        </p:pic>
        <p:pic>
          <p:nvPicPr>
            <p:cNvPr id="63" name="グラフィックス 62" descr="家 単色塗りつぶし">
              <a:extLst>
                <a:ext uri="{FF2B5EF4-FFF2-40B4-BE49-F238E27FC236}">
                  <a16:creationId xmlns:a16="http://schemas.microsoft.com/office/drawing/2014/main" id="{7653749E-A418-48CE-B550-BC587817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69138" y="5225636"/>
              <a:ext cx="334098" cy="334098"/>
            </a:xfrm>
            <a:prstGeom prst="rect">
              <a:avLst/>
            </a:prstGeom>
          </p:spPr>
        </p:pic>
        <p:pic>
          <p:nvPicPr>
            <p:cNvPr id="64" name="グラフィックス 63" descr="車 単色塗りつぶし">
              <a:extLst>
                <a:ext uri="{FF2B5EF4-FFF2-40B4-BE49-F238E27FC236}">
                  <a16:creationId xmlns:a16="http://schemas.microsoft.com/office/drawing/2014/main" id="{1CC776F3-4ADD-455A-964D-46592E33E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39035" y="5225636"/>
              <a:ext cx="403316" cy="403316"/>
            </a:xfrm>
            <a:prstGeom prst="rect">
              <a:avLst/>
            </a:prstGeom>
          </p:spPr>
        </p:pic>
        <p:pic>
          <p:nvPicPr>
            <p:cNvPr id="65" name="グラフィックス 64" descr="線路 単色塗りつぶし">
              <a:extLst>
                <a:ext uri="{FF2B5EF4-FFF2-40B4-BE49-F238E27FC236}">
                  <a16:creationId xmlns:a16="http://schemas.microsoft.com/office/drawing/2014/main" id="{27D9324C-EB6D-4473-A351-2A4CB1448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119260" y="5206346"/>
              <a:ext cx="403316" cy="403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74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3. SIP</a:t>
            </a:r>
            <a:r>
              <a:rPr kumimoji="1" lang="ja-JP" altLang="en-US" dirty="0"/>
              <a:t>分野間データ連携基盤の研究体制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NII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コンソーシアムと日立コンソーシアムが協創し、分野間データ連携基盤に必要な研究・開発を推進しています。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分野間データ連携基盤の拡大及びデータの連携・流通・活用促進に向けて、 普及活動も実施しています。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DATA-EX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に分野間データ連携基盤技術の合同コンソーシアムのメンバーも参画し、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DATA-EX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の実現に向けた討議を行っています。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53ECBFF-B753-43C4-825E-356E75BDC7C5}"/>
              </a:ext>
            </a:extLst>
          </p:cNvPr>
          <p:cNvSpPr txBox="1"/>
          <p:nvPr/>
        </p:nvSpPr>
        <p:spPr>
          <a:xfrm>
            <a:off x="813178" y="6545892"/>
            <a:ext cx="10565644" cy="23428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出典：</a:t>
            </a:r>
            <a:r>
              <a:rPr lang="en-US" altLang="ja-JP" dirty="0"/>
              <a:t>IT</a:t>
            </a:r>
            <a:r>
              <a:rPr lang="ja-JP" altLang="en-US" dirty="0"/>
              <a:t>総合戦略本部データ戦略タスクフォース（第６回）「越塚構成員説明資料」より作成　　　</a:t>
            </a:r>
            <a:r>
              <a:rPr lang="en-US" altLang="ja-JP" dirty="0"/>
              <a:t>https://www.kantei.go.jp/jp/singi/it2/dgov/data_strategy_tf/dai6/siryou4.pdf</a:t>
            </a:r>
            <a:endParaRPr lang="ja-JP" altLang="en-US" dirty="0"/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5225CC58-33B7-4A37-BB66-13EF042C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49" y="1924753"/>
            <a:ext cx="7260990" cy="464653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4ED883-07CA-BA26-EF2E-6189C5B7FD6D}"/>
              </a:ext>
            </a:extLst>
          </p:cNvPr>
          <p:cNvSpPr txBox="1"/>
          <p:nvPr/>
        </p:nvSpPr>
        <p:spPr>
          <a:xfrm>
            <a:off x="1326400" y="4017818"/>
            <a:ext cx="1884187" cy="2528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DSA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4DF707-9D7D-EC55-B7D0-343D7B91E4B3}"/>
              </a:ext>
            </a:extLst>
          </p:cNvPr>
          <p:cNvSpPr txBox="1"/>
          <p:nvPr/>
        </p:nvSpPr>
        <p:spPr>
          <a:xfrm>
            <a:off x="1596162" y="4807803"/>
            <a:ext cx="1344661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DATA-EX</a:t>
            </a:r>
          </a:p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C3EFBDDC-E700-AB70-113C-27321C7EF640}"/>
              </a:ext>
            </a:extLst>
          </p:cNvPr>
          <p:cNvSpPr/>
          <p:nvPr/>
        </p:nvSpPr>
        <p:spPr>
          <a:xfrm>
            <a:off x="2940823" y="4824046"/>
            <a:ext cx="804150" cy="457117"/>
          </a:xfrm>
          <a:prstGeom prst="left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14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「政府データ戦略」における</a:t>
            </a:r>
            <a:r>
              <a:rPr kumimoji="1" lang="en-US" altLang="ja-JP" dirty="0"/>
              <a:t>SIP</a:t>
            </a:r>
            <a:r>
              <a:rPr kumimoji="1" lang="ja-JP" altLang="en-US" dirty="0"/>
              <a:t>分野間データ連携基盤の開発の位置付け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19DEE94-73F7-D9B9-222B-B45821DF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2" y="820422"/>
            <a:ext cx="11262356" cy="563117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5B3BD1-D7E6-8C03-45B6-99359DC20ABA}"/>
              </a:ext>
            </a:extLst>
          </p:cNvPr>
          <p:cNvSpPr txBox="1"/>
          <p:nvPr/>
        </p:nvSpPr>
        <p:spPr>
          <a:xfrm>
            <a:off x="649706" y="6507208"/>
            <a:ext cx="10840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出典：デジタル庁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Speech Bubble: Oval 11">
            <a:extLst>
              <a:ext uri="{FF2B5EF4-FFF2-40B4-BE49-F238E27FC236}">
                <a16:creationId xmlns:a16="http://schemas.microsoft.com/office/drawing/2014/main" id="{DC2E97C0-4BEE-54C2-17DA-C6397D429CA5}"/>
              </a:ext>
            </a:extLst>
          </p:cNvPr>
          <p:cNvSpPr/>
          <p:nvPr/>
        </p:nvSpPr>
        <p:spPr>
          <a:xfrm>
            <a:off x="9267547" y="3073283"/>
            <a:ext cx="2849027" cy="1625176"/>
          </a:xfrm>
          <a:prstGeom prst="wedgeEllipseCallout">
            <a:avLst>
              <a:gd name="adj1" fmla="val -63918"/>
              <a:gd name="adj2" fmla="val -1817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</a:t>
            </a:r>
          </a:p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データ連携基盤での</a:t>
            </a:r>
          </a:p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ツール開発</a:t>
            </a:r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データカタログ検索、データ交換　等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C23F07C-A0BB-EC38-17BE-F00E42906279}"/>
              </a:ext>
            </a:extLst>
          </p:cNvPr>
          <p:cNvSpPr/>
          <p:nvPr/>
        </p:nvSpPr>
        <p:spPr bwMode="auto">
          <a:xfrm>
            <a:off x="5177118" y="3326860"/>
            <a:ext cx="3577775" cy="457200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HGPｺﾞｼｯｸ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432663F-EF72-49FA-8577-DFBC83A7A03A}"/>
              </a:ext>
            </a:extLst>
          </p:cNvPr>
          <p:cNvSpPr/>
          <p:nvPr/>
        </p:nvSpPr>
        <p:spPr>
          <a:xfrm>
            <a:off x="227013" y="80628"/>
            <a:ext cx="1182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本説明会資料における商標について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95774C5-AF1D-4DC3-B43E-E2597877D8CA}"/>
              </a:ext>
            </a:extLst>
          </p:cNvPr>
          <p:cNvSpPr txBox="1"/>
          <p:nvPr/>
        </p:nvSpPr>
        <p:spPr>
          <a:xfrm>
            <a:off x="448478" y="804565"/>
            <a:ext cx="10911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Linus Torvalds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の米国およびその他の国における登録商標あるいは商標です。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Red Hat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、および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Red Hat Enterprise Linux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は、米国およびその他の国における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Red Hat, Inc.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の登録商標です。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CentOS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Red Hat, Inc.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の米国およびその他の国における登録商標または商標です。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Ubuntu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Canonical Ltd.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の登録商標です。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は米国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 Corporation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の米国およびその他の国における登録商標または商標です。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および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のロゴは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Docker,Inc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の米国およびその他の国における商標または登録商標です。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GitHub Inc.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の米国およびその他の国における商標または登録商標です。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 Chrome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 Inc.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の登録商標です。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PostgreSQL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PostgreSQL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の米国およびその他の国における商標または登録商標です。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・その他記載の会社名、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製品名等は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、それぞれの会社の商標もしくは登録商標です。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772886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F4830C-6C6B-463E-BB45-CFD07CBF872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4a0b324-fff8-47f8-93c2-91e47de8bffb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44BFD7-11DB-4B3B-8FFE-289FFCD9E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0b324-fff8-47f8-93c2-91e47de8b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9A28A4-BC47-44EF-8A2E-EFA7A1DB54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745</Words>
  <Application>Microsoft Office PowerPoint</Application>
  <PresentationFormat>ワイド画面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Arial</vt:lpstr>
      <vt:lpstr>Tw Cen MT</vt:lpstr>
      <vt:lpstr>Wingdings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大島一好 / Oshima，Kazuyoshi</dc:creator>
  <cp:lastModifiedBy>松本孝雄 / MATSUMOTO，TAKAO</cp:lastModifiedBy>
  <cp:revision>29</cp:revision>
  <dcterms:created xsi:type="dcterms:W3CDTF">2021-01-13T07:30:47Z</dcterms:created>
  <dcterms:modified xsi:type="dcterms:W3CDTF">2023-03-28T10:33:19Z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  <property fmtid="{D5CDD505-2E9C-101B-9397-08002B2CF9AE}" pid="3" name="MediaServiceImageTags">
    <vt:lpwstr/>
  </property>
</Properties>
</file>