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  <p:sldMasterId id="2147483662" r:id="rId5"/>
  </p:sldMasterIdLst>
  <p:notesMasterIdLst>
    <p:notesMasterId r:id="rId30"/>
  </p:notesMasterIdLst>
  <p:sldIdLst>
    <p:sldId id="290" r:id="rId6"/>
    <p:sldId id="629" r:id="rId7"/>
    <p:sldId id="628" r:id="rId8"/>
    <p:sldId id="603" r:id="rId9"/>
    <p:sldId id="604" r:id="rId10"/>
    <p:sldId id="631" r:id="rId11"/>
    <p:sldId id="633" r:id="rId12"/>
    <p:sldId id="632" r:id="rId13"/>
    <p:sldId id="610" r:id="rId14"/>
    <p:sldId id="611" r:id="rId15"/>
    <p:sldId id="605" r:id="rId16"/>
    <p:sldId id="612" r:id="rId17"/>
    <p:sldId id="616" r:id="rId18"/>
    <p:sldId id="634" r:id="rId19"/>
    <p:sldId id="617" r:id="rId20"/>
    <p:sldId id="627" r:id="rId21"/>
    <p:sldId id="618" r:id="rId22"/>
    <p:sldId id="606" r:id="rId23"/>
    <p:sldId id="622" r:id="rId24"/>
    <p:sldId id="623" r:id="rId25"/>
    <p:sldId id="607" r:id="rId26"/>
    <p:sldId id="626" r:id="rId27"/>
    <p:sldId id="625" r:id="rId28"/>
    <p:sldId id="63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53"/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8" autoAdjust="0"/>
    <p:restoredTop sz="86557" autoAdjust="0"/>
  </p:normalViewPr>
  <p:slideViewPr>
    <p:cSldViewPr snapToGrid="0">
      <p:cViewPr varScale="1">
        <p:scale>
          <a:sx n="109" d="100"/>
          <a:sy n="109" d="100"/>
        </p:scale>
        <p:origin x="720" y="184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E35088-D1B3-4AB0-B6C5-2E3DFF5FE0F5}" type="datetimeFigureOut">
              <a:rPr lang="en-US" smtClean="0"/>
              <a:t>2/22/21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8E5B2-D490-4A34-A5B9-263B7094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8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8E5B2-D490-4A34-A5B9-263B7094483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0088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Identificar</a:t>
            </a:r>
            <a:r>
              <a:rPr lang="en-US" dirty="0"/>
              <a:t> </a:t>
            </a:r>
            <a:r>
              <a:rPr lang="en-US" dirty="0" err="1"/>
              <a:t>individuos</a:t>
            </a:r>
            <a:r>
              <a:rPr lang="en-US" dirty="0"/>
              <a:t> mas </a:t>
            </a:r>
            <a:r>
              <a:rPr lang="en-US" dirty="0" err="1"/>
              <a:t>activos</a:t>
            </a:r>
            <a:r>
              <a:rPr lang="en-US" dirty="0"/>
              <a:t>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Si tenemos una </a:t>
            </a:r>
            <a:r>
              <a:rPr lang="en-US" dirty="0" err="1"/>
              <a:t>enfermedad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una </a:t>
            </a:r>
            <a:r>
              <a:rPr lang="en-US" dirty="0" err="1"/>
              <a:t>poblacióntransmitida</a:t>
            </a:r>
            <a:r>
              <a:rPr lang="en-US" dirty="0"/>
              <a:t> por </a:t>
            </a:r>
            <a:r>
              <a:rPr lang="en-US" dirty="0" err="1"/>
              <a:t>contactos</a:t>
            </a:r>
            <a:r>
              <a:rPr lang="en-US" dirty="0"/>
              <a:t> </a:t>
            </a:r>
            <a:r>
              <a:rPr lang="en-US" dirty="0" err="1"/>
              <a:t>directos</a:t>
            </a:r>
            <a:r>
              <a:rPr lang="en-US" dirty="0"/>
              <a:t> y </a:t>
            </a:r>
            <a:r>
              <a:rPr lang="en-US" dirty="0" err="1"/>
              <a:t>recursos</a:t>
            </a:r>
            <a:r>
              <a:rPr lang="en-US" dirty="0"/>
              <a:t> </a:t>
            </a:r>
            <a:r>
              <a:rPr lang="en-US" dirty="0" err="1"/>
              <a:t>limitados</a:t>
            </a:r>
            <a:r>
              <a:rPr lang="en-US" dirty="0"/>
              <a:t>, donde </a:t>
            </a:r>
            <a:r>
              <a:rPr lang="en-US" dirty="0" err="1"/>
              <a:t>deberimos</a:t>
            </a:r>
            <a:r>
              <a:rPr lang="en-US" dirty="0"/>
              <a:t> </a:t>
            </a:r>
            <a:r>
              <a:rPr lang="en-US" dirty="0" err="1"/>
              <a:t>muestrear</a:t>
            </a:r>
            <a:r>
              <a:rPr lang="en-US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Identificar</a:t>
            </a:r>
            <a:r>
              <a:rPr lang="en-US" dirty="0"/>
              <a:t> </a:t>
            </a:r>
            <a:r>
              <a:rPr lang="en-US" dirty="0" err="1"/>
              <a:t>individuos</a:t>
            </a:r>
            <a:r>
              <a:rPr lang="en-US" dirty="0"/>
              <a:t> intermediaries: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 </a:t>
            </a:r>
            <a:r>
              <a:rPr lang="en-US" dirty="0" err="1"/>
              <a:t>queremos</a:t>
            </a:r>
            <a:r>
              <a:rPr lang="en-US" dirty="0"/>
              <a:t> </a:t>
            </a:r>
            <a:r>
              <a:rPr lang="en-US" dirty="0" err="1"/>
              <a:t>implementar</a:t>
            </a:r>
            <a:r>
              <a:rPr lang="en-US" dirty="0"/>
              <a:t> alguna </a:t>
            </a:r>
            <a:r>
              <a:rPr lang="en-US" dirty="0" err="1"/>
              <a:t>medida</a:t>
            </a:r>
            <a:r>
              <a:rPr lang="en-US" dirty="0"/>
              <a:t> de control, o </a:t>
            </a:r>
            <a:r>
              <a:rPr lang="en-US" dirty="0" err="1"/>
              <a:t>vigilancia</a:t>
            </a:r>
            <a:r>
              <a:rPr lang="en-US" dirty="0"/>
              <a:t>, </a:t>
            </a:r>
            <a:r>
              <a:rPr lang="en-US" dirty="0" err="1"/>
              <a:t>en</a:t>
            </a:r>
            <a:r>
              <a:rPr lang="en-US" dirty="0"/>
              <a:t> donde </a:t>
            </a:r>
            <a:r>
              <a:rPr lang="en-US" dirty="0" err="1"/>
              <a:t>deberiamos</a:t>
            </a:r>
            <a:r>
              <a:rPr lang="en-US" dirty="0"/>
              <a:t> </a:t>
            </a:r>
            <a:r>
              <a:rPr lang="en-US" dirty="0" err="1"/>
              <a:t>enfocar</a:t>
            </a:r>
            <a:r>
              <a:rPr lang="en-US" dirty="0"/>
              <a:t> los </a:t>
            </a:r>
            <a:r>
              <a:rPr lang="en-US" dirty="0" err="1"/>
              <a:t>recursos</a:t>
            </a:r>
            <a:r>
              <a:rPr lang="en-US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8E5B2-D490-4A34-A5B9-263B7094483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4146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8E5B2-D490-4A34-A5B9-263B7094483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1513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L</a:t>
            </a:r>
            <a:r>
              <a:rPr lang="es-MX" noProof="0" dirty="0"/>
              <a:t>os individuos amarillos son mas propensos a iniciar los contactos que los individuos verdes?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noProof="0" dirty="0"/>
              <a:t>Existe alguna asociación entre el numero de contactos y algún otro atributo?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8E5B2-D490-4A34-A5B9-263B7094483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090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MX" dirty="0"/>
              <a:t>Q</a:t>
            </a:r>
            <a:r>
              <a:rPr lang="en-US" dirty="0" err="1"/>
              <a:t>ue</a:t>
            </a:r>
            <a:r>
              <a:rPr lang="en-US" dirty="0"/>
              <a:t> tan </a:t>
            </a:r>
            <a:r>
              <a:rPr lang="en-US" dirty="0" err="1"/>
              <a:t>bueno</a:t>
            </a:r>
            <a:r>
              <a:rPr lang="en-US" dirty="0"/>
              <a:t> es </a:t>
            </a:r>
            <a:r>
              <a:rPr lang="en-US" dirty="0" err="1"/>
              <a:t>nuestro</a:t>
            </a:r>
            <a:r>
              <a:rPr lang="en-US" dirty="0"/>
              <a:t> Sistema de </a:t>
            </a:r>
            <a:r>
              <a:rPr lang="en-US" dirty="0" err="1"/>
              <a:t>reportes</a:t>
            </a:r>
            <a:r>
              <a:rPr lang="en-US" dirty="0"/>
              <a:t>?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Que tanto </a:t>
            </a:r>
            <a:r>
              <a:rPr lang="en-US" dirty="0" err="1"/>
              <a:t>impacto</a:t>
            </a:r>
            <a:r>
              <a:rPr lang="en-US" dirty="0"/>
              <a:t> </a:t>
            </a:r>
            <a:r>
              <a:rPr lang="en-US" dirty="0" err="1"/>
              <a:t>tendran</a:t>
            </a:r>
            <a:r>
              <a:rPr lang="en-US" dirty="0"/>
              <a:t> las </a:t>
            </a:r>
            <a:r>
              <a:rPr lang="en-US" dirty="0" err="1"/>
              <a:t>subnotificaciones</a:t>
            </a:r>
            <a:r>
              <a:rPr lang="en-US" dirty="0"/>
              <a:t>? (regiones con </a:t>
            </a:r>
            <a:r>
              <a:rPr lang="en-US" dirty="0" err="1"/>
              <a:t>menor</a:t>
            </a:r>
            <a:r>
              <a:rPr lang="en-US" dirty="0"/>
              <a:t> </a:t>
            </a:r>
            <a:r>
              <a:rPr lang="en-US" dirty="0" err="1"/>
              <a:t>tasa</a:t>
            </a:r>
            <a:r>
              <a:rPr lang="en-US" dirty="0"/>
              <a:t> de </a:t>
            </a:r>
            <a:r>
              <a:rPr lang="en-US" dirty="0" err="1"/>
              <a:t>reportes</a:t>
            </a:r>
            <a:r>
              <a:rPr lang="en-US" dirty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8E5B2-D490-4A34-A5B9-263B7094483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8148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MX" dirty="0"/>
              <a:t>Q</a:t>
            </a:r>
            <a:r>
              <a:rPr lang="en-US" dirty="0" err="1"/>
              <a:t>ue</a:t>
            </a:r>
            <a:r>
              <a:rPr lang="en-US" dirty="0"/>
              <a:t> tan </a:t>
            </a:r>
            <a:r>
              <a:rPr lang="en-US" dirty="0" err="1"/>
              <a:t>bueno</a:t>
            </a:r>
            <a:r>
              <a:rPr lang="en-US" dirty="0"/>
              <a:t> es </a:t>
            </a:r>
            <a:r>
              <a:rPr lang="en-US" dirty="0" err="1"/>
              <a:t>nuestro</a:t>
            </a:r>
            <a:r>
              <a:rPr lang="en-US" dirty="0"/>
              <a:t> Sistema de </a:t>
            </a:r>
            <a:r>
              <a:rPr lang="en-US" dirty="0" err="1"/>
              <a:t>reportes</a:t>
            </a:r>
            <a:r>
              <a:rPr lang="en-US" dirty="0"/>
              <a:t>?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Que tanto </a:t>
            </a:r>
            <a:r>
              <a:rPr lang="en-US" dirty="0" err="1"/>
              <a:t>impacto</a:t>
            </a:r>
            <a:r>
              <a:rPr lang="en-US" dirty="0"/>
              <a:t> </a:t>
            </a:r>
            <a:r>
              <a:rPr lang="en-US" dirty="0" err="1"/>
              <a:t>tendran</a:t>
            </a:r>
            <a:r>
              <a:rPr lang="en-US" dirty="0"/>
              <a:t> las </a:t>
            </a:r>
            <a:r>
              <a:rPr lang="en-US" dirty="0" err="1"/>
              <a:t>subnotificaciones</a:t>
            </a:r>
            <a:r>
              <a:rPr lang="en-US" dirty="0"/>
              <a:t>? (regiones con </a:t>
            </a:r>
            <a:r>
              <a:rPr lang="en-US" dirty="0" err="1"/>
              <a:t>menor</a:t>
            </a:r>
            <a:r>
              <a:rPr lang="en-US" dirty="0"/>
              <a:t> </a:t>
            </a:r>
            <a:r>
              <a:rPr lang="en-US" dirty="0" err="1"/>
              <a:t>tasa</a:t>
            </a:r>
            <a:r>
              <a:rPr lang="en-US" dirty="0"/>
              <a:t> de </a:t>
            </a:r>
            <a:r>
              <a:rPr lang="en-US" dirty="0" err="1"/>
              <a:t>reportes</a:t>
            </a:r>
            <a:r>
              <a:rPr lang="en-US" dirty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8E5B2-D490-4A34-A5B9-263B7094483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2598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MX" dirty="0"/>
              <a:t>Q</a:t>
            </a:r>
            <a:r>
              <a:rPr lang="en-US" dirty="0" err="1"/>
              <a:t>ue</a:t>
            </a:r>
            <a:r>
              <a:rPr lang="en-US" dirty="0"/>
              <a:t> tan </a:t>
            </a:r>
            <a:r>
              <a:rPr lang="en-US" dirty="0" err="1"/>
              <a:t>bueno</a:t>
            </a:r>
            <a:r>
              <a:rPr lang="en-US" dirty="0"/>
              <a:t> es </a:t>
            </a:r>
            <a:r>
              <a:rPr lang="en-US" dirty="0" err="1"/>
              <a:t>nuestro</a:t>
            </a:r>
            <a:r>
              <a:rPr lang="en-US" dirty="0"/>
              <a:t> Sistema de </a:t>
            </a:r>
            <a:r>
              <a:rPr lang="en-US" dirty="0" err="1"/>
              <a:t>reportes</a:t>
            </a:r>
            <a:r>
              <a:rPr lang="en-US" dirty="0"/>
              <a:t>?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Que tanto </a:t>
            </a:r>
            <a:r>
              <a:rPr lang="en-US" dirty="0" err="1"/>
              <a:t>impacto</a:t>
            </a:r>
            <a:r>
              <a:rPr lang="en-US" dirty="0"/>
              <a:t> </a:t>
            </a:r>
            <a:r>
              <a:rPr lang="en-US" dirty="0" err="1"/>
              <a:t>tendran</a:t>
            </a:r>
            <a:r>
              <a:rPr lang="en-US" dirty="0"/>
              <a:t> las </a:t>
            </a:r>
            <a:r>
              <a:rPr lang="en-US" dirty="0" err="1"/>
              <a:t>subnotificaciones</a:t>
            </a:r>
            <a:r>
              <a:rPr lang="en-US" dirty="0"/>
              <a:t>? (regiones con </a:t>
            </a:r>
            <a:r>
              <a:rPr lang="en-US" dirty="0" err="1"/>
              <a:t>menor</a:t>
            </a:r>
            <a:r>
              <a:rPr lang="en-US" dirty="0"/>
              <a:t> </a:t>
            </a:r>
            <a:r>
              <a:rPr lang="en-US" dirty="0" err="1"/>
              <a:t>tasa</a:t>
            </a:r>
            <a:r>
              <a:rPr lang="en-US" dirty="0"/>
              <a:t> de </a:t>
            </a:r>
            <a:r>
              <a:rPr lang="en-US" dirty="0" err="1"/>
              <a:t>reportes</a:t>
            </a:r>
            <a:r>
              <a:rPr lang="en-US" dirty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8E5B2-D490-4A34-A5B9-263B7094483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5175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8E5B2-D490-4A34-A5B9-263B7094483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8547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8E5B2-D490-4A34-A5B9-263B7094483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698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8E5B2-D490-4A34-A5B9-263B7094483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351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C</a:t>
            </a:r>
            <a:r>
              <a:rPr lang="en-US" dirty="0" err="1"/>
              <a:t>uando</a:t>
            </a:r>
            <a:r>
              <a:rPr lang="en-US" dirty="0"/>
              <a:t> </a:t>
            </a:r>
            <a:r>
              <a:rPr lang="en-US" dirty="0" err="1"/>
              <a:t>describimos</a:t>
            </a:r>
            <a:r>
              <a:rPr lang="en-US" dirty="0"/>
              <a:t> las </a:t>
            </a:r>
            <a:r>
              <a:rPr lang="en-US" dirty="0" err="1"/>
              <a:t>caracteristias</a:t>
            </a:r>
            <a:r>
              <a:rPr lang="en-US" dirty="0"/>
              <a:t> de la red, Podemos describer: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Caracteristicas</a:t>
            </a:r>
            <a:r>
              <a:rPr lang="en-US" dirty="0"/>
              <a:t> generals, que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daran</a:t>
            </a:r>
            <a:r>
              <a:rPr lang="en-US" dirty="0"/>
              <a:t> una </a:t>
            </a:r>
            <a:r>
              <a:rPr lang="en-US" dirty="0" err="1"/>
              <a:t>perspectiva</a:t>
            </a:r>
            <a:r>
              <a:rPr lang="en-US" dirty="0"/>
              <a:t> general de </a:t>
            </a:r>
            <a:r>
              <a:rPr lang="en-US" dirty="0" err="1"/>
              <a:t>como</a:t>
            </a:r>
            <a:r>
              <a:rPr lang="en-US" dirty="0"/>
              <a:t> esta la 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Caracteristicas</a:t>
            </a:r>
            <a:r>
              <a:rPr lang="en-US" dirty="0"/>
              <a:t> locales, que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daran</a:t>
            </a:r>
            <a:r>
              <a:rPr lang="en-US" dirty="0"/>
              <a:t> informacion a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dirty="0" err="1"/>
              <a:t>nodo</a:t>
            </a:r>
            <a:r>
              <a:rPr lang="en-US" dirty="0"/>
              <a:t> o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8E5B2-D490-4A34-A5B9-263B7094483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0755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8E5B2-D490-4A34-A5B9-263B7094483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2646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8E5B2-D490-4A34-A5B9-263B7094483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7259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8E5B2-D490-4A34-A5B9-263B7094483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6393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8E5B2-D490-4A34-A5B9-263B7094483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61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Una red es una </a:t>
            </a:r>
            <a:r>
              <a:rPr lang="en-US" dirty="0" err="1"/>
              <a:t>representacion</a:t>
            </a:r>
            <a:r>
              <a:rPr lang="en-US" dirty="0"/>
              <a:t> de las </a:t>
            </a:r>
            <a:r>
              <a:rPr lang="en-US" dirty="0" err="1"/>
              <a:t>interacciones</a:t>
            </a:r>
            <a:r>
              <a:rPr lang="en-US" dirty="0"/>
              <a:t> entre </a:t>
            </a:r>
            <a:r>
              <a:rPr lang="en-US" dirty="0" err="1"/>
              <a:t>individus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Sistema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Por ejemplo Facebook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Redes computacionales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Red de aeropuertos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Nuestra sociedad misma es una red, las personas tienen diferentes tasas de interacción con otras, algunos interaccionan mas </a:t>
            </a:r>
            <a:r>
              <a:rPr lang="es-MX" dirty="0" err="1"/>
              <a:t>frequente</a:t>
            </a:r>
            <a:r>
              <a:rPr lang="es-MX" dirty="0"/>
              <a:t> o con mas personas que otras.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8E5B2-D490-4A34-A5B9-263B7094483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949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/>
              <a:t>A</a:t>
            </a:r>
            <a:r>
              <a:rPr lang="en-US" dirty="0" err="1"/>
              <a:t>nalisis</a:t>
            </a:r>
            <a:r>
              <a:rPr lang="en-US" dirty="0"/>
              <a:t> de redes </a:t>
            </a:r>
            <a:r>
              <a:rPr lang="en-US" dirty="0" err="1"/>
              <a:t>sociales</a:t>
            </a:r>
            <a:r>
              <a:rPr lang="en-US" dirty="0"/>
              <a:t> es </a:t>
            </a:r>
            <a:r>
              <a:rPr lang="en-US" dirty="0" err="1"/>
              <a:t>aplicado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muchas</a:t>
            </a:r>
            <a:r>
              <a:rPr lang="en-US" dirty="0"/>
              <a:t> areas y </a:t>
            </a:r>
            <a:r>
              <a:rPr lang="en-US" dirty="0" err="1"/>
              <a:t>existen</a:t>
            </a:r>
            <a:r>
              <a:rPr lang="en-US" dirty="0"/>
              <a:t> muchos diferentes </a:t>
            </a:r>
            <a:r>
              <a:rPr lang="en-US" dirty="0" err="1"/>
              <a:t>nombres</a:t>
            </a:r>
            <a:r>
              <a:rPr lang="en-US" dirty="0"/>
              <a:t> para los </a:t>
            </a:r>
            <a:r>
              <a:rPr lang="en-US" dirty="0" err="1"/>
              <a:t>mismos</a:t>
            </a:r>
            <a:r>
              <a:rPr lang="en-US" dirty="0"/>
              <a:t> </a:t>
            </a:r>
            <a:r>
              <a:rPr lang="en-US" dirty="0" err="1"/>
              <a:t>terminos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8E5B2-D490-4A34-A5B9-263B709448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84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8E5B2-D490-4A34-A5B9-263B7094483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382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8E5B2-D490-4A34-A5B9-263B7094483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624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8E5B2-D490-4A34-A5B9-263B7094483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106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8E5B2-D490-4A34-A5B9-263B7094483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039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Una red puede ser </a:t>
            </a:r>
            <a:r>
              <a:rPr lang="es-MX" dirty="0"/>
              <a:t>direccionadas o no direccionadas</a:t>
            </a:r>
            <a:r>
              <a:rPr lang="en-US" dirty="0"/>
              <a:t> </a:t>
            </a:r>
            <a:r>
              <a:rPr lang="en-US" dirty="0" err="1"/>
              <a:t>dependiendo</a:t>
            </a:r>
            <a:r>
              <a:rPr lang="en-US" dirty="0"/>
              <a:t> del tipo de </a:t>
            </a:r>
            <a:r>
              <a:rPr lang="en-US" dirty="0" err="1"/>
              <a:t>relacion</a:t>
            </a:r>
            <a:r>
              <a:rPr lang="en-US" dirty="0"/>
              <a:t> entre los pares de </a:t>
            </a:r>
            <a:r>
              <a:rPr lang="en-US" dirty="0" err="1"/>
              <a:t>nodos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En</a:t>
            </a:r>
            <a:r>
              <a:rPr lang="en-US" dirty="0"/>
              <a:t> redes no </a:t>
            </a:r>
            <a:r>
              <a:rPr lang="en-US" dirty="0" err="1"/>
              <a:t>direcionadas</a:t>
            </a:r>
            <a:r>
              <a:rPr lang="en-US" dirty="0"/>
              <a:t>, la </a:t>
            </a:r>
            <a:r>
              <a:rPr lang="en-US" dirty="0" err="1"/>
              <a:t>relacion</a:t>
            </a:r>
            <a:r>
              <a:rPr lang="en-US" dirty="0"/>
              <a:t> entre </a:t>
            </a:r>
            <a:r>
              <a:rPr lang="en-US" dirty="0" err="1"/>
              <a:t>nodos</a:t>
            </a:r>
            <a:r>
              <a:rPr lang="en-US" dirty="0"/>
              <a:t> puede ser </a:t>
            </a:r>
            <a:r>
              <a:rPr lang="en-US" dirty="0" err="1"/>
              <a:t>en</a:t>
            </a:r>
            <a:r>
              <a:rPr lang="en-US" dirty="0"/>
              <a:t> cualquier </a:t>
            </a:r>
            <a:r>
              <a:rPr lang="en-US" dirty="0" err="1"/>
              <a:t>direccion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En</a:t>
            </a:r>
            <a:r>
              <a:rPr lang="en-US" dirty="0"/>
              <a:t> redes </a:t>
            </a:r>
            <a:r>
              <a:rPr lang="en-US" dirty="0" err="1"/>
              <a:t>direccionadas</a:t>
            </a:r>
            <a:r>
              <a:rPr lang="en-US" dirty="0"/>
              <a:t> </a:t>
            </a:r>
            <a:r>
              <a:rPr lang="en-US" dirty="0" err="1"/>
              <a:t>existe</a:t>
            </a:r>
            <a:r>
              <a:rPr lang="en-US" dirty="0"/>
              <a:t> un </a:t>
            </a:r>
            <a:r>
              <a:rPr lang="en-US" dirty="0" err="1"/>
              <a:t>origen</a:t>
            </a:r>
            <a:r>
              <a:rPr lang="en-US" dirty="0"/>
              <a:t> y </a:t>
            </a:r>
            <a:r>
              <a:rPr lang="en-US" dirty="0" err="1"/>
              <a:t>destino</a:t>
            </a:r>
            <a:r>
              <a:rPr lang="en-US" dirty="0"/>
              <a:t>, que </a:t>
            </a:r>
            <a:r>
              <a:rPr lang="en-US" dirty="0" err="1"/>
              <a:t>explica</a:t>
            </a:r>
            <a:r>
              <a:rPr lang="en-US" dirty="0"/>
              <a:t> la </a:t>
            </a:r>
            <a:r>
              <a:rPr lang="en-US" dirty="0" err="1"/>
              <a:t>direccion</a:t>
            </a:r>
            <a:r>
              <a:rPr lang="en-US" dirty="0"/>
              <a:t> de la </a:t>
            </a:r>
            <a:r>
              <a:rPr lang="en-US" dirty="0" err="1"/>
              <a:t>relacion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8E5B2-D490-4A34-A5B9-263B7094483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528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0835-5711-46E9-811C-736AF9765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C2F02A-9A7D-4C07-B7EE-5D5513D2B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F0B37-E2F4-4B09-A882-4A600A618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8DE1-1706-49CC-A0D9-59090D03559C}" type="datetime1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DDFC-9EDD-47F3-A486-9C82B60C7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34859-B95C-43CD-9A0C-E37CB2270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62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8DE7B-7B9F-499B-AB92-62EF131A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1AB11C-A837-4E40-B9DE-50228D4CC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3AD0F-D3E0-4955-8497-81DDFEB66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CD040-7FC3-4B68-9658-EA3A09FF6E3C}" type="datetime1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61DFF-F1F8-48C3-939C-F06ADF877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E319F-3807-4CB8-8173-18A1619E3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1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6C9E8D-57B1-4B1A-8A37-4ABC765965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CCB4D8-ABB3-444B-8329-296A1A604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33999-6992-47C6-AB79-7D7701E2B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AE92-E188-49F9-83DF-B2D66D5B9C94}" type="datetime1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61C52-1901-45E8-BB0B-B3EC96F2A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392E5-B306-47AD-8D31-BA677FC6A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43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FBA9E-3BBF-4EE0-8840-3A4D337C32D5}" type="datetime1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6A49-F95D-414C-A4DD-669F1545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51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9BC9E-D46F-4487-961E-49A775488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D83C0-A5E9-4364-AC16-3DDF5D3CA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D699C-0D63-4390-81FF-B6C8759A0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A0F8-CD98-4F70-B602-A8DCDE9208E3}" type="datetime1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64404-FB86-4694-B713-278D9A2CC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5EB1E-2367-47EC-8A66-8BE34593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63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9BC9E-D46F-4487-961E-49A775488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D83C0-A5E9-4364-AC16-3DDF5D3CA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D699C-0D63-4390-81FF-B6C8759A0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A0F8-CD98-4F70-B602-A8DCDE9208E3}" type="datetime1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64404-FB86-4694-B713-278D9A2CC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5EB1E-2367-47EC-8A66-8BE34593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88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D9B21-9B4C-4710-939E-75101A8CD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30946-9344-4B42-BF34-150253B76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F5CB9-D58C-4E98-A6F9-BB90D491B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5BBA-F558-493F-8B87-4E2A4AC791CA}" type="datetime1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C02B0-4D6D-4111-8266-AE228FE3C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57164-7B83-4C03-849A-1C9379B07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18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C54AD-13AE-4C60-8AEA-D581B0113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A8E0B-CBCA-4D78-B129-83DA572B9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0B568-5A27-43EB-8930-E6EAD8B61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A6665-E793-48F1-BE78-1DA3D5F91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599F-F066-4F35-B856-574ABE1B4564}" type="datetime1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4A0EF-1AA1-4BCB-833C-D097A331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E1000-0D48-4E7E-BA4C-F1812E7F7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56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FA723-2777-474C-B035-8D9979618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81DA7-1A04-4319-8609-21220F25D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8E5BA9-265E-49E4-9545-2DD8101C0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02E348-F321-4EB1-8447-6955365300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CCF5F-3768-4C51-BF0F-6FDA63C48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2852D3-63B3-4E56-AAFC-CD8993354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9FC3-8293-4B1E-84D9-08A0F4803517}" type="datetime1">
              <a:rPr lang="en-US" smtClean="0"/>
              <a:t>2/22/21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9638EB-ECBE-4CC3-879C-9DD91F43B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86F02D-83CA-46DA-84C0-37A3B254D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0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716E7-8D08-439D-87EA-EB3BBB2C4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0DEF1-5027-4F0E-BAE3-1D49045A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9AB4-EB26-4220-B15E-F9E9BBD1BF47}" type="datetime1">
              <a:rPr lang="en-US" smtClean="0"/>
              <a:t>2/22/21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928469-3F50-4455-8294-C5FAC6398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EC8995-EE68-432A-914B-F5BA054AC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8F3E1A-8930-4C4B-B55E-98C4F848E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5D44-F553-46EE-9167-1DEE787D0898}" type="datetime1">
              <a:rPr lang="en-US" smtClean="0"/>
              <a:t>2/22/21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156CA1-60A7-475F-8099-E6B7A4801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7AD44E-D5CF-4042-A288-25CD02588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2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73100-B437-4588-80C5-DEB78FF60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1FFFA-2231-4AE1-BCA3-48A83DD03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1AF68-6042-4559-A431-E72EF570E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1FB3D-F62A-4E75-B951-CDEC80ADF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8499-D2CE-4C67-B67D-EA2C2AED75F9}" type="datetime1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9D2FA-35CD-4A61-AB7B-D6AC6177A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F3003-CCCD-4688-8BB0-BEA4C3B00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27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09276-B709-4CF2-84F3-E34D393FA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B6A97F-C8D6-45CF-8A9D-03200883EF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69A4F-1061-4413-A08D-0A2829EA4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36760-354B-4FB9-96DD-2F27865A9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45C6-B4DD-415C-BF21-6038AAF029E2}" type="datetime1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CA9ED-44CA-4994-ADB8-82B3DE129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630EF-02B6-4A72-BA82-90340E8DD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51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6CA24B-A070-44F0-87D4-BFE52FFDA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62B1F-40D1-4A85-8106-67577A044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FC005-3D8E-46D1-896D-50678FE5A3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F61FB-24CA-4539-822C-03D9620849D8}" type="datetime1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2078E-9A33-44E7-8ECE-BC3D86C51F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5423F-CFAF-4D19-8BA3-0F290EC06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50632-69A4-4CE9-BD5E-CBE041F0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14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2F0FB-CA3B-454E-A7BD-B6623EBFA9F9}" type="datetime1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A6A49-F95D-414C-A4DD-669F1545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2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pgo@ucdavis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mailto:jnbaron@ucdavis.e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jpgo@ucdavis.edu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jnbaron@ucdavis.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2 Título"/>
          <p:cNvSpPr>
            <a:spLocks noGrp="1"/>
          </p:cNvSpPr>
          <p:nvPr>
            <p:ph type="ctrTitle"/>
          </p:nvPr>
        </p:nvSpPr>
        <p:spPr>
          <a:xfrm>
            <a:off x="0" y="-18780"/>
            <a:ext cx="12192000" cy="1795329"/>
          </a:xfrm>
          <a:solidFill>
            <a:srgbClr val="000053"/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000" dirty="0">
                <a:solidFill>
                  <a:schemeClr val="bg1"/>
                </a:solidFill>
                <a:latin typeface="Arial Nova" panose="020B0504020202020204" pitchFamily="34" charset="0"/>
              </a:rPr>
              <a:t>Part I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1650274" y="2164536"/>
            <a:ext cx="8991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076B4"/>
              </a:buClr>
              <a:buSzPct val="85000"/>
              <a:defRPr/>
            </a:pPr>
            <a:r>
              <a:rPr lang="en-US" b="1" cap="all" spc="250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pitchFamily="34" charset="0"/>
              </a:rPr>
              <a:t>Center for Animal Disease Modeling and Surveillance (CADMS), </a:t>
            </a:r>
          </a:p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076B4"/>
              </a:buClr>
              <a:buSzPct val="85000"/>
              <a:defRPr/>
            </a:pPr>
            <a:r>
              <a:rPr lang="en-US" sz="1600" b="1" cap="all" spc="250" dirty="0">
                <a:solidFill>
                  <a:srgbClr val="2F5897"/>
                </a:solidFill>
                <a:latin typeface="Arial Narrow" pitchFamily="34" charset="0"/>
                <a:ea typeface="ＭＳ Ｐゴシック" pitchFamily="34" charset="-128"/>
                <a:cs typeface="Arial" pitchFamily="34" charset="0"/>
              </a:rPr>
              <a:t>School of Veterinary Medicine, UC Davis</a:t>
            </a: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277318" y="3093097"/>
            <a:ext cx="5752019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Arial Nova" panose="020B0504020202020204" pitchFamily="34" charset="0"/>
                <a:cs typeface="Arial" pitchFamily="34" charset="0"/>
              </a:rPr>
              <a:t>Jose Pablo Gomez, Jerome Baron, Jose Manuel Diaz Cao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Arial Nova" panose="020B0504020202020204" pitchFamily="34" charset="0"/>
                <a:cs typeface="Arial" pitchFamily="34" charset="0"/>
              </a:rPr>
              <a:t>Beatriz Martinez Lopez</a:t>
            </a:r>
            <a:endParaRPr lang="en-US" sz="1400" dirty="0">
              <a:solidFill>
                <a:prstClr val="black"/>
              </a:solidFill>
              <a:latin typeface="Arial Nova" panose="020B0504020202020204" pitchFamily="34" charset="0"/>
              <a:cs typeface="Arial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Arial Nova" panose="020B0504020202020204" pitchFamily="34" charset="0"/>
                <a:cs typeface="Arial" pitchFamily="34" charset="0"/>
              </a:rPr>
              <a:t>Center for Animal Disease Modeling and Surveillance (CADMS)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Arial Nova" panose="020B0504020202020204" pitchFamily="34" charset="0"/>
                <a:cs typeface="Arial" pitchFamily="34" charset="0"/>
              </a:rPr>
              <a:t>Department of Medicine &amp; Epidemiology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Arial Nova" panose="020B0504020202020204" pitchFamily="34" charset="0"/>
                <a:cs typeface="Arial" pitchFamily="34" charset="0"/>
              </a:rPr>
              <a:t>School of Veterinary Medicine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Arial Nova" panose="020B0504020202020204" pitchFamily="34" charset="0"/>
                <a:cs typeface="Arial" pitchFamily="34" charset="0"/>
              </a:rPr>
              <a:t>University of California, Davis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black"/>
              </a:solidFill>
              <a:latin typeface="Arial Nova" panose="020B0504020202020204" pitchFamily="34" charset="0"/>
              <a:cs typeface="Arial" pitchFamily="34" charset="0"/>
            </a:endParaRPr>
          </a:p>
          <a:p>
            <a:pPr marL="285750" indent="-285750"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  <a:latin typeface="Arial Nova" panose="020B0504020202020204" pitchFamily="34" charset="0"/>
                <a:cs typeface="Arial" pitchFamily="34" charset="0"/>
              </a:rPr>
              <a:t>Emails: </a:t>
            </a:r>
            <a:r>
              <a:rPr lang="en-US" sz="1400" dirty="0">
                <a:solidFill>
                  <a:prstClr val="black"/>
                </a:solidFill>
                <a:latin typeface="Arial Nova" panose="020B0504020202020204" pitchFamily="34" charset="0"/>
                <a:cs typeface="Arial" pitchFamily="34" charset="0"/>
                <a:hlinkClick r:id="rId3"/>
              </a:rPr>
              <a:t>jpgo@ucdavis.edu</a:t>
            </a:r>
            <a:endParaRPr lang="en-US" sz="1400" dirty="0">
              <a:solidFill>
                <a:prstClr val="black"/>
              </a:solidFill>
              <a:latin typeface="Arial Nova" panose="020B0504020202020204" pitchFamily="34" charset="0"/>
              <a:cs typeface="Arial" pitchFamily="34" charset="0"/>
            </a:endParaRPr>
          </a:p>
          <a:p>
            <a:pPr marL="285750" indent="-285750"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  <a:latin typeface="Arial Nova" panose="020B0504020202020204" pitchFamily="34" charset="0"/>
                <a:cs typeface="Arial" pitchFamily="34" charset="0"/>
                <a:hlinkClick r:id="rId4"/>
              </a:rPr>
              <a:t>jnbaron@ucdavis.edu</a:t>
            </a:r>
            <a:endParaRPr lang="en-US" sz="1400" dirty="0">
              <a:solidFill>
                <a:prstClr val="black"/>
              </a:solidFill>
              <a:latin typeface="Arial Nova" panose="020B0504020202020204" pitchFamily="34" charset="0"/>
              <a:cs typeface="Arial" pitchFamily="34" charset="0"/>
            </a:endParaRPr>
          </a:p>
          <a:p>
            <a:pPr marL="285750" indent="-285750"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prstClr val="black"/>
              </a:solidFill>
              <a:latin typeface="Arial Nova" panose="020B0504020202020204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63515" y="5092416"/>
            <a:ext cx="37796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Arial Nova" panose="020B0504020202020204" pitchFamily="34" charset="0"/>
              </a:rPr>
              <a:t>https://jpablo91.github.io</a:t>
            </a:r>
          </a:p>
          <a:p>
            <a:pPr algn="ctr"/>
            <a:r>
              <a:rPr lang="en-US" b="1" dirty="0">
                <a:solidFill>
                  <a:prstClr val="black"/>
                </a:solidFill>
                <a:latin typeface="Arial Nova" panose="020B0504020202020204" pitchFamily="34" charset="0"/>
              </a:rPr>
              <a:t>www.vetmed.ucdavis.edu/cadms</a:t>
            </a:r>
          </a:p>
        </p:txBody>
      </p:sp>
      <p:pic>
        <p:nvPicPr>
          <p:cNvPr id="16" name="Picture 4" descr="UC Davi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3782" y="6043223"/>
            <a:ext cx="2399081" cy="619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 descr="http://www.ars.usda.gov/gfra/images/logos/CADMS.gif"/>
          <p:cNvPicPr>
            <a:picLocks noChangeAspect="1" noChangeArrowheads="1"/>
          </p:cNvPicPr>
          <p:nvPr/>
        </p:nvPicPr>
        <p:blipFill>
          <a:blip r:embed="rId6" cstate="print"/>
          <a:srcRect r="5863"/>
          <a:stretch>
            <a:fillRect/>
          </a:stretch>
        </p:blipFill>
        <p:spPr bwMode="auto">
          <a:xfrm>
            <a:off x="9392303" y="6043224"/>
            <a:ext cx="2012856" cy="619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92076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720E457-C61A-4DFB-8D2E-F24147FBC1CC}"/>
              </a:ext>
            </a:extLst>
          </p:cNvPr>
          <p:cNvSpPr txBox="1">
            <a:spLocks/>
          </p:cNvSpPr>
          <p:nvPr/>
        </p:nvSpPr>
        <p:spPr>
          <a:xfrm>
            <a:off x="0" y="2883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err="1"/>
              <a:t>Elements</a:t>
            </a:r>
            <a:r>
              <a:rPr lang="es-MX" dirty="0"/>
              <a:t> of a </a:t>
            </a:r>
            <a:r>
              <a:rPr lang="es-MX" dirty="0" err="1"/>
              <a:t>network</a:t>
            </a:r>
            <a:endParaRPr lang="es-MX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18DFD0-D8E2-4885-8E97-905E242B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3C50632-69A4-4CE9-BD5E-CBE041F059D6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B07CA5-71D0-42A8-9660-A027588ED00A}"/>
              </a:ext>
            </a:extLst>
          </p:cNvPr>
          <p:cNvSpPr txBox="1"/>
          <p:nvPr/>
        </p:nvSpPr>
        <p:spPr>
          <a:xfrm>
            <a:off x="1219200" y="1478280"/>
            <a:ext cx="404097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/>
              <a:t>Atributes</a:t>
            </a:r>
          </a:p>
          <a:p>
            <a:r>
              <a:rPr lang="es-MX" sz="2400" b="1" dirty="0" err="1"/>
              <a:t>Nodes</a:t>
            </a:r>
            <a:r>
              <a:rPr lang="es-MX" sz="2400" dirty="0"/>
              <a:t>: </a:t>
            </a:r>
            <a:r>
              <a:rPr lang="es-MX" sz="2400" dirty="0" err="1"/>
              <a:t>farm</a:t>
            </a:r>
            <a:r>
              <a:rPr lang="es-MX" sz="2400" dirty="0"/>
              <a:t> </a:t>
            </a:r>
            <a:r>
              <a:rPr lang="es-MX" sz="2400" dirty="0" err="1"/>
              <a:t>size</a:t>
            </a:r>
            <a:r>
              <a:rPr lang="es-MX" sz="2400" dirty="0"/>
              <a:t>, </a:t>
            </a:r>
            <a:r>
              <a:rPr lang="es-MX" sz="2400" dirty="0" err="1"/>
              <a:t>type</a:t>
            </a:r>
            <a:r>
              <a:rPr lang="es-MX" sz="2400" dirty="0"/>
              <a:t>…</a:t>
            </a:r>
          </a:p>
          <a:p>
            <a:r>
              <a:rPr lang="es-MX" sz="2400" b="1" dirty="0" err="1"/>
              <a:t>Edges</a:t>
            </a:r>
            <a:r>
              <a:rPr lang="es-MX" sz="2400" dirty="0"/>
              <a:t>: </a:t>
            </a:r>
            <a:r>
              <a:rPr lang="es-MX" sz="2400" dirty="0" err="1"/>
              <a:t>movement</a:t>
            </a:r>
            <a:r>
              <a:rPr lang="es-MX" sz="2400" dirty="0"/>
              <a:t> </a:t>
            </a:r>
            <a:r>
              <a:rPr lang="es-MX" sz="2400" dirty="0" err="1"/>
              <a:t>size</a:t>
            </a:r>
            <a:r>
              <a:rPr lang="es-MX" sz="2400" dirty="0"/>
              <a:t>, cause…</a:t>
            </a:r>
            <a:endParaRPr lang="en-US" sz="20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2E22320-F05D-407B-86F2-93E566DF20AE}"/>
              </a:ext>
            </a:extLst>
          </p:cNvPr>
          <p:cNvSpPr/>
          <p:nvPr/>
        </p:nvSpPr>
        <p:spPr>
          <a:xfrm>
            <a:off x="1970812" y="4328907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597E62F-5F48-409A-AFAE-61AACD766F8C}"/>
              </a:ext>
            </a:extLst>
          </p:cNvPr>
          <p:cNvSpPr/>
          <p:nvPr/>
        </p:nvSpPr>
        <p:spPr>
          <a:xfrm rot="18948701">
            <a:off x="2587395" y="4863691"/>
            <a:ext cx="312420" cy="3124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FBEDAB-BCB2-4384-9ED7-8AF85B9E2805}"/>
              </a:ext>
            </a:extLst>
          </p:cNvPr>
          <p:cNvSpPr/>
          <p:nvPr/>
        </p:nvSpPr>
        <p:spPr>
          <a:xfrm rot="19847007">
            <a:off x="3835793" y="4698281"/>
            <a:ext cx="312420" cy="3124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82975D-F1B2-4647-A8B6-D45201612CB8}"/>
              </a:ext>
            </a:extLst>
          </p:cNvPr>
          <p:cNvSpPr/>
          <p:nvPr/>
        </p:nvSpPr>
        <p:spPr>
          <a:xfrm rot="20828378">
            <a:off x="4363004" y="3924903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14F26DF-14E7-4DD1-B034-1B5926E93493}"/>
              </a:ext>
            </a:extLst>
          </p:cNvPr>
          <p:cNvSpPr/>
          <p:nvPr/>
        </p:nvSpPr>
        <p:spPr>
          <a:xfrm rot="2043249">
            <a:off x="2088644" y="3458373"/>
            <a:ext cx="312420" cy="3124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C5BF042-8610-45AA-94DE-88E450D2951F}"/>
              </a:ext>
            </a:extLst>
          </p:cNvPr>
          <p:cNvSpPr/>
          <p:nvPr/>
        </p:nvSpPr>
        <p:spPr>
          <a:xfrm rot="21031883">
            <a:off x="778791" y="3342060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2F6215F-D20C-4DC8-A879-9C6290D6A0AD}"/>
              </a:ext>
            </a:extLst>
          </p:cNvPr>
          <p:cNvSpPr/>
          <p:nvPr/>
        </p:nvSpPr>
        <p:spPr>
          <a:xfrm>
            <a:off x="935001" y="4737339"/>
            <a:ext cx="312420" cy="3124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B3FC57-0F49-4BD6-AE04-FF3DFB0E4C24}"/>
              </a:ext>
            </a:extLst>
          </p:cNvPr>
          <p:cNvSpPr txBox="1"/>
          <p:nvPr/>
        </p:nvSpPr>
        <p:spPr>
          <a:xfrm>
            <a:off x="6626216" y="3788725"/>
            <a:ext cx="34387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i="1" dirty="0"/>
              <a:t>E = {(1), (3), … , (x</a:t>
            </a:r>
            <a:r>
              <a:rPr lang="es-MX" sz="3200" i="1" baseline="-25000" dirty="0"/>
              <a:t>i</a:t>
            </a:r>
            <a:r>
              <a:rPr lang="es-MX" sz="3200" i="1" dirty="0"/>
              <a:t>)}</a:t>
            </a:r>
            <a:endParaRPr lang="en-US" sz="3200" i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766E91D-F956-43A4-BD12-FB29FC078753}"/>
              </a:ext>
            </a:extLst>
          </p:cNvPr>
          <p:cNvCxnSpPr>
            <a:cxnSpLocks/>
            <a:stCxn id="11" idx="6"/>
            <a:endCxn id="10" idx="3"/>
          </p:cNvCxnSpPr>
          <p:nvPr/>
        </p:nvCxnSpPr>
        <p:spPr>
          <a:xfrm>
            <a:off x="1089083" y="3472572"/>
            <a:ext cx="1002403" cy="17167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DE7582-9CF2-4AF5-94E7-F727C8D5BCC3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960699" y="3652352"/>
            <a:ext cx="130512" cy="1084987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4E02F75-2F5E-4355-8586-5A7B970920AB}"/>
              </a:ext>
            </a:extLst>
          </p:cNvPr>
          <p:cNvCxnSpPr>
            <a:cxnSpLocks/>
            <a:stCxn id="10" idx="5"/>
            <a:endCxn id="4" idx="0"/>
          </p:cNvCxnSpPr>
          <p:nvPr/>
        </p:nvCxnSpPr>
        <p:spPr>
          <a:xfrm flipH="1">
            <a:off x="2127022" y="3767951"/>
            <a:ext cx="147493" cy="56095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12A1089-AED7-488A-88C7-2251EF661FEE}"/>
              </a:ext>
            </a:extLst>
          </p:cNvPr>
          <p:cNvSpPr/>
          <p:nvPr/>
        </p:nvSpPr>
        <p:spPr>
          <a:xfrm rot="18848667">
            <a:off x="2774598" y="4038636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B451611-8C03-4D70-8119-55DE554485E6}"/>
              </a:ext>
            </a:extLst>
          </p:cNvPr>
          <p:cNvCxnSpPr>
            <a:cxnSpLocks/>
            <a:stCxn id="10" idx="6"/>
            <a:endCxn id="27" idx="0"/>
          </p:cNvCxnSpPr>
          <p:nvPr/>
        </p:nvCxnSpPr>
        <p:spPr>
          <a:xfrm>
            <a:off x="2374275" y="3702057"/>
            <a:ext cx="444439" cy="38399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8EBDB90-B0AD-4C4D-BCA7-8B034EC2414E}"/>
              </a:ext>
            </a:extLst>
          </p:cNvPr>
          <p:cNvSpPr/>
          <p:nvPr/>
        </p:nvSpPr>
        <p:spPr>
          <a:xfrm rot="15721364">
            <a:off x="3254293" y="2821466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726B2F4-81DD-4100-8FE0-CB6809B677E9}"/>
              </a:ext>
            </a:extLst>
          </p:cNvPr>
          <p:cNvCxnSpPr>
            <a:cxnSpLocks/>
            <a:stCxn id="10" idx="7"/>
            <a:endCxn id="33" idx="0"/>
          </p:cNvCxnSpPr>
          <p:nvPr/>
        </p:nvCxnSpPr>
        <p:spPr>
          <a:xfrm flipV="1">
            <a:off x="2398222" y="2999355"/>
            <a:ext cx="857583" cy="58556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FE398F3-8CDD-4624-916D-65ADF1211882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2237479" y="4595574"/>
            <a:ext cx="397245" cy="31231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A939236-7AC0-4D91-B6D6-4AECD89361ED}"/>
              </a:ext>
            </a:extLst>
          </p:cNvPr>
          <p:cNvCxnSpPr>
            <a:cxnSpLocks/>
            <a:stCxn id="33" idx="3"/>
            <a:endCxn id="8" idx="1"/>
          </p:cNvCxnSpPr>
          <p:nvPr/>
        </p:nvCxnSpPr>
        <p:spPr>
          <a:xfrm>
            <a:off x="3535220" y="3071735"/>
            <a:ext cx="851723" cy="92627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B3FA9D1-781F-4184-8197-D41A27F8C080}"/>
              </a:ext>
            </a:extLst>
          </p:cNvPr>
          <p:cNvCxnSpPr>
            <a:cxnSpLocks/>
            <a:stCxn id="7" idx="6"/>
            <a:endCxn id="8" idx="3"/>
          </p:cNvCxnSpPr>
          <p:nvPr/>
        </p:nvCxnSpPr>
        <p:spPr>
          <a:xfrm flipV="1">
            <a:off x="4128340" y="4213384"/>
            <a:ext cx="307773" cy="56485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72B1F7B2-B2E6-420E-A215-7CE8CD919C17}"/>
              </a:ext>
            </a:extLst>
          </p:cNvPr>
          <p:cNvSpPr/>
          <p:nvPr/>
        </p:nvSpPr>
        <p:spPr>
          <a:xfrm rot="281712">
            <a:off x="4401277" y="3046468"/>
            <a:ext cx="312420" cy="3124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DCBED88-34A9-4045-9399-5A976DB40184}"/>
              </a:ext>
            </a:extLst>
          </p:cNvPr>
          <p:cNvCxnSpPr>
            <a:cxnSpLocks/>
            <a:stCxn id="72" idx="4"/>
            <a:endCxn id="8" idx="0"/>
          </p:cNvCxnSpPr>
          <p:nvPr/>
        </p:nvCxnSpPr>
        <p:spPr>
          <a:xfrm flipH="1">
            <a:off x="4484445" y="3358364"/>
            <a:ext cx="60255" cy="57045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17E38217-42F6-47B8-B760-31B9DF9588EE}"/>
              </a:ext>
            </a:extLst>
          </p:cNvPr>
          <p:cNvSpPr/>
          <p:nvPr/>
        </p:nvSpPr>
        <p:spPr>
          <a:xfrm rot="1467388">
            <a:off x="5081713" y="4412656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E8ACA15-E732-4FED-845B-1DBD4B3E7F8A}"/>
              </a:ext>
            </a:extLst>
          </p:cNvPr>
          <p:cNvCxnSpPr>
            <a:cxnSpLocks/>
            <a:stCxn id="8" idx="5"/>
            <a:endCxn id="83" idx="2"/>
          </p:cNvCxnSpPr>
          <p:nvPr/>
        </p:nvCxnSpPr>
        <p:spPr>
          <a:xfrm>
            <a:off x="4651485" y="4164214"/>
            <a:ext cx="444244" cy="33998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0EFD711-9023-4D9F-ADC7-771C44A72672}"/>
              </a:ext>
            </a:extLst>
          </p:cNvPr>
          <p:cNvSpPr txBox="1"/>
          <p:nvPr/>
        </p:nvSpPr>
        <p:spPr>
          <a:xfrm>
            <a:off x="6641456" y="3078763"/>
            <a:ext cx="2946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i="1" dirty="0"/>
              <a:t>V = {0, 1, 0, … , i}</a:t>
            </a:r>
            <a:endParaRPr lang="en-US" sz="3200" i="1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86A9D5C-B91A-4755-B664-3C3CC03F8D7A}"/>
              </a:ext>
            </a:extLst>
          </p:cNvPr>
          <p:cNvGrpSpPr/>
          <p:nvPr/>
        </p:nvGrpSpPr>
        <p:grpSpPr>
          <a:xfrm>
            <a:off x="5219570" y="3035774"/>
            <a:ext cx="583560" cy="687576"/>
            <a:chOff x="4659000" y="2200119"/>
            <a:chExt cx="583560" cy="68757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F030BD9-F74C-4286-B67C-86A5709296AA}"/>
                </a:ext>
              </a:extLst>
            </p:cNvPr>
            <p:cNvSpPr/>
            <p:nvPr/>
          </p:nvSpPr>
          <p:spPr>
            <a:xfrm>
              <a:off x="4659000" y="2200119"/>
              <a:ext cx="583560" cy="6875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7C29297-14E9-4DE9-8A7B-3F9C8FFECCB8}"/>
                </a:ext>
              </a:extLst>
            </p:cNvPr>
            <p:cNvGrpSpPr/>
            <p:nvPr/>
          </p:nvGrpSpPr>
          <p:grpSpPr>
            <a:xfrm>
              <a:off x="4701460" y="2200119"/>
              <a:ext cx="473833" cy="687576"/>
              <a:chOff x="4701460" y="2200119"/>
              <a:chExt cx="473833" cy="687576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AFEB02E9-30D5-4BCF-AEA2-379C9CF7B3DE}"/>
                  </a:ext>
                </a:extLst>
              </p:cNvPr>
              <p:cNvSpPr/>
              <p:nvPr/>
            </p:nvSpPr>
            <p:spPr>
              <a:xfrm>
                <a:off x="4701460" y="2292239"/>
                <a:ext cx="190310" cy="19031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C18CB6DE-DB31-46E3-B335-87BEF8D10AAE}"/>
                  </a:ext>
                </a:extLst>
              </p:cNvPr>
              <p:cNvSpPr/>
              <p:nvPr/>
            </p:nvSpPr>
            <p:spPr>
              <a:xfrm>
                <a:off x="4706275" y="2607874"/>
                <a:ext cx="190310" cy="19031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D870E14-E7C8-45CB-B6C2-2F26901093FE}"/>
                  </a:ext>
                </a:extLst>
              </p:cNvPr>
              <p:cNvSpPr txBox="1"/>
              <p:nvPr/>
            </p:nvSpPr>
            <p:spPr>
              <a:xfrm>
                <a:off x="4873607" y="22001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1</a:t>
                </a:r>
                <a:endParaRPr 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56C6013-170C-480D-AEE0-C5EA7D760DB5}"/>
                  </a:ext>
                </a:extLst>
              </p:cNvPr>
              <p:cNvSpPr txBox="1"/>
              <p:nvPr/>
            </p:nvSpPr>
            <p:spPr>
              <a:xfrm>
                <a:off x="4873607" y="251836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0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42398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720E457-C61A-4DFB-8D2E-F24147FBC1CC}"/>
              </a:ext>
            </a:extLst>
          </p:cNvPr>
          <p:cNvSpPr txBox="1">
            <a:spLocks/>
          </p:cNvSpPr>
          <p:nvPr/>
        </p:nvSpPr>
        <p:spPr>
          <a:xfrm>
            <a:off x="0" y="2883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err="1"/>
              <a:t>Why</a:t>
            </a:r>
            <a:r>
              <a:rPr lang="es-MX" dirty="0"/>
              <a:t> </a:t>
            </a:r>
            <a:r>
              <a:rPr lang="es-MX" dirty="0" err="1"/>
              <a:t>represent</a:t>
            </a:r>
            <a:r>
              <a:rPr lang="es-MX" dirty="0"/>
              <a:t> </a:t>
            </a:r>
            <a:r>
              <a:rPr lang="es-MX" dirty="0" err="1"/>
              <a:t>events</a:t>
            </a:r>
            <a:r>
              <a:rPr lang="es-MX" dirty="0"/>
              <a:t> in a </a:t>
            </a:r>
            <a:r>
              <a:rPr lang="es-MX" dirty="0" err="1"/>
              <a:t>network</a:t>
            </a:r>
            <a:r>
              <a:rPr lang="es-MX" dirty="0"/>
              <a:t>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18DFD0-D8E2-4885-8E97-905E242B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802E62-0B76-4660-8705-B1CCE9D14122}"/>
              </a:ext>
            </a:extLst>
          </p:cNvPr>
          <p:cNvSpPr txBox="1"/>
          <p:nvPr/>
        </p:nvSpPr>
        <p:spPr>
          <a:xfrm>
            <a:off x="228600" y="1208882"/>
            <a:ext cx="44541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To describe </a:t>
            </a:r>
            <a:r>
              <a:rPr lang="es-MX" sz="2800" dirty="0" err="1"/>
              <a:t>contact</a:t>
            </a:r>
            <a:r>
              <a:rPr lang="es-MX" sz="2800" dirty="0"/>
              <a:t> </a:t>
            </a:r>
            <a:r>
              <a:rPr lang="es-MX" sz="2800" dirty="0" err="1"/>
              <a:t>dynamics</a:t>
            </a:r>
            <a:endParaRPr lang="en-US" sz="28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F6DBC0D-22FC-4944-80EC-0B7B3C3A6F99}"/>
              </a:ext>
            </a:extLst>
          </p:cNvPr>
          <p:cNvSpPr/>
          <p:nvPr/>
        </p:nvSpPr>
        <p:spPr>
          <a:xfrm>
            <a:off x="1291039" y="4778030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4C6299-3130-4A8D-AA7A-20BF04D293CC}"/>
              </a:ext>
            </a:extLst>
          </p:cNvPr>
          <p:cNvSpPr/>
          <p:nvPr/>
        </p:nvSpPr>
        <p:spPr>
          <a:xfrm rot="18948701">
            <a:off x="1907622" y="5312814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7AE76B0-CED6-4C9F-858B-834EAA2039DA}"/>
              </a:ext>
            </a:extLst>
          </p:cNvPr>
          <p:cNvSpPr/>
          <p:nvPr/>
        </p:nvSpPr>
        <p:spPr>
          <a:xfrm rot="18434259">
            <a:off x="3283585" y="5100229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4FA4D68-D3F3-4F31-83ED-FB9F669C8C27}"/>
              </a:ext>
            </a:extLst>
          </p:cNvPr>
          <p:cNvSpPr/>
          <p:nvPr/>
        </p:nvSpPr>
        <p:spPr>
          <a:xfrm rot="20828378">
            <a:off x="3683231" y="4374026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E107FE-7D2D-4E59-BE36-F9FF797BB0EF}"/>
              </a:ext>
            </a:extLst>
          </p:cNvPr>
          <p:cNvSpPr/>
          <p:nvPr/>
        </p:nvSpPr>
        <p:spPr>
          <a:xfrm rot="3181082">
            <a:off x="1507935" y="3912648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E503A74-F115-404C-AF9C-7413738D331C}"/>
              </a:ext>
            </a:extLst>
          </p:cNvPr>
          <p:cNvSpPr/>
          <p:nvPr/>
        </p:nvSpPr>
        <p:spPr>
          <a:xfrm rot="21031883">
            <a:off x="455286" y="3756726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2D7798-12F5-492B-BFF4-3B3A3595EBA2}"/>
              </a:ext>
            </a:extLst>
          </p:cNvPr>
          <p:cNvSpPr/>
          <p:nvPr/>
        </p:nvSpPr>
        <p:spPr>
          <a:xfrm>
            <a:off x="490298" y="4530236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E4AD9B-06D7-4569-8BDB-2E9D32CE26A1}"/>
              </a:ext>
            </a:extLst>
          </p:cNvPr>
          <p:cNvCxnSpPr>
            <a:cxnSpLocks/>
            <a:stCxn id="15" idx="6"/>
            <a:endCxn id="14" idx="3"/>
          </p:cNvCxnSpPr>
          <p:nvPr/>
        </p:nvCxnSpPr>
        <p:spPr>
          <a:xfrm>
            <a:off x="765578" y="3887238"/>
            <a:ext cx="743884" cy="159831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659A7DC-7D6B-465E-836A-6FF6D78C4F4D}"/>
              </a:ext>
            </a:extLst>
          </p:cNvPr>
          <p:cNvCxnSpPr>
            <a:cxnSpLocks/>
            <a:stCxn id="15" idx="4"/>
            <a:endCxn id="16" idx="0"/>
          </p:cNvCxnSpPr>
          <p:nvPr/>
        </p:nvCxnSpPr>
        <p:spPr>
          <a:xfrm>
            <a:off x="637194" y="4067018"/>
            <a:ext cx="9314" cy="463218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A084422-25C9-4E6F-9F38-199E94F0380A}"/>
              </a:ext>
            </a:extLst>
          </p:cNvPr>
          <p:cNvCxnSpPr>
            <a:cxnSpLocks/>
            <a:stCxn id="14" idx="5"/>
            <a:endCxn id="10" idx="0"/>
          </p:cNvCxnSpPr>
          <p:nvPr/>
        </p:nvCxnSpPr>
        <p:spPr>
          <a:xfrm flipH="1">
            <a:off x="1447249" y="4223541"/>
            <a:ext cx="195107" cy="55448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C9705C90-B958-4ED6-B61C-24CB8CFC532F}"/>
              </a:ext>
            </a:extLst>
          </p:cNvPr>
          <p:cNvSpPr/>
          <p:nvPr/>
        </p:nvSpPr>
        <p:spPr>
          <a:xfrm rot="18848667">
            <a:off x="2094825" y="4487759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BE13BD7-C61A-43BF-8595-3AFE3094E288}"/>
              </a:ext>
            </a:extLst>
          </p:cNvPr>
          <p:cNvCxnSpPr>
            <a:cxnSpLocks/>
            <a:stCxn id="14" idx="6"/>
            <a:endCxn id="20" idx="0"/>
          </p:cNvCxnSpPr>
          <p:nvPr/>
        </p:nvCxnSpPr>
        <p:spPr>
          <a:xfrm>
            <a:off x="1758115" y="4193642"/>
            <a:ext cx="380826" cy="34153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37CAE25E-8FFB-45AA-AA4B-F76272DDD673}"/>
              </a:ext>
            </a:extLst>
          </p:cNvPr>
          <p:cNvSpPr/>
          <p:nvPr/>
        </p:nvSpPr>
        <p:spPr>
          <a:xfrm rot="15721364">
            <a:off x="2574520" y="3270589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76260F1-D4C7-4AB9-AB34-2868613C8EDC}"/>
              </a:ext>
            </a:extLst>
          </p:cNvPr>
          <p:cNvCxnSpPr>
            <a:cxnSpLocks/>
            <a:stCxn id="14" idx="0"/>
            <a:endCxn id="22" idx="0"/>
          </p:cNvCxnSpPr>
          <p:nvPr/>
        </p:nvCxnSpPr>
        <p:spPr>
          <a:xfrm flipV="1">
            <a:off x="1788929" y="3448478"/>
            <a:ext cx="787103" cy="52641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04F169A-6988-4B62-AA27-DC8A1C701C50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1557706" y="5044697"/>
            <a:ext cx="397245" cy="31231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06D3359-961C-4C0E-A6C9-382188E1D254}"/>
              </a:ext>
            </a:extLst>
          </p:cNvPr>
          <p:cNvCxnSpPr>
            <a:cxnSpLocks/>
            <a:stCxn id="22" idx="3"/>
            <a:endCxn id="13" idx="1"/>
          </p:cNvCxnSpPr>
          <p:nvPr/>
        </p:nvCxnSpPr>
        <p:spPr>
          <a:xfrm>
            <a:off x="2855447" y="3520858"/>
            <a:ext cx="851723" cy="926277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83625F1-EEBD-4357-BC28-A619BECCF996}"/>
              </a:ext>
            </a:extLst>
          </p:cNvPr>
          <p:cNvCxnSpPr>
            <a:cxnSpLocks/>
            <a:stCxn id="12" idx="6"/>
            <a:endCxn id="13" idx="3"/>
          </p:cNvCxnSpPr>
          <p:nvPr/>
        </p:nvCxnSpPr>
        <p:spPr>
          <a:xfrm flipV="1">
            <a:off x="3534321" y="4662507"/>
            <a:ext cx="222019" cy="46956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0274728-372A-4931-9980-4F4451468DE1}"/>
              </a:ext>
            </a:extLst>
          </p:cNvPr>
          <p:cNvSpPr/>
          <p:nvPr/>
        </p:nvSpPr>
        <p:spPr>
          <a:xfrm rot="281712">
            <a:off x="3721504" y="3495591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0735CB6-7BBA-4FEA-B0B9-21E1E66B2433}"/>
              </a:ext>
            </a:extLst>
          </p:cNvPr>
          <p:cNvCxnSpPr>
            <a:cxnSpLocks/>
            <a:stCxn id="27" idx="4"/>
            <a:endCxn id="13" idx="0"/>
          </p:cNvCxnSpPr>
          <p:nvPr/>
        </p:nvCxnSpPr>
        <p:spPr>
          <a:xfrm flipH="1">
            <a:off x="3804672" y="3807487"/>
            <a:ext cx="60255" cy="57045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2EA0C77F-C72A-43AC-9F16-3590D9891639}"/>
              </a:ext>
            </a:extLst>
          </p:cNvPr>
          <p:cNvSpPr/>
          <p:nvPr/>
        </p:nvSpPr>
        <p:spPr>
          <a:xfrm rot="1467388">
            <a:off x="4351625" y="4860371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607A2D-6420-4C41-BF99-2933D67FF14B}"/>
              </a:ext>
            </a:extLst>
          </p:cNvPr>
          <p:cNvCxnSpPr>
            <a:cxnSpLocks/>
            <a:stCxn id="13" idx="5"/>
            <a:endCxn id="29" idx="2"/>
          </p:cNvCxnSpPr>
          <p:nvPr/>
        </p:nvCxnSpPr>
        <p:spPr>
          <a:xfrm>
            <a:off x="3971712" y="4613337"/>
            <a:ext cx="393929" cy="338573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126CC83E-254A-4BF0-ADF1-E4001077FE74}"/>
              </a:ext>
            </a:extLst>
          </p:cNvPr>
          <p:cNvSpPr/>
          <p:nvPr/>
        </p:nvSpPr>
        <p:spPr>
          <a:xfrm>
            <a:off x="7217089" y="4778031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63CB903-C13C-4D86-A485-21AA2748F817}"/>
              </a:ext>
            </a:extLst>
          </p:cNvPr>
          <p:cNvSpPr/>
          <p:nvPr/>
        </p:nvSpPr>
        <p:spPr>
          <a:xfrm rot="18948701">
            <a:off x="7833672" y="5312815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7237A97-D5B0-4F0F-84B7-5B448C0AC13E}"/>
              </a:ext>
            </a:extLst>
          </p:cNvPr>
          <p:cNvSpPr/>
          <p:nvPr/>
        </p:nvSpPr>
        <p:spPr>
          <a:xfrm rot="18434259">
            <a:off x="9209635" y="5100230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15AD262-9744-4E6F-8EE1-0309A1E827C8}"/>
              </a:ext>
            </a:extLst>
          </p:cNvPr>
          <p:cNvSpPr/>
          <p:nvPr/>
        </p:nvSpPr>
        <p:spPr>
          <a:xfrm rot="20828378">
            <a:off x="9609281" y="4374027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AE39C9B-3EEF-4397-A68D-010DA1D5004E}"/>
              </a:ext>
            </a:extLst>
          </p:cNvPr>
          <p:cNvSpPr/>
          <p:nvPr/>
        </p:nvSpPr>
        <p:spPr>
          <a:xfrm rot="3181082">
            <a:off x="7433985" y="3912649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BAA777C-2378-4607-9293-502C1FDC40F2}"/>
              </a:ext>
            </a:extLst>
          </p:cNvPr>
          <p:cNvSpPr/>
          <p:nvPr/>
        </p:nvSpPr>
        <p:spPr>
          <a:xfrm rot="21031883">
            <a:off x="6381336" y="3756727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21C5612-6E99-4F73-A9D9-0F3058E01484}"/>
              </a:ext>
            </a:extLst>
          </p:cNvPr>
          <p:cNvSpPr/>
          <p:nvPr/>
        </p:nvSpPr>
        <p:spPr>
          <a:xfrm>
            <a:off x="6416348" y="4530237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26DDACF-8D5F-41AF-9EA0-24E1A9395D76}"/>
              </a:ext>
            </a:extLst>
          </p:cNvPr>
          <p:cNvCxnSpPr>
            <a:cxnSpLocks/>
            <a:stCxn id="63" idx="6"/>
            <a:endCxn id="62" idx="3"/>
          </p:cNvCxnSpPr>
          <p:nvPr/>
        </p:nvCxnSpPr>
        <p:spPr>
          <a:xfrm>
            <a:off x="6691628" y="3887239"/>
            <a:ext cx="743884" cy="159831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8C58A59-1E6F-45CE-8CFF-B4F81AF602A7}"/>
              </a:ext>
            </a:extLst>
          </p:cNvPr>
          <p:cNvCxnSpPr>
            <a:cxnSpLocks/>
            <a:stCxn id="63" idx="4"/>
            <a:endCxn id="64" idx="0"/>
          </p:cNvCxnSpPr>
          <p:nvPr/>
        </p:nvCxnSpPr>
        <p:spPr>
          <a:xfrm>
            <a:off x="6563244" y="4067019"/>
            <a:ext cx="9314" cy="463218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2663EB1-8EA8-487B-8CCB-6CFAD2A172D7}"/>
              </a:ext>
            </a:extLst>
          </p:cNvPr>
          <p:cNvCxnSpPr>
            <a:cxnSpLocks/>
            <a:stCxn id="62" idx="5"/>
            <a:endCxn id="58" idx="0"/>
          </p:cNvCxnSpPr>
          <p:nvPr/>
        </p:nvCxnSpPr>
        <p:spPr>
          <a:xfrm flipH="1">
            <a:off x="7373299" y="4223542"/>
            <a:ext cx="195107" cy="55448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A51DBED7-069C-460E-B95A-0CACD2043F58}"/>
              </a:ext>
            </a:extLst>
          </p:cNvPr>
          <p:cNvSpPr/>
          <p:nvPr/>
        </p:nvSpPr>
        <p:spPr>
          <a:xfrm rot="18848667">
            <a:off x="8020875" y="4487760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1799BCF-842C-41EF-AC53-3BE2A5912CFB}"/>
              </a:ext>
            </a:extLst>
          </p:cNvPr>
          <p:cNvCxnSpPr>
            <a:cxnSpLocks/>
            <a:stCxn id="62" idx="6"/>
            <a:endCxn id="68" idx="0"/>
          </p:cNvCxnSpPr>
          <p:nvPr/>
        </p:nvCxnSpPr>
        <p:spPr>
          <a:xfrm>
            <a:off x="7684165" y="4193643"/>
            <a:ext cx="380826" cy="34153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44051599-C961-480B-A921-E3E192732FF9}"/>
              </a:ext>
            </a:extLst>
          </p:cNvPr>
          <p:cNvSpPr/>
          <p:nvPr/>
        </p:nvSpPr>
        <p:spPr>
          <a:xfrm rot="15721364">
            <a:off x="8500570" y="3270590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0418ACC-5DB8-44BD-87C7-BFB5A2FCB735}"/>
              </a:ext>
            </a:extLst>
          </p:cNvPr>
          <p:cNvCxnSpPr>
            <a:cxnSpLocks/>
            <a:stCxn id="62" idx="0"/>
            <a:endCxn id="70" idx="0"/>
          </p:cNvCxnSpPr>
          <p:nvPr/>
        </p:nvCxnSpPr>
        <p:spPr>
          <a:xfrm flipV="1">
            <a:off x="7714979" y="3448479"/>
            <a:ext cx="787103" cy="52641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68787F0-A330-4C3F-933F-5AA106BA9F0B}"/>
              </a:ext>
            </a:extLst>
          </p:cNvPr>
          <p:cNvCxnSpPr>
            <a:cxnSpLocks/>
            <a:stCxn id="58" idx="5"/>
            <a:endCxn id="59" idx="0"/>
          </p:cNvCxnSpPr>
          <p:nvPr/>
        </p:nvCxnSpPr>
        <p:spPr>
          <a:xfrm>
            <a:off x="7483756" y="5044698"/>
            <a:ext cx="397245" cy="31231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518CDF4-0681-41A1-9EC6-EC636A1E4028}"/>
              </a:ext>
            </a:extLst>
          </p:cNvPr>
          <p:cNvCxnSpPr>
            <a:cxnSpLocks/>
            <a:stCxn id="70" idx="3"/>
            <a:endCxn id="61" idx="1"/>
          </p:cNvCxnSpPr>
          <p:nvPr/>
        </p:nvCxnSpPr>
        <p:spPr>
          <a:xfrm>
            <a:off x="8781497" y="3520859"/>
            <a:ext cx="851723" cy="926277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C717E5F-8CEC-4A85-B734-10A892B593F5}"/>
              </a:ext>
            </a:extLst>
          </p:cNvPr>
          <p:cNvCxnSpPr>
            <a:cxnSpLocks/>
            <a:stCxn id="60" idx="6"/>
            <a:endCxn id="61" idx="3"/>
          </p:cNvCxnSpPr>
          <p:nvPr/>
        </p:nvCxnSpPr>
        <p:spPr>
          <a:xfrm flipV="1">
            <a:off x="9460371" y="4662508"/>
            <a:ext cx="222019" cy="46956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F7C6A475-711D-46A0-8820-5DE1C48D761C}"/>
              </a:ext>
            </a:extLst>
          </p:cNvPr>
          <p:cNvSpPr/>
          <p:nvPr/>
        </p:nvSpPr>
        <p:spPr>
          <a:xfrm rot="281712">
            <a:off x="9647554" y="3495592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66B15A2-5159-495E-AE2F-A2677CB0D51C}"/>
              </a:ext>
            </a:extLst>
          </p:cNvPr>
          <p:cNvCxnSpPr>
            <a:cxnSpLocks/>
            <a:stCxn id="75" idx="4"/>
            <a:endCxn id="61" idx="0"/>
          </p:cNvCxnSpPr>
          <p:nvPr/>
        </p:nvCxnSpPr>
        <p:spPr>
          <a:xfrm flipH="1">
            <a:off x="9730722" y="3807488"/>
            <a:ext cx="60255" cy="57045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D547CCD2-38D4-4503-BA5A-4729CFD2CE2F}"/>
              </a:ext>
            </a:extLst>
          </p:cNvPr>
          <p:cNvSpPr/>
          <p:nvPr/>
        </p:nvSpPr>
        <p:spPr>
          <a:xfrm rot="1467388">
            <a:off x="10277675" y="4860372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BE14320-8F68-4074-9C7A-62B747A4052D}"/>
              </a:ext>
            </a:extLst>
          </p:cNvPr>
          <p:cNvCxnSpPr>
            <a:cxnSpLocks/>
            <a:stCxn id="61" idx="5"/>
            <a:endCxn id="77" idx="2"/>
          </p:cNvCxnSpPr>
          <p:nvPr/>
        </p:nvCxnSpPr>
        <p:spPr>
          <a:xfrm>
            <a:off x="9897762" y="4613338"/>
            <a:ext cx="393929" cy="338573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CE2A46A6-B75A-4250-B244-85E8CA4B935F}"/>
              </a:ext>
            </a:extLst>
          </p:cNvPr>
          <p:cNvSpPr txBox="1"/>
          <p:nvPr/>
        </p:nvSpPr>
        <p:spPr>
          <a:xfrm>
            <a:off x="424815" y="2360587"/>
            <a:ext cx="3818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Identify</a:t>
            </a:r>
            <a:r>
              <a:rPr lang="es-MX" dirty="0"/>
              <a:t> </a:t>
            </a:r>
            <a:r>
              <a:rPr lang="es-MX" dirty="0" err="1"/>
              <a:t>individuals</a:t>
            </a:r>
            <a:r>
              <a:rPr lang="es-MX" dirty="0"/>
              <a:t> </a:t>
            </a:r>
            <a:r>
              <a:rPr lang="es-MX" dirty="0" err="1"/>
              <a:t>that</a:t>
            </a:r>
            <a:r>
              <a:rPr lang="es-MX" dirty="0"/>
              <a:t> are </a:t>
            </a:r>
            <a:r>
              <a:rPr lang="es-MX" dirty="0" err="1"/>
              <a:t>very</a:t>
            </a:r>
            <a:r>
              <a:rPr lang="es-MX" dirty="0"/>
              <a:t> active</a:t>
            </a:r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5BBABF4-2EA1-4E7C-BAED-8564364E0CAE}"/>
              </a:ext>
            </a:extLst>
          </p:cNvPr>
          <p:cNvSpPr txBox="1"/>
          <p:nvPr/>
        </p:nvSpPr>
        <p:spPr>
          <a:xfrm>
            <a:off x="6451745" y="2360587"/>
            <a:ext cx="402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Identify</a:t>
            </a:r>
            <a:r>
              <a:rPr lang="es-MX" dirty="0"/>
              <a:t> </a:t>
            </a:r>
            <a:r>
              <a:rPr lang="es-MX" dirty="0" err="1"/>
              <a:t>individuals</a:t>
            </a:r>
            <a:r>
              <a:rPr lang="es-MX" dirty="0"/>
              <a:t> </a:t>
            </a:r>
            <a:r>
              <a:rPr lang="es-MX" dirty="0" err="1"/>
              <a:t>that</a:t>
            </a:r>
            <a:r>
              <a:rPr lang="es-MX" dirty="0"/>
              <a:t> are </a:t>
            </a:r>
            <a:r>
              <a:rPr lang="es-MX" dirty="0" err="1"/>
              <a:t>intermediate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059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720E457-C61A-4DFB-8D2E-F24147FBC1CC}"/>
              </a:ext>
            </a:extLst>
          </p:cNvPr>
          <p:cNvSpPr txBox="1">
            <a:spLocks/>
          </p:cNvSpPr>
          <p:nvPr/>
        </p:nvSpPr>
        <p:spPr>
          <a:xfrm>
            <a:off x="0" y="2883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18DFD0-D8E2-4885-8E97-905E242B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F4EE08-4BE4-4AFB-BE7C-A82063CF7CED}"/>
              </a:ext>
            </a:extLst>
          </p:cNvPr>
          <p:cNvSpPr txBox="1"/>
          <p:nvPr/>
        </p:nvSpPr>
        <p:spPr>
          <a:xfrm>
            <a:off x="134506" y="1316091"/>
            <a:ext cx="462999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err="1">
                <a:solidFill>
                  <a:schemeClr val="bg1">
                    <a:lumMod val="65000"/>
                  </a:schemeClr>
                </a:solidFill>
              </a:rPr>
              <a:t>Kreuder</a:t>
            </a:r>
            <a:r>
              <a:rPr lang="es-MX" sz="2000" b="1" dirty="0">
                <a:solidFill>
                  <a:schemeClr val="bg1">
                    <a:lumMod val="65000"/>
                  </a:schemeClr>
                </a:solidFill>
              </a:rPr>
              <a:t> Johnson et al, 2015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Examin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transmission</a:t>
            </a:r>
            <a:r>
              <a:rPr lang="es-MX" dirty="0"/>
              <a:t> </a:t>
            </a:r>
            <a:r>
              <a:rPr lang="es-MX" dirty="0" err="1"/>
              <a:t>mechanisms</a:t>
            </a:r>
            <a:r>
              <a:rPr lang="es-MX" dirty="0"/>
              <a:t> and hosts </a:t>
            </a:r>
            <a:r>
              <a:rPr lang="es-MX" dirty="0" err="1"/>
              <a:t>involved</a:t>
            </a:r>
            <a:r>
              <a:rPr lang="es-MX" dirty="0"/>
              <a:t> in </a:t>
            </a:r>
            <a:r>
              <a:rPr lang="es-MX" dirty="0" err="1"/>
              <a:t>zoonotic</a:t>
            </a:r>
            <a:r>
              <a:rPr lang="es-MX" dirty="0"/>
              <a:t> </a:t>
            </a:r>
            <a:r>
              <a:rPr lang="es-MX" dirty="0" err="1"/>
              <a:t>transmission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viruses with “high plasticity”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EAA093-5790-45DF-94E3-14ED12ACE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928" y="1035830"/>
            <a:ext cx="4145280" cy="19872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6BFA39-A745-48BD-B404-77754E3F3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113546"/>
            <a:ext cx="4145280" cy="36079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844ABF-B773-4E34-9D4C-3E66267702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106" y="3199520"/>
            <a:ext cx="5550814" cy="281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70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18DFD0-D8E2-4885-8E97-905E242B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B88B52-F6D9-430B-BE2C-4FD5ED75108C}"/>
              </a:ext>
            </a:extLst>
          </p:cNvPr>
          <p:cNvSpPr txBox="1"/>
          <p:nvPr/>
        </p:nvSpPr>
        <p:spPr>
          <a:xfrm>
            <a:off x="237326" y="1247150"/>
            <a:ext cx="3848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err="1"/>
              <a:t>Model</a:t>
            </a:r>
            <a:r>
              <a:rPr lang="es-MX" sz="2800" dirty="0"/>
              <a:t> </a:t>
            </a:r>
            <a:r>
              <a:rPr lang="es-MX" sz="2800" dirty="0" err="1"/>
              <a:t>contact</a:t>
            </a:r>
            <a:r>
              <a:rPr lang="es-MX" sz="2800" dirty="0"/>
              <a:t> </a:t>
            </a:r>
            <a:r>
              <a:rPr lang="es-MX" sz="2800" dirty="0" err="1"/>
              <a:t>dynamics</a:t>
            </a:r>
            <a:r>
              <a:rPr lang="es-MX" sz="2800" dirty="0"/>
              <a:t>: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36865D-CAA6-487A-9FCC-34401138ED27}"/>
              </a:ext>
            </a:extLst>
          </p:cNvPr>
          <p:cNvSpPr txBox="1"/>
          <p:nvPr/>
        </p:nvSpPr>
        <p:spPr>
          <a:xfrm>
            <a:off x="2233224" y="5787470"/>
            <a:ext cx="6997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Inference</a:t>
            </a:r>
            <a:r>
              <a:rPr lang="es-MX" dirty="0"/>
              <a:t>: </a:t>
            </a:r>
            <a:r>
              <a:rPr lang="es-MX" dirty="0" err="1"/>
              <a:t>Associations</a:t>
            </a:r>
            <a:r>
              <a:rPr lang="es-MX" dirty="0"/>
              <a:t> </a:t>
            </a:r>
            <a:r>
              <a:rPr lang="es-MX" dirty="0" err="1"/>
              <a:t>between</a:t>
            </a:r>
            <a:r>
              <a:rPr lang="es-MX" dirty="0"/>
              <a:t> </a:t>
            </a:r>
            <a:r>
              <a:rPr lang="es-MX" dirty="0" err="1"/>
              <a:t>attributes</a:t>
            </a:r>
            <a:r>
              <a:rPr lang="es-MX" dirty="0"/>
              <a:t> and </a:t>
            </a:r>
            <a:r>
              <a:rPr lang="es-MX" dirty="0" err="1"/>
              <a:t>activities</a:t>
            </a:r>
            <a:r>
              <a:rPr lang="es-MX" dirty="0"/>
              <a:t> in a </a:t>
            </a:r>
            <a:r>
              <a:rPr lang="es-MX" dirty="0" err="1"/>
              <a:t>network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Prediction</a:t>
            </a:r>
            <a:r>
              <a:rPr lang="es-MX" dirty="0"/>
              <a:t>: </a:t>
            </a:r>
            <a:r>
              <a:rPr lang="en-US" dirty="0"/>
              <a:t>Are there reproducible patterns that we can predict?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80D1EF-DCD1-4F79-B30E-E54EBF154D8C}"/>
              </a:ext>
            </a:extLst>
          </p:cNvPr>
          <p:cNvSpPr/>
          <p:nvPr/>
        </p:nvSpPr>
        <p:spPr>
          <a:xfrm>
            <a:off x="4667111" y="4698963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DE3E9A9-0839-4F4C-9690-8207F251258E}"/>
              </a:ext>
            </a:extLst>
          </p:cNvPr>
          <p:cNvSpPr/>
          <p:nvPr/>
        </p:nvSpPr>
        <p:spPr>
          <a:xfrm rot="18948701">
            <a:off x="5283694" y="5233747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45E5AB6-87DC-4E57-8FCC-3347FE45060F}"/>
              </a:ext>
            </a:extLst>
          </p:cNvPr>
          <p:cNvSpPr/>
          <p:nvPr/>
        </p:nvSpPr>
        <p:spPr>
          <a:xfrm rot="18434259">
            <a:off x="6659657" y="5021162"/>
            <a:ext cx="312420" cy="3124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A3916DE-3C54-449B-85C3-17B422913AF9}"/>
              </a:ext>
            </a:extLst>
          </p:cNvPr>
          <p:cNvSpPr/>
          <p:nvPr/>
        </p:nvSpPr>
        <p:spPr>
          <a:xfrm rot="20828378">
            <a:off x="7059303" y="4294959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A917E50-EECB-4896-85CB-ECDDA8911470}"/>
              </a:ext>
            </a:extLst>
          </p:cNvPr>
          <p:cNvSpPr/>
          <p:nvPr/>
        </p:nvSpPr>
        <p:spPr>
          <a:xfrm rot="3181082">
            <a:off x="4884007" y="3833581"/>
            <a:ext cx="312420" cy="3124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E99EC1E-2A4E-448F-B1C9-FB4189F910C7}"/>
              </a:ext>
            </a:extLst>
          </p:cNvPr>
          <p:cNvSpPr/>
          <p:nvPr/>
        </p:nvSpPr>
        <p:spPr>
          <a:xfrm rot="21031883">
            <a:off x="3831358" y="3677659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AE802D6-3B94-4893-8E22-3D3E9191FA07}"/>
              </a:ext>
            </a:extLst>
          </p:cNvPr>
          <p:cNvSpPr/>
          <p:nvPr/>
        </p:nvSpPr>
        <p:spPr>
          <a:xfrm>
            <a:off x="3866370" y="4451169"/>
            <a:ext cx="312420" cy="3124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5723843-D047-482C-B634-A35BB39B0831}"/>
              </a:ext>
            </a:extLst>
          </p:cNvPr>
          <p:cNvCxnSpPr>
            <a:cxnSpLocks/>
            <a:stCxn id="14" idx="6"/>
            <a:endCxn id="13" idx="3"/>
          </p:cNvCxnSpPr>
          <p:nvPr/>
        </p:nvCxnSpPr>
        <p:spPr>
          <a:xfrm>
            <a:off x="4141650" y="3808171"/>
            <a:ext cx="743884" cy="159831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59986B-4361-4804-A8A4-0129ED521BF0}"/>
              </a:ext>
            </a:extLst>
          </p:cNvPr>
          <p:cNvCxnSpPr>
            <a:cxnSpLocks/>
            <a:stCxn id="14" idx="4"/>
            <a:endCxn id="15" idx="0"/>
          </p:cNvCxnSpPr>
          <p:nvPr/>
        </p:nvCxnSpPr>
        <p:spPr>
          <a:xfrm>
            <a:off x="4013266" y="3987951"/>
            <a:ext cx="9314" cy="463218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82BBA1-FCAA-4DBC-82FE-D2944BEA8D35}"/>
              </a:ext>
            </a:extLst>
          </p:cNvPr>
          <p:cNvCxnSpPr>
            <a:cxnSpLocks/>
            <a:stCxn id="13" idx="5"/>
            <a:endCxn id="8" idx="0"/>
          </p:cNvCxnSpPr>
          <p:nvPr/>
        </p:nvCxnSpPr>
        <p:spPr>
          <a:xfrm flipH="1">
            <a:off x="4823321" y="4144474"/>
            <a:ext cx="195107" cy="55448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A6CA67F-30F5-4562-858C-AF4AE66B8782}"/>
              </a:ext>
            </a:extLst>
          </p:cNvPr>
          <p:cNvSpPr/>
          <p:nvPr/>
        </p:nvSpPr>
        <p:spPr>
          <a:xfrm rot="18848667">
            <a:off x="5470897" y="4408692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A8996AE-91AF-4085-B9F1-BF0D4171A04F}"/>
              </a:ext>
            </a:extLst>
          </p:cNvPr>
          <p:cNvCxnSpPr>
            <a:cxnSpLocks/>
            <a:stCxn id="13" idx="6"/>
            <a:endCxn id="19" idx="0"/>
          </p:cNvCxnSpPr>
          <p:nvPr/>
        </p:nvCxnSpPr>
        <p:spPr>
          <a:xfrm>
            <a:off x="5134187" y="4114575"/>
            <a:ext cx="380826" cy="34153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3A5CAB20-E359-44DC-B54F-BDE4F94A5A6A}"/>
              </a:ext>
            </a:extLst>
          </p:cNvPr>
          <p:cNvSpPr/>
          <p:nvPr/>
        </p:nvSpPr>
        <p:spPr>
          <a:xfrm rot="15721364">
            <a:off x="5950592" y="3191522"/>
            <a:ext cx="312420" cy="3124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0C4E48-0A5A-417E-B8C8-D4E9445CFF50}"/>
              </a:ext>
            </a:extLst>
          </p:cNvPr>
          <p:cNvCxnSpPr>
            <a:cxnSpLocks/>
            <a:stCxn id="13" idx="0"/>
            <a:endCxn id="21" idx="0"/>
          </p:cNvCxnSpPr>
          <p:nvPr/>
        </p:nvCxnSpPr>
        <p:spPr>
          <a:xfrm flipV="1">
            <a:off x="5165001" y="3369411"/>
            <a:ext cx="787103" cy="52641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6A80E36-CECE-42BB-A14E-6125D1BA31DD}"/>
              </a:ext>
            </a:extLst>
          </p:cNvPr>
          <p:cNvCxnSpPr>
            <a:cxnSpLocks/>
            <a:stCxn id="8" idx="5"/>
            <a:endCxn id="10" idx="0"/>
          </p:cNvCxnSpPr>
          <p:nvPr/>
        </p:nvCxnSpPr>
        <p:spPr>
          <a:xfrm>
            <a:off x="4933778" y="4965630"/>
            <a:ext cx="397245" cy="31231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FA7A498-6DA3-4F91-8B28-D7ED1AFF9851}"/>
              </a:ext>
            </a:extLst>
          </p:cNvPr>
          <p:cNvCxnSpPr>
            <a:cxnSpLocks/>
            <a:stCxn id="21" idx="3"/>
            <a:endCxn id="12" idx="1"/>
          </p:cNvCxnSpPr>
          <p:nvPr/>
        </p:nvCxnSpPr>
        <p:spPr>
          <a:xfrm>
            <a:off x="6231519" y="3441791"/>
            <a:ext cx="851723" cy="926277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8DEA825-156F-4CA2-9866-0A1EC872CEB9}"/>
              </a:ext>
            </a:extLst>
          </p:cNvPr>
          <p:cNvCxnSpPr>
            <a:cxnSpLocks/>
            <a:stCxn id="11" idx="6"/>
            <a:endCxn id="12" idx="3"/>
          </p:cNvCxnSpPr>
          <p:nvPr/>
        </p:nvCxnSpPr>
        <p:spPr>
          <a:xfrm flipV="1">
            <a:off x="6910393" y="4583440"/>
            <a:ext cx="222019" cy="46956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46B7707-656E-45E8-A540-4A140A9470BE}"/>
              </a:ext>
            </a:extLst>
          </p:cNvPr>
          <p:cNvSpPr/>
          <p:nvPr/>
        </p:nvSpPr>
        <p:spPr>
          <a:xfrm rot="281712">
            <a:off x="7097576" y="3416524"/>
            <a:ext cx="312420" cy="3124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8507552-18A3-4B63-9388-9136FE04D9C1}"/>
              </a:ext>
            </a:extLst>
          </p:cNvPr>
          <p:cNvCxnSpPr>
            <a:cxnSpLocks/>
            <a:stCxn id="26" idx="4"/>
            <a:endCxn id="12" idx="0"/>
          </p:cNvCxnSpPr>
          <p:nvPr/>
        </p:nvCxnSpPr>
        <p:spPr>
          <a:xfrm flipH="1">
            <a:off x="7180744" y="3728420"/>
            <a:ext cx="60255" cy="57045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2D07687-283E-4B8B-A7AE-131CCE35A168}"/>
              </a:ext>
            </a:extLst>
          </p:cNvPr>
          <p:cNvSpPr/>
          <p:nvPr/>
        </p:nvSpPr>
        <p:spPr>
          <a:xfrm rot="1467388">
            <a:off x="7727697" y="4781304"/>
            <a:ext cx="312420" cy="3124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591106E-8AF4-43A0-86D3-255E344284BB}"/>
              </a:ext>
            </a:extLst>
          </p:cNvPr>
          <p:cNvCxnSpPr>
            <a:cxnSpLocks/>
            <a:stCxn id="12" idx="5"/>
            <a:endCxn id="28" idx="2"/>
          </p:cNvCxnSpPr>
          <p:nvPr/>
        </p:nvCxnSpPr>
        <p:spPr>
          <a:xfrm>
            <a:off x="7347784" y="4534270"/>
            <a:ext cx="393929" cy="338573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58E9AD0-A3F9-4613-B1D9-E575CD162F01}"/>
              </a:ext>
            </a:extLst>
          </p:cNvPr>
          <p:cNvGrpSpPr/>
          <p:nvPr/>
        </p:nvGrpSpPr>
        <p:grpSpPr>
          <a:xfrm>
            <a:off x="7788085" y="2827566"/>
            <a:ext cx="583560" cy="687576"/>
            <a:chOff x="4659000" y="2200119"/>
            <a:chExt cx="583560" cy="687576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7078E3D-537C-4CC4-959B-864998654CD9}"/>
                </a:ext>
              </a:extLst>
            </p:cNvPr>
            <p:cNvSpPr/>
            <p:nvPr/>
          </p:nvSpPr>
          <p:spPr>
            <a:xfrm>
              <a:off x="4659000" y="2200119"/>
              <a:ext cx="583560" cy="6875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2CC21B2-F69E-4218-8300-DE93C3DB9ADE}"/>
                </a:ext>
              </a:extLst>
            </p:cNvPr>
            <p:cNvGrpSpPr/>
            <p:nvPr/>
          </p:nvGrpSpPr>
          <p:grpSpPr>
            <a:xfrm>
              <a:off x="4701460" y="2200119"/>
              <a:ext cx="473833" cy="687576"/>
              <a:chOff x="4701460" y="2200119"/>
              <a:chExt cx="473833" cy="687576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24789B3-079A-419B-802E-334161632C17}"/>
                  </a:ext>
                </a:extLst>
              </p:cNvPr>
              <p:cNvSpPr/>
              <p:nvPr/>
            </p:nvSpPr>
            <p:spPr>
              <a:xfrm>
                <a:off x="4701460" y="2292239"/>
                <a:ext cx="190310" cy="19031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4671C00-9B6F-4CA7-B01C-2AFC214E5B02}"/>
                  </a:ext>
                </a:extLst>
              </p:cNvPr>
              <p:cNvSpPr/>
              <p:nvPr/>
            </p:nvSpPr>
            <p:spPr>
              <a:xfrm>
                <a:off x="4706275" y="2607874"/>
                <a:ext cx="190310" cy="19031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4ED23E2-DF98-4D7F-9484-79E47F8D964A}"/>
                  </a:ext>
                </a:extLst>
              </p:cNvPr>
              <p:cNvSpPr txBox="1"/>
              <p:nvPr/>
            </p:nvSpPr>
            <p:spPr>
              <a:xfrm>
                <a:off x="4873607" y="22001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1</a:t>
                </a:r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58BC6E6-95B5-4AAE-9AAD-4B4D17255386}"/>
                  </a:ext>
                </a:extLst>
              </p:cNvPr>
              <p:cNvSpPr txBox="1"/>
              <p:nvPr/>
            </p:nvSpPr>
            <p:spPr>
              <a:xfrm>
                <a:off x="4873607" y="251836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0</a:t>
                </a:r>
                <a:endParaRPr lang="en-US" dirty="0"/>
              </a:p>
            </p:txBody>
          </p:sp>
        </p:grpSp>
      </p:grpSp>
      <p:sp>
        <p:nvSpPr>
          <p:cNvPr id="38" name="Title 1">
            <a:extLst>
              <a:ext uri="{FF2B5EF4-FFF2-40B4-BE49-F238E27FC236}">
                <a16:creationId xmlns:a16="http://schemas.microsoft.com/office/drawing/2014/main" id="{49EE011A-27D1-4463-B7D2-279B385B28FB}"/>
              </a:ext>
            </a:extLst>
          </p:cNvPr>
          <p:cNvSpPr txBox="1">
            <a:spLocks/>
          </p:cNvSpPr>
          <p:nvPr/>
        </p:nvSpPr>
        <p:spPr>
          <a:xfrm>
            <a:off x="0" y="2883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err="1"/>
              <a:t>Why</a:t>
            </a:r>
            <a:r>
              <a:rPr lang="es-MX" dirty="0"/>
              <a:t> </a:t>
            </a:r>
            <a:r>
              <a:rPr lang="es-MX" dirty="0" err="1"/>
              <a:t>represent</a:t>
            </a:r>
            <a:r>
              <a:rPr lang="es-MX" dirty="0"/>
              <a:t> </a:t>
            </a:r>
            <a:r>
              <a:rPr lang="es-MX" dirty="0" err="1"/>
              <a:t>events</a:t>
            </a:r>
            <a:r>
              <a:rPr lang="es-MX" dirty="0"/>
              <a:t> in a </a:t>
            </a:r>
            <a:r>
              <a:rPr lang="es-MX" dirty="0" err="1"/>
              <a:t>network</a:t>
            </a:r>
            <a:r>
              <a:rPr lang="es-MX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70164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3013"/>
            <a:ext cx="10515600" cy="556474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Surveillance, Prevention and Control</a:t>
            </a:r>
          </a:p>
          <a:p>
            <a:pPr lvl="1"/>
            <a:r>
              <a:rPr lang="en-US" dirty="0"/>
              <a:t>Define </a:t>
            </a:r>
            <a:r>
              <a:rPr lang="en-US" dirty="0">
                <a:solidFill>
                  <a:srgbClr val="0070C0"/>
                </a:solidFill>
              </a:rPr>
              <a:t>strategic</a:t>
            </a:r>
            <a:r>
              <a:rPr lang="en-US" dirty="0"/>
              <a:t> nodes for intervention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Surveillance</a:t>
            </a:r>
            <a:r>
              <a:rPr lang="en-US" dirty="0"/>
              <a:t>: Diagnostic testing, road checks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Prevention</a:t>
            </a:r>
            <a:r>
              <a:rPr lang="en-US" dirty="0"/>
              <a:t>: Education and information campaigns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Control</a:t>
            </a:r>
            <a:r>
              <a:rPr lang="en-US" dirty="0"/>
              <a:t>: Vaccination or treatment campaigns</a:t>
            </a:r>
          </a:p>
          <a:p>
            <a:pPr lvl="1"/>
            <a:r>
              <a:rPr lang="en-US" dirty="0"/>
              <a:t>Define </a:t>
            </a:r>
            <a:r>
              <a:rPr lang="en-US" dirty="0">
                <a:solidFill>
                  <a:srgbClr val="0070C0"/>
                </a:solidFill>
              </a:rPr>
              <a:t>cost-effective risk-based targeted </a:t>
            </a:r>
            <a:r>
              <a:rPr lang="en-US" dirty="0"/>
              <a:t>approaches</a:t>
            </a:r>
          </a:p>
          <a:p>
            <a:pPr lvl="1"/>
            <a:r>
              <a:rPr lang="en-US" dirty="0"/>
              <a:t>Modelling of disease </a:t>
            </a:r>
            <a:r>
              <a:rPr lang="en-US" dirty="0">
                <a:solidFill>
                  <a:srgbClr val="0070C0"/>
                </a:solidFill>
              </a:rPr>
              <a:t>introduction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spread</a:t>
            </a:r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Risk Factor </a:t>
            </a:r>
            <a:r>
              <a:rPr lang="en-US" dirty="0"/>
              <a:t>Analysis</a:t>
            </a:r>
          </a:p>
          <a:p>
            <a:r>
              <a:rPr lang="en-US" dirty="0">
                <a:solidFill>
                  <a:srgbClr val="0070C0"/>
                </a:solidFill>
              </a:rPr>
              <a:t>Outbreak</a:t>
            </a:r>
            <a:r>
              <a:rPr lang="en-US" dirty="0"/>
              <a:t> investigation</a:t>
            </a:r>
          </a:p>
          <a:p>
            <a:pPr lvl="1"/>
            <a:r>
              <a:rPr lang="en-US" dirty="0"/>
              <a:t>Traceability of the outbreak’s origin</a:t>
            </a:r>
          </a:p>
          <a:p>
            <a:r>
              <a:rPr lang="en-US" dirty="0" err="1">
                <a:solidFill>
                  <a:srgbClr val="0070C0"/>
                </a:solidFill>
              </a:rPr>
              <a:t>Compartimentalization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i="1" dirty="0"/>
              <a:t>Define high-risk groups?</a:t>
            </a:r>
          </a:p>
          <a:p>
            <a:r>
              <a:rPr lang="en-US" dirty="0"/>
              <a:t>Other uses in the animal world</a:t>
            </a:r>
          </a:p>
          <a:p>
            <a:pPr lvl="1"/>
            <a:r>
              <a:rPr lang="en-US" dirty="0"/>
              <a:t>Behavioral studies in social animals: i.e. contact patterns in a herd of cattle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95794" y="63500"/>
            <a:ext cx="12009120" cy="584776"/>
          </a:xfrm>
          <a:prstGeom prst="rect">
            <a:avLst/>
          </a:prstGeom>
          <a:solidFill>
            <a:srgbClr val="00005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3200" dirty="0">
                <a:solidFill>
                  <a:srgbClr val="FFFFFF"/>
                </a:solidFill>
                <a:latin typeface="Arial" charset="0"/>
                <a:ea typeface="ＭＳ Ｐゴシック" pitchFamily="34" charset="-128"/>
                <a:cs typeface="Arial" charset="0"/>
              </a:rPr>
              <a:t>Uses of Networks in </a:t>
            </a:r>
            <a:r>
              <a:rPr lang="es-ES" sz="3200" dirty="0" err="1">
                <a:solidFill>
                  <a:srgbClr val="FFFFFF"/>
                </a:solidFill>
                <a:latin typeface="Arial" charset="0"/>
                <a:ea typeface="ＭＳ Ｐゴシック" pitchFamily="34" charset="-128"/>
                <a:cs typeface="Arial" charset="0"/>
              </a:rPr>
              <a:t>Preventative</a:t>
            </a:r>
            <a:r>
              <a:rPr lang="es-ES" sz="3200" dirty="0">
                <a:solidFill>
                  <a:srgbClr val="FFFFFF"/>
                </a:solidFill>
                <a:latin typeface="Arial" charset="0"/>
                <a:ea typeface="ＭＳ Ｐゴシック" pitchFamily="34" charset="-128"/>
                <a:cs typeface="Arial" charset="0"/>
              </a:rPr>
              <a:t> </a:t>
            </a:r>
            <a:r>
              <a:rPr lang="es-ES" sz="3200" dirty="0" err="1">
                <a:solidFill>
                  <a:srgbClr val="FFFFFF"/>
                </a:solidFill>
                <a:latin typeface="Arial" charset="0"/>
                <a:ea typeface="ＭＳ Ｐゴシック" pitchFamily="34" charset="-128"/>
                <a:cs typeface="Arial" charset="0"/>
              </a:rPr>
              <a:t>Veterinary</a:t>
            </a:r>
            <a:r>
              <a:rPr lang="es-ES" sz="3200" dirty="0">
                <a:solidFill>
                  <a:srgbClr val="FFFFFF"/>
                </a:solidFill>
                <a:latin typeface="Arial" charset="0"/>
                <a:ea typeface="ＭＳ Ｐゴシック" pitchFamily="34" charset="-128"/>
                <a:cs typeface="Arial" charset="0"/>
              </a:rPr>
              <a:t> Medicine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20E457-C61A-4DFB-8D2E-F24147FBC1CC}"/>
              </a:ext>
            </a:extLst>
          </p:cNvPr>
          <p:cNvSpPr txBox="1">
            <a:spLocks/>
          </p:cNvSpPr>
          <p:nvPr/>
        </p:nvSpPr>
        <p:spPr>
          <a:xfrm>
            <a:off x="0" y="2883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>
                <a:solidFill>
                  <a:srgbClr val="FFFFFF"/>
                </a:solidFill>
                <a:ea typeface="ＭＳ Ｐゴシック" pitchFamily="34" charset="-128"/>
                <a:cs typeface="Arial" charset="0"/>
              </a:rPr>
              <a:t>Applications</a:t>
            </a:r>
            <a:r>
              <a:rPr lang="es-ES" dirty="0">
                <a:solidFill>
                  <a:srgbClr val="FFFFFF"/>
                </a:solidFill>
                <a:ea typeface="ＭＳ Ｐゴシック" pitchFamily="34" charset="-128"/>
                <a:cs typeface="Arial" charset="0"/>
              </a:rPr>
              <a:t> in </a:t>
            </a:r>
            <a:r>
              <a:rPr lang="es-ES" dirty="0" err="1">
                <a:solidFill>
                  <a:srgbClr val="FFFFFF"/>
                </a:solidFill>
                <a:ea typeface="ＭＳ Ｐゴシック" pitchFamily="34" charset="-128"/>
                <a:cs typeface="Arial" charset="0"/>
              </a:rPr>
              <a:t>Preventative</a:t>
            </a:r>
            <a:r>
              <a:rPr lang="es-ES" dirty="0">
                <a:solidFill>
                  <a:srgbClr val="FFFFFF"/>
                </a:solidFill>
                <a:ea typeface="ＭＳ Ｐゴシック" pitchFamily="34" charset="-128"/>
                <a:cs typeface="Arial" charset="0"/>
              </a:rPr>
              <a:t> </a:t>
            </a:r>
            <a:r>
              <a:rPr lang="es-ES" dirty="0" err="1">
                <a:solidFill>
                  <a:srgbClr val="FFFFFF"/>
                </a:solidFill>
                <a:ea typeface="ＭＳ Ｐゴシック" pitchFamily="34" charset="-128"/>
                <a:cs typeface="Arial" charset="0"/>
              </a:rPr>
              <a:t>Veterinary</a:t>
            </a:r>
            <a:r>
              <a:rPr lang="es-ES" dirty="0">
                <a:solidFill>
                  <a:srgbClr val="FFFFFF"/>
                </a:solidFill>
                <a:ea typeface="ＭＳ Ｐゴシック" pitchFamily="34" charset="-128"/>
                <a:cs typeface="Arial" charset="0"/>
              </a:rPr>
              <a:t> Medicine</a:t>
            </a:r>
          </a:p>
        </p:txBody>
      </p:sp>
    </p:spTree>
    <p:extLst>
      <p:ext uri="{BB962C8B-B14F-4D97-AF65-F5344CB8AC3E}">
        <p14:creationId xmlns:p14="http://schemas.microsoft.com/office/powerpoint/2010/main" val="3754081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720E457-C61A-4DFB-8D2E-F24147FBC1CC}"/>
              </a:ext>
            </a:extLst>
          </p:cNvPr>
          <p:cNvSpPr txBox="1">
            <a:spLocks/>
          </p:cNvSpPr>
          <p:nvPr/>
        </p:nvSpPr>
        <p:spPr>
          <a:xfrm>
            <a:off x="0" y="2883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>
                <a:latin typeface="Arial Nova" panose="020B0504020202020204" pitchFamily="34" charset="0"/>
              </a:rPr>
              <a:t>Data </a:t>
            </a:r>
            <a:r>
              <a:rPr lang="es-MX" dirty="0" err="1">
                <a:latin typeface="Arial Nova" panose="020B0504020202020204" pitchFamily="34" charset="0"/>
              </a:rPr>
              <a:t>sources</a:t>
            </a:r>
            <a:endParaRPr lang="en-US" dirty="0">
              <a:latin typeface="Arial Nova" panose="020B05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18DFD0-D8E2-4885-8E97-905E242B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E2CDF0-04AB-4AA2-B50C-77AB18FD7894}"/>
              </a:ext>
            </a:extLst>
          </p:cNvPr>
          <p:cNvSpPr txBox="1"/>
          <p:nvPr/>
        </p:nvSpPr>
        <p:spPr>
          <a:xfrm>
            <a:off x="351691" y="1366047"/>
            <a:ext cx="115355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/>
              <a:t>Define </a:t>
            </a:r>
            <a:r>
              <a:rPr lang="es-MX" sz="4000" b="1" dirty="0" err="1">
                <a:solidFill>
                  <a:schemeClr val="accent1">
                    <a:lumMod val="50000"/>
                  </a:schemeClr>
                </a:solidFill>
              </a:rPr>
              <a:t>nodes</a:t>
            </a:r>
            <a:r>
              <a:rPr lang="es-MX" sz="40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4000" dirty="0" err="1"/>
              <a:t>What</a:t>
            </a:r>
            <a:r>
              <a:rPr lang="es-MX" sz="4000" dirty="0"/>
              <a:t> </a:t>
            </a:r>
            <a:r>
              <a:rPr lang="es-MX" sz="4000" dirty="0" err="1"/>
              <a:t>is</a:t>
            </a:r>
            <a:r>
              <a:rPr lang="es-MX" sz="4000" dirty="0"/>
              <a:t> </a:t>
            </a:r>
            <a:r>
              <a:rPr lang="es-MX" sz="4000" dirty="0" err="1"/>
              <a:t>the</a:t>
            </a:r>
            <a:r>
              <a:rPr lang="es-MX" sz="4000" dirty="0"/>
              <a:t> </a:t>
            </a:r>
            <a:r>
              <a:rPr lang="es-MX" sz="4000" dirty="0" err="1"/>
              <a:t>unit</a:t>
            </a:r>
            <a:r>
              <a:rPr lang="es-MX" sz="4000" dirty="0"/>
              <a:t> of </a:t>
            </a:r>
            <a:r>
              <a:rPr lang="es-MX" sz="4000" dirty="0" err="1"/>
              <a:t>analysis</a:t>
            </a:r>
            <a:r>
              <a:rPr lang="es-MX" sz="4000" dirty="0"/>
              <a:t> (</a:t>
            </a:r>
            <a:r>
              <a:rPr lang="es-MX" sz="4000" dirty="0" err="1"/>
              <a:t>e.g</a:t>
            </a:r>
            <a:r>
              <a:rPr lang="es-MX" sz="4000" dirty="0"/>
              <a:t>. </a:t>
            </a:r>
            <a:r>
              <a:rPr lang="es-MX" sz="4000" dirty="0" err="1"/>
              <a:t>farm</a:t>
            </a:r>
            <a:r>
              <a:rPr lang="es-MX" sz="4000" dirty="0"/>
              <a:t>, animal, </a:t>
            </a:r>
            <a:r>
              <a:rPr lang="es-MX" sz="4000" dirty="0" err="1"/>
              <a:t>etc</a:t>
            </a:r>
            <a:r>
              <a:rPr lang="es-MX" sz="4000" dirty="0"/>
              <a:t>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E1A9B58-B8D2-4568-B8E3-FC6A32FCD308}"/>
              </a:ext>
            </a:extLst>
          </p:cNvPr>
          <p:cNvSpPr txBox="1"/>
          <p:nvPr/>
        </p:nvSpPr>
        <p:spPr>
          <a:xfrm>
            <a:off x="657437" y="3861198"/>
            <a:ext cx="521514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/>
              <a:t>Define </a:t>
            </a:r>
            <a:r>
              <a:rPr lang="es-MX" sz="4000" b="1" dirty="0" err="1">
                <a:solidFill>
                  <a:schemeClr val="accent1">
                    <a:lumMod val="50000"/>
                  </a:schemeClr>
                </a:solidFill>
              </a:rPr>
              <a:t>edges</a:t>
            </a:r>
            <a:r>
              <a:rPr lang="es-MX" sz="40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4000" dirty="0" err="1"/>
              <a:t>Frequency</a:t>
            </a:r>
            <a:r>
              <a:rPr lang="es-MX" sz="4000" dirty="0"/>
              <a:t> of </a:t>
            </a:r>
            <a:r>
              <a:rPr lang="es-MX" sz="4000" dirty="0" err="1"/>
              <a:t>contacts</a:t>
            </a:r>
            <a:endParaRPr lang="es-MX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4000" dirty="0" err="1"/>
              <a:t>Duration</a:t>
            </a:r>
            <a:r>
              <a:rPr lang="es-MX" sz="4000" dirty="0"/>
              <a:t> of </a:t>
            </a:r>
            <a:r>
              <a:rPr lang="es-MX" sz="4000" dirty="0" err="1"/>
              <a:t>contacts</a:t>
            </a: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821793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720E457-C61A-4DFB-8D2E-F24147FBC1CC}"/>
              </a:ext>
            </a:extLst>
          </p:cNvPr>
          <p:cNvSpPr txBox="1">
            <a:spLocks/>
          </p:cNvSpPr>
          <p:nvPr/>
        </p:nvSpPr>
        <p:spPr>
          <a:xfrm>
            <a:off x="0" y="2883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>
                <a:latin typeface="Arial Nova" panose="020B0504020202020204" pitchFamily="34" charset="0"/>
              </a:rPr>
              <a:t>Data </a:t>
            </a:r>
            <a:r>
              <a:rPr lang="es-MX" dirty="0" err="1">
                <a:latin typeface="Arial Nova" panose="020B0504020202020204" pitchFamily="34" charset="0"/>
              </a:rPr>
              <a:t>sources</a:t>
            </a:r>
            <a:endParaRPr lang="en-US" dirty="0">
              <a:latin typeface="Arial Nova" panose="020B05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18DFD0-D8E2-4885-8E97-905E242B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E57AD5-1A48-459E-B690-8CF6078D02BE}"/>
              </a:ext>
            </a:extLst>
          </p:cNvPr>
          <p:cNvSpPr txBox="1"/>
          <p:nvPr/>
        </p:nvSpPr>
        <p:spPr>
          <a:xfrm>
            <a:off x="1219200" y="1158240"/>
            <a:ext cx="3506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err="1">
                <a:latin typeface="Arial Nova" panose="020B0504020202020204" pitchFamily="34" charset="0"/>
              </a:rPr>
              <a:t>Passive</a:t>
            </a:r>
            <a:r>
              <a:rPr lang="es-MX" sz="2800" dirty="0">
                <a:latin typeface="Arial Nova" panose="020B0504020202020204" pitchFamily="34" charset="0"/>
              </a:rPr>
              <a:t> </a:t>
            </a:r>
            <a:r>
              <a:rPr lang="es-MX" sz="2800" dirty="0" err="1">
                <a:latin typeface="Arial Nova" panose="020B0504020202020204" pitchFamily="34" charset="0"/>
              </a:rPr>
              <a:t>Surveillance</a:t>
            </a:r>
            <a:endParaRPr lang="es-MX" sz="2800" dirty="0">
              <a:latin typeface="Arial Nova" panose="020B05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2098C1-3D86-42BD-BE56-10B0106DFC09}"/>
              </a:ext>
            </a:extLst>
          </p:cNvPr>
          <p:cNvSpPr txBox="1"/>
          <p:nvPr/>
        </p:nvSpPr>
        <p:spPr>
          <a:xfrm>
            <a:off x="1383979" y="1667274"/>
            <a:ext cx="33748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Madatory</a:t>
            </a:r>
            <a:r>
              <a:rPr lang="en-US" dirty="0"/>
              <a:t> movement registries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Population census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GPS data (</a:t>
            </a:r>
            <a:r>
              <a:rPr lang="es-MX" dirty="0" err="1"/>
              <a:t>entire</a:t>
            </a:r>
            <a:r>
              <a:rPr lang="es-MX" dirty="0"/>
              <a:t> </a:t>
            </a:r>
            <a:r>
              <a:rPr lang="es-MX" dirty="0" err="1"/>
              <a:t>population</a:t>
            </a:r>
            <a:r>
              <a:rPr lang="es-MX" dirty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MX" dirty="0"/>
              <a:t>Complete </a:t>
            </a:r>
            <a:r>
              <a:rPr lang="es-MX" dirty="0" err="1"/>
              <a:t>network</a:t>
            </a:r>
            <a:endParaRPr lang="es-MX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EFA8AB3-373C-4C4D-9301-90777E9C80B7}"/>
              </a:ext>
            </a:extLst>
          </p:cNvPr>
          <p:cNvGrpSpPr/>
          <p:nvPr/>
        </p:nvGrpSpPr>
        <p:grpSpPr>
          <a:xfrm>
            <a:off x="3996086" y="2676749"/>
            <a:ext cx="3799924" cy="3313841"/>
            <a:chOff x="804386" y="2722575"/>
            <a:chExt cx="3799924" cy="331384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789E16B-E44C-42EE-B9B8-338720FBD6ED}"/>
                </a:ext>
              </a:extLst>
            </p:cNvPr>
            <p:cNvGrpSpPr/>
            <p:nvPr/>
          </p:nvGrpSpPr>
          <p:grpSpPr>
            <a:xfrm>
              <a:off x="970920" y="2722575"/>
              <a:ext cx="3623224" cy="3313841"/>
              <a:chOff x="1015236" y="2452720"/>
              <a:chExt cx="2586216" cy="2224471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0DF6E9A-B653-483C-90A6-0C87145791B8}"/>
                  </a:ext>
                </a:extLst>
              </p:cNvPr>
              <p:cNvSpPr/>
              <p:nvPr/>
            </p:nvSpPr>
            <p:spPr>
              <a:xfrm>
                <a:off x="2145058" y="2452720"/>
                <a:ext cx="123753" cy="12375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DAB10A43-6EED-4E0D-A660-32850FCAC5A9}"/>
                  </a:ext>
                </a:extLst>
              </p:cNvPr>
              <p:cNvSpPr/>
              <p:nvPr/>
            </p:nvSpPr>
            <p:spPr>
              <a:xfrm>
                <a:off x="1204304" y="3228074"/>
                <a:ext cx="123753" cy="12375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B8C02830-8AE1-40FB-8642-8D16E05B7962}"/>
                  </a:ext>
                </a:extLst>
              </p:cNvPr>
              <p:cNvSpPr/>
              <p:nvPr/>
            </p:nvSpPr>
            <p:spPr>
              <a:xfrm>
                <a:off x="1810465" y="3641329"/>
                <a:ext cx="123753" cy="12375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03DAFE2-2CDA-4B76-883F-F4C6DE721678}"/>
                  </a:ext>
                </a:extLst>
              </p:cNvPr>
              <p:cNvSpPr/>
              <p:nvPr/>
            </p:nvSpPr>
            <p:spPr>
              <a:xfrm>
                <a:off x="1204303" y="3979587"/>
                <a:ext cx="123753" cy="12375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F78308A1-1FC9-4E51-A8C8-A10A466C45C2}"/>
                  </a:ext>
                </a:extLst>
              </p:cNvPr>
              <p:cNvSpPr/>
              <p:nvPr/>
            </p:nvSpPr>
            <p:spPr>
              <a:xfrm>
                <a:off x="1686712" y="2969903"/>
                <a:ext cx="123753" cy="12375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E54961F8-EB4B-48FA-9331-D4554E6D20A5}"/>
                  </a:ext>
                </a:extLst>
              </p:cNvPr>
              <p:cNvSpPr/>
              <p:nvPr/>
            </p:nvSpPr>
            <p:spPr>
              <a:xfrm>
                <a:off x="2618300" y="3951858"/>
                <a:ext cx="123753" cy="12375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967087E-9ACE-40B6-BE90-54887C815255}"/>
                  </a:ext>
                </a:extLst>
              </p:cNvPr>
              <p:cNvSpPr/>
              <p:nvPr/>
            </p:nvSpPr>
            <p:spPr>
              <a:xfrm>
                <a:off x="1815049" y="4478040"/>
                <a:ext cx="123753" cy="12375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4FB0350E-93AA-4C33-8D51-6CE6DD58EE37}"/>
                  </a:ext>
                </a:extLst>
              </p:cNvPr>
              <p:cNvSpPr/>
              <p:nvPr/>
            </p:nvSpPr>
            <p:spPr>
              <a:xfrm>
                <a:off x="2359335" y="3246006"/>
                <a:ext cx="123753" cy="12375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230E771-17F3-4106-AED4-27ADA157129E}"/>
                  </a:ext>
                </a:extLst>
              </p:cNvPr>
              <p:cNvSpPr/>
              <p:nvPr/>
            </p:nvSpPr>
            <p:spPr>
              <a:xfrm>
                <a:off x="2951747" y="4466809"/>
                <a:ext cx="123753" cy="12375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17BA2D05-5BAB-4960-A866-9221F2475135}"/>
                  </a:ext>
                </a:extLst>
              </p:cNvPr>
              <p:cNvSpPr/>
              <p:nvPr/>
            </p:nvSpPr>
            <p:spPr>
              <a:xfrm>
                <a:off x="2934559" y="3480340"/>
                <a:ext cx="123753" cy="12375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2AAF24FD-FD7B-409F-893A-A139747D59BD}"/>
                  </a:ext>
                </a:extLst>
              </p:cNvPr>
              <p:cNvSpPr/>
              <p:nvPr/>
            </p:nvSpPr>
            <p:spPr>
              <a:xfrm>
                <a:off x="1015236" y="4553437"/>
                <a:ext cx="123753" cy="12375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87C3D27-0040-4A2F-B323-C63F32789F21}"/>
                  </a:ext>
                </a:extLst>
              </p:cNvPr>
              <p:cNvSpPr/>
              <p:nvPr/>
            </p:nvSpPr>
            <p:spPr>
              <a:xfrm>
                <a:off x="3477699" y="3093606"/>
                <a:ext cx="123753" cy="12375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F4452C28-4050-4371-A6B7-BF34034BF6EA}"/>
                  </a:ext>
                </a:extLst>
              </p:cNvPr>
              <p:cNvSpPr/>
              <p:nvPr/>
            </p:nvSpPr>
            <p:spPr>
              <a:xfrm>
                <a:off x="2951747" y="2865982"/>
                <a:ext cx="123753" cy="12375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3617EEEB-61CF-4E5C-A964-CC23A9953E73}"/>
                  </a:ext>
                </a:extLst>
              </p:cNvPr>
              <p:cNvCxnSpPr>
                <a:stCxn id="28" idx="0"/>
                <a:endCxn id="24" idx="2"/>
              </p:cNvCxnSpPr>
              <p:nvPr/>
            </p:nvCxnSpPr>
            <p:spPr>
              <a:xfrm flipV="1">
                <a:off x="1748589" y="2514597"/>
                <a:ext cx="396469" cy="455306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4AA0677F-A2B8-4CD2-A98B-51B92B76EFB8}"/>
                  </a:ext>
                </a:extLst>
              </p:cNvPr>
              <p:cNvCxnSpPr>
                <a:stCxn id="26" idx="2"/>
                <a:endCxn id="25" idx="5"/>
              </p:cNvCxnSpPr>
              <p:nvPr/>
            </p:nvCxnSpPr>
            <p:spPr>
              <a:xfrm flipH="1" flipV="1">
                <a:off x="1309934" y="3333705"/>
                <a:ext cx="500531" cy="369501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BE326FDF-3DF3-4FCF-A722-5742CD39115E}"/>
                  </a:ext>
                </a:extLst>
              </p:cNvPr>
              <p:cNvCxnSpPr>
                <a:stCxn id="26" idx="7"/>
                <a:endCxn id="31" idx="2"/>
              </p:cNvCxnSpPr>
              <p:nvPr/>
            </p:nvCxnSpPr>
            <p:spPr>
              <a:xfrm flipV="1">
                <a:off x="1916095" y="3307883"/>
                <a:ext cx="443240" cy="351569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3DB7914-5A5D-42A3-B857-D666CBC94DDF}"/>
                  </a:ext>
                </a:extLst>
              </p:cNvPr>
              <p:cNvCxnSpPr>
                <a:stCxn id="31" idx="6"/>
                <a:endCxn id="36" idx="3"/>
              </p:cNvCxnSpPr>
              <p:nvPr/>
            </p:nvCxnSpPr>
            <p:spPr>
              <a:xfrm flipV="1">
                <a:off x="2483088" y="2971613"/>
                <a:ext cx="486782" cy="33627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C79D01EA-D6B6-4B99-A706-556EAD05B8B9}"/>
                  </a:ext>
                </a:extLst>
              </p:cNvPr>
              <p:cNvCxnSpPr>
                <a:stCxn id="34" idx="0"/>
                <a:endCxn id="26" idx="3"/>
              </p:cNvCxnSpPr>
              <p:nvPr/>
            </p:nvCxnSpPr>
            <p:spPr>
              <a:xfrm flipV="1">
                <a:off x="1077113" y="3746960"/>
                <a:ext cx="751475" cy="806477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BED39019-08F4-4A36-8E19-2F4F409DAF25}"/>
                  </a:ext>
                </a:extLst>
              </p:cNvPr>
              <p:cNvCxnSpPr>
                <a:stCxn id="34" idx="0"/>
                <a:endCxn id="27" idx="4"/>
              </p:cNvCxnSpPr>
              <p:nvPr/>
            </p:nvCxnSpPr>
            <p:spPr>
              <a:xfrm flipV="1">
                <a:off x="1077113" y="4103341"/>
                <a:ext cx="189067" cy="450096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8270A84F-58DD-4B13-B794-8E3FDD15A05F}"/>
                  </a:ext>
                </a:extLst>
              </p:cNvPr>
              <p:cNvCxnSpPr>
                <a:stCxn id="29" idx="0"/>
                <a:endCxn id="33" idx="3"/>
              </p:cNvCxnSpPr>
              <p:nvPr/>
            </p:nvCxnSpPr>
            <p:spPr>
              <a:xfrm flipV="1">
                <a:off x="2680177" y="3585971"/>
                <a:ext cx="272505" cy="365887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B6BEF5E0-2C22-487B-AAFF-7FCB53A83B61}"/>
                  </a:ext>
                </a:extLst>
              </p:cNvPr>
              <p:cNvCxnSpPr>
                <a:stCxn id="30" idx="7"/>
                <a:endCxn id="29" idx="3"/>
              </p:cNvCxnSpPr>
              <p:nvPr/>
            </p:nvCxnSpPr>
            <p:spPr>
              <a:xfrm flipV="1">
                <a:off x="1920679" y="4057489"/>
                <a:ext cx="715744" cy="438674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22F08389-6114-4A08-82C4-0901152B0B25}"/>
                  </a:ext>
                </a:extLst>
              </p:cNvPr>
              <p:cNvCxnSpPr>
                <a:stCxn id="34" idx="6"/>
                <a:endCxn id="29" idx="2"/>
              </p:cNvCxnSpPr>
              <p:nvPr/>
            </p:nvCxnSpPr>
            <p:spPr>
              <a:xfrm flipV="1">
                <a:off x="1138989" y="4013735"/>
                <a:ext cx="1479311" cy="601579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AB85A92F-56E9-409A-8BD4-9AF2AB87581B}"/>
                  </a:ext>
                </a:extLst>
              </p:cNvPr>
              <p:cNvCxnSpPr>
                <a:stCxn id="30" idx="5"/>
                <a:endCxn id="32" idx="2"/>
              </p:cNvCxnSpPr>
              <p:nvPr/>
            </p:nvCxnSpPr>
            <p:spPr>
              <a:xfrm flipV="1">
                <a:off x="1920679" y="4528686"/>
                <a:ext cx="1031068" cy="54985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8B5F1CAE-6A8C-4C35-9C51-AE939049D879}"/>
                  </a:ext>
                </a:extLst>
              </p:cNvPr>
              <p:cNvCxnSpPr>
                <a:stCxn id="32" idx="7"/>
                <a:endCxn id="35" idx="2"/>
              </p:cNvCxnSpPr>
              <p:nvPr/>
            </p:nvCxnSpPr>
            <p:spPr>
              <a:xfrm flipV="1">
                <a:off x="3057377" y="3155483"/>
                <a:ext cx="420322" cy="1329449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4AA46B52-554A-4C29-AA01-9A548765DF90}"/>
                  </a:ext>
                </a:extLst>
              </p:cNvPr>
              <p:cNvCxnSpPr>
                <a:stCxn id="25" idx="6"/>
                <a:endCxn id="28" idx="3"/>
              </p:cNvCxnSpPr>
              <p:nvPr/>
            </p:nvCxnSpPr>
            <p:spPr>
              <a:xfrm flipV="1">
                <a:off x="1328057" y="3075534"/>
                <a:ext cx="376778" cy="214417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BC8D5956-BFFD-4A79-A492-B62BA3391CAD}"/>
                  </a:ext>
                </a:extLst>
              </p:cNvPr>
              <p:cNvCxnSpPr>
                <a:stCxn id="31" idx="1"/>
                <a:endCxn id="28" idx="5"/>
              </p:cNvCxnSpPr>
              <p:nvPr/>
            </p:nvCxnSpPr>
            <p:spPr>
              <a:xfrm flipH="1" flipV="1">
                <a:off x="1792342" y="3075534"/>
                <a:ext cx="585116" cy="188595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93A99E0-A4C5-415E-A6C6-05DAF22F22AF}"/>
                  </a:ext>
                </a:extLst>
              </p:cNvPr>
              <p:cNvCxnSpPr>
                <a:stCxn id="33" idx="7"/>
                <a:endCxn id="35" idx="2"/>
              </p:cNvCxnSpPr>
              <p:nvPr/>
            </p:nvCxnSpPr>
            <p:spPr>
              <a:xfrm flipV="1">
                <a:off x="3040189" y="3155483"/>
                <a:ext cx="437510" cy="34298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D346B4D-C484-45B5-99E8-E53A201B877C}"/>
                </a:ext>
              </a:extLst>
            </p:cNvPr>
            <p:cNvSpPr/>
            <p:nvPr/>
          </p:nvSpPr>
          <p:spPr>
            <a:xfrm>
              <a:off x="1438069" y="3032453"/>
              <a:ext cx="173375" cy="184359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CC81A41-7AF0-478F-9CF3-23C5AD9A75D9}"/>
                </a:ext>
              </a:extLst>
            </p:cNvPr>
            <p:cNvSpPr/>
            <p:nvPr/>
          </p:nvSpPr>
          <p:spPr>
            <a:xfrm>
              <a:off x="804386" y="4342047"/>
              <a:ext cx="173375" cy="184359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8A08B6D-1D24-49BD-AE6E-3D695AE0FA6E}"/>
                </a:ext>
              </a:extLst>
            </p:cNvPr>
            <p:cNvSpPr/>
            <p:nvPr/>
          </p:nvSpPr>
          <p:spPr>
            <a:xfrm>
              <a:off x="2887913" y="4493271"/>
              <a:ext cx="173375" cy="184359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ABCC87E-AE91-4EDE-B80A-10AAA29E5B9A}"/>
                </a:ext>
              </a:extLst>
            </p:cNvPr>
            <p:cNvSpPr/>
            <p:nvPr/>
          </p:nvSpPr>
          <p:spPr>
            <a:xfrm>
              <a:off x="2955980" y="3242355"/>
              <a:ext cx="173375" cy="184359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F521DA8-EE67-4FCA-A9CB-A2DE056946EE}"/>
                </a:ext>
              </a:extLst>
            </p:cNvPr>
            <p:cNvSpPr/>
            <p:nvPr/>
          </p:nvSpPr>
          <p:spPr>
            <a:xfrm>
              <a:off x="4430935" y="4914923"/>
              <a:ext cx="173375" cy="184359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2425432-473A-4A65-817A-2B614EE233EB}"/>
                </a:ext>
              </a:extLst>
            </p:cNvPr>
            <p:cNvCxnSpPr>
              <a:stCxn id="8" idx="6"/>
              <a:endCxn id="24" idx="2"/>
            </p:cNvCxnSpPr>
            <p:nvPr/>
          </p:nvCxnSpPr>
          <p:spPr>
            <a:xfrm flipV="1">
              <a:off x="1611444" y="2814755"/>
              <a:ext cx="942328" cy="309878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1AB93C7-3647-42FF-8E11-AE1A7584DC5F}"/>
                </a:ext>
              </a:extLst>
            </p:cNvPr>
            <p:cNvCxnSpPr>
              <a:stCxn id="10" idx="7"/>
              <a:endCxn id="26" idx="2"/>
            </p:cNvCxnSpPr>
            <p:nvPr/>
          </p:nvCxnSpPr>
          <p:spPr>
            <a:xfrm>
              <a:off x="952371" y="4369046"/>
              <a:ext cx="1132645" cy="216405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25A61C6-E303-4461-91DA-51D86B6FCBFD}"/>
                </a:ext>
              </a:extLst>
            </p:cNvPr>
            <p:cNvCxnSpPr>
              <a:stCxn id="10" idx="4"/>
              <a:endCxn id="27" idx="1"/>
            </p:cNvCxnSpPr>
            <p:nvPr/>
          </p:nvCxnSpPr>
          <p:spPr>
            <a:xfrm>
              <a:off x="891074" y="4526406"/>
              <a:ext cx="370114" cy="49777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EDF33F2-024B-45DA-860E-A05905B252E3}"/>
                </a:ext>
              </a:extLst>
            </p:cNvPr>
            <p:cNvCxnSpPr>
              <a:stCxn id="13" idx="0"/>
              <a:endCxn id="35" idx="4"/>
            </p:cNvCxnSpPr>
            <p:nvPr/>
          </p:nvCxnSpPr>
          <p:spPr>
            <a:xfrm flipH="1" flipV="1">
              <a:off x="4507457" y="3861675"/>
              <a:ext cx="10166" cy="1053248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2A2965E-34FC-4492-8DF2-D3E9144B988B}"/>
                </a:ext>
              </a:extLst>
            </p:cNvPr>
            <p:cNvCxnSpPr>
              <a:stCxn id="11" idx="0"/>
              <a:endCxn id="31" idx="4"/>
            </p:cNvCxnSpPr>
            <p:nvPr/>
          </p:nvCxnSpPr>
          <p:spPr>
            <a:xfrm flipH="1" flipV="1">
              <a:off x="2940657" y="4088709"/>
              <a:ext cx="33944" cy="404562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358165C-2381-43E1-89E1-B9323CB0844F}"/>
                </a:ext>
              </a:extLst>
            </p:cNvPr>
            <p:cNvCxnSpPr>
              <a:stCxn id="12" idx="6"/>
              <a:endCxn id="36" idx="2"/>
            </p:cNvCxnSpPr>
            <p:nvPr/>
          </p:nvCxnSpPr>
          <p:spPr>
            <a:xfrm>
              <a:off x="3129355" y="3334535"/>
              <a:ext cx="554569" cy="95865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A46786D-212C-47FB-B66B-E7A03B820CC5}"/>
                </a:ext>
              </a:extLst>
            </p:cNvPr>
            <p:cNvCxnSpPr>
              <a:stCxn id="28" idx="6"/>
              <a:endCxn id="12" idx="2"/>
            </p:cNvCxnSpPr>
            <p:nvPr/>
          </p:nvCxnSpPr>
          <p:spPr>
            <a:xfrm flipV="1">
              <a:off x="2085016" y="3334535"/>
              <a:ext cx="870964" cy="250678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2C6FABF-B6AB-4AC5-A57D-D6151A61D0F2}"/>
                </a:ext>
              </a:extLst>
            </p:cNvPr>
            <p:cNvCxnSpPr>
              <a:stCxn id="11" idx="5"/>
              <a:endCxn id="29" idx="1"/>
            </p:cNvCxnSpPr>
            <p:nvPr/>
          </p:nvCxnSpPr>
          <p:spPr>
            <a:xfrm>
              <a:off x="3035898" y="4650631"/>
              <a:ext cx="206265" cy="33224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A2D8124-45AD-4B4E-B1E4-29DB99E05510}"/>
                </a:ext>
              </a:extLst>
            </p:cNvPr>
            <p:cNvCxnSpPr>
              <a:stCxn id="36" idx="6"/>
              <a:endCxn id="35" idx="1"/>
            </p:cNvCxnSpPr>
            <p:nvPr/>
          </p:nvCxnSpPr>
          <p:spPr>
            <a:xfrm>
              <a:off x="3857299" y="3430400"/>
              <a:ext cx="588860" cy="273915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FFE6B70-97BE-4BD1-9D9E-DDF58FBF5855}"/>
                </a:ext>
              </a:extLst>
            </p:cNvPr>
            <p:cNvCxnSpPr>
              <a:stCxn id="26" idx="6"/>
              <a:endCxn id="11" idx="2"/>
            </p:cNvCxnSpPr>
            <p:nvPr/>
          </p:nvCxnSpPr>
          <p:spPr>
            <a:xfrm>
              <a:off x="2258391" y="4585451"/>
              <a:ext cx="629522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9619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720E457-C61A-4DFB-8D2E-F24147FBC1CC}"/>
              </a:ext>
            </a:extLst>
          </p:cNvPr>
          <p:cNvSpPr txBox="1">
            <a:spLocks/>
          </p:cNvSpPr>
          <p:nvPr/>
        </p:nvSpPr>
        <p:spPr>
          <a:xfrm>
            <a:off x="0" y="2883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>
                <a:latin typeface="Arial Nova" panose="020B0504020202020204" pitchFamily="34" charset="0"/>
              </a:rPr>
              <a:t>Data </a:t>
            </a:r>
            <a:r>
              <a:rPr lang="es-MX" dirty="0" err="1">
                <a:latin typeface="Arial Nova" panose="020B0504020202020204" pitchFamily="34" charset="0"/>
              </a:rPr>
              <a:t>sources</a:t>
            </a:r>
            <a:endParaRPr lang="en-US" dirty="0">
              <a:latin typeface="Arial Nova" panose="020B05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18DFD0-D8E2-4885-8E97-905E242B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17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EFA8AB3-373C-4C4D-9301-90777E9C80B7}"/>
              </a:ext>
            </a:extLst>
          </p:cNvPr>
          <p:cNvGrpSpPr/>
          <p:nvPr/>
        </p:nvGrpSpPr>
        <p:grpSpPr>
          <a:xfrm>
            <a:off x="3996086" y="2676749"/>
            <a:ext cx="3799924" cy="3313841"/>
            <a:chOff x="804386" y="2722575"/>
            <a:chExt cx="3799924" cy="331384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789E16B-E44C-42EE-B9B8-338720FBD6ED}"/>
                </a:ext>
              </a:extLst>
            </p:cNvPr>
            <p:cNvGrpSpPr/>
            <p:nvPr/>
          </p:nvGrpSpPr>
          <p:grpSpPr>
            <a:xfrm>
              <a:off x="970920" y="2722575"/>
              <a:ext cx="3623224" cy="3313841"/>
              <a:chOff x="1015236" y="2452720"/>
              <a:chExt cx="2586216" cy="2224471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0DF6E9A-B653-483C-90A6-0C87145791B8}"/>
                  </a:ext>
                </a:extLst>
              </p:cNvPr>
              <p:cNvSpPr/>
              <p:nvPr/>
            </p:nvSpPr>
            <p:spPr>
              <a:xfrm>
                <a:off x="2145058" y="2452720"/>
                <a:ext cx="123753" cy="12375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DAB10A43-6EED-4E0D-A660-32850FCAC5A9}"/>
                  </a:ext>
                </a:extLst>
              </p:cNvPr>
              <p:cNvSpPr/>
              <p:nvPr/>
            </p:nvSpPr>
            <p:spPr>
              <a:xfrm>
                <a:off x="1204304" y="3228074"/>
                <a:ext cx="123753" cy="12375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B8C02830-8AE1-40FB-8642-8D16E05B7962}"/>
                  </a:ext>
                </a:extLst>
              </p:cNvPr>
              <p:cNvSpPr/>
              <p:nvPr/>
            </p:nvSpPr>
            <p:spPr>
              <a:xfrm>
                <a:off x="1810465" y="3641329"/>
                <a:ext cx="123753" cy="12375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03DAFE2-2CDA-4B76-883F-F4C6DE721678}"/>
                  </a:ext>
                </a:extLst>
              </p:cNvPr>
              <p:cNvSpPr/>
              <p:nvPr/>
            </p:nvSpPr>
            <p:spPr>
              <a:xfrm>
                <a:off x="1204303" y="3979587"/>
                <a:ext cx="123753" cy="12375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F78308A1-1FC9-4E51-A8C8-A10A466C45C2}"/>
                  </a:ext>
                </a:extLst>
              </p:cNvPr>
              <p:cNvSpPr/>
              <p:nvPr/>
            </p:nvSpPr>
            <p:spPr>
              <a:xfrm>
                <a:off x="1686712" y="2969903"/>
                <a:ext cx="123753" cy="12375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E54961F8-EB4B-48FA-9331-D4554E6D20A5}"/>
                  </a:ext>
                </a:extLst>
              </p:cNvPr>
              <p:cNvSpPr/>
              <p:nvPr/>
            </p:nvSpPr>
            <p:spPr>
              <a:xfrm>
                <a:off x="2618300" y="3951858"/>
                <a:ext cx="123753" cy="12375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967087E-9ACE-40B6-BE90-54887C815255}"/>
                  </a:ext>
                </a:extLst>
              </p:cNvPr>
              <p:cNvSpPr/>
              <p:nvPr/>
            </p:nvSpPr>
            <p:spPr>
              <a:xfrm>
                <a:off x="1815049" y="4478040"/>
                <a:ext cx="123753" cy="123754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4FB0350E-93AA-4C33-8D51-6CE6DD58EE37}"/>
                  </a:ext>
                </a:extLst>
              </p:cNvPr>
              <p:cNvSpPr/>
              <p:nvPr/>
            </p:nvSpPr>
            <p:spPr>
              <a:xfrm>
                <a:off x="2359335" y="3246006"/>
                <a:ext cx="123753" cy="12375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230E771-17F3-4106-AED4-27ADA157129E}"/>
                  </a:ext>
                </a:extLst>
              </p:cNvPr>
              <p:cNvSpPr/>
              <p:nvPr/>
            </p:nvSpPr>
            <p:spPr>
              <a:xfrm>
                <a:off x="2951747" y="4466809"/>
                <a:ext cx="123753" cy="12375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17BA2D05-5BAB-4960-A866-9221F2475135}"/>
                  </a:ext>
                </a:extLst>
              </p:cNvPr>
              <p:cNvSpPr/>
              <p:nvPr/>
            </p:nvSpPr>
            <p:spPr>
              <a:xfrm>
                <a:off x="2934559" y="3480340"/>
                <a:ext cx="123753" cy="12375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2AAF24FD-FD7B-409F-893A-A139747D59BD}"/>
                  </a:ext>
                </a:extLst>
              </p:cNvPr>
              <p:cNvSpPr/>
              <p:nvPr/>
            </p:nvSpPr>
            <p:spPr>
              <a:xfrm>
                <a:off x="1015236" y="4553437"/>
                <a:ext cx="123753" cy="12375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87C3D27-0040-4A2F-B323-C63F32789F21}"/>
                  </a:ext>
                </a:extLst>
              </p:cNvPr>
              <p:cNvSpPr/>
              <p:nvPr/>
            </p:nvSpPr>
            <p:spPr>
              <a:xfrm>
                <a:off x="3477699" y="3093606"/>
                <a:ext cx="123753" cy="12375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F4452C28-4050-4371-A6B7-BF34034BF6EA}"/>
                  </a:ext>
                </a:extLst>
              </p:cNvPr>
              <p:cNvSpPr/>
              <p:nvPr/>
            </p:nvSpPr>
            <p:spPr>
              <a:xfrm>
                <a:off x="2951747" y="2865982"/>
                <a:ext cx="123753" cy="12375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3617EEEB-61CF-4E5C-A964-CC23A9953E73}"/>
                  </a:ext>
                </a:extLst>
              </p:cNvPr>
              <p:cNvCxnSpPr>
                <a:stCxn id="28" idx="0"/>
                <a:endCxn id="24" idx="2"/>
              </p:cNvCxnSpPr>
              <p:nvPr/>
            </p:nvCxnSpPr>
            <p:spPr>
              <a:xfrm flipV="1">
                <a:off x="1748589" y="2514597"/>
                <a:ext cx="396469" cy="455306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4AA0677F-A2B8-4CD2-A98B-51B92B76EFB8}"/>
                  </a:ext>
                </a:extLst>
              </p:cNvPr>
              <p:cNvCxnSpPr>
                <a:stCxn id="26" idx="2"/>
                <a:endCxn id="25" idx="5"/>
              </p:cNvCxnSpPr>
              <p:nvPr/>
            </p:nvCxnSpPr>
            <p:spPr>
              <a:xfrm flipH="1" flipV="1">
                <a:off x="1309934" y="3333705"/>
                <a:ext cx="500531" cy="369501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BE326FDF-3DF3-4FCF-A722-5742CD39115E}"/>
                  </a:ext>
                </a:extLst>
              </p:cNvPr>
              <p:cNvCxnSpPr>
                <a:stCxn id="26" idx="7"/>
                <a:endCxn id="31" idx="2"/>
              </p:cNvCxnSpPr>
              <p:nvPr/>
            </p:nvCxnSpPr>
            <p:spPr>
              <a:xfrm flipV="1">
                <a:off x="1916095" y="3307883"/>
                <a:ext cx="443240" cy="351569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3DB7914-5A5D-42A3-B857-D666CBC94DDF}"/>
                  </a:ext>
                </a:extLst>
              </p:cNvPr>
              <p:cNvCxnSpPr>
                <a:stCxn id="31" idx="6"/>
                <a:endCxn id="36" idx="3"/>
              </p:cNvCxnSpPr>
              <p:nvPr/>
            </p:nvCxnSpPr>
            <p:spPr>
              <a:xfrm flipV="1">
                <a:off x="2483088" y="2971613"/>
                <a:ext cx="486782" cy="33627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C79D01EA-D6B6-4B99-A706-556EAD05B8B9}"/>
                  </a:ext>
                </a:extLst>
              </p:cNvPr>
              <p:cNvCxnSpPr>
                <a:stCxn id="34" idx="0"/>
                <a:endCxn id="26" idx="3"/>
              </p:cNvCxnSpPr>
              <p:nvPr/>
            </p:nvCxnSpPr>
            <p:spPr>
              <a:xfrm flipV="1">
                <a:off x="1077113" y="3746960"/>
                <a:ext cx="751475" cy="806477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BED39019-08F4-4A36-8E19-2F4F409DAF25}"/>
                  </a:ext>
                </a:extLst>
              </p:cNvPr>
              <p:cNvCxnSpPr>
                <a:stCxn id="34" idx="0"/>
                <a:endCxn id="27" idx="4"/>
              </p:cNvCxnSpPr>
              <p:nvPr/>
            </p:nvCxnSpPr>
            <p:spPr>
              <a:xfrm flipV="1">
                <a:off x="1077113" y="4103341"/>
                <a:ext cx="189067" cy="450096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8270A84F-58DD-4B13-B794-8E3FDD15A05F}"/>
                  </a:ext>
                </a:extLst>
              </p:cNvPr>
              <p:cNvCxnSpPr>
                <a:stCxn id="29" idx="0"/>
                <a:endCxn id="33" idx="3"/>
              </p:cNvCxnSpPr>
              <p:nvPr/>
            </p:nvCxnSpPr>
            <p:spPr>
              <a:xfrm flipV="1">
                <a:off x="2680177" y="3585971"/>
                <a:ext cx="272505" cy="365887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B6BEF5E0-2C22-487B-AAFF-7FCB53A83B61}"/>
                  </a:ext>
                </a:extLst>
              </p:cNvPr>
              <p:cNvCxnSpPr>
                <a:stCxn id="30" idx="7"/>
                <a:endCxn id="29" idx="3"/>
              </p:cNvCxnSpPr>
              <p:nvPr/>
            </p:nvCxnSpPr>
            <p:spPr>
              <a:xfrm flipV="1">
                <a:off x="1920679" y="4057489"/>
                <a:ext cx="715744" cy="438674"/>
              </a:xfrm>
              <a:prstGeom prst="lin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22F08389-6114-4A08-82C4-0901152B0B25}"/>
                  </a:ext>
                </a:extLst>
              </p:cNvPr>
              <p:cNvCxnSpPr>
                <a:stCxn id="34" idx="6"/>
                <a:endCxn id="29" idx="2"/>
              </p:cNvCxnSpPr>
              <p:nvPr/>
            </p:nvCxnSpPr>
            <p:spPr>
              <a:xfrm flipV="1">
                <a:off x="1138989" y="4013735"/>
                <a:ext cx="1479311" cy="601579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AB85A92F-56E9-409A-8BD4-9AF2AB87581B}"/>
                  </a:ext>
                </a:extLst>
              </p:cNvPr>
              <p:cNvCxnSpPr>
                <a:stCxn id="30" idx="5"/>
                <a:endCxn id="32" idx="2"/>
              </p:cNvCxnSpPr>
              <p:nvPr/>
            </p:nvCxnSpPr>
            <p:spPr>
              <a:xfrm flipV="1">
                <a:off x="1920679" y="4528686"/>
                <a:ext cx="1031068" cy="54985"/>
              </a:xfrm>
              <a:prstGeom prst="lin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8B5F1CAE-6A8C-4C35-9C51-AE939049D879}"/>
                  </a:ext>
                </a:extLst>
              </p:cNvPr>
              <p:cNvCxnSpPr>
                <a:stCxn id="32" idx="7"/>
                <a:endCxn id="35" idx="2"/>
              </p:cNvCxnSpPr>
              <p:nvPr/>
            </p:nvCxnSpPr>
            <p:spPr>
              <a:xfrm flipV="1">
                <a:off x="3057377" y="3155483"/>
                <a:ext cx="420322" cy="1329449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4AA46B52-554A-4C29-AA01-9A548765DF90}"/>
                  </a:ext>
                </a:extLst>
              </p:cNvPr>
              <p:cNvCxnSpPr>
                <a:stCxn id="25" idx="6"/>
                <a:endCxn id="28" idx="3"/>
              </p:cNvCxnSpPr>
              <p:nvPr/>
            </p:nvCxnSpPr>
            <p:spPr>
              <a:xfrm flipV="1">
                <a:off x="1328057" y="3075534"/>
                <a:ext cx="376778" cy="214417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BC8D5956-BFFD-4A79-A492-B62BA3391CAD}"/>
                  </a:ext>
                </a:extLst>
              </p:cNvPr>
              <p:cNvCxnSpPr>
                <a:stCxn id="31" idx="1"/>
                <a:endCxn id="28" idx="5"/>
              </p:cNvCxnSpPr>
              <p:nvPr/>
            </p:nvCxnSpPr>
            <p:spPr>
              <a:xfrm flipH="1" flipV="1">
                <a:off x="1792342" y="3075534"/>
                <a:ext cx="585116" cy="188595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93A99E0-A4C5-415E-A6C6-05DAF22F22AF}"/>
                  </a:ext>
                </a:extLst>
              </p:cNvPr>
              <p:cNvCxnSpPr>
                <a:stCxn id="33" idx="7"/>
                <a:endCxn id="35" idx="2"/>
              </p:cNvCxnSpPr>
              <p:nvPr/>
            </p:nvCxnSpPr>
            <p:spPr>
              <a:xfrm flipV="1">
                <a:off x="3040189" y="3155483"/>
                <a:ext cx="437510" cy="34298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D346B4D-C484-45B5-99E8-E53A201B877C}"/>
                </a:ext>
              </a:extLst>
            </p:cNvPr>
            <p:cNvSpPr/>
            <p:nvPr/>
          </p:nvSpPr>
          <p:spPr>
            <a:xfrm>
              <a:off x="1438069" y="3032453"/>
              <a:ext cx="173375" cy="18435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CC81A41-7AF0-478F-9CF3-23C5AD9A75D9}"/>
                </a:ext>
              </a:extLst>
            </p:cNvPr>
            <p:cNvSpPr/>
            <p:nvPr/>
          </p:nvSpPr>
          <p:spPr>
            <a:xfrm>
              <a:off x="804386" y="4342047"/>
              <a:ext cx="173375" cy="18435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8A08B6D-1D24-49BD-AE6E-3D695AE0FA6E}"/>
                </a:ext>
              </a:extLst>
            </p:cNvPr>
            <p:cNvSpPr/>
            <p:nvPr/>
          </p:nvSpPr>
          <p:spPr>
            <a:xfrm>
              <a:off x="2887913" y="4493271"/>
              <a:ext cx="173375" cy="184359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ABCC87E-AE91-4EDE-B80A-10AAA29E5B9A}"/>
                </a:ext>
              </a:extLst>
            </p:cNvPr>
            <p:cNvSpPr/>
            <p:nvPr/>
          </p:nvSpPr>
          <p:spPr>
            <a:xfrm>
              <a:off x="2955980" y="3242355"/>
              <a:ext cx="173375" cy="184359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F521DA8-EE67-4FCA-A9CB-A2DE056946EE}"/>
                </a:ext>
              </a:extLst>
            </p:cNvPr>
            <p:cNvSpPr/>
            <p:nvPr/>
          </p:nvSpPr>
          <p:spPr>
            <a:xfrm>
              <a:off x="4430935" y="4914923"/>
              <a:ext cx="173375" cy="18435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2425432-473A-4A65-817A-2B614EE233EB}"/>
                </a:ext>
              </a:extLst>
            </p:cNvPr>
            <p:cNvCxnSpPr>
              <a:stCxn id="8" idx="6"/>
              <a:endCxn id="24" idx="2"/>
            </p:cNvCxnSpPr>
            <p:nvPr/>
          </p:nvCxnSpPr>
          <p:spPr>
            <a:xfrm flipV="1">
              <a:off x="1611444" y="2814755"/>
              <a:ext cx="942328" cy="309878"/>
            </a:xfrm>
            <a:prstGeom prst="lin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1AB93C7-3647-42FF-8E11-AE1A7584DC5F}"/>
                </a:ext>
              </a:extLst>
            </p:cNvPr>
            <p:cNvCxnSpPr>
              <a:stCxn id="10" idx="7"/>
              <a:endCxn id="26" idx="2"/>
            </p:cNvCxnSpPr>
            <p:nvPr/>
          </p:nvCxnSpPr>
          <p:spPr>
            <a:xfrm>
              <a:off x="952371" y="4369046"/>
              <a:ext cx="1132645" cy="216405"/>
            </a:xfrm>
            <a:prstGeom prst="lin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25A61C6-E303-4461-91DA-51D86B6FCBFD}"/>
                </a:ext>
              </a:extLst>
            </p:cNvPr>
            <p:cNvCxnSpPr>
              <a:stCxn id="10" idx="4"/>
              <a:endCxn id="27" idx="1"/>
            </p:cNvCxnSpPr>
            <p:nvPr/>
          </p:nvCxnSpPr>
          <p:spPr>
            <a:xfrm>
              <a:off x="891074" y="4526406"/>
              <a:ext cx="370114" cy="497774"/>
            </a:xfrm>
            <a:prstGeom prst="lin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EDF33F2-024B-45DA-860E-A05905B252E3}"/>
                </a:ext>
              </a:extLst>
            </p:cNvPr>
            <p:cNvCxnSpPr>
              <a:stCxn id="13" idx="0"/>
              <a:endCxn id="35" idx="4"/>
            </p:cNvCxnSpPr>
            <p:nvPr/>
          </p:nvCxnSpPr>
          <p:spPr>
            <a:xfrm flipH="1" flipV="1">
              <a:off x="4507457" y="3861675"/>
              <a:ext cx="10166" cy="1053248"/>
            </a:xfrm>
            <a:prstGeom prst="lin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2A2965E-34FC-4492-8DF2-D3E9144B988B}"/>
                </a:ext>
              </a:extLst>
            </p:cNvPr>
            <p:cNvCxnSpPr>
              <a:stCxn id="11" idx="0"/>
              <a:endCxn id="31" idx="4"/>
            </p:cNvCxnSpPr>
            <p:nvPr/>
          </p:nvCxnSpPr>
          <p:spPr>
            <a:xfrm flipH="1" flipV="1">
              <a:off x="2940657" y="4088709"/>
              <a:ext cx="33944" cy="404562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358165C-2381-43E1-89E1-B9323CB0844F}"/>
                </a:ext>
              </a:extLst>
            </p:cNvPr>
            <p:cNvCxnSpPr>
              <a:stCxn id="12" idx="6"/>
              <a:endCxn id="36" idx="2"/>
            </p:cNvCxnSpPr>
            <p:nvPr/>
          </p:nvCxnSpPr>
          <p:spPr>
            <a:xfrm>
              <a:off x="3129355" y="3334535"/>
              <a:ext cx="554569" cy="95865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A46786D-212C-47FB-B66B-E7A03B820CC5}"/>
                </a:ext>
              </a:extLst>
            </p:cNvPr>
            <p:cNvCxnSpPr>
              <a:stCxn id="28" idx="6"/>
              <a:endCxn id="12" idx="2"/>
            </p:cNvCxnSpPr>
            <p:nvPr/>
          </p:nvCxnSpPr>
          <p:spPr>
            <a:xfrm flipV="1">
              <a:off x="2085016" y="3334535"/>
              <a:ext cx="870964" cy="250678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2C6FABF-B6AB-4AC5-A57D-D6151A61D0F2}"/>
                </a:ext>
              </a:extLst>
            </p:cNvPr>
            <p:cNvCxnSpPr>
              <a:stCxn id="11" idx="5"/>
              <a:endCxn id="29" idx="1"/>
            </p:cNvCxnSpPr>
            <p:nvPr/>
          </p:nvCxnSpPr>
          <p:spPr>
            <a:xfrm>
              <a:off x="3035898" y="4650631"/>
              <a:ext cx="206265" cy="33224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A2D8124-45AD-4B4E-B1E4-29DB99E05510}"/>
                </a:ext>
              </a:extLst>
            </p:cNvPr>
            <p:cNvCxnSpPr>
              <a:stCxn id="36" idx="6"/>
              <a:endCxn id="35" idx="1"/>
            </p:cNvCxnSpPr>
            <p:nvPr/>
          </p:nvCxnSpPr>
          <p:spPr>
            <a:xfrm>
              <a:off x="3857299" y="3430400"/>
              <a:ext cx="588860" cy="273915"/>
            </a:xfrm>
            <a:prstGeom prst="lin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FFE6B70-97BE-4BD1-9D9E-DDF58FBF5855}"/>
                </a:ext>
              </a:extLst>
            </p:cNvPr>
            <p:cNvCxnSpPr>
              <a:stCxn id="26" idx="6"/>
              <a:endCxn id="11" idx="2"/>
            </p:cNvCxnSpPr>
            <p:nvPr/>
          </p:nvCxnSpPr>
          <p:spPr>
            <a:xfrm>
              <a:off x="2258391" y="4585451"/>
              <a:ext cx="629522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9CE57AD5-1A48-459E-B690-8CF6078D02BE}"/>
              </a:ext>
            </a:extLst>
          </p:cNvPr>
          <p:cNvSpPr txBox="1"/>
          <p:nvPr/>
        </p:nvSpPr>
        <p:spPr>
          <a:xfrm>
            <a:off x="1219200" y="1158240"/>
            <a:ext cx="3506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err="1">
                <a:latin typeface="Arial Nova" panose="020B0504020202020204" pitchFamily="34" charset="0"/>
              </a:rPr>
              <a:t>Passive</a:t>
            </a:r>
            <a:r>
              <a:rPr lang="es-MX" sz="2800" dirty="0">
                <a:latin typeface="Arial Nova" panose="020B0504020202020204" pitchFamily="34" charset="0"/>
              </a:rPr>
              <a:t> </a:t>
            </a:r>
            <a:r>
              <a:rPr lang="es-MX" sz="2800" dirty="0" err="1">
                <a:latin typeface="Arial Nova" panose="020B0504020202020204" pitchFamily="34" charset="0"/>
              </a:rPr>
              <a:t>Surveillance</a:t>
            </a:r>
            <a:endParaRPr lang="es-MX" sz="2800" dirty="0">
              <a:latin typeface="Arial Nova" panose="020B05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62098C1-3D86-42BD-BE56-10B0106DFC09}"/>
              </a:ext>
            </a:extLst>
          </p:cNvPr>
          <p:cNvSpPr txBox="1"/>
          <p:nvPr/>
        </p:nvSpPr>
        <p:spPr>
          <a:xfrm>
            <a:off x="1383979" y="1667274"/>
            <a:ext cx="33748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Madatory</a:t>
            </a:r>
            <a:r>
              <a:rPr lang="en-US" dirty="0"/>
              <a:t> movement registries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Population census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GPS data (</a:t>
            </a:r>
            <a:r>
              <a:rPr lang="es-MX" dirty="0" err="1"/>
              <a:t>entire</a:t>
            </a:r>
            <a:r>
              <a:rPr lang="es-MX" dirty="0"/>
              <a:t> </a:t>
            </a:r>
            <a:r>
              <a:rPr lang="es-MX" dirty="0" err="1"/>
              <a:t>population</a:t>
            </a:r>
            <a:r>
              <a:rPr lang="es-MX" dirty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MX" dirty="0"/>
              <a:t>Complete </a:t>
            </a:r>
            <a:r>
              <a:rPr lang="es-MX" dirty="0" err="1"/>
              <a:t>network</a:t>
            </a:r>
            <a:endParaRPr lang="es-MX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MX" dirty="0" err="1"/>
              <a:t>Impact</a:t>
            </a:r>
            <a:r>
              <a:rPr lang="es-MX" dirty="0"/>
              <a:t> of </a:t>
            </a:r>
            <a:r>
              <a:rPr lang="es-MX" dirty="0" err="1"/>
              <a:t>underreporting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91093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720E457-C61A-4DFB-8D2E-F24147FBC1CC}"/>
              </a:ext>
            </a:extLst>
          </p:cNvPr>
          <p:cNvSpPr txBox="1">
            <a:spLocks/>
          </p:cNvSpPr>
          <p:nvPr/>
        </p:nvSpPr>
        <p:spPr>
          <a:xfrm>
            <a:off x="0" y="2883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>
                <a:latin typeface="Arial Nova" panose="020B0504020202020204" pitchFamily="34" charset="0"/>
              </a:rPr>
              <a:t>Data </a:t>
            </a:r>
            <a:r>
              <a:rPr lang="es-MX" dirty="0" err="1">
                <a:latin typeface="Arial Nova" panose="020B0504020202020204" pitchFamily="34" charset="0"/>
              </a:rPr>
              <a:t>sources</a:t>
            </a:r>
            <a:endParaRPr lang="en-US" dirty="0">
              <a:latin typeface="Arial Nova" panose="020B05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18DFD0-D8E2-4885-8E97-905E242B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18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E57AD5-1A48-459E-B690-8CF6078D02BE}"/>
              </a:ext>
            </a:extLst>
          </p:cNvPr>
          <p:cNvSpPr txBox="1"/>
          <p:nvPr/>
        </p:nvSpPr>
        <p:spPr>
          <a:xfrm>
            <a:off x="529138" y="1158240"/>
            <a:ext cx="3166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>
                <a:latin typeface="Arial Nova" panose="020B0504020202020204" pitchFamily="34" charset="0"/>
              </a:rPr>
              <a:t>Active </a:t>
            </a:r>
            <a:r>
              <a:rPr lang="es-MX" sz="2800" dirty="0" err="1">
                <a:latin typeface="Arial Nova" panose="020B0504020202020204" pitchFamily="34" charset="0"/>
              </a:rPr>
              <a:t>surveillance</a:t>
            </a:r>
            <a:endParaRPr lang="es-MX" sz="2800" dirty="0">
              <a:latin typeface="Arial Nova" panose="020B05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8631CB-6764-4D20-B7A7-5F2566063710}"/>
              </a:ext>
            </a:extLst>
          </p:cNvPr>
          <p:cNvSpPr txBox="1"/>
          <p:nvPr/>
        </p:nvSpPr>
        <p:spPr>
          <a:xfrm>
            <a:off x="886691" y="1681460"/>
            <a:ext cx="50697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Surveys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Observation</a:t>
            </a:r>
            <a:r>
              <a:rPr lang="es-MX" dirty="0"/>
              <a:t> of a </a:t>
            </a:r>
            <a:r>
              <a:rPr lang="es-MX" dirty="0" err="1"/>
              <a:t>sample</a:t>
            </a:r>
            <a:r>
              <a:rPr lang="es-MX" dirty="0"/>
              <a:t> of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population</a:t>
            </a:r>
            <a:endParaRPr lang="es-MX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MX" dirty="0" err="1"/>
              <a:t>Subgraph</a:t>
            </a:r>
            <a:r>
              <a:rPr lang="es-MX" dirty="0"/>
              <a:t> </a:t>
            </a:r>
            <a:r>
              <a:rPr lang="es-MX" dirty="0" err="1"/>
              <a:t>sampling</a:t>
            </a:r>
            <a:r>
              <a:rPr lang="es-MX" dirty="0"/>
              <a:t> and </a:t>
            </a:r>
            <a:r>
              <a:rPr lang="es-MX" dirty="0" err="1"/>
              <a:t>incomplete</a:t>
            </a:r>
            <a:r>
              <a:rPr lang="es-MX" dirty="0"/>
              <a:t> </a:t>
            </a:r>
            <a:r>
              <a:rPr lang="es-MX" dirty="0" err="1"/>
              <a:t>network</a:t>
            </a:r>
            <a:endParaRPr lang="es-MX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C0219C6-6DA2-432C-818B-37DE43A2F82B}"/>
              </a:ext>
            </a:extLst>
          </p:cNvPr>
          <p:cNvGrpSpPr/>
          <p:nvPr/>
        </p:nvGrpSpPr>
        <p:grpSpPr>
          <a:xfrm>
            <a:off x="2062431" y="3064539"/>
            <a:ext cx="2727383" cy="2420067"/>
            <a:chOff x="804386" y="2722575"/>
            <a:chExt cx="3799924" cy="331384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E39BFAA-6E5A-4B79-88F9-F02782726FCA}"/>
                </a:ext>
              </a:extLst>
            </p:cNvPr>
            <p:cNvGrpSpPr/>
            <p:nvPr/>
          </p:nvGrpSpPr>
          <p:grpSpPr>
            <a:xfrm>
              <a:off x="970920" y="2722575"/>
              <a:ext cx="3623224" cy="3313841"/>
              <a:chOff x="1015236" y="2452720"/>
              <a:chExt cx="2586216" cy="2224471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831F9D9-FBD2-4C84-89D3-CB253FE6F3EA}"/>
                  </a:ext>
                </a:extLst>
              </p:cNvPr>
              <p:cNvSpPr/>
              <p:nvPr/>
            </p:nvSpPr>
            <p:spPr>
              <a:xfrm>
                <a:off x="2145058" y="2452720"/>
                <a:ext cx="123753" cy="12375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45A131A2-CEAB-4B00-BADE-CC2D9D0F89E0}"/>
                  </a:ext>
                </a:extLst>
              </p:cNvPr>
              <p:cNvSpPr/>
              <p:nvPr/>
            </p:nvSpPr>
            <p:spPr>
              <a:xfrm>
                <a:off x="1204304" y="3228074"/>
                <a:ext cx="123753" cy="12375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BA53ACD1-4B52-4431-A37E-10F6FF9BB77D}"/>
                  </a:ext>
                </a:extLst>
              </p:cNvPr>
              <p:cNvSpPr/>
              <p:nvPr/>
            </p:nvSpPr>
            <p:spPr>
              <a:xfrm>
                <a:off x="1810465" y="3641329"/>
                <a:ext cx="123753" cy="12375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E911CCE-C311-47A8-AC9C-595B4BC2AD2A}"/>
                  </a:ext>
                </a:extLst>
              </p:cNvPr>
              <p:cNvSpPr/>
              <p:nvPr/>
            </p:nvSpPr>
            <p:spPr>
              <a:xfrm>
                <a:off x="1204303" y="3979587"/>
                <a:ext cx="123753" cy="12375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83D54C3-E063-4B6B-94E3-02AD1FE6D00B}"/>
                  </a:ext>
                </a:extLst>
              </p:cNvPr>
              <p:cNvSpPr/>
              <p:nvPr/>
            </p:nvSpPr>
            <p:spPr>
              <a:xfrm>
                <a:off x="1686712" y="2969903"/>
                <a:ext cx="123753" cy="12375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69E0761-BD62-4A31-82CA-464C90AEE91B}"/>
                  </a:ext>
                </a:extLst>
              </p:cNvPr>
              <p:cNvSpPr/>
              <p:nvPr/>
            </p:nvSpPr>
            <p:spPr>
              <a:xfrm>
                <a:off x="2618300" y="3951858"/>
                <a:ext cx="123753" cy="12375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92F867A-39A6-4874-AB73-9255853E5062}"/>
                  </a:ext>
                </a:extLst>
              </p:cNvPr>
              <p:cNvSpPr/>
              <p:nvPr/>
            </p:nvSpPr>
            <p:spPr>
              <a:xfrm>
                <a:off x="1815049" y="4478040"/>
                <a:ext cx="123753" cy="12375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6DA2969-7F41-4061-B88C-BE515E5BCA91}"/>
                  </a:ext>
                </a:extLst>
              </p:cNvPr>
              <p:cNvSpPr/>
              <p:nvPr/>
            </p:nvSpPr>
            <p:spPr>
              <a:xfrm>
                <a:off x="2359335" y="3246006"/>
                <a:ext cx="123753" cy="12375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58D704AC-9039-4F15-BF13-C924CB8F40EA}"/>
                  </a:ext>
                </a:extLst>
              </p:cNvPr>
              <p:cNvSpPr/>
              <p:nvPr/>
            </p:nvSpPr>
            <p:spPr>
              <a:xfrm>
                <a:off x="2951747" y="4466809"/>
                <a:ext cx="123753" cy="12375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F6926A7-A9FF-4E23-9B21-DAA48010E2D2}"/>
                  </a:ext>
                </a:extLst>
              </p:cNvPr>
              <p:cNvSpPr/>
              <p:nvPr/>
            </p:nvSpPr>
            <p:spPr>
              <a:xfrm>
                <a:off x="2934559" y="3480340"/>
                <a:ext cx="123753" cy="12375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3F522FC1-C988-4136-8D1C-4B5619AE0422}"/>
                  </a:ext>
                </a:extLst>
              </p:cNvPr>
              <p:cNvSpPr/>
              <p:nvPr/>
            </p:nvSpPr>
            <p:spPr>
              <a:xfrm>
                <a:off x="1015236" y="4553437"/>
                <a:ext cx="123753" cy="12375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DD5172E4-2C4E-4D12-8A18-63D651D84250}"/>
                  </a:ext>
                </a:extLst>
              </p:cNvPr>
              <p:cNvSpPr/>
              <p:nvPr/>
            </p:nvSpPr>
            <p:spPr>
              <a:xfrm>
                <a:off x="3477699" y="3093606"/>
                <a:ext cx="123753" cy="12375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CA12E450-E42D-4942-941F-8861145F470B}"/>
                  </a:ext>
                </a:extLst>
              </p:cNvPr>
              <p:cNvSpPr/>
              <p:nvPr/>
            </p:nvSpPr>
            <p:spPr>
              <a:xfrm>
                <a:off x="2951747" y="2865982"/>
                <a:ext cx="123753" cy="12375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9D0D5BE-EA48-487B-8A85-7861FC70D3C4}"/>
                  </a:ext>
                </a:extLst>
              </p:cNvPr>
              <p:cNvCxnSpPr>
                <a:stCxn id="28" idx="0"/>
                <a:endCxn id="24" idx="2"/>
              </p:cNvCxnSpPr>
              <p:nvPr/>
            </p:nvCxnSpPr>
            <p:spPr>
              <a:xfrm flipV="1">
                <a:off x="1748589" y="2514597"/>
                <a:ext cx="396469" cy="455306"/>
              </a:xfrm>
              <a:prstGeom prst="lin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DEA311E5-A6B9-4199-A730-B8FB12B82FED}"/>
                  </a:ext>
                </a:extLst>
              </p:cNvPr>
              <p:cNvCxnSpPr>
                <a:stCxn id="26" idx="2"/>
                <a:endCxn id="25" idx="5"/>
              </p:cNvCxnSpPr>
              <p:nvPr/>
            </p:nvCxnSpPr>
            <p:spPr>
              <a:xfrm flipH="1" flipV="1">
                <a:off x="1309934" y="3333705"/>
                <a:ext cx="500531" cy="369501"/>
              </a:xfrm>
              <a:prstGeom prst="lin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76572441-1A07-4374-9033-548BC6DD4014}"/>
                  </a:ext>
                </a:extLst>
              </p:cNvPr>
              <p:cNvCxnSpPr>
                <a:stCxn id="26" idx="7"/>
                <a:endCxn id="31" idx="2"/>
              </p:cNvCxnSpPr>
              <p:nvPr/>
            </p:nvCxnSpPr>
            <p:spPr>
              <a:xfrm flipV="1">
                <a:off x="1916095" y="3307883"/>
                <a:ext cx="443240" cy="351569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7235FD0-8400-48B7-89B9-38470D0E3B0C}"/>
                  </a:ext>
                </a:extLst>
              </p:cNvPr>
              <p:cNvCxnSpPr>
                <a:stCxn id="31" idx="6"/>
                <a:endCxn id="36" idx="3"/>
              </p:cNvCxnSpPr>
              <p:nvPr/>
            </p:nvCxnSpPr>
            <p:spPr>
              <a:xfrm flipV="1">
                <a:off x="2483088" y="2971613"/>
                <a:ext cx="486782" cy="33627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47B5B4B9-0BD2-49DA-B118-E02C93525D08}"/>
                  </a:ext>
                </a:extLst>
              </p:cNvPr>
              <p:cNvCxnSpPr>
                <a:stCxn id="34" idx="0"/>
                <a:endCxn id="26" idx="3"/>
              </p:cNvCxnSpPr>
              <p:nvPr/>
            </p:nvCxnSpPr>
            <p:spPr>
              <a:xfrm flipV="1">
                <a:off x="1077113" y="3746960"/>
                <a:ext cx="751475" cy="806477"/>
              </a:xfrm>
              <a:prstGeom prst="lin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4FFA98E-339A-4ADF-86AC-F5EEEE7F9FF9}"/>
                  </a:ext>
                </a:extLst>
              </p:cNvPr>
              <p:cNvCxnSpPr>
                <a:stCxn id="34" idx="0"/>
                <a:endCxn id="27" idx="4"/>
              </p:cNvCxnSpPr>
              <p:nvPr/>
            </p:nvCxnSpPr>
            <p:spPr>
              <a:xfrm flipV="1">
                <a:off x="1077113" y="4103341"/>
                <a:ext cx="189067" cy="450096"/>
              </a:xfrm>
              <a:prstGeom prst="lin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7BDCB694-CF15-47C9-A44A-7ACDD51DD4E0}"/>
                  </a:ext>
                </a:extLst>
              </p:cNvPr>
              <p:cNvCxnSpPr>
                <a:stCxn id="29" idx="0"/>
                <a:endCxn id="33" idx="3"/>
              </p:cNvCxnSpPr>
              <p:nvPr/>
            </p:nvCxnSpPr>
            <p:spPr>
              <a:xfrm flipV="1">
                <a:off x="2680177" y="3585971"/>
                <a:ext cx="272505" cy="365887"/>
              </a:xfrm>
              <a:prstGeom prst="lin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4F18E429-6F4C-4188-9B6F-3207739F2173}"/>
                  </a:ext>
                </a:extLst>
              </p:cNvPr>
              <p:cNvCxnSpPr>
                <a:stCxn id="30" idx="7"/>
                <a:endCxn id="29" idx="3"/>
              </p:cNvCxnSpPr>
              <p:nvPr/>
            </p:nvCxnSpPr>
            <p:spPr>
              <a:xfrm flipV="1">
                <a:off x="1920679" y="4057489"/>
                <a:ext cx="715744" cy="438674"/>
              </a:xfrm>
              <a:prstGeom prst="lin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E3BF5D6E-8FFE-4A4C-8BB6-6BE213D67673}"/>
                  </a:ext>
                </a:extLst>
              </p:cNvPr>
              <p:cNvCxnSpPr>
                <a:stCxn id="34" idx="6"/>
                <a:endCxn id="29" idx="2"/>
              </p:cNvCxnSpPr>
              <p:nvPr/>
            </p:nvCxnSpPr>
            <p:spPr>
              <a:xfrm flipV="1">
                <a:off x="1138989" y="4013735"/>
                <a:ext cx="1479311" cy="601579"/>
              </a:xfrm>
              <a:prstGeom prst="lin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E0271F06-530B-4D89-AEB6-4FDF05941DC9}"/>
                  </a:ext>
                </a:extLst>
              </p:cNvPr>
              <p:cNvCxnSpPr>
                <a:stCxn id="30" idx="5"/>
                <a:endCxn id="32" idx="2"/>
              </p:cNvCxnSpPr>
              <p:nvPr/>
            </p:nvCxnSpPr>
            <p:spPr>
              <a:xfrm flipV="1">
                <a:off x="1920679" y="4528686"/>
                <a:ext cx="1031068" cy="54985"/>
              </a:xfrm>
              <a:prstGeom prst="lin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CE2EDB0A-FF26-4C41-AC96-6AD0EAFD30F6}"/>
                  </a:ext>
                </a:extLst>
              </p:cNvPr>
              <p:cNvCxnSpPr>
                <a:stCxn id="32" idx="7"/>
                <a:endCxn id="35" idx="2"/>
              </p:cNvCxnSpPr>
              <p:nvPr/>
            </p:nvCxnSpPr>
            <p:spPr>
              <a:xfrm flipV="1">
                <a:off x="3057377" y="3155483"/>
                <a:ext cx="420322" cy="1329449"/>
              </a:xfrm>
              <a:prstGeom prst="lin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EDC19EFE-3A7A-4A31-99B6-70E3307153A5}"/>
                  </a:ext>
                </a:extLst>
              </p:cNvPr>
              <p:cNvCxnSpPr>
                <a:stCxn id="25" idx="6"/>
                <a:endCxn id="28" idx="3"/>
              </p:cNvCxnSpPr>
              <p:nvPr/>
            </p:nvCxnSpPr>
            <p:spPr>
              <a:xfrm flipV="1">
                <a:off x="1328057" y="3075534"/>
                <a:ext cx="376778" cy="214417"/>
              </a:xfrm>
              <a:prstGeom prst="lin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088D138E-66A7-4D3A-AA9D-A7A0CDEF13E5}"/>
                  </a:ext>
                </a:extLst>
              </p:cNvPr>
              <p:cNvCxnSpPr>
                <a:stCxn id="31" idx="1"/>
                <a:endCxn id="28" idx="5"/>
              </p:cNvCxnSpPr>
              <p:nvPr/>
            </p:nvCxnSpPr>
            <p:spPr>
              <a:xfrm flipH="1" flipV="1">
                <a:off x="1792342" y="3075534"/>
                <a:ext cx="585116" cy="188595"/>
              </a:xfrm>
              <a:prstGeom prst="lin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FD28A6AF-AC77-4604-99D5-B3EE360A129D}"/>
                  </a:ext>
                </a:extLst>
              </p:cNvPr>
              <p:cNvCxnSpPr>
                <a:stCxn id="33" idx="7"/>
                <a:endCxn id="35" idx="2"/>
              </p:cNvCxnSpPr>
              <p:nvPr/>
            </p:nvCxnSpPr>
            <p:spPr>
              <a:xfrm flipV="1">
                <a:off x="3040189" y="3155483"/>
                <a:ext cx="437510" cy="342980"/>
              </a:xfrm>
              <a:prstGeom prst="lin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B438EE3-1C2C-4F70-91E8-6BDD4141ADBE}"/>
                </a:ext>
              </a:extLst>
            </p:cNvPr>
            <p:cNvSpPr/>
            <p:nvPr/>
          </p:nvSpPr>
          <p:spPr>
            <a:xfrm>
              <a:off x="1438069" y="3037278"/>
              <a:ext cx="173375" cy="184359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0A98A8B-427E-4B02-9323-BB9D2A6A9B66}"/>
                </a:ext>
              </a:extLst>
            </p:cNvPr>
            <p:cNvSpPr/>
            <p:nvPr/>
          </p:nvSpPr>
          <p:spPr>
            <a:xfrm>
              <a:off x="804386" y="4342047"/>
              <a:ext cx="173375" cy="18435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493EA90-D684-46FC-9D48-86AC846E8C8D}"/>
                </a:ext>
              </a:extLst>
            </p:cNvPr>
            <p:cNvSpPr/>
            <p:nvPr/>
          </p:nvSpPr>
          <p:spPr>
            <a:xfrm>
              <a:off x="2887913" y="4493271"/>
              <a:ext cx="173375" cy="18435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41A0349-5682-4409-8944-B71E206424C6}"/>
                </a:ext>
              </a:extLst>
            </p:cNvPr>
            <p:cNvSpPr/>
            <p:nvPr/>
          </p:nvSpPr>
          <p:spPr>
            <a:xfrm>
              <a:off x="2955980" y="3242355"/>
              <a:ext cx="173375" cy="184359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0F3E623-7786-492B-913E-E28B45BA13B8}"/>
                </a:ext>
              </a:extLst>
            </p:cNvPr>
            <p:cNvSpPr/>
            <p:nvPr/>
          </p:nvSpPr>
          <p:spPr>
            <a:xfrm>
              <a:off x="4430935" y="4914923"/>
              <a:ext cx="173375" cy="184359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CEE691C-A4EC-469F-8133-5BF8C3198EBA}"/>
                </a:ext>
              </a:extLst>
            </p:cNvPr>
            <p:cNvCxnSpPr>
              <a:stCxn id="8" idx="6"/>
              <a:endCxn id="24" idx="2"/>
            </p:cNvCxnSpPr>
            <p:nvPr/>
          </p:nvCxnSpPr>
          <p:spPr>
            <a:xfrm flipV="1">
              <a:off x="1611444" y="2814755"/>
              <a:ext cx="942328" cy="314703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752F346-EE90-4890-A4E5-CDC46D09C1AE}"/>
                </a:ext>
              </a:extLst>
            </p:cNvPr>
            <p:cNvCxnSpPr>
              <a:stCxn id="10" idx="7"/>
              <a:endCxn id="26" idx="2"/>
            </p:cNvCxnSpPr>
            <p:nvPr/>
          </p:nvCxnSpPr>
          <p:spPr>
            <a:xfrm>
              <a:off x="952371" y="4369046"/>
              <a:ext cx="1132645" cy="216405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B6312E6-1E55-46BB-A22D-E3ED91D3603F}"/>
                </a:ext>
              </a:extLst>
            </p:cNvPr>
            <p:cNvCxnSpPr>
              <a:stCxn id="10" idx="4"/>
              <a:endCxn id="27" idx="1"/>
            </p:cNvCxnSpPr>
            <p:nvPr/>
          </p:nvCxnSpPr>
          <p:spPr>
            <a:xfrm>
              <a:off x="891074" y="4526406"/>
              <a:ext cx="370114" cy="497774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AE63096-54D0-4F3B-8C91-4188B1BE8407}"/>
                </a:ext>
              </a:extLst>
            </p:cNvPr>
            <p:cNvCxnSpPr>
              <a:stCxn id="13" idx="0"/>
              <a:endCxn id="35" idx="4"/>
            </p:cNvCxnSpPr>
            <p:nvPr/>
          </p:nvCxnSpPr>
          <p:spPr>
            <a:xfrm flipH="1" flipV="1">
              <a:off x="4507457" y="3861675"/>
              <a:ext cx="10166" cy="1053248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69BA5E1-9CF5-4C47-9AC1-56BAD7631CA8}"/>
                </a:ext>
              </a:extLst>
            </p:cNvPr>
            <p:cNvCxnSpPr>
              <a:stCxn id="11" idx="0"/>
              <a:endCxn id="31" idx="4"/>
            </p:cNvCxnSpPr>
            <p:nvPr/>
          </p:nvCxnSpPr>
          <p:spPr>
            <a:xfrm flipH="1" flipV="1">
              <a:off x="2940657" y="4088709"/>
              <a:ext cx="33944" cy="404562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EE30537-5D9A-4077-A854-C6009420D349}"/>
                </a:ext>
              </a:extLst>
            </p:cNvPr>
            <p:cNvCxnSpPr>
              <a:stCxn id="12" idx="6"/>
              <a:endCxn id="36" idx="2"/>
            </p:cNvCxnSpPr>
            <p:nvPr/>
          </p:nvCxnSpPr>
          <p:spPr>
            <a:xfrm>
              <a:off x="3129355" y="3334535"/>
              <a:ext cx="554569" cy="95865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13FC435-D716-4150-BA20-D6F2F9DBF436}"/>
                </a:ext>
              </a:extLst>
            </p:cNvPr>
            <p:cNvCxnSpPr>
              <a:stCxn id="28" idx="6"/>
              <a:endCxn id="12" idx="2"/>
            </p:cNvCxnSpPr>
            <p:nvPr/>
          </p:nvCxnSpPr>
          <p:spPr>
            <a:xfrm flipV="1">
              <a:off x="2085016" y="3334535"/>
              <a:ext cx="870964" cy="250678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F79D06-2720-4A24-879E-1EF97D8090CC}"/>
                </a:ext>
              </a:extLst>
            </p:cNvPr>
            <p:cNvCxnSpPr>
              <a:stCxn id="11" idx="5"/>
              <a:endCxn id="29" idx="1"/>
            </p:cNvCxnSpPr>
            <p:nvPr/>
          </p:nvCxnSpPr>
          <p:spPr>
            <a:xfrm>
              <a:off x="3035898" y="4650631"/>
              <a:ext cx="206265" cy="33224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A9D5A59-F400-43DF-AF04-8859BD21B4AE}"/>
                </a:ext>
              </a:extLst>
            </p:cNvPr>
            <p:cNvCxnSpPr>
              <a:stCxn id="36" idx="6"/>
              <a:endCxn id="35" idx="1"/>
            </p:cNvCxnSpPr>
            <p:nvPr/>
          </p:nvCxnSpPr>
          <p:spPr>
            <a:xfrm>
              <a:off x="3857299" y="3430400"/>
              <a:ext cx="588860" cy="273915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D17DA25-72BF-4797-A57F-D1CB3CE2B1CB}"/>
                </a:ext>
              </a:extLst>
            </p:cNvPr>
            <p:cNvCxnSpPr>
              <a:stCxn id="26" idx="6"/>
              <a:endCxn id="11" idx="2"/>
            </p:cNvCxnSpPr>
            <p:nvPr/>
          </p:nvCxnSpPr>
          <p:spPr>
            <a:xfrm>
              <a:off x="2258391" y="4585451"/>
              <a:ext cx="629522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403F759-246A-4E23-AA9B-A0EC9C12F549}"/>
              </a:ext>
            </a:extLst>
          </p:cNvPr>
          <p:cNvGrpSpPr/>
          <p:nvPr/>
        </p:nvGrpSpPr>
        <p:grpSpPr>
          <a:xfrm>
            <a:off x="6769758" y="3037190"/>
            <a:ext cx="2727383" cy="2420067"/>
            <a:chOff x="804386" y="2722575"/>
            <a:chExt cx="3799924" cy="3313841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8708EF87-9DBE-468F-9D32-24F1749D233D}"/>
                </a:ext>
              </a:extLst>
            </p:cNvPr>
            <p:cNvGrpSpPr/>
            <p:nvPr/>
          </p:nvGrpSpPr>
          <p:grpSpPr>
            <a:xfrm>
              <a:off x="970920" y="2722575"/>
              <a:ext cx="3623224" cy="3313841"/>
              <a:chOff x="1015236" y="2452720"/>
              <a:chExt cx="2586216" cy="2224471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BA821FA6-ED59-4111-91E3-C5680C44C18C}"/>
                  </a:ext>
                </a:extLst>
              </p:cNvPr>
              <p:cNvSpPr/>
              <p:nvPr/>
            </p:nvSpPr>
            <p:spPr>
              <a:xfrm>
                <a:off x="2145058" y="2452720"/>
                <a:ext cx="123753" cy="12375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B306C7A2-BE70-4B59-B122-B5792B328BD9}"/>
                  </a:ext>
                </a:extLst>
              </p:cNvPr>
              <p:cNvSpPr/>
              <p:nvPr/>
            </p:nvSpPr>
            <p:spPr>
              <a:xfrm>
                <a:off x="1204304" y="3228074"/>
                <a:ext cx="123753" cy="12375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F074AAD0-D132-4482-B433-416373BAA2FB}"/>
                  </a:ext>
                </a:extLst>
              </p:cNvPr>
              <p:cNvSpPr/>
              <p:nvPr/>
            </p:nvSpPr>
            <p:spPr>
              <a:xfrm>
                <a:off x="1810465" y="3641329"/>
                <a:ext cx="123753" cy="12375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385D6CE2-8E3B-4581-AFE0-9EB3C6E93FA9}"/>
                  </a:ext>
                </a:extLst>
              </p:cNvPr>
              <p:cNvSpPr/>
              <p:nvPr/>
            </p:nvSpPr>
            <p:spPr>
              <a:xfrm>
                <a:off x="1204303" y="3979587"/>
                <a:ext cx="123753" cy="12375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FFE4B029-ADE6-4D0F-8021-541154DE959C}"/>
                  </a:ext>
                </a:extLst>
              </p:cNvPr>
              <p:cNvSpPr/>
              <p:nvPr/>
            </p:nvSpPr>
            <p:spPr>
              <a:xfrm>
                <a:off x="1686712" y="2969903"/>
                <a:ext cx="123753" cy="12375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F406D20C-44E9-4835-B2C4-B2049E7678F8}"/>
                  </a:ext>
                </a:extLst>
              </p:cNvPr>
              <p:cNvSpPr/>
              <p:nvPr/>
            </p:nvSpPr>
            <p:spPr>
              <a:xfrm>
                <a:off x="2618300" y="3951858"/>
                <a:ext cx="123753" cy="12375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DDAD168D-ADEE-4B71-9768-59807AA48AC3}"/>
                  </a:ext>
                </a:extLst>
              </p:cNvPr>
              <p:cNvSpPr/>
              <p:nvPr/>
            </p:nvSpPr>
            <p:spPr>
              <a:xfrm>
                <a:off x="1815049" y="4478040"/>
                <a:ext cx="123753" cy="12375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C4157170-4BA0-4804-858A-1DBBF14D0AEA}"/>
                  </a:ext>
                </a:extLst>
              </p:cNvPr>
              <p:cNvSpPr/>
              <p:nvPr/>
            </p:nvSpPr>
            <p:spPr>
              <a:xfrm>
                <a:off x="2359335" y="3246006"/>
                <a:ext cx="123753" cy="12375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C705DB31-E21F-43CC-A344-F038F5EEB96C}"/>
                  </a:ext>
                </a:extLst>
              </p:cNvPr>
              <p:cNvSpPr/>
              <p:nvPr/>
            </p:nvSpPr>
            <p:spPr>
              <a:xfrm>
                <a:off x="2951747" y="4466809"/>
                <a:ext cx="123753" cy="12375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408675EE-5DB9-497A-9C68-90A019A8EA5D}"/>
                  </a:ext>
                </a:extLst>
              </p:cNvPr>
              <p:cNvSpPr/>
              <p:nvPr/>
            </p:nvSpPr>
            <p:spPr>
              <a:xfrm>
                <a:off x="2934559" y="3480340"/>
                <a:ext cx="123753" cy="12375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32C189AB-2A0E-4DCA-B89A-48EC804F061A}"/>
                  </a:ext>
                </a:extLst>
              </p:cNvPr>
              <p:cNvSpPr/>
              <p:nvPr/>
            </p:nvSpPr>
            <p:spPr>
              <a:xfrm>
                <a:off x="1015236" y="4553437"/>
                <a:ext cx="123753" cy="12375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C4F1AE8B-3113-4244-B885-9BC83167B99C}"/>
                  </a:ext>
                </a:extLst>
              </p:cNvPr>
              <p:cNvSpPr/>
              <p:nvPr/>
            </p:nvSpPr>
            <p:spPr>
              <a:xfrm>
                <a:off x="3477699" y="3093606"/>
                <a:ext cx="123753" cy="12375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27E7ED62-03C2-4336-8FCF-E5A951440633}"/>
                  </a:ext>
                </a:extLst>
              </p:cNvPr>
              <p:cNvSpPr/>
              <p:nvPr/>
            </p:nvSpPr>
            <p:spPr>
              <a:xfrm>
                <a:off x="2951747" y="2865982"/>
                <a:ext cx="123753" cy="12375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52F891A2-3A77-4016-9A33-0D761938CE75}"/>
                  </a:ext>
                </a:extLst>
              </p:cNvPr>
              <p:cNvCxnSpPr>
                <a:stCxn id="72" idx="0"/>
                <a:endCxn id="68" idx="2"/>
              </p:cNvCxnSpPr>
              <p:nvPr/>
            </p:nvCxnSpPr>
            <p:spPr>
              <a:xfrm flipV="1">
                <a:off x="1748589" y="2514597"/>
                <a:ext cx="396469" cy="455306"/>
              </a:xfrm>
              <a:prstGeom prst="lin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17D86976-E793-4C79-A5BE-5B9BAAB67FAD}"/>
                  </a:ext>
                </a:extLst>
              </p:cNvPr>
              <p:cNvCxnSpPr>
                <a:stCxn id="70" idx="2"/>
                <a:endCxn id="69" idx="5"/>
              </p:cNvCxnSpPr>
              <p:nvPr/>
            </p:nvCxnSpPr>
            <p:spPr>
              <a:xfrm flipH="1" flipV="1">
                <a:off x="1309934" y="3333705"/>
                <a:ext cx="500531" cy="369501"/>
              </a:xfrm>
              <a:prstGeom prst="lin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6C509187-FCB9-4AFF-BCCA-D972A59E202A}"/>
                  </a:ext>
                </a:extLst>
              </p:cNvPr>
              <p:cNvCxnSpPr>
                <a:stCxn id="70" idx="7"/>
                <a:endCxn id="75" idx="2"/>
              </p:cNvCxnSpPr>
              <p:nvPr/>
            </p:nvCxnSpPr>
            <p:spPr>
              <a:xfrm flipV="1">
                <a:off x="1916095" y="3307883"/>
                <a:ext cx="443240" cy="35156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5AF36398-73FE-4065-9849-1AE1290EF830}"/>
                  </a:ext>
                </a:extLst>
              </p:cNvPr>
              <p:cNvCxnSpPr>
                <a:stCxn id="75" idx="6"/>
                <a:endCxn id="80" idx="3"/>
              </p:cNvCxnSpPr>
              <p:nvPr/>
            </p:nvCxnSpPr>
            <p:spPr>
              <a:xfrm flipV="1">
                <a:off x="2483088" y="2971613"/>
                <a:ext cx="486782" cy="336270"/>
              </a:xfrm>
              <a:prstGeom prst="lin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71F90B1A-C717-43E8-BCD1-A1AECD373486}"/>
                  </a:ext>
                </a:extLst>
              </p:cNvPr>
              <p:cNvCxnSpPr>
                <a:stCxn id="78" idx="0"/>
                <a:endCxn id="70" idx="3"/>
              </p:cNvCxnSpPr>
              <p:nvPr/>
            </p:nvCxnSpPr>
            <p:spPr>
              <a:xfrm flipV="1">
                <a:off x="1077113" y="3746960"/>
                <a:ext cx="751475" cy="806477"/>
              </a:xfrm>
              <a:prstGeom prst="lin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307E9632-F78B-445F-B054-8FD32C9D0042}"/>
                  </a:ext>
                </a:extLst>
              </p:cNvPr>
              <p:cNvCxnSpPr>
                <a:stCxn id="78" idx="0"/>
                <a:endCxn id="71" idx="4"/>
              </p:cNvCxnSpPr>
              <p:nvPr/>
            </p:nvCxnSpPr>
            <p:spPr>
              <a:xfrm flipV="1">
                <a:off x="1077113" y="4103341"/>
                <a:ext cx="189067" cy="450096"/>
              </a:xfrm>
              <a:prstGeom prst="lin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610175E0-D370-461A-B27C-82D001A0D71A}"/>
                  </a:ext>
                </a:extLst>
              </p:cNvPr>
              <p:cNvCxnSpPr>
                <a:stCxn id="73" idx="0"/>
                <a:endCxn id="77" idx="3"/>
              </p:cNvCxnSpPr>
              <p:nvPr/>
            </p:nvCxnSpPr>
            <p:spPr>
              <a:xfrm flipV="1">
                <a:off x="2680177" y="3585971"/>
                <a:ext cx="272505" cy="365887"/>
              </a:xfrm>
              <a:prstGeom prst="lin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64EEEDA8-7D48-4BA4-B0DF-A1EECE2AE1E3}"/>
                  </a:ext>
                </a:extLst>
              </p:cNvPr>
              <p:cNvCxnSpPr>
                <a:stCxn id="74" idx="7"/>
                <a:endCxn id="73" idx="3"/>
              </p:cNvCxnSpPr>
              <p:nvPr/>
            </p:nvCxnSpPr>
            <p:spPr>
              <a:xfrm flipV="1">
                <a:off x="1920679" y="4057489"/>
                <a:ext cx="715744" cy="438674"/>
              </a:xfrm>
              <a:prstGeom prst="lin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4B3D96D8-3DA1-43AA-9015-E7DB4A0463D9}"/>
                  </a:ext>
                </a:extLst>
              </p:cNvPr>
              <p:cNvCxnSpPr>
                <a:stCxn id="78" idx="6"/>
                <a:endCxn id="73" idx="2"/>
              </p:cNvCxnSpPr>
              <p:nvPr/>
            </p:nvCxnSpPr>
            <p:spPr>
              <a:xfrm flipV="1">
                <a:off x="1138989" y="4013735"/>
                <a:ext cx="1479311" cy="601579"/>
              </a:xfrm>
              <a:prstGeom prst="lin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C9D0E73A-076F-441C-9890-FB2633B6E4B9}"/>
                  </a:ext>
                </a:extLst>
              </p:cNvPr>
              <p:cNvCxnSpPr>
                <a:stCxn id="74" idx="5"/>
                <a:endCxn id="76" idx="2"/>
              </p:cNvCxnSpPr>
              <p:nvPr/>
            </p:nvCxnSpPr>
            <p:spPr>
              <a:xfrm flipV="1">
                <a:off x="1920679" y="4528686"/>
                <a:ext cx="1031068" cy="54985"/>
              </a:xfrm>
              <a:prstGeom prst="lin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0816EF47-AE9B-4A50-81BB-3E205AAF1E21}"/>
                  </a:ext>
                </a:extLst>
              </p:cNvPr>
              <p:cNvCxnSpPr>
                <a:stCxn id="76" idx="7"/>
                <a:endCxn id="79" idx="2"/>
              </p:cNvCxnSpPr>
              <p:nvPr/>
            </p:nvCxnSpPr>
            <p:spPr>
              <a:xfrm flipV="1">
                <a:off x="3057377" y="3155483"/>
                <a:ext cx="420322" cy="1329449"/>
              </a:xfrm>
              <a:prstGeom prst="lin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C494320D-8050-4FD9-823F-E0099D057C0F}"/>
                  </a:ext>
                </a:extLst>
              </p:cNvPr>
              <p:cNvCxnSpPr>
                <a:stCxn id="69" idx="6"/>
                <a:endCxn id="72" idx="3"/>
              </p:cNvCxnSpPr>
              <p:nvPr/>
            </p:nvCxnSpPr>
            <p:spPr>
              <a:xfrm flipV="1">
                <a:off x="1328057" y="3075534"/>
                <a:ext cx="376778" cy="214417"/>
              </a:xfrm>
              <a:prstGeom prst="lin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A5A9B1BE-22A5-4028-8F80-E7F0C3558CA9}"/>
                  </a:ext>
                </a:extLst>
              </p:cNvPr>
              <p:cNvCxnSpPr>
                <a:stCxn id="75" idx="1"/>
                <a:endCxn id="72" idx="5"/>
              </p:cNvCxnSpPr>
              <p:nvPr/>
            </p:nvCxnSpPr>
            <p:spPr>
              <a:xfrm flipH="1" flipV="1">
                <a:off x="1792342" y="3075534"/>
                <a:ext cx="585116" cy="188595"/>
              </a:xfrm>
              <a:prstGeom prst="lin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47177D1B-B48B-4295-9DD5-EE2FDA56E2EE}"/>
                  </a:ext>
                </a:extLst>
              </p:cNvPr>
              <p:cNvCxnSpPr>
                <a:stCxn id="77" idx="7"/>
                <a:endCxn id="79" idx="2"/>
              </p:cNvCxnSpPr>
              <p:nvPr/>
            </p:nvCxnSpPr>
            <p:spPr>
              <a:xfrm flipV="1">
                <a:off x="3040189" y="3155483"/>
                <a:ext cx="437510" cy="342980"/>
              </a:xfrm>
              <a:prstGeom prst="lin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11917AB-1BE9-4EC5-8990-36E30ECAC9D3}"/>
                </a:ext>
              </a:extLst>
            </p:cNvPr>
            <p:cNvSpPr/>
            <p:nvPr/>
          </p:nvSpPr>
          <p:spPr>
            <a:xfrm>
              <a:off x="1438069" y="3032453"/>
              <a:ext cx="173375" cy="184359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829A740-A55F-4E82-8C75-100DDE85491D}"/>
                </a:ext>
              </a:extLst>
            </p:cNvPr>
            <p:cNvSpPr/>
            <p:nvPr/>
          </p:nvSpPr>
          <p:spPr>
            <a:xfrm>
              <a:off x="804386" y="4342047"/>
              <a:ext cx="173375" cy="18435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219892D-0A33-4FF8-ADDB-E7FAF3D44C66}"/>
                </a:ext>
              </a:extLst>
            </p:cNvPr>
            <p:cNvSpPr/>
            <p:nvPr/>
          </p:nvSpPr>
          <p:spPr>
            <a:xfrm>
              <a:off x="2887913" y="4493271"/>
              <a:ext cx="173375" cy="18435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329B9387-B4CF-40D5-B33E-3B8ED383B7CB}"/>
                </a:ext>
              </a:extLst>
            </p:cNvPr>
            <p:cNvSpPr/>
            <p:nvPr/>
          </p:nvSpPr>
          <p:spPr>
            <a:xfrm>
              <a:off x="2955980" y="3242355"/>
              <a:ext cx="173375" cy="184359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ACC4E9C-6A2E-4ABF-9BD0-08CB01308A81}"/>
                </a:ext>
              </a:extLst>
            </p:cNvPr>
            <p:cNvSpPr/>
            <p:nvPr/>
          </p:nvSpPr>
          <p:spPr>
            <a:xfrm>
              <a:off x="4430935" y="4914923"/>
              <a:ext cx="173375" cy="184359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5638306-753E-4741-8034-76CA5CF71D67}"/>
                </a:ext>
              </a:extLst>
            </p:cNvPr>
            <p:cNvCxnSpPr>
              <a:stCxn id="53" idx="6"/>
              <a:endCxn id="68" idx="2"/>
            </p:cNvCxnSpPr>
            <p:nvPr/>
          </p:nvCxnSpPr>
          <p:spPr>
            <a:xfrm flipV="1">
              <a:off x="1611444" y="2814755"/>
              <a:ext cx="942328" cy="309878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4D9B054-387D-48C6-B22D-B63A54A2C8A9}"/>
                </a:ext>
              </a:extLst>
            </p:cNvPr>
            <p:cNvCxnSpPr>
              <a:stCxn id="54" idx="7"/>
              <a:endCxn id="70" idx="2"/>
            </p:cNvCxnSpPr>
            <p:nvPr/>
          </p:nvCxnSpPr>
          <p:spPr>
            <a:xfrm>
              <a:off x="952371" y="4369046"/>
              <a:ext cx="1132645" cy="21640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26BDEDF-F16E-488A-A86E-E5D8777C569F}"/>
                </a:ext>
              </a:extLst>
            </p:cNvPr>
            <p:cNvCxnSpPr>
              <a:stCxn id="54" idx="4"/>
              <a:endCxn id="71" idx="1"/>
            </p:cNvCxnSpPr>
            <p:nvPr/>
          </p:nvCxnSpPr>
          <p:spPr>
            <a:xfrm>
              <a:off x="891074" y="4526406"/>
              <a:ext cx="370114" cy="497774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859FB89-7CEC-4B3F-BF93-8324BB9189BF}"/>
                </a:ext>
              </a:extLst>
            </p:cNvPr>
            <p:cNvCxnSpPr>
              <a:stCxn id="57" idx="0"/>
              <a:endCxn id="79" idx="4"/>
            </p:cNvCxnSpPr>
            <p:nvPr/>
          </p:nvCxnSpPr>
          <p:spPr>
            <a:xfrm flipH="1" flipV="1">
              <a:off x="4507457" y="3861675"/>
              <a:ext cx="10166" cy="1053248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0AC0DC8-7FF8-4CD2-94AA-8999093E3A40}"/>
                </a:ext>
              </a:extLst>
            </p:cNvPr>
            <p:cNvCxnSpPr>
              <a:stCxn id="55" idx="0"/>
              <a:endCxn id="75" idx="4"/>
            </p:cNvCxnSpPr>
            <p:nvPr/>
          </p:nvCxnSpPr>
          <p:spPr>
            <a:xfrm flipH="1" flipV="1">
              <a:off x="2940657" y="4088709"/>
              <a:ext cx="33944" cy="40456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7FA31F8-31F3-44CF-A6CB-79EF47725792}"/>
                </a:ext>
              </a:extLst>
            </p:cNvPr>
            <p:cNvCxnSpPr>
              <a:stCxn id="56" idx="6"/>
              <a:endCxn id="80" idx="2"/>
            </p:cNvCxnSpPr>
            <p:nvPr/>
          </p:nvCxnSpPr>
          <p:spPr>
            <a:xfrm>
              <a:off x="3129355" y="3334535"/>
              <a:ext cx="554569" cy="95865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89662BE-F0F8-4E57-9193-CB228D873BBD}"/>
                </a:ext>
              </a:extLst>
            </p:cNvPr>
            <p:cNvCxnSpPr>
              <a:stCxn id="72" idx="6"/>
              <a:endCxn id="56" idx="2"/>
            </p:cNvCxnSpPr>
            <p:nvPr/>
          </p:nvCxnSpPr>
          <p:spPr>
            <a:xfrm flipV="1">
              <a:off x="2085016" y="3334535"/>
              <a:ext cx="870964" cy="250678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F50962F-1227-4174-BE8C-A0E19FF4B69A}"/>
                </a:ext>
              </a:extLst>
            </p:cNvPr>
            <p:cNvCxnSpPr>
              <a:stCxn id="55" idx="5"/>
              <a:endCxn id="73" idx="1"/>
            </p:cNvCxnSpPr>
            <p:nvPr/>
          </p:nvCxnSpPr>
          <p:spPr>
            <a:xfrm>
              <a:off x="3035898" y="4650631"/>
              <a:ext cx="206265" cy="3322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9488944-7C17-4FFE-8DB5-798C428D7289}"/>
                </a:ext>
              </a:extLst>
            </p:cNvPr>
            <p:cNvCxnSpPr>
              <a:stCxn id="80" idx="6"/>
              <a:endCxn id="79" idx="1"/>
            </p:cNvCxnSpPr>
            <p:nvPr/>
          </p:nvCxnSpPr>
          <p:spPr>
            <a:xfrm>
              <a:off x="3857299" y="3430400"/>
              <a:ext cx="588860" cy="273915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3CC49B4-4D38-4F41-B8DC-575E04B4EA35}"/>
                </a:ext>
              </a:extLst>
            </p:cNvPr>
            <p:cNvCxnSpPr>
              <a:stCxn id="70" idx="6"/>
              <a:endCxn id="55" idx="2"/>
            </p:cNvCxnSpPr>
            <p:nvPr/>
          </p:nvCxnSpPr>
          <p:spPr>
            <a:xfrm>
              <a:off x="2258391" y="4585451"/>
              <a:ext cx="62952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Right Arrow 1">
            <a:extLst>
              <a:ext uri="{FF2B5EF4-FFF2-40B4-BE49-F238E27FC236}">
                <a16:creationId xmlns:a16="http://schemas.microsoft.com/office/drawing/2014/main" id="{B302907A-00EE-4B16-88B8-D2BD0CC62D49}"/>
              </a:ext>
            </a:extLst>
          </p:cNvPr>
          <p:cNvSpPr/>
          <p:nvPr/>
        </p:nvSpPr>
        <p:spPr>
          <a:xfrm>
            <a:off x="5371900" y="4083490"/>
            <a:ext cx="838773" cy="27276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86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720E457-C61A-4DFB-8D2E-F24147FBC1CC}"/>
              </a:ext>
            </a:extLst>
          </p:cNvPr>
          <p:cNvSpPr txBox="1">
            <a:spLocks/>
          </p:cNvSpPr>
          <p:nvPr/>
        </p:nvSpPr>
        <p:spPr>
          <a:xfrm>
            <a:off x="0" y="2883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Arial Nova" panose="020B0504020202020204" pitchFamily="34" charset="0"/>
              </a:rPr>
              <a:t>Sampling method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18DFD0-D8E2-4885-8E97-905E242B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3C50632-69A4-4CE9-BD5E-CBE041F059D6}" type="slidenum">
              <a:rPr lang="en-US" smtClean="0"/>
              <a:t>19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E57AD5-1A48-459E-B690-8CF6078D02BE}"/>
              </a:ext>
            </a:extLst>
          </p:cNvPr>
          <p:cNvSpPr txBox="1"/>
          <p:nvPr/>
        </p:nvSpPr>
        <p:spPr>
          <a:xfrm>
            <a:off x="3874741" y="1076908"/>
            <a:ext cx="4828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accent1">
                    <a:lumMod val="50000"/>
                  </a:schemeClr>
                </a:solidFill>
                <a:latin typeface="Arial Nova" panose="020B0504020202020204" pitchFamily="34" charset="0"/>
              </a:rPr>
              <a:t>Random Sampling Methods</a:t>
            </a:r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325D2AD6-66A6-45F9-B474-C3A58E70754C}"/>
              </a:ext>
            </a:extLst>
          </p:cNvPr>
          <p:cNvGrpSpPr/>
          <p:nvPr/>
        </p:nvGrpSpPr>
        <p:grpSpPr>
          <a:xfrm>
            <a:off x="482264" y="4306977"/>
            <a:ext cx="5131919" cy="2066215"/>
            <a:chOff x="6144308" y="1681460"/>
            <a:chExt cx="5892350" cy="2372380"/>
          </a:xfrm>
        </p:grpSpPr>
        <p:sp>
          <p:nvSpPr>
            <p:cNvPr id="188" name="Rectangle: Rounded Corners 187">
              <a:extLst>
                <a:ext uri="{FF2B5EF4-FFF2-40B4-BE49-F238E27FC236}">
                  <a16:creationId xmlns:a16="http://schemas.microsoft.com/office/drawing/2014/main" id="{64415365-8C72-4D2F-B7B2-DA2B96D88576}"/>
                </a:ext>
              </a:extLst>
            </p:cNvPr>
            <p:cNvSpPr/>
            <p:nvPr/>
          </p:nvSpPr>
          <p:spPr>
            <a:xfrm>
              <a:off x="6144308" y="1681460"/>
              <a:ext cx="5892350" cy="237238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140A957-8CC3-4D87-8C72-B7B79015B861}"/>
                </a:ext>
              </a:extLst>
            </p:cNvPr>
            <p:cNvGrpSpPr/>
            <p:nvPr/>
          </p:nvGrpSpPr>
          <p:grpSpPr>
            <a:xfrm>
              <a:off x="6345590" y="2054696"/>
              <a:ext cx="5552465" cy="1827804"/>
              <a:chOff x="416511" y="1894988"/>
              <a:chExt cx="7434710" cy="2447416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547F6E4A-16BB-437D-8561-1EA3D0F846BA}"/>
                  </a:ext>
                </a:extLst>
              </p:cNvPr>
              <p:cNvGrpSpPr/>
              <p:nvPr/>
            </p:nvGrpSpPr>
            <p:grpSpPr>
              <a:xfrm>
                <a:off x="416511" y="1922337"/>
                <a:ext cx="2727383" cy="2420067"/>
                <a:chOff x="804386" y="2722575"/>
                <a:chExt cx="3799924" cy="3313841"/>
              </a:xfrm>
            </p:grpSpPr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B86C659B-C06F-4C79-B197-FA8120ADCC7E}"/>
                    </a:ext>
                  </a:extLst>
                </p:cNvPr>
                <p:cNvGrpSpPr/>
                <p:nvPr/>
              </p:nvGrpSpPr>
              <p:grpSpPr>
                <a:xfrm>
                  <a:off x="970920" y="2722575"/>
                  <a:ext cx="3623224" cy="3313841"/>
                  <a:chOff x="1015236" y="2452720"/>
                  <a:chExt cx="2586216" cy="2224471"/>
                </a:xfrm>
              </p:grpSpPr>
              <p:sp>
                <p:nvSpPr>
                  <p:cNvPr id="159" name="Oval 158">
                    <a:extLst>
                      <a:ext uri="{FF2B5EF4-FFF2-40B4-BE49-F238E27FC236}">
                        <a16:creationId xmlns:a16="http://schemas.microsoft.com/office/drawing/2014/main" id="{523F788B-7CED-4D69-90C0-198691D037F4}"/>
                      </a:ext>
                    </a:extLst>
                  </p:cNvPr>
                  <p:cNvSpPr/>
                  <p:nvPr/>
                </p:nvSpPr>
                <p:spPr>
                  <a:xfrm>
                    <a:off x="2145058" y="2452720"/>
                    <a:ext cx="123753" cy="123754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0" name="Oval 159">
                    <a:extLst>
                      <a:ext uri="{FF2B5EF4-FFF2-40B4-BE49-F238E27FC236}">
                        <a16:creationId xmlns:a16="http://schemas.microsoft.com/office/drawing/2014/main" id="{DA597C3F-EBC2-40C8-A27D-1EF9EDEFACC3}"/>
                      </a:ext>
                    </a:extLst>
                  </p:cNvPr>
                  <p:cNvSpPr/>
                  <p:nvPr/>
                </p:nvSpPr>
                <p:spPr>
                  <a:xfrm>
                    <a:off x="1204304" y="3228074"/>
                    <a:ext cx="123753" cy="123754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Oval 160">
                    <a:extLst>
                      <a:ext uri="{FF2B5EF4-FFF2-40B4-BE49-F238E27FC236}">
                        <a16:creationId xmlns:a16="http://schemas.microsoft.com/office/drawing/2014/main" id="{C1015710-A6CA-4D7F-AABA-D4768DC52C18}"/>
                      </a:ext>
                    </a:extLst>
                  </p:cNvPr>
                  <p:cNvSpPr/>
                  <p:nvPr/>
                </p:nvSpPr>
                <p:spPr>
                  <a:xfrm>
                    <a:off x="1810465" y="3641329"/>
                    <a:ext cx="123753" cy="123754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" name="Oval 161">
                    <a:extLst>
                      <a:ext uri="{FF2B5EF4-FFF2-40B4-BE49-F238E27FC236}">
                        <a16:creationId xmlns:a16="http://schemas.microsoft.com/office/drawing/2014/main" id="{A14CB835-26AB-4B8F-A7EB-980C29E5ECD6}"/>
                      </a:ext>
                    </a:extLst>
                  </p:cNvPr>
                  <p:cNvSpPr/>
                  <p:nvPr/>
                </p:nvSpPr>
                <p:spPr>
                  <a:xfrm>
                    <a:off x="1204303" y="3979587"/>
                    <a:ext cx="123753" cy="123754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Oval 162">
                    <a:extLst>
                      <a:ext uri="{FF2B5EF4-FFF2-40B4-BE49-F238E27FC236}">
                        <a16:creationId xmlns:a16="http://schemas.microsoft.com/office/drawing/2014/main" id="{D4072855-3E92-41D2-833D-84B9BFCD146C}"/>
                      </a:ext>
                    </a:extLst>
                  </p:cNvPr>
                  <p:cNvSpPr/>
                  <p:nvPr/>
                </p:nvSpPr>
                <p:spPr>
                  <a:xfrm>
                    <a:off x="1686712" y="2969903"/>
                    <a:ext cx="123753" cy="123754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4" name="Oval 163">
                    <a:extLst>
                      <a:ext uri="{FF2B5EF4-FFF2-40B4-BE49-F238E27FC236}">
                        <a16:creationId xmlns:a16="http://schemas.microsoft.com/office/drawing/2014/main" id="{1A8B741B-09C6-4294-AEDB-6439EFA6FB0D}"/>
                      </a:ext>
                    </a:extLst>
                  </p:cNvPr>
                  <p:cNvSpPr/>
                  <p:nvPr/>
                </p:nvSpPr>
                <p:spPr>
                  <a:xfrm>
                    <a:off x="2618300" y="3951858"/>
                    <a:ext cx="123753" cy="123754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Oval 164">
                    <a:extLst>
                      <a:ext uri="{FF2B5EF4-FFF2-40B4-BE49-F238E27FC236}">
                        <a16:creationId xmlns:a16="http://schemas.microsoft.com/office/drawing/2014/main" id="{2B405FD4-E901-4AAC-BB1A-6CEFCEDD5FF1}"/>
                      </a:ext>
                    </a:extLst>
                  </p:cNvPr>
                  <p:cNvSpPr/>
                  <p:nvPr/>
                </p:nvSpPr>
                <p:spPr>
                  <a:xfrm>
                    <a:off x="1815049" y="4478040"/>
                    <a:ext cx="123753" cy="123754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6" name="Oval 165">
                    <a:extLst>
                      <a:ext uri="{FF2B5EF4-FFF2-40B4-BE49-F238E27FC236}">
                        <a16:creationId xmlns:a16="http://schemas.microsoft.com/office/drawing/2014/main" id="{FB588EB3-F5AC-4411-A98E-D6E588DA465D}"/>
                      </a:ext>
                    </a:extLst>
                  </p:cNvPr>
                  <p:cNvSpPr/>
                  <p:nvPr/>
                </p:nvSpPr>
                <p:spPr>
                  <a:xfrm>
                    <a:off x="2359335" y="3246006"/>
                    <a:ext cx="123753" cy="123754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7" name="Oval 166">
                    <a:extLst>
                      <a:ext uri="{FF2B5EF4-FFF2-40B4-BE49-F238E27FC236}">
                        <a16:creationId xmlns:a16="http://schemas.microsoft.com/office/drawing/2014/main" id="{1C38D74B-8B8E-4FA5-ACE9-FE99E3ADE551}"/>
                      </a:ext>
                    </a:extLst>
                  </p:cNvPr>
                  <p:cNvSpPr/>
                  <p:nvPr/>
                </p:nvSpPr>
                <p:spPr>
                  <a:xfrm>
                    <a:off x="2951747" y="4466809"/>
                    <a:ext cx="123753" cy="123754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8" name="Oval 167">
                    <a:extLst>
                      <a:ext uri="{FF2B5EF4-FFF2-40B4-BE49-F238E27FC236}">
                        <a16:creationId xmlns:a16="http://schemas.microsoft.com/office/drawing/2014/main" id="{7F810512-B91E-49F0-9AE0-FF3787CC6239}"/>
                      </a:ext>
                    </a:extLst>
                  </p:cNvPr>
                  <p:cNvSpPr/>
                  <p:nvPr/>
                </p:nvSpPr>
                <p:spPr>
                  <a:xfrm>
                    <a:off x="2934559" y="3480340"/>
                    <a:ext cx="123753" cy="123754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9" name="Oval 168">
                    <a:extLst>
                      <a:ext uri="{FF2B5EF4-FFF2-40B4-BE49-F238E27FC236}">
                        <a16:creationId xmlns:a16="http://schemas.microsoft.com/office/drawing/2014/main" id="{ECCED633-58B0-47D1-A037-74BAF0D054B5}"/>
                      </a:ext>
                    </a:extLst>
                  </p:cNvPr>
                  <p:cNvSpPr/>
                  <p:nvPr/>
                </p:nvSpPr>
                <p:spPr>
                  <a:xfrm>
                    <a:off x="1015236" y="4553437"/>
                    <a:ext cx="123753" cy="123754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0" name="Oval 169">
                    <a:extLst>
                      <a:ext uri="{FF2B5EF4-FFF2-40B4-BE49-F238E27FC236}">
                        <a16:creationId xmlns:a16="http://schemas.microsoft.com/office/drawing/2014/main" id="{2B708272-6720-4EE6-B51F-A436027A851B}"/>
                      </a:ext>
                    </a:extLst>
                  </p:cNvPr>
                  <p:cNvSpPr/>
                  <p:nvPr/>
                </p:nvSpPr>
                <p:spPr>
                  <a:xfrm>
                    <a:off x="3477699" y="3093606"/>
                    <a:ext cx="123753" cy="123754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" name="Oval 170">
                    <a:extLst>
                      <a:ext uri="{FF2B5EF4-FFF2-40B4-BE49-F238E27FC236}">
                        <a16:creationId xmlns:a16="http://schemas.microsoft.com/office/drawing/2014/main" id="{9B6047A7-3BD6-4C67-9CE0-9C22AC020B76}"/>
                      </a:ext>
                    </a:extLst>
                  </p:cNvPr>
                  <p:cNvSpPr/>
                  <p:nvPr/>
                </p:nvSpPr>
                <p:spPr>
                  <a:xfrm>
                    <a:off x="2951747" y="2865982"/>
                    <a:ext cx="123753" cy="123754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2" name="Straight Connector 171">
                    <a:extLst>
                      <a:ext uri="{FF2B5EF4-FFF2-40B4-BE49-F238E27FC236}">
                        <a16:creationId xmlns:a16="http://schemas.microsoft.com/office/drawing/2014/main" id="{AB8892CE-489F-4165-BF09-FCB36C08ABAD}"/>
                      </a:ext>
                    </a:extLst>
                  </p:cNvPr>
                  <p:cNvCxnSpPr>
                    <a:stCxn id="163" idx="0"/>
                    <a:endCxn id="159" idx="2"/>
                  </p:cNvCxnSpPr>
                  <p:nvPr/>
                </p:nvCxnSpPr>
                <p:spPr>
                  <a:xfrm flipV="1">
                    <a:off x="1748589" y="2514597"/>
                    <a:ext cx="396469" cy="455306"/>
                  </a:xfrm>
                  <a:prstGeom prst="lin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Straight Connector 172">
                    <a:extLst>
                      <a:ext uri="{FF2B5EF4-FFF2-40B4-BE49-F238E27FC236}">
                        <a16:creationId xmlns:a16="http://schemas.microsoft.com/office/drawing/2014/main" id="{5179F51C-FD4D-4BD7-A03B-E9E0B912AE7E}"/>
                      </a:ext>
                    </a:extLst>
                  </p:cNvPr>
                  <p:cNvCxnSpPr>
                    <a:stCxn id="161" idx="2"/>
                    <a:endCxn id="160" idx="5"/>
                  </p:cNvCxnSpPr>
                  <p:nvPr/>
                </p:nvCxnSpPr>
                <p:spPr>
                  <a:xfrm flipH="1" flipV="1">
                    <a:off x="1309934" y="3333705"/>
                    <a:ext cx="500531" cy="369501"/>
                  </a:xfrm>
                  <a:prstGeom prst="lin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Straight Connector 173">
                    <a:extLst>
                      <a:ext uri="{FF2B5EF4-FFF2-40B4-BE49-F238E27FC236}">
                        <a16:creationId xmlns:a16="http://schemas.microsoft.com/office/drawing/2014/main" id="{DEA336A9-D47E-466E-976C-B21189844F52}"/>
                      </a:ext>
                    </a:extLst>
                  </p:cNvPr>
                  <p:cNvCxnSpPr>
                    <a:stCxn id="161" idx="7"/>
                    <a:endCxn id="166" idx="2"/>
                  </p:cNvCxnSpPr>
                  <p:nvPr/>
                </p:nvCxnSpPr>
                <p:spPr>
                  <a:xfrm flipV="1">
                    <a:off x="1916095" y="3307883"/>
                    <a:ext cx="443240" cy="351569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Straight Connector 174">
                    <a:extLst>
                      <a:ext uri="{FF2B5EF4-FFF2-40B4-BE49-F238E27FC236}">
                        <a16:creationId xmlns:a16="http://schemas.microsoft.com/office/drawing/2014/main" id="{08614176-20BF-4D15-9CBB-169B7E413976}"/>
                      </a:ext>
                    </a:extLst>
                  </p:cNvPr>
                  <p:cNvCxnSpPr>
                    <a:stCxn id="166" idx="6"/>
                    <a:endCxn id="171" idx="3"/>
                  </p:cNvCxnSpPr>
                  <p:nvPr/>
                </p:nvCxnSpPr>
                <p:spPr>
                  <a:xfrm flipV="1">
                    <a:off x="2483088" y="2971613"/>
                    <a:ext cx="486782" cy="33627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Straight Connector 175">
                    <a:extLst>
                      <a:ext uri="{FF2B5EF4-FFF2-40B4-BE49-F238E27FC236}">
                        <a16:creationId xmlns:a16="http://schemas.microsoft.com/office/drawing/2014/main" id="{23BFF1BE-EFF9-4B69-93D8-0CE6CA465E65}"/>
                      </a:ext>
                    </a:extLst>
                  </p:cNvPr>
                  <p:cNvCxnSpPr>
                    <a:stCxn id="169" idx="0"/>
                    <a:endCxn id="161" idx="3"/>
                  </p:cNvCxnSpPr>
                  <p:nvPr/>
                </p:nvCxnSpPr>
                <p:spPr>
                  <a:xfrm flipV="1">
                    <a:off x="1077113" y="3746960"/>
                    <a:ext cx="751475" cy="806477"/>
                  </a:xfrm>
                  <a:prstGeom prst="lin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Straight Connector 176">
                    <a:extLst>
                      <a:ext uri="{FF2B5EF4-FFF2-40B4-BE49-F238E27FC236}">
                        <a16:creationId xmlns:a16="http://schemas.microsoft.com/office/drawing/2014/main" id="{7442A9AA-7E4A-4F7A-88A7-AAB57031D342}"/>
                      </a:ext>
                    </a:extLst>
                  </p:cNvPr>
                  <p:cNvCxnSpPr>
                    <a:stCxn id="169" idx="0"/>
                    <a:endCxn id="162" idx="4"/>
                  </p:cNvCxnSpPr>
                  <p:nvPr/>
                </p:nvCxnSpPr>
                <p:spPr>
                  <a:xfrm flipV="1">
                    <a:off x="1077113" y="4103341"/>
                    <a:ext cx="189067" cy="450096"/>
                  </a:xfrm>
                  <a:prstGeom prst="lin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Connector 177">
                    <a:extLst>
                      <a:ext uri="{FF2B5EF4-FFF2-40B4-BE49-F238E27FC236}">
                        <a16:creationId xmlns:a16="http://schemas.microsoft.com/office/drawing/2014/main" id="{1C3E755F-9967-4A66-8A91-7A445473CD08}"/>
                      </a:ext>
                    </a:extLst>
                  </p:cNvPr>
                  <p:cNvCxnSpPr>
                    <a:stCxn id="164" idx="0"/>
                    <a:endCxn id="168" idx="3"/>
                  </p:cNvCxnSpPr>
                  <p:nvPr/>
                </p:nvCxnSpPr>
                <p:spPr>
                  <a:xfrm flipV="1">
                    <a:off x="2680177" y="3585971"/>
                    <a:ext cx="272505" cy="365887"/>
                  </a:xfrm>
                  <a:prstGeom prst="lin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Straight Connector 178">
                    <a:extLst>
                      <a:ext uri="{FF2B5EF4-FFF2-40B4-BE49-F238E27FC236}">
                        <a16:creationId xmlns:a16="http://schemas.microsoft.com/office/drawing/2014/main" id="{A1B237DF-C3C9-4BFF-A78D-7BDF130943A7}"/>
                      </a:ext>
                    </a:extLst>
                  </p:cNvPr>
                  <p:cNvCxnSpPr>
                    <a:stCxn id="165" idx="7"/>
                    <a:endCxn id="164" idx="3"/>
                  </p:cNvCxnSpPr>
                  <p:nvPr/>
                </p:nvCxnSpPr>
                <p:spPr>
                  <a:xfrm flipV="1">
                    <a:off x="1920679" y="4057489"/>
                    <a:ext cx="715744" cy="438674"/>
                  </a:xfrm>
                  <a:prstGeom prst="lin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Straight Connector 179">
                    <a:extLst>
                      <a:ext uri="{FF2B5EF4-FFF2-40B4-BE49-F238E27FC236}">
                        <a16:creationId xmlns:a16="http://schemas.microsoft.com/office/drawing/2014/main" id="{BFE66B70-9756-44E6-AC6B-C4FD893F7456}"/>
                      </a:ext>
                    </a:extLst>
                  </p:cNvPr>
                  <p:cNvCxnSpPr>
                    <a:stCxn id="169" idx="6"/>
                    <a:endCxn id="164" idx="2"/>
                  </p:cNvCxnSpPr>
                  <p:nvPr/>
                </p:nvCxnSpPr>
                <p:spPr>
                  <a:xfrm flipV="1">
                    <a:off x="1138989" y="4013735"/>
                    <a:ext cx="1479311" cy="601579"/>
                  </a:xfrm>
                  <a:prstGeom prst="lin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Connector 180">
                    <a:extLst>
                      <a:ext uri="{FF2B5EF4-FFF2-40B4-BE49-F238E27FC236}">
                        <a16:creationId xmlns:a16="http://schemas.microsoft.com/office/drawing/2014/main" id="{D6B9FCA1-916C-4D93-979E-9540C974048B}"/>
                      </a:ext>
                    </a:extLst>
                  </p:cNvPr>
                  <p:cNvCxnSpPr>
                    <a:stCxn id="165" idx="5"/>
                    <a:endCxn id="167" idx="2"/>
                  </p:cNvCxnSpPr>
                  <p:nvPr/>
                </p:nvCxnSpPr>
                <p:spPr>
                  <a:xfrm flipV="1">
                    <a:off x="1920679" y="4528686"/>
                    <a:ext cx="1031068" cy="54985"/>
                  </a:xfrm>
                  <a:prstGeom prst="lin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>
                    <a:extLst>
                      <a:ext uri="{FF2B5EF4-FFF2-40B4-BE49-F238E27FC236}">
                        <a16:creationId xmlns:a16="http://schemas.microsoft.com/office/drawing/2014/main" id="{E24B3085-00A2-4C3B-874A-0C583C1A97AB}"/>
                      </a:ext>
                    </a:extLst>
                  </p:cNvPr>
                  <p:cNvCxnSpPr>
                    <a:stCxn id="167" idx="7"/>
                    <a:endCxn id="170" idx="2"/>
                  </p:cNvCxnSpPr>
                  <p:nvPr/>
                </p:nvCxnSpPr>
                <p:spPr>
                  <a:xfrm flipV="1">
                    <a:off x="3057377" y="3155483"/>
                    <a:ext cx="420322" cy="1329449"/>
                  </a:xfrm>
                  <a:prstGeom prst="lin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>
                    <a:extLst>
                      <a:ext uri="{FF2B5EF4-FFF2-40B4-BE49-F238E27FC236}">
                        <a16:creationId xmlns:a16="http://schemas.microsoft.com/office/drawing/2014/main" id="{0267730A-70DD-449C-A334-5EAD438BD203}"/>
                      </a:ext>
                    </a:extLst>
                  </p:cNvPr>
                  <p:cNvCxnSpPr>
                    <a:stCxn id="160" idx="6"/>
                    <a:endCxn id="163" idx="3"/>
                  </p:cNvCxnSpPr>
                  <p:nvPr/>
                </p:nvCxnSpPr>
                <p:spPr>
                  <a:xfrm flipV="1">
                    <a:off x="1328057" y="3075534"/>
                    <a:ext cx="376778" cy="214417"/>
                  </a:xfrm>
                  <a:prstGeom prst="lin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>
                    <a:extLst>
                      <a:ext uri="{FF2B5EF4-FFF2-40B4-BE49-F238E27FC236}">
                        <a16:creationId xmlns:a16="http://schemas.microsoft.com/office/drawing/2014/main" id="{34881495-BDC2-461E-8599-B7ACD6F2E208}"/>
                      </a:ext>
                    </a:extLst>
                  </p:cNvPr>
                  <p:cNvCxnSpPr>
                    <a:stCxn id="166" idx="1"/>
                    <a:endCxn id="163" idx="5"/>
                  </p:cNvCxnSpPr>
                  <p:nvPr/>
                </p:nvCxnSpPr>
                <p:spPr>
                  <a:xfrm flipH="1" flipV="1">
                    <a:off x="1792342" y="3075534"/>
                    <a:ext cx="585116" cy="188595"/>
                  </a:xfrm>
                  <a:prstGeom prst="lin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>
                    <a:extLst>
                      <a:ext uri="{FF2B5EF4-FFF2-40B4-BE49-F238E27FC236}">
                        <a16:creationId xmlns:a16="http://schemas.microsoft.com/office/drawing/2014/main" id="{E65CB5F0-2F2C-4636-994F-EE3EA3FC2169}"/>
                      </a:ext>
                    </a:extLst>
                  </p:cNvPr>
                  <p:cNvCxnSpPr>
                    <a:stCxn id="168" idx="7"/>
                    <a:endCxn id="170" idx="2"/>
                  </p:cNvCxnSpPr>
                  <p:nvPr/>
                </p:nvCxnSpPr>
                <p:spPr>
                  <a:xfrm flipV="1">
                    <a:off x="3040189" y="3155483"/>
                    <a:ext cx="437510" cy="342980"/>
                  </a:xfrm>
                  <a:prstGeom prst="lin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E785BA5B-7025-4791-A89D-4AFAB4946542}"/>
                    </a:ext>
                  </a:extLst>
                </p:cNvPr>
                <p:cNvSpPr/>
                <p:nvPr/>
              </p:nvSpPr>
              <p:spPr>
                <a:xfrm>
                  <a:off x="1438069" y="3037278"/>
                  <a:ext cx="173375" cy="184359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51808EA8-E986-4578-AE66-0A2C14011215}"/>
                    </a:ext>
                  </a:extLst>
                </p:cNvPr>
                <p:cNvSpPr/>
                <p:nvPr/>
              </p:nvSpPr>
              <p:spPr>
                <a:xfrm>
                  <a:off x="804386" y="4342047"/>
                  <a:ext cx="173375" cy="184359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F5A3A076-BBBF-4CA9-A5BE-230C4E1A550C}"/>
                    </a:ext>
                  </a:extLst>
                </p:cNvPr>
                <p:cNvSpPr/>
                <p:nvPr/>
              </p:nvSpPr>
              <p:spPr>
                <a:xfrm>
                  <a:off x="2887913" y="4493271"/>
                  <a:ext cx="173375" cy="184359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99E95939-938C-44F8-AD82-FB430056F68F}"/>
                    </a:ext>
                  </a:extLst>
                </p:cNvPr>
                <p:cNvSpPr/>
                <p:nvPr/>
              </p:nvSpPr>
              <p:spPr>
                <a:xfrm>
                  <a:off x="2955980" y="3242355"/>
                  <a:ext cx="173375" cy="184359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52402C12-70E2-48BD-BEDA-2AB36E5261DE}"/>
                    </a:ext>
                  </a:extLst>
                </p:cNvPr>
                <p:cNvSpPr/>
                <p:nvPr/>
              </p:nvSpPr>
              <p:spPr>
                <a:xfrm>
                  <a:off x="4430935" y="4914923"/>
                  <a:ext cx="173375" cy="184359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37F412C7-3BE4-4AFE-BBA1-87DF031D0114}"/>
                    </a:ext>
                  </a:extLst>
                </p:cNvPr>
                <p:cNvCxnSpPr>
                  <a:stCxn id="144" idx="6"/>
                  <a:endCxn id="159" idx="2"/>
                </p:cNvCxnSpPr>
                <p:nvPr/>
              </p:nvCxnSpPr>
              <p:spPr>
                <a:xfrm flipV="1">
                  <a:off x="1611444" y="2814755"/>
                  <a:ext cx="942328" cy="314703"/>
                </a:xfrm>
                <a:prstGeom prst="lin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62F514D0-C207-413A-BEC7-954EF30C0E4E}"/>
                    </a:ext>
                  </a:extLst>
                </p:cNvPr>
                <p:cNvCxnSpPr>
                  <a:stCxn id="145" idx="7"/>
                  <a:endCxn id="161" idx="2"/>
                </p:cNvCxnSpPr>
                <p:nvPr/>
              </p:nvCxnSpPr>
              <p:spPr>
                <a:xfrm>
                  <a:off x="952371" y="4369046"/>
                  <a:ext cx="1132645" cy="216405"/>
                </a:xfrm>
                <a:prstGeom prst="line">
                  <a:avLst/>
                </a:prstGeom>
                <a:solidFill>
                  <a:schemeClr val="accent6">
                    <a:lumMod val="50000"/>
                  </a:schemeClr>
                </a:solidFill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8594D7AB-6ABA-4B19-A7B9-56F2CAFA6E8F}"/>
                    </a:ext>
                  </a:extLst>
                </p:cNvPr>
                <p:cNvCxnSpPr>
                  <a:stCxn id="145" idx="4"/>
                  <a:endCxn id="162" idx="1"/>
                </p:cNvCxnSpPr>
                <p:nvPr/>
              </p:nvCxnSpPr>
              <p:spPr>
                <a:xfrm>
                  <a:off x="891074" y="4526406"/>
                  <a:ext cx="370114" cy="497774"/>
                </a:xfrm>
                <a:prstGeom prst="lin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D6CE2A58-7534-4795-AF8B-D3869918BDEA}"/>
                    </a:ext>
                  </a:extLst>
                </p:cNvPr>
                <p:cNvCxnSpPr>
                  <a:stCxn id="148" idx="0"/>
                  <a:endCxn id="170" idx="4"/>
                </p:cNvCxnSpPr>
                <p:nvPr/>
              </p:nvCxnSpPr>
              <p:spPr>
                <a:xfrm flipH="1" flipV="1">
                  <a:off x="4507457" y="3861675"/>
                  <a:ext cx="10166" cy="1053248"/>
                </a:xfrm>
                <a:prstGeom prst="lin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FBD7DD6B-0191-45D7-894D-7A149475032F}"/>
                    </a:ext>
                  </a:extLst>
                </p:cNvPr>
                <p:cNvCxnSpPr>
                  <a:stCxn id="146" idx="0"/>
                  <a:endCxn id="166" idx="4"/>
                </p:cNvCxnSpPr>
                <p:nvPr/>
              </p:nvCxnSpPr>
              <p:spPr>
                <a:xfrm flipH="1" flipV="1">
                  <a:off x="2940657" y="4088709"/>
                  <a:ext cx="33944" cy="404562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608A15A3-3B90-49E3-B012-5C6B948EE033}"/>
                    </a:ext>
                  </a:extLst>
                </p:cNvPr>
                <p:cNvCxnSpPr>
                  <a:stCxn id="147" idx="6"/>
                  <a:endCxn id="171" idx="2"/>
                </p:cNvCxnSpPr>
                <p:nvPr/>
              </p:nvCxnSpPr>
              <p:spPr>
                <a:xfrm>
                  <a:off x="3129355" y="3334535"/>
                  <a:ext cx="554569" cy="95865"/>
                </a:xfrm>
                <a:prstGeom prst="lin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6D243135-ACB5-496E-8BC6-51F15D8AE866}"/>
                    </a:ext>
                  </a:extLst>
                </p:cNvPr>
                <p:cNvCxnSpPr>
                  <a:stCxn id="163" idx="6"/>
                  <a:endCxn id="147" idx="2"/>
                </p:cNvCxnSpPr>
                <p:nvPr/>
              </p:nvCxnSpPr>
              <p:spPr>
                <a:xfrm flipV="1">
                  <a:off x="2085016" y="3334535"/>
                  <a:ext cx="870964" cy="250678"/>
                </a:xfrm>
                <a:prstGeom prst="lin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id="{FF28EDCC-6F1A-4BE5-BBD7-518878DC91A3}"/>
                    </a:ext>
                  </a:extLst>
                </p:cNvPr>
                <p:cNvCxnSpPr>
                  <a:stCxn id="146" idx="5"/>
                  <a:endCxn id="164" idx="1"/>
                </p:cNvCxnSpPr>
                <p:nvPr/>
              </p:nvCxnSpPr>
              <p:spPr>
                <a:xfrm>
                  <a:off x="3035898" y="4650631"/>
                  <a:ext cx="206265" cy="33224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71BE2C7E-69C9-4B77-A704-4D0E368A0491}"/>
                    </a:ext>
                  </a:extLst>
                </p:cNvPr>
                <p:cNvCxnSpPr>
                  <a:stCxn id="171" idx="6"/>
                  <a:endCxn id="170" idx="1"/>
                </p:cNvCxnSpPr>
                <p:nvPr/>
              </p:nvCxnSpPr>
              <p:spPr>
                <a:xfrm>
                  <a:off x="3857299" y="3430400"/>
                  <a:ext cx="588860" cy="273915"/>
                </a:xfrm>
                <a:prstGeom prst="lin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194FC818-714B-446C-8CCB-87ECE62F5393}"/>
                    </a:ext>
                  </a:extLst>
                </p:cNvPr>
                <p:cNvCxnSpPr>
                  <a:stCxn id="161" idx="6"/>
                  <a:endCxn id="146" idx="2"/>
                </p:cNvCxnSpPr>
                <p:nvPr/>
              </p:nvCxnSpPr>
              <p:spPr>
                <a:xfrm>
                  <a:off x="2258391" y="4585451"/>
                  <a:ext cx="629522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2E684225-DF30-4ED1-A269-EED2F59D4971}"/>
                  </a:ext>
                </a:extLst>
              </p:cNvPr>
              <p:cNvGrpSpPr/>
              <p:nvPr/>
            </p:nvGrpSpPr>
            <p:grpSpPr>
              <a:xfrm>
                <a:off x="5123838" y="1894988"/>
                <a:ext cx="2727383" cy="2420067"/>
                <a:chOff x="804386" y="2722575"/>
                <a:chExt cx="3799924" cy="3313841"/>
              </a:xfrm>
            </p:grpSpPr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739A5F9A-B696-4041-AA2D-37E0EBD23177}"/>
                    </a:ext>
                  </a:extLst>
                </p:cNvPr>
                <p:cNvGrpSpPr/>
                <p:nvPr/>
              </p:nvGrpSpPr>
              <p:grpSpPr>
                <a:xfrm>
                  <a:off x="970920" y="2722575"/>
                  <a:ext cx="3623224" cy="3313841"/>
                  <a:chOff x="1015236" y="2452720"/>
                  <a:chExt cx="2586216" cy="2224471"/>
                </a:xfrm>
              </p:grpSpPr>
              <p:sp>
                <p:nvSpPr>
                  <p:cNvPr id="116" name="Oval 115">
                    <a:extLst>
                      <a:ext uri="{FF2B5EF4-FFF2-40B4-BE49-F238E27FC236}">
                        <a16:creationId xmlns:a16="http://schemas.microsoft.com/office/drawing/2014/main" id="{E4FC9171-0606-45AE-BBCA-BBB0A9B8BA5B}"/>
                      </a:ext>
                    </a:extLst>
                  </p:cNvPr>
                  <p:cNvSpPr/>
                  <p:nvPr/>
                </p:nvSpPr>
                <p:spPr>
                  <a:xfrm>
                    <a:off x="2145058" y="2452720"/>
                    <a:ext cx="123753" cy="123754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7" name="Oval 116">
                    <a:extLst>
                      <a:ext uri="{FF2B5EF4-FFF2-40B4-BE49-F238E27FC236}">
                        <a16:creationId xmlns:a16="http://schemas.microsoft.com/office/drawing/2014/main" id="{20909569-607D-47E6-98E5-AB15C76BB309}"/>
                      </a:ext>
                    </a:extLst>
                  </p:cNvPr>
                  <p:cNvSpPr/>
                  <p:nvPr/>
                </p:nvSpPr>
                <p:spPr>
                  <a:xfrm>
                    <a:off x="1204304" y="3228074"/>
                    <a:ext cx="123753" cy="123754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" name="Oval 117">
                    <a:extLst>
                      <a:ext uri="{FF2B5EF4-FFF2-40B4-BE49-F238E27FC236}">
                        <a16:creationId xmlns:a16="http://schemas.microsoft.com/office/drawing/2014/main" id="{A40DD99F-6B3C-49CC-BA71-D301460410CD}"/>
                      </a:ext>
                    </a:extLst>
                  </p:cNvPr>
                  <p:cNvSpPr/>
                  <p:nvPr/>
                </p:nvSpPr>
                <p:spPr>
                  <a:xfrm>
                    <a:off x="1810465" y="3641329"/>
                    <a:ext cx="123753" cy="123754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Oval 118">
                    <a:extLst>
                      <a:ext uri="{FF2B5EF4-FFF2-40B4-BE49-F238E27FC236}">
                        <a16:creationId xmlns:a16="http://schemas.microsoft.com/office/drawing/2014/main" id="{F722D725-A8EC-4E7F-ACD1-99F767F62316}"/>
                      </a:ext>
                    </a:extLst>
                  </p:cNvPr>
                  <p:cNvSpPr/>
                  <p:nvPr/>
                </p:nvSpPr>
                <p:spPr>
                  <a:xfrm>
                    <a:off x="1204303" y="3979587"/>
                    <a:ext cx="123753" cy="123754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Oval 119">
                    <a:extLst>
                      <a:ext uri="{FF2B5EF4-FFF2-40B4-BE49-F238E27FC236}">
                        <a16:creationId xmlns:a16="http://schemas.microsoft.com/office/drawing/2014/main" id="{454432BE-6A3C-4BB5-9B01-DC5194A76DF5}"/>
                      </a:ext>
                    </a:extLst>
                  </p:cNvPr>
                  <p:cNvSpPr/>
                  <p:nvPr/>
                </p:nvSpPr>
                <p:spPr>
                  <a:xfrm>
                    <a:off x="1686712" y="2969903"/>
                    <a:ext cx="123753" cy="123754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Oval 120">
                    <a:extLst>
                      <a:ext uri="{FF2B5EF4-FFF2-40B4-BE49-F238E27FC236}">
                        <a16:creationId xmlns:a16="http://schemas.microsoft.com/office/drawing/2014/main" id="{228E6F35-E6EA-44BE-80D5-F5939061C106}"/>
                      </a:ext>
                    </a:extLst>
                  </p:cNvPr>
                  <p:cNvSpPr/>
                  <p:nvPr/>
                </p:nvSpPr>
                <p:spPr>
                  <a:xfrm>
                    <a:off x="2618300" y="3951858"/>
                    <a:ext cx="123753" cy="123754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Oval 121">
                    <a:extLst>
                      <a:ext uri="{FF2B5EF4-FFF2-40B4-BE49-F238E27FC236}">
                        <a16:creationId xmlns:a16="http://schemas.microsoft.com/office/drawing/2014/main" id="{B7311316-D122-4AE9-931A-9CC7FC83344D}"/>
                      </a:ext>
                    </a:extLst>
                  </p:cNvPr>
                  <p:cNvSpPr/>
                  <p:nvPr/>
                </p:nvSpPr>
                <p:spPr>
                  <a:xfrm>
                    <a:off x="1815049" y="4478040"/>
                    <a:ext cx="123753" cy="123754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FE61767E-8231-423F-83EE-2B40BE69C04D}"/>
                      </a:ext>
                    </a:extLst>
                  </p:cNvPr>
                  <p:cNvSpPr/>
                  <p:nvPr/>
                </p:nvSpPr>
                <p:spPr>
                  <a:xfrm>
                    <a:off x="2359335" y="3246006"/>
                    <a:ext cx="123753" cy="123754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Oval 123">
                    <a:extLst>
                      <a:ext uri="{FF2B5EF4-FFF2-40B4-BE49-F238E27FC236}">
                        <a16:creationId xmlns:a16="http://schemas.microsoft.com/office/drawing/2014/main" id="{BB195AB6-B6B5-4124-851B-ED40E014CFE5}"/>
                      </a:ext>
                    </a:extLst>
                  </p:cNvPr>
                  <p:cNvSpPr/>
                  <p:nvPr/>
                </p:nvSpPr>
                <p:spPr>
                  <a:xfrm>
                    <a:off x="2951747" y="4466809"/>
                    <a:ext cx="123753" cy="123754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272236C8-5D55-4809-B502-7F235D4AA6A2}"/>
                      </a:ext>
                    </a:extLst>
                  </p:cNvPr>
                  <p:cNvSpPr/>
                  <p:nvPr/>
                </p:nvSpPr>
                <p:spPr>
                  <a:xfrm>
                    <a:off x="2934559" y="3480340"/>
                    <a:ext cx="123753" cy="123754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B456723A-1F0A-4C64-978F-3BD3A9AAA028}"/>
                      </a:ext>
                    </a:extLst>
                  </p:cNvPr>
                  <p:cNvSpPr/>
                  <p:nvPr/>
                </p:nvSpPr>
                <p:spPr>
                  <a:xfrm>
                    <a:off x="1015236" y="4553437"/>
                    <a:ext cx="123753" cy="123754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DA61F538-6227-4702-A1A3-74F3B69FEFE3}"/>
                      </a:ext>
                    </a:extLst>
                  </p:cNvPr>
                  <p:cNvSpPr/>
                  <p:nvPr/>
                </p:nvSpPr>
                <p:spPr>
                  <a:xfrm>
                    <a:off x="3477699" y="3093606"/>
                    <a:ext cx="123753" cy="123754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" name="Oval 127">
                    <a:extLst>
                      <a:ext uri="{FF2B5EF4-FFF2-40B4-BE49-F238E27FC236}">
                        <a16:creationId xmlns:a16="http://schemas.microsoft.com/office/drawing/2014/main" id="{45227A4B-83DF-4E61-9FC2-F42385E2DB65}"/>
                      </a:ext>
                    </a:extLst>
                  </p:cNvPr>
                  <p:cNvSpPr/>
                  <p:nvPr/>
                </p:nvSpPr>
                <p:spPr>
                  <a:xfrm>
                    <a:off x="2951747" y="2865982"/>
                    <a:ext cx="123753" cy="123754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9" name="Straight Connector 128">
                    <a:extLst>
                      <a:ext uri="{FF2B5EF4-FFF2-40B4-BE49-F238E27FC236}">
                        <a16:creationId xmlns:a16="http://schemas.microsoft.com/office/drawing/2014/main" id="{87C151C5-2E42-4D69-A04B-DA3E367A9C06}"/>
                      </a:ext>
                    </a:extLst>
                  </p:cNvPr>
                  <p:cNvCxnSpPr>
                    <a:stCxn id="120" idx="0"/>
                    <a:endCxn id="116" idx="2"/>
                  </p:cNvCxnSpPr>
                  <p:nvPr/>
                </p:nvCxnSpPr>
                <p:spPr>
                  <a:xfrm flipV="1">
                    <a:off x="1748589" y="2514597"/>
                    <a:ext cx="396469" cy="455306"/>
                  </a:xfrm>
                  <a:prstGeom prst="lin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>
                    <a:extLst>
                      <a:ext uri="{FF2B5EF4-FFF2-40B4-BE49-F238E27FC236}">
                        <a16:creationId xmlns:a16="http://schemas.microsoft.com/office/drawing/2014/main" id="{5716145A-8821-46C1-8AE1-A247EFC24AA0}"/>
                      </a:ext>
                    </a:extLst>
                  </p:cNvPr>
                  <p:cNvCxnSpPr>
                    <a:stCxn id="118" idx="2"/>
                    <a:endCxn id="117" idx="5"/>
                  </p:cNvCxnSpPr>
                  <p:nvPr/>
                </p:nvCxnSpPr>
                <p:spPr>
                  <a:xfrm flipH="1" flipV="1">
                    <a:off x="1309934" y="3333705"/>
                    <a:ext cx="500531" cy="369501"/>
                  </a:xfrm>
                  <a:prstGeom prst="lin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Connector 130">
                    <a:extLst>
                      <a:ext uri="{FF2B5EF4-FFF2-40B4-BE49-F238E27FC236}">
                        <a16:creationId xmlns:a16="http://schemas.microsoft.com/office/drawing/2014/main" id="{813A0CB2-D531-4104-878B-F4718F60EF07}"/>
                      </a:ext>
                    </a:extLst>
                  </p:cNvPr>
                  <p:cNvCxnSpPr>
                    <a:stCxn id="118" idx="7"/>
                    <a:endCxn id="123" idx="2"/>
                  </p:cNvCxnSpPr>
                  <p:nvPr/>
                </p:nvCxnSpPr>
                <p:spPr>
                  <a:xfrm flipV="1">
                    <a:off x="1916095" y="3307883"/>
                    <a:ext cx="443240" cy="351569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Straight Connector 131">
                    <a:extLst>
                      <a:ext uri="{FF2B5EF4-FFF2-40B4-BE49-F238E27FC236}">
                        <a16:creationId xmlns:a16="http://schemas.microsoft.com/office/drawing/2014/main" id="{5D009D45-E1C2-4781-81DF-37AF06517573}"/>
                      </a:ext>
                    </a:extLst>
                  </p:cNvPr>
                  <p:cNvCxnSpPr>
                    <a:stCxn id="123" idx="6"/>
                    <a:endCxn id="128" idx="3"/>
                  </p:cNvCxnSpPr>
                  <p:nvPr/>
                </p:nvCxnSpPr>
                <p:spPr>
                  <a:xfrm flipV="1">
                    <a:off x="2483088" y="2971613"/>
                    <a:ext cx="486782" cy="336270"/>
                  </a:xfrm>
                  <a:prstGeom prst="lin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Straight Connector 132">
                    <a:extLst>
                      <a:ext uri="{FF2B5EF4-FFF2-40B4-BE49-F238E27FC236}">
                        <a16:creationId xmlns:a16="http://schemas.microsoft.com/office/drawing/2014/main" id="{BECC439D-BF5A-40B2-AEBF-468A6DADCA8F}"/>
                      </a:ext>
                    </a:extLst>
                  </p:cNvPr>
                  <p:cNvCxnSpPr>
                    <a:stCxn id="126" idx="0"/>
                    <a:endCxn id="118" idx="3"/>
                  </p:cNvCxnSpPr>
                  <p:nvPr/>
                </p:nvCxnSpPr>
                <p:spPr>
                  <a:xfrm flipV="1">
                    <a:off x="1077113" y="3746960"/>
                    <a:ext cx="751475" cy="806477"/>
                  </a:xfrm>
                  <a:prstGeom prst="lin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Connector 133">
                    <a:extLst>
                      <a:ext uri="{FF2B5EF4-FFF2-40B4-BE49-F238E27FC236}">
                        <a16:creationId xmlns:a16="http://schemas.microsoft.com/office/drawing/2014/main" id="{BD3B8278-B627-4B3A-A3E7-C2265209AAB8}"/>
                      </a:ext>
                    </a:extLst>
                  </p:cNvPr>
                  <p:cNvCxnSpPr>
                    <a:stCxn id="126" idx="0"/>
                    <a:endCxn id="119" idx="4"/>
                  </p:cNvCxnSpPr>
                  <p:nvPr/>
                </p:nvCxnSpPr>
                <p:spPr>
                  <a:xfrm flipV="1">
                    <a:off x="1077113" y="4103341"/>
                    <a:ext cx="189067" cy="450096"/>
                  </a:xfrm>
                  <a:prstGeom prst="lin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Connector 134">
                    <a:extLst>
                      <a:ext uri="{FF2B5EF4-FFF2-40B4-BE49-F238E27FC236}">
                        <a16:creationId xmlns:a16="http://schemas.microsoft.com/office/drawing/2014/main" id="{585329DF-74A0-4837-8C7C-E25ACFADED8B}"/>
                      </a:ext>
                    </a:extLst>
                  </p:cNvPr>
                  <p:cNvCxnSpPr>
                    <a:stCxn id="121" idx="0"/>
                    <a:endCxn id="125" idx="3"/>
                  </p:cNvCxnSpPr>
                  <p:nvPr/>
                </p:nvCxnSpPr>
                <p:spPr>
                  <a:xfrm flipV="1">
                    <a:off x="2680177" y="3585971"/>
                    <a:ext cx="272505" cy="365887"/>
                  </a:xfrm>
                  <a:prstGeom prst="lin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>
                    <a:extLst>
                      <a:ext uri="{FF2B5EF4-FFF2-40B4-BE49-F238E27FC236}">
                        <a16:creationId xmlns:a16="http://schemas.microsoft.com/office/drawing/2014/main" id="{E7853A3C-187C-45EA-BD18-5BCBBE1D86A0}"/>
                      </a:ext>
                    </a:extLst>
                  </p:cNvPr>
                  <p:cNvCxnSpPr>
                    <a:stCxn id="122" idx="7"/>
                    <a:endCxn id="121" idx="3"/>
                  </p:cNvCxnSpPr>
                  <p:nvPr/>
                </p:nvCxnSpPr>
                <p:spPr>
                  <a:xfrm flipV="1">
                    <a:off x="1920679" y="4057489"/>
                    <a:ext cx="715744" cy="438674"/>
                  </a:xfrm>
                  <a:prstGeom prst="lin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Connector 136">
                    <a:extLst>
                      <a:ext uri="{FF2B5EF4-FFF2-40B4-BE49-F238E27FC236}">
                        <a16:creationId xmlns:a16="http://schemas.microsoft.com/office/drawing/2014/main" id="{F89C7796-2930-46A1-866A-0CF8004651AF}"/>
                      </a:ext>
                    </a:extLst>
                  </p:cNvPr>
                  <p:cNvCxnSpPr>
                    <a:stCxn id="126" idx="6"/>
                    <a:endCxn id="121" idx="2"/>
                  </p:cNvCxnSpPr>
                  <p:nvPr/>
                </p:nvCxnSpPr>
                <p:spPr>
                  <a:xfrm flipV="1">
                    <a:off x="1138989" y="4013735"/>
                    <a:ext cx="1479311" cy="601579"/>
                  </a:xfrm>
                  <a:prstGeom prst="lin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E71497F3-0B35-4A7D-B1F6-9A7A1D7B6352}"/>
                      </a:ext>
                    </a:extLst>
                  </p:cNvPr>
                  <p:cNvCxnSpPr>
                    <a:stCxn id="122" idx="5"/>
                    <a:endCxn id="124" idx="2"/>
                  </p:cNvCxnSpPr>
                  <p:nvPr/>
                </p:nvCxnSpPr>
                <p:spPr>
                  <a:xfrm flipV="1">
                    <a:off x="1920679" y="4528686"/>
                    <a:ext cx="1031068" cy="54985"/>
                  </a:xfrm>
                  <a:prstGeom prst="lin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38BBE71F-A30C-4262-B86D-73405117380D}"/>
                      </a:ext>
                    </a:extLst>
                  </p:cNvPr>
                  <p:cNvCxnSpPr>
                    <a:stCxn id="124" idx="7"/>
                    <a:endCxn id="127" idx="2"/>
                  </p:cNvCxnSpPr>
                  <p:nvPr/>
                </p:nvCxnSpPr>
                <p:spPr>
                  <a:xfrm flipV="1">
                    <a:off x="3057377" y="3155483"/>
                    <a:ext cx="420322" cy="1329449"/>
                  </a:xfrm>
                  <a:prstGeom prst="lin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>
                    <a:extLst>
                      <a:ext uri="{FF2B5EF4-FFF2-40B4-BE49-F238E27FC236}">
                        <a16:creationId xmlns:a16="http://schemas.microsoft.com/office/drawing/2014/main" id="{38E01D8F-6DC6-49E3-A077-653758868938}"/>
                      </a:ext>
                    </a:extLst>
                  </p:cNvPr>
                  <p:cNvCxnSpPr>
                    <a:stCxn id="117" idx="6"/>
                    <a:endCxn id="120" idx="3"/>
                  </p:cNvCxnSpPr>
                  <p:nvPr/>
                </p:nvCxnSpPr>
                <p:spPr>
                  <a:xfrm flipV="1">
                    <a:off x="1328057" y="3075534"/>
                    <a:ext cx="376778" cy="214417"/>
                  </a:xfrm>
                  <a:prstGeom prst="lin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>
                    <a:extLst>
                      <a:ext uri="{FF2B5EF4-FFF2-40B4-BE49-F238E27FC236}">
                        <a16:creationId xmlns:a16="http://schemas.microsoft.com/office/drawing/2014/main" id="{D827D051-4714-4243-9933-95E699AB7F05}"/>
                      </a:ext>
                    </a:extLst>
                  </p:cNvPr>
                  <p:cNvCxnSpPr>
                    <a:stCxn id="123" idx="1"/>
                    <a:endCxn id="120" idx="5"/>
                  </p:cNvCxnSpPr>
                  <p:nvPr/>
                </p:nvCxnSpPr>
                <p:spPr>
                  <a:xfrm flipH="1" flipV="1">
                    <a:off x="1792342" y="3075534"/>
                    <a:ext cx="585116" cy="188595"/>
                  </a:xfrm>
                  <a:prstGeom prst="lin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>
                    <a:extLst>
                      <a:ext uri="{FF2B5EF4-FFF2-40B4-BE49-F238E27FC236}">
                        <a16:creationId xmlns:a16="http://schemas.microsoft.com/office/drawing/2014/main" id="{9173C60C-8FE9-471F-B94B-E852B53AEC8B}"/>
                      </a:ext>
                    </a:extLst>
                  </p:cNvPr>
                  <p:cNvCxnSpPr>
                    <a:stCxn id="125" idx="7"/>
                    <a:endCxn id="127" idx="2"/>
                  </p:cNvCxnSpPr>
                  <p:nvPr/>
                </p:nvCxnSpPr>
                <p:spPr>
                  <a:xfrm flipV="1">
                    <a:off x="3040189" y="3155483"/>
                    <a:ext cx="437510" cy="342980"/>
                  </a:xfrm>
                  <a:prstGeom prst="lin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6730398D-9344-42E6-A576-1A3A0A380B95}"/>
                    </a:ext>
                  </a:extLst>
                </p:cNvPr>
                <p:cNvSpPr/>
                <p:nvPr/>
              </p:nvSpPr>
              <p:spPr>
                <a:xfrm>
                  <a:off x="1438069" y="3032453"/>
                  <a:ext cx="173375" cy="184359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B0225A8B-418E-485D-A69D-33D850FDF25C}"/>
                    </a:ext>
                  </a:extLst>
                </p:cNvPr>
                <p:cNvSpPr/>
                <p:nvPr/>
              </p:nvSpPr>
              <p:spPr>
                <a:xfrm>
                  <a:off x="804386" y="4342047"/>
                  <a:ext cx="173375" cy="18435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5AE892C3-4B5F-4677-9516-D464EF68D0F3}"/>
                    </a:ext>
                  </a:extLst>
                </p:cNvPr>
                <p:cNvSpPr/>
                <p:nvPr/>
              </p:nvSpPr>
              <p:spPr>
                <a:xfrm>
                  <a:off x="2887913" y="4493271"/>
                  <a:ext cx="173375" cy="18435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0DEDED0C-4FC1-4E33-A80A-528B171A8E83}"/>
                    </a:ext>
                  </a:extLst>
                </p:cNvPr>
                <p:cNvSpPr/>
                <p:nvPr/>
              </p:nvSpPr>
              <p:spPr>
                <a:xfrm>
                  <a:off x="2955980" y="3242355"/>
                  <a:ext cx="173375" cy="184359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E46C132B-6E02-4860-AB80-D39B350EC68C}"/>
                    </a:ext>
                  </a:extLst>
                </p:cNvPr>
                <p:cNvSpPr/>
                <p:nvPr/>
              </p:nvSpPr>
              <p:spPr>
                <a:xfrm>
                  <a:off x="4430935" y="4914923"/>
                  <a:ext cx="173375" cy="184359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DBCD3981-23B6-44D5-9F37-E47D903BEC76}"/>
                    </a:ext>
                  </a:extLst>
                </p:cNvPr>
                <p:cNvCxnSpPr>
                  <a:stCxn id="101" idx="6"/>
                  <a:endCxn id="116" idx="2"/>
                </p:cNvCxnSpPr>
                <p:nvPr/>
              </p:nvCxnSpPr>
              <p:spPr>
                <a:xfrm flipV="1">
                  <a:off x="1611444" y="2814755"/>
                  <a:ext cx="942328" cy="309878"/>
                </a:xfrm>
                <a:prstGeom prst="lin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6C215A78-4347-4287-B8BE-4D8E98E7BBFA}"/>
                    </a:ext>
                  </a:extLst>
                </p:cNvPr>
                <p:cNvCxnSpPr>
                  <a:stCxn id="102" idx="7"/>
                  <a:endCxn id="118" idx="2"/>
                </p:cNvCxnSpPr>
                <p:nvPr/>
              </p:nvCxnSpPr>
              <p:spPr>
                <a:xfrm>
                  <a:off x="952371" y="4369046"/>
                  <a:ext cx="1132645" cy="216405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4878863E-5F4D-4BB2-8560-7B901C9780EB}"/>
                    </a:ext>
                  </a:extLst>
                </p:cNvPr>
                <p:cNvCxnSpPr>
                  <a:stCxn id="102" idx="4"/>
                  <a:endCxn id="119" idx="1"/>
                </p:cNvCxnSpPr>
                <p:nvPr/>
              </p:nvCxnSpPr>
              <p:spPr>
                <a:xfrm>
                  <a:off x="891074" y="4526406"/>
                  <a:ext cx="370114" cy="497774"/>
                </a:xfrm>
                <a:prstGeom prst="lin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0E9C100B-E7C2-4A5B-A578-ECDFE2D78A8B}"/>
                    </a:ext>
                  </a:extLst>
                </p:cNvPr>
                <p:cNvCxnSpPr>
                  <a:stCxn id="105" idx="0"/>
                  <a:endCxn id="127" idx="4"/>
                </p:cNvCxnSpPr>
                <p:nvPr/>
              </p:nvCxnSpPr>
              <p:spPr>
                <a:xfrm flipH="1" flipV="1">
                  <a:off x="4507457" y="3861675"/>
                  <a:ext cx="10166" cy="1053248"/>
                </a:xfrm>
                <a:prstGeom prst="lin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1048CE13-A071-4AE4-B0DB-F349A6A5A474}"/>
                    </a:ext>
                  </a:extLst>
                </p:cNvPr>
                <p:cNvCxnSpPr>
                  <a:stCxn id="103" idx="0"/>
                  <a:endCxn id="123" idx="4"/>
                </p:cNvCxnSpPr>
                <p:nvPr/>
              </p:nvCxnSpPr>
              <p:spPr>
                <a:xfrm flipH="1" flipV="1">
                  <a:off x="2940657" y="4088709"/>
                  <a:ext cx="33944" cy="404562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38E85777-0976-4B4E-BCC8-A2E1C7038002}"/>
                    </a:ext>
                  </a:extLst>
                </p:cNvPr>
                <p:cNvCxnSpPr>
                  <a:stCxn id="104" idx="6"/>
                  <a:endCxn id="128" idx="2"/>
                </p:cNvCxnSpPr>
                <p:nvPr/>
              </p:nvCxnSpPr>
              <p:spPr>
                <a:xfrm>
                  <a:off x="3129355" y="3334535"/>
                  <a:ext cx="554569" cy="95865"/>
                </a:xfrm>
                <a:prstGeom prst="lin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A452FE98-33A6-4BDE-B069-91DA6BB32F72}"/>
                    </a:ext>
                  </a:extLst>
                </p:cNvPr>
                <p:cNvCxnSpPr>
                  <a:stCxn id="120" idx="6"/>
                  <a:endCxn id="104" idx="2"/>
                </p:cNvCxnSpPr>
                <p:nvPr/>
              </p:nvCxnSpPr>
              <p:spPr>
                <a:xfrm flipV="1">
                  <a:off x="2085016" y="3334535"/>
                  <a:ext cx="870964" cy="250678"/>
                </a:xfrm>
                <a:prstGeom prst="lin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A7C5BC02-1242-45F2-84BC-A6F86CDB8989}"/>
                    </a:ext>
                  </a:extLst>
                </p:cNvPr>
                <p:cNvCxnSpPr>
                  <a:stCxn id="103" idx="5"/>
                  <a:endCxn id="121" idx="1"/>
                </p:cNvCxnSpPr>
                <p:nvPr/>
              </p:nvCxnSpPr>
              <p:spPr>
                <a:xfrm>
                  <a:off x="3035898" y="4650631"/>
                  <a:ext cx="206265" cy="3322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33886056-9AFD-427C-A98B-E3754733BB9A}"/>
                    </a:ext>
                  </a:extLst>
                </p:cNvPr>
                <p:cNvCxnSpPr>
                  <a:stCxn id="128" idx="6"/>
                  <a:endCxn id="127" idx="1"/>
                </p:cNvCxnSpPr>
                <p:nvPr/>
              </p:nvCxnSpPr>
              <p:spPr>
                <a:xfrm>
                  <a:off x="3857299" y="3430400"/>
                  <a:ext cx="588860" cy="273915"/>
                </a:xfrm>
                <a:prstGeom prst="lin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D953140A-1EDD-4F7C-9C11-70C54BF44BBB}"/>
                    </a:ext>
                  </a:extLst>
                </p:cNvPr>
                <p:cNvCxnSpPr>
                  <a:stCxn id="118" idx="6"/>
                  <a:endCxn id="103" idx="2"/>
                </p:cNvCxnSpPr>
                <p:nvPr/>
              </p:nvCxnSpPr>
              <p:spPr>
                <a:xfrm>
                  <a:off x="2258391" y="4585451"/>
                  <a:ext cx="629522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9" name="Right Arrow 1">
                <a:extLst>
                  <a:ext uri="{FF2B5EF4-FFF2-40B4-BE49-F238E27FC236}">
                    <a16:creationId xmlns:a16="http://schemas.microsoft.com/office/drawing/2014/main" id="{B658A02A-7853-46B7-B0B4-8830AEFCB863}"/>
                  </a:ext>
                </a:extLst>
              </p:cNvPr>
              <p:cNvSpPr/>
              <p:nvPr/>
            </p:nvSpPr>
            <p:spPr>
              <a:xfrm>
                <a:off x="3725980" y="2941288"/>
                <a:ext cx="838773" cy="272769"/>
              </a:xfrm>
              <a:prstGeom prst="rightArrow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88F5FCC3-C78F-42C8-80E1-C820B14D7946}"/>
                </a:ext>
              </a:extLst>
            </p:cNvPr>
            <p:cNvSpPr txBox="1"/>
            <p:nvPr/>
          </p:nvSpPr>
          <p:spPr>
            <a:xfrm>
              <a:off x="8107730" y="1748004"/>
              <a:ext cx="1658097" cy="4240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Edge induced</a:t>
              </a:r>
            </a:p>
          </p:txBody>
        </p:sp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9D43A24F-1392-4624-B0BC-6F2365903ED2}"/>
              </a:ext>
            </a:extLst>
          </p:cNvPr>
          <p:cNvGrpSpPr/>
          <p:nvPr/>
        </p:nvGrpSpPr>
        <p:grpSpPr>
          <a:xfrm>
            <a:off x="482264" y="1834686"/>
            <a:ext cx="5152961" cy="2074687"/>
            <a:chOff x="91441" y="1681460"/>
            <a:chExt cx="5892350" cy="2372380"/>
          </a:xfrm>
        </p:grpSpPr>
        <p:sp>
          <p:nvSpPr>
            <p:cNvPr id="378" name="Rectangle: Rounded Corners 377">
              <a:extLst>
                <a:ext uri="{FF2B5EF4-FFF2-40B4-BE49-F238E27FC236}">
                  <a16:creationId xmlns:a16="http://schemas.microsoft.com/office/drawing/2014/main" id="{7600757E-2FC5-4FBD-A74F-ACA2F2FE72B7}"/>
                </a:ext>
              </a:extLst>
            </p:cNvPr>
            <p:cNvSpPr/>
            <p:nvPr/>
          </p:nvSpPr>
          <p:spPr>
            <a:xfrm>
              <a:off x="91441" y="1681460"/>
              <a:ext cx="5892350" cy="237238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9" name="Group 378">
              <a:extLst>
                <a:ext uri="{FF2B5EF4-FFF2-40B4-BE49-F238E27FC236}">
                  <a16:creationId xmlns:a16="http://schemas.microsoft.com/office/drawing/2014/main" id="{F5C11611-CF2C-4334-A65C-899C3EC0EA77}"/>
                </a:ext>
              </a:extLst>
            </p:cNvPr>
            <p:cNvGrpSpPr/>
            <p:nvPr/>
          </p:nvGrpSpPr>
          <p:grpSpPr>
            <a:xfrm>
              <a:off x="177407" y="1989287"/>
              <a:ext cx="5552465" cy="1827804"/>
              <a:chOff x="416511" y="1894988"/>
              <a:chExt cx="7434710" cy="2447416"/>
            </a:xfrm>
          </p:grpSpPr>
          <p:grpSp>
            <p:nvGrpSpPr>
              <p:cNvPr id="381" name="Group 380">
                <a:extLst>
                  <a:ext uri="{FF2B5EF4-FFF2-40B4-BE49-F238E27FC236}">
                    <a16:creationId xmlns:a16="http://schemas.microsoft.com/office/drawing/2014/main" id="{189650B8-3EC0-4EDE-93B5-982D60267C80}"/>
                  </a:ext>
                </a:extLst>
              </p:cNvPr>
              <p:cNvGrpSpPr/>
              <p:nvPr/>
            </p:nvGrpSpPr>
            <p:grpSpPr>
              <a:xfrm>
                <a:off x="416511" y="1922337"/>
                <a:ext cx="2727383" cy="2420067"/>
                <a:chOff x="804386" y="2722575"/>
                <a:chExt cx="3799924" cy="3313841"/>
              </a:xfrm>
            </p:grpSpPr>
            <p:grpSp>
              <p:nvGrpSpPr>
                <p:cNvPr id="427" name="Group 426">
                  <a:extLst>
                    <a:ext uri="{FF2B5EF4-FFF2-40B4-BE49-F238E27FC236}">
                      <a16:creationId xmlns:a16="http://schemas.microsoft.com/office/drawing/2014/main" id="{65AAC50E-317E-4409-8E6F-3079F14FC543}"/>
                    </a:ext>
                  </a:extLst>
                </p:cNvPr>
                <p:cNvGrpSpPr/>
                <p:nvPr/>
              </p:nvGrpSpPr>
              <p:grpSpPr>
                <a:xfrm>
                  <a:off x="970920" y="2722575"/>
                  <a:ext cx="3623224" cy="3313841"/>
                  <a:chOff x="1015236" y="2452720"/>
                  <a:chExt cx="2586216" cy="2224471"/>
                </a:xfrm>
              </p:grpSpPr>
              <p:sp>
                <p:nvSpPr>
                  <p:cNvPr id="443" name="Oval 442">
                    <a:extLst>
                      <a:ext uri="{FF2B5EF4-FFF2-40B4-BE49-F238E27FC236}">
                        <a16:creationId xmlns:a16="http://schemas.microsoft.com/office/drawing/2014/main" id="{7AC5E953-9C46-4974-9E81-523738451A29}"/>
                      </a:ext>
                    </a:extLst>
                  </p:cNvPr>
                  <p:cNvSpPr/>
                  <p:nvPr/>
                </p:nvSpPr>
                <p:spPr>
                  <a:xfrm>
                    <a:off x="2145058" y="2452720"/>
                    <a:ext cx="123753" cy="123754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4" name="Oval 443">
                    <a:extLst>
                      <a:ext uri="{FF2B5EF4-FFF2-40B4-BE49-F238E27FC236}">
                        <a16:creationId xmlns:a16="http://schemas.microsoft.com/office/drawing/2014/main" id="{13C12236-2252-450E-AB63-B7BFD51BE705}"/>
                      </a:ext>
                    </a:extLst>
                  </p:cNvPr>
                  <p:cNvSpPr/>
                  <p:nvPr/>
                </p:nvSpPr>
                <p:spPr>
                  <a:xfrm>
                    <a:off x="1204304" y="3228074"/>
                    <a:ext cx="123753" cy="123754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5" name="Oval 444">
                    <a:extLst>
                      <a:ext uri="{FF2B5EF4-FFF2-40B4-BE49-F238E27FC236}">
                        <a16:creationId xmlns:a16="http://schemas.microsoft.com/office/drawing/2014/main" id="{B35A8AE8-3208-4DA8-8A35-C2639AA1F0C6}"/>
                      </a:ext>
                    </a:extLst>
                  </p:cNvPr>
                  <p:cNvSpPr/>
                  <p:nvPr/>
                </p:nvSpPr>
                <p:spPr>
                  <a:xfrm>
                    <a:off x="1810465" y="3641329"/>
                    <a:ext cx="123753" cy="123754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6" name="Oval 445">
                    <a:extLst>
                      <a:ext uri="{FF2B5EF4-FFF2-40B4-BE49-F238E27FC236}">
                        <a16:creationId xmlns:a16="http://schemas.microsoft.com/office/drawing/2014/main" id="{7AFFEC56-1167-4070-9D74-4150ED3C2CE4}"/>
                      </a:ext>
                    </a:extLst>
                  </p:cNvPr>
                  <p:cNvSpPr/>
                  <p:nvPr/>
                </p:nvSpPr>
                <p:spPr>
                  <a:xfrm>
                    <a:off x="1204303" y="3979587"/>
                    <a:ext cx="123753" cy="123754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7" name="Oval 446">
                    <a:extLst>
                      <a:ext uri="{FF2B5EF4-FFF2-40B4-BE49-F238E27FC236}">
                        <a16:creationId xmlns:a16="http://schemas.microsoft.com/office/drawing/2014/main" id="{417FA48D-B431-4FF4-921C-7437317C4DDB}"/>
                      </a:ext>
                    </a:extLst>
                  </p:cNvPr>
                  <p:cNvSpPr/>
                  <p:nvPr/>
                </p:nvSpPr>
                <p:spPr>
                  <a:xfrm>
                    <a:off x="1686712" y="2969903"/>
                    <a:ext cx="123753" cy="123754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8" name="Oval 447">
                    <a:extLst>
                      <a:ext uri="{FF2B5EF4-FFF2-40B4-BE49-F238E27FC236}">
                        <a16:creationId xmlns:a16="http://schemas.microsoft.com/office/drawing/2014/main" id="{9FF33C87-40F9-44CB-986F-3FDE55371217}"/>
                      </a:ext>
                    </a:extLst>
                  </p:cNvPr>
                  <p:cNvSpPr/>
                  <p:nvPr/>
                </p:nvSpPr>
                <p:spPr>
                  <a:xfrm>
                    <a:off x="2618300" y="3951858"/>
                    <a:ext cx="123753" cy="123754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9" name="Oval 448">
                    <a:extLst>
                      <a:ext uri="{FF2B5EF4-FFF2-40B4-BE49-F238E27FC236}">
                        <a16:creationId xmlns:a16="http://schemas.microsoft.com/office/drawing/2014/main" id="{B8C9FEB7-5420-4455-8728-1D9B815FC58F}"/>
                      </a:ext>
                    </a:extLst>
                  </p:cNvPr>
                  <p:cNvSpPr/>
                  <p:nvPr/>
                </p:nvSpPr>
                <p:spPr>
                  <a:xfrm>
                    <a:off x="1815049" y="4478040"/>
                    <a:ext cx="123753" cy="123754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0" name="Oval 449">
                    <a:extLst>
                      <a:ext uri="{FF2B5EF4-FFF2-40B4-BE49-F238E27FC236}">
                        <a16:creationId xmlns:a16="http://schemas.microsoft.com/office/drawing/2014/main" id="{E9D64B0F-4E15-43B7-B785-746A98437AAE}"/>
                      </a:ext>
                    </a:extLst>
                  </p:cNvPr>
                  <p:cNvSpPr/>
                  <p:nvPr/>
                </p:nvSpPr>
                <p:spPr>
                  <a:xfrm>
                    <a:off x="2359335" y="3246006"/>
                    <a:ext cx="123753" cy="123754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1" name="Oval 450">
                    <a:extLst>
                      <a:ext uri="{FF2B5EF4-FFF2-40B4-BE49-F238E27FC236}">
                        <a16:creationId xmlns:a16="http://schemas.microsoft.com/office/drawing/2014/main" id="{E8D7B777-1EB8-4ADE-9BA4-CB25C009D32D}"/>
                      </a:ext>
                    </a:extLst>
                  </p:cNvPr>
                  <p:cNvSpPr/>
                  <p:nvPr/>
                </p:nvSpPr>
                <p:spPr>
                  <a:xfrm>
                    <a:off x="2951747" y="4466809"/>
                    <a:ext cx="123753" cy="123754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2" name="Oval 451">
                    <a:extLst>
                      <a:ext uri="{FF2B5EF4-FFF2-40B4-BE49-F238E27FC236}">
                        <a16:creationId xmlns:a16="http://schemas.microsoft.com/office/drawing/2014/main" id="{B8CD9EE0-7C54-4556-9F4A-B5134DF1984E}"/>
                      </a:ext>
                    </a:extLst>
                  </p:cNvPr>
                  <p:cNvSpPr/>
                  <p:nvPr/>
                </p:nvSpPr>
                <p:spPr>
                  <a:xfrm>
                    <a:off x="2934559" y="3480340"/>
                    <a:ext cx="123753" cy="123754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3" name="Oval 452">
                    <a:extLst>
                      <a:ext uri="{FF2B5EF4-FFF2-40B4-BE49-F238E27FC236}">
                        <a16:creationId xmlns:a16="http://schemas.microsoft.com/office/drawing/2014/main" id="{2AD0818C-976E-4A7A-93B7-32689129C11E}"/>
                      </a:ext>
                    </a:extLst>
                  </p:cNvPr>
                  <p:cNvSpPr/>
                  <p:nvPr/>
                </p:nvSpPr>
                <p:spPr>
                  <a:xfrm>
                    <a:off x="1015236" y="4553437"/>
                    <a:ext cx="123753" cy="123754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4" name="Oval 453">
                    <a:extLst>
                      <a:ext uri="{FF2B5EF4-FFF2-40B4-BE49-F238E27FC236}">
                        <a16:creationId xmlns:a16="http://schemas.microsoft.com/office/drawing/2014/main" id="{867FFAD7-E5CE-4E15-9D73-B01A0BB85642}"/>
                      </a:ext>
                    </a:extLst>
                  </p:cNvPr>
                  <p:cNvSpPr/>
                  <p:nvPr/>
                </p:nvSpPr>
                <p:spPr>
                  <a:xfrm>
                    <a:off x="3477699" y="3093606"/>
                    <a:ext cx="123753" cy="123754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5" name="Oval 454">
                    <a:extLst>
                      <a:ext uri="{FF2B5EF4-FFF2-40B4-BE49-F238E27FC236}">
                        <a16:creationId xmlns:a16="http://schemas.microsoft.com/office/drawing/2014/main" id="{206826D9-2DAE-49CB-90EB-284269DCA141}"/>
                      </a:ext>
                    </a:extLst>
                  </p:cNvPr>
                  <p:cNvSpPr/>
                  <p:nvPr/>
                </p:nvSpPr>
                <p:spPr>
                  <a:xfrm>
                    <a:off x="2951747" y="2865982"/>
                    <a:ext cx="123753" cy="123754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56" name="Straight Connector 455">
                    <a:extLst>
                      <a:ext uri="{FF2B5EF4-FFF2-40B4-BE49-F238E27FC236}">
                        <a16:creationId xmlns:a16="http://schemas.microsoft.com/office/drawing/2014/main" id="{B5912AC5-4C68-4636-B12B-5FEC68BF4F2E}"/>
                      </a:ext>
                    </a:extLst>
                  </p:cNvPr>
                  <p:cNvCxnSpPr>
                    <a:stCxn id="447" idx="0"/>
                    <a:endCxn id="443" idx="2"/>
                  </p:cNvCxnSpPr>
                  <p:nvPr/>
                </p:nvCxnSpPr>
                <p:spPr>
                  <a:xfrm flipV="1">
                    <a:off x="1748589" y="2514597"/>
                    <a:ext cx="396469" cy="455306"/>
                  </a:xfrm>
                  <a:prstGeom prst="lin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7" name="Straight Connector 456">
                    <a:extLst>
                      <a:ext uri="{FF2B5EF4-FFF2-40B4-BE49-F238E27FC236}">
                        <a16:creationId xmlns:a16="http://schemas.microsoft.com/office/drawing/2014/main" id="{C59734A1-3CC9-469E-A7F7-13A8022D5C76}"/>
                      </a:ext>
                    </a:extLst>
                  </p:cNvPr>
                  <p:cNvCxnSpPr>
                    <a:stCxn id="445" idx="2"/>
                    <a:endCxn id="444" idx="5"/>
                  </p:cNvCxnSpPr>
                  <p:nvPr/>
                </p:nvCxnSpPr>
                <p:spPr>
                  <a:xfrm flipH="1" flipV="1">
                    <a:off x="1309934" y="3333705"/>
                    <a:ext cx="500531" cy="369501"/>
                  </a:xfrm>
                  <a:prstGeom prst="lin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8" name="Straight Connector 457">
                    <a:extLst>
                      <a:ext uri="{FF2B5EF4-FFF2-40B4-BE49-F238E27FC236}">
                        <a16:creationId xmlns:a16="http://schemas.microsoft.com/office/drawing/2014/main" id="{A03EF928-0C42-4EEF-9CEB-4AC266C92891}"/>
                      </a:ext>
                    </a:extLst>
                  </p:cNvPr>
                  <p:cNvCxnSpPr>
                    <a:stCxn id="445" idx="7"/>
                    <a:endCxn id="450" idx="2"/>
                  </p:cNvCxnSpPr>
                  <p:nvPr/>
                </p:nvCxnSpPr>
                <p:spPr>
                  <a:xfrm flipV="1">
                    <a:off x="1916095" y="3307883"/>
                    <a:ext cx="443240" cy="351569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9" name="Straight Connector 458">
                    <a:extLst>
                      <a:ext uri="{FF2B5EF4-FFF2-40B4-BE49-F238E27FC236}">
                        <a16:creationId xmlns:a16="http://schemas.microsoft.com/office/drawing/2014/main" id="{55FBC8AE-ADE4-4549-9ED6-43A3C3D4EAE0}"/>
                      </a:ext>
                    </a:extLst>
                  </p:cNvPr>
                  <p:cNvCxnSpPr>
                    <a:stCxn id="450" idx="6"/>
                    <a:endCxn id="455" idx="3"/>
                  </p:cNvCxnSpPr>
                  <p:nvPr/>
                </p:nvCxnSpPr>
                <p:spPr>
                  <a:xfrm flipV="1">
                    <a:off x="2483088" y="2971613"/>
                    <a:ext cx="486782" cy="33627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0" name="Straight Connector 459">
                    <a:extLst>
                      <a:ext uri="{FF2B5EF4-FFF2-40B4-BE49-F238E27FC236}">
                        <a16:creationId xmlns:a16="http://schemas.microsoft.com/office/drawing/2014/main" id="{29FC8F93-887C-454E-9E4A-50F3913ABCD4}"/>
                      </a:ext>
                    </a:extLst>
                  </p:cNvPr>
                  <p:cNvCxnSpPr>
                    <a:stCxn id="453" idx="0"/>
                    <a:endCxn id="445" idx="3"/>
                  </p:cNvCxnSpPr>
                  <p:nvPr/>
                </p:nvCxnSpPr>
                <p:spPr>
                  <a:xfrm flipV="1">
                    <a:off x="1077113" y="3746960"/>
                    <a:ext cx="751475" cy="806477"/>
                  </a:xfrm>
                  <a:prstGeom prst="lin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1" name="Straight Connector 460">
                    <a:extLst>
                      <a:ext uri="{FF2B5EF4-FFF2-40B4-BE49-F238E27FC236}">
                        <a16:creationId xmlns:a16="http://schemas.microsoft.com/office/drawing/2014/main" id="{B9B6FA2F-DDE1-4DAE-8695-2EBC524E313A}"/>
                      </a:ext>
                    </a:extLst>
                  </p:cNvPr>
                  <p:cNvCxnSpPr>
                    <a:stCxn id="453" idx="0"/>
                    <a:endCxn id="446" idx="4"/>
                  </p:cNvCxnSpPr>
                  <p:nvPr/>
                </p:nvCxnSpPr>
                <p:spPr>
                  <a:xfrm flipV="1">
                    <a:off x="1077113" y="4103341"/>
                    <a:ext cx="189067" cy="450096"/>
                  </a:xfrm>
                  <a:prstGeom prst="lin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2" name="Straight Connector 461">
                    <a:extLst>
                      <a:ext uri="{FF2B5EF4-FFF2-40B4-BE49-F238E27FC236}">
                        <a16:creationId xmlns:a16="http://schemas.microsoft.com/office/drawing/2014/main" id="{151EE1AC-262E-442A-9B01-B2223AC6DEE7}"/>
                      </a:ext>
                    </a:extLst>
                  </p:cNvPr>
                  <p:cNvCxnSpPr>
                    <a:stCxn id="448" idx="0"/>
                    <a:endCxn id="452" idx="3"/>
                  </p:cNvCxnSpPr>
                  <p:nvPr/>
                </p:nvCxnSpPr>
                <p:spPr>
                  <a:xfrm flipV="1">
                    <a:off x="2680177" y="3585971"/>
                    <a:ext cx="272505" cy="365887"/>
                  </a:xfrm>
                  <a:prstGeom prst="lin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3" name="Straight Connector 462">
                    <a:extLst>
                      <a:ext uri="{FF2B5EF4-FFF2-40B4-BE49-F238E27FC236}">
                        <a16:creationId xmlns:a16="http://schemas.microsoft.com/office/drawing/2014/main" id="{A3FDD1B7-ADAA-41DD-B539-3D49BF2F04DF}"/>
                      </a:ext>
                    </a:extLst>
                  </p:cNvPr>
                  <p:cNvCxnSpPr>
                    <a:stCxn id="449" idx="7"/>
                    <a:endCxn id="448" idx="3"/>
                  </p:cNvCxnSpPr>
                  <p:nvPr/>
                </p:nvCxnSpPr>
                <p:spPr>
                  <a:xfrm flipV="1">
                    <a:off x="1920679" y="4057489"/>
                    <a:ext cx="715744" cy="438674"/>
                  </a:xfrm>
                  <a:prstGeom prst="lin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4" name="Straight Connector 463">
                    <a:extLst>
                      <a:ext uri="{FF2B5EF4-FFF2-40B4-BE49-F238E27FC236}">
                        <a16:creationId xmlns:a16="http://schemas.microsoft.com/office/drawing/2014/main" id="{CD54F7A5-CC68-4C21-B4E4-EECE164A769D}"/>
                      </a:ext>
                    </a:extLst>
                  </p:cNvPr>
                  <p:cNvCxnSpPr>
                    <a:stCxn id="453" idx="6"/>
                    <a:endCxn id="448" idx="2"/>
                  </p:cNvCxnSpPr>
                  <p:nvPr/>
                </p:nvCxnSpPr>
                <p:spPr>
                  <a:xfrm flipV="1">
                    <a:off x="1138989" y="4013735"/>
                    <a:ext cx="1479311" cy="601579"/>
                  </a:xfrm>
                  <a:prstGeom prst="lin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5" name="Straight Connector 464">
                    <a:extLst>
                      <a:ext uri="{FF2B5EF4-FFF2-40B4-BE49-F238E27FC236}">
                        <a16:creationId xmlns:a16="http://schemas.microsoft.com/office/drawing/2014/main" id="{F4019061-A146-4DFA-879B-314C5BD48516}"/>
                      </a:ext>
                    </a:extLst>
                  </p:cNvPr>
                  <p:cNvCxnSpPr>
                    <a:stCxn id="449" idx="5"/>
                    <a:endCxn id="451" idx="2"/>
                  </p:cNvCxnSpPr>
                  <p:nvPr/>
                </p:nvCxnSpPr>
                <p:spPr>
                  <a:xfrm flipV="1">
                    <a:off x="1920679" y="4528686"/>
                    <a:ext cx="1031068" cy="54985"/>
                  </a:xfrm>
                  <a:prstGeom prst="lin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6" name="Straight Connector 465">
                    <a:extLst>
                      <a:ext uri="{FF2B5EF4-FFF2-40B4-BE49-F238E27FC236}">
                        <a16:creationId xmlns:a16="http://schemas.microsoft.com/office/drawing/2014/main" id="{EE6A44C0-553F-4885-B6EC-494C409A0E25}"/>
                      </a:ext>
                    </a:extLst>
                  </p:cNvPr>
                  <p:cNvCxnSpPr>
                    <a:stCxn id="451" idx="7"/>
                    <a:endCxn id="454" idx="2"/>
                  </p:cNvCxnSpPr>
                  <p:nvPr/>
                </p:nvCxnSpPr>
                <p:spPr>
                  <a:xfrm flipV="1">
                    <a:off x="3057377" y="3155483"/>
                    <a:ext cx="420322" cy="1329449"/>
                  </a:xfrm>
                  <a:prstGeom prst="lin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7" name="Straight Connector 466">
                    <a:extLst>
                      <a:ext uri="{FF2B5EF4-FFF2-40B4-BE49-F238E27FC236}">
                        <a16:creationId xmlns:a16="http://schemas.microsoft.com/office/drawing/2014/main" id="{7FAFF2A5-979C-4C88-BD38-509802C7618E}"/>
                      </a:ext>
                    </a:extLst>
                  </p:cNvPr>
                  <p:cNvCxnSpPr>
                    <a:stCxn id="444" idx="6"/>
                    <a:endCxn id="447" idx="3"/>
                  </p:cNvCxnSpPr>
                  <p:nvPr/>
                </p:nvCxnSpPr>
                <p:spPr>
                  <a:xfrm flipV="1">
                    <a:off x="1328057" y="3075534"/>
                    <a:ext cx="376778" cy="214417"/>
                  </a:xfrm>
                  <a:prstGeom prst="lin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8" name="Straight Connector 467">
                    <a:extLst>
                      <a:ext uri="{FF2B5EF4-FFF2-40B4-BE49-F238E27FC236}">
                        <a16:creationId xmlns:a16="http://schemas.microsoft.com/office/drawing/2014/main" id="{BE927182-2FE0-4C93-95C6-1E646722D89D}"/>
                      </a:ext>
                    </a:extLst>
                  </p:cNvPr>
                  <p:cNvCxnSpPr>
                    <a:stCxn id="450" idx="1"/>
                    <a:endCxn id="447" idx="5"/>
                  </p:cNvCxnSpPr>
                  <p:nvPr/>
                </p:nvCxnSpPr>
                <p:spPr>
                  <a:xfrm flipH="1" flipV="1">
                    <a:off x="1792342" y="3075534"/>
                    <a:ext cx="585116" cy="188595"/>
                  </a:xfrm>
                  <a:prstGeom prst="lin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9" name="Straight Connector 468">
                    <a:extLst>
                      <a:ext uri="{FF2B5EF4-FFF2-40B4-BE49-F238E27FC236}">
                        <a16:creationId xmlns:a16="http://schemas.microsoft.com/office/drawing/2014/main" id="{E280A547-D2AB-433B-8A2E-844DF234508D}"/>
                      </a:ext>
                    </a:extLst>
                  </p:cNvPr>
                  <p:cNvCxnSpPr>
                    <a:stCxn id="452" idx="7"/>
                    <a:endCxn id="454" idx="2"/>
                  </p:cNvCxnSpPr>
                  <p:nvPr/>
                </p:nvCxnSpPr>
                <p:spPr>
                  <a:xfrm flipV="1">
                    <a:off x="3040189" y="3155483"/>
                    <a:ext cx="437510" cy="342980"/>
                  </a:xfrm>
                  <a:prstGeom prst="lin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28" name="Oval 427">
                  <a:extLst>
                    <a:ext uri="{FF2B5EF4-FFF2-40B4-BE49-F238E27FC236}">
                      <a16:creationId xmlns:a16="http://schemas.microsoft.com/office/drawing/2014/main" id="{74C0D123-7A07-43F0-9C53-3E9E9815864B}"/>
                    </a:ext>
                  </a:extLst>
                </p:cNvPr>
                <p:cNvSpPr/>
                <p:nvPr/>
              </p:nvSpPr>
              <p:spPr>
                <a:xfrm>
                  <a:off x="1438069" y="3037278"/>
                  <a:ext cx="173375" cy="184359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9" name="Oval 428">
                  <a:extLst>
                    <a:ext uri="{FF2B5EF4-FFF2-40B4-BE49-F238E27FC236}">
                      <a16:creationId xmlns:a16="http://schemas.microsoft.com/office/drawing/2014/main" id="{DA712DC3-D1A0-4F40-AF88-FD215B7698E6}"/>
                    </a:ext>
                  </a:extLst>
                </p:cNvPr>
                <p:cNvSpPr/>
                <p:nvPr/>
              </p:nvSpPr>
              <p:spPr>
                <a:xfrm>
                  <a:off x="804386" y="4342047"/>
                  <a:ext cx="173375" cy="18435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0" name="Oval 429">
                  <a:extLst>
                    <a:ext uri="{FF2B5EF4-FFF2-40B4-BE49-F238E27FC236}">
                      <a16:creationId xmlns:a16="http://schemas.microsoft.com/office/drawing/2014/main" id="{82C4C9AB-C23C-4FFA-9B6A-D2D6E0ACC1E1}"/>
                    </a:ext>
                  </a:extLst>
                </p:cNvPr>
                <p:cNvSpPr/>
                <p:nvPr/>
              </p:nvSpPr>
              <p:spPr>
                <a:xfrm>
                  <a:off x="2887913" y="4493271"/>
                  <a:ext cx="173375" cy="18435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1" name="Oval 430">
                  <a:extLst>
                    <a:ext uri="{FF2B5EF4-FFF2-40B4-BE49-F238E27FC236}">
                      <a16:creationId xmlns:a16="http://schemas.microsoft.com/office/drawing/2014/main" id="{87EECB44-0D9C-4338-A4A8-8D61176BC7A8}"/>
                    </a:ext>
                  </a:extLst>
                </p:cNvPr>
                <p:cNvSpPr/>
                <p:nvPr/>
              </p:nvSpPr>
              <p:spPr>
                <a:xfrm>
                  <a:off x="2955980" y="3242355"/>
                  <a:ext cx="173375" cy="184359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2" name="Oval 431">
                  <a:extLst>
                    <a:ext uri="{FF2B5EF4-FFF2-40B4-BE49-F238E27FC236}">
                      <a16:creationId xmlns:a16="http://schemas.microsoft.com/office/drawing/2014/main" id="{476EAEEA-F341-4E21-B2ED-572D4511C7CC}"/>
                    </a:ext>
                  </a:extLst>
                </p:cNvPr>
                <p:cNvSpPr/>
                <p:nvPr/>
              </p:nvSpPr>
              <p:spPr>
                <a:xfrm>
                  <a:off x="4430935" y="4914923"/>
                  <a:ext cx="173375" cy="184359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33" name="Straight Connector 432">
                  <a:extLst>
                    <a:ext uri="{FF2B5EF4-FFF2-40B4-BE49-F238E27FC236}">
                      <a16:creationId xmlns:a16="http://schemas.microsoft.com/office/drawing/2014/main" id="{DFE3FCB2-AD0E-47F7-9091-4C2B70E3527F}"/>
                    </a:ext>
                  </a:extLst>
                </p:cNvPr>
                <p:cNvCxnSpPr>
                  <a:stCxn id="428" idx="6"/>
                  <a:endCxn id="443" idx="2"/>
                </p:cNvCxnSpPr>
                <p:nvPr/>
              </p:nvCxnSpPr>
              <p:spPr>
                <a:xfrm flipV="1">
                  <a:off x="1611444" y="2814755"/>
                  <a:ext cx="942328" cy="314703"/>
                </a:xfrm>
                <a:prstGeom prst="lin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4" name="Straight Connector 433">
                  <a:extLst>
                    <a:ext uri="{FF2B5EF4-FFF2-40B4-BE49-F238E27FC236}">
                      <a16:creationId xmlns:a16="http://schemas.microsoft.com/office/drawing/2014/main" id="{E9C0CBB7-CFB2-4EE6-B25C-E232D508364F}"/>
                    </a:ext>
                  </a:extLst>
                </p:cNvPr>
                <p:cNvCxnSpPr>
                  <a:stCxn id="429" idx="7"/>
                  <a:endCxn id="445" idx="2"/>
                </p:cNvCxnSpPr>
                <p:nvPr/>
              </p:nvCxnSpPr>
              <p:spPr>
                <a:xfrm>
                  <a:off x="952371" y="4369046"/>
                  <a:ext cx="1132645" cy="216405"/>
                </a:xfrm>
                <a:prstGeom prst="lin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5" name="Straight Connector 434">
                  <a:extLst>
                    <a:ext uri="{FF2B5EF4-FFF2-40B4-BE49-F238E27FC236}">
                      <a16:creationId xmlns:a16="http://schemas.microsoft.com/office/drawing/2014/main" id="{BC622070-F55D-4D5F-AE03-88D4F0B51F92}"/>
                    </a:ext>
                  </a:extLst>
                </p:cNvPr>
                <p:cNvCxnSpPr>
                  <a:stCxn id="429" idx="4"/>
                  <a:endCxn id="446" idx="1"/>
                </p:cNvCxnSpPr>
                <p:nvPr/>
              </p:nvCxnSpPr>
              <p:spPr>
                <a:xfrm>
                  <a:off x="891074" y="4526406"/>
                  <a:ext cx="370114" cy="497774"/>
                </a:xfrm>
                <a:prstGeom prst="lin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6" name="Straight Connector 435">
                  <a:extLst>
                    <a:ext uri="{FF2B5EF4-FFF2-40B4-BE49-F238E27FC236}">
                      <a16:creationId xmlns:a16="http://schemas.microsoft.com/office/drawing/2014/main" id="{7BB2FA4D-0BDE-4970-854C-7982A36D1001}"/>
                    </a:ext>
                  </a:extLst>
                </p:cNvPr>
                <p:cNvCxnSpPr>
                  <a:stCxn id="432" idx="0"/>
                  <a:endCxn id="454" idx="4"/>
                </p:cNvCxnSpPr>
                <p:nvPr/>
              </p:nvCxnSpPr>
              <p:spPr>
                <a:xfrm flipH="1" flipV="1">
                  <a:off x="4507457" y="3861675"/>
                  <a:ext cx="10166" cy="1053248"/>
                </a:xfrm>
                <a:prstGeom prst="lin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7" name="Straight Connector 436">
                  <a:extLst>
                    <a:ext uri="{FF2B5EF4-FFF2-40B4-BE49-F238E27FC236}">
                      <a16:creationId xmlns:a16="http://schemas.microsoft.com/office/drawing/2014/main" id="{38B8B656-14B8-42D0-AD8F-972B59EE16C0}"/>
                    </a:ext>
                  </a:extLst>
                </p:cNvPr>
                <p:cNvCxnSpPr>
                  <a:stCxn id="430" idx="0"/>
                  <a:endCxn id="450" idx="4"/>
                </p:cNvCxnSpPr>
                <p:nvPr/>
              </p:nvCxnSpPr>
              <p:spPr>
                <a:xfrm flipH="1" flipV="1">
                  <a:off x="2940657" y="4088709"/>
                  <a:ext cx="33944" cy="404562"/>
                </a:xfrm>
                <a:prstGeom prst="line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8" name="Straight Connector 437">
                  <a:extLst>
                    <a:ext uri="{FF2B5EF4-FFF2-40B4-BE49-F238E27FC236}">
                      <a16:creationId xmlns:a16="http://schemas.microsoft.com/office/drawing/2014/main" id="{0699DF41-7D9F-43F9-B20C-8BEF80942F26}"/>
                    </a:ext>
                  </a:extLst>
                </p:cNvPr>
                <p:cNvCxnSpPr>
                  <a:stCxn id="431" idx="6"/>
                  <a:endCxn id="455" idx="2"/>
                </p:cNvCxnSpPr>
                <p:nvPr/>
              </p:nvCxnSpPr>
              <p:spPr>
                <a:xfrm>
                  <a:off x="3129355" y="3334535"/>
                  <a:ext cx="554569" cy="95865"/>
                </a:xfrm>
                <a:prstGeom prst="lin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9" name="Straight Connector 438">
                  <a:extLst>
                    <a:ext uri="{FF2B5EF4-FFF2-40B4-BE49-F238E27FC236}">
                      <a16:creationId xmlns:a16="http://schemas.microsoft.com/office/drawing/2014/main" id="{43F323FA-8B3C-4EC7-8BE8-FBA5C2730020}"/>
                    </a:ext>
                  </a:extLst>
                </p:cNvPr>
                <p:cNvCxnSpPr>
                  <a:stCxn id="447" idx="6"/>
                  <a:endCxn id="431" idx="2"/>
                </p:cNvCxnSpPr>
                <p:nvPr/>
              </p:nvCxnSpPr>
              <p:spPr>
                <a:xfrm flipV="1">
                  <a:off x="2085016" y="3334535"/>
                  <a:ext cx="870964" cy="250678"/>
                </a:xfrm>
                <a:prstGeom prst="lin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0" name="Straight Connector 439">
                  <a:extLst>
                    <a:ext uri="{FF2B5EF4-FFF2-40B4-BE49-F238E27FC236}">
                      <a16:creationId xmlns:a16="http://schemas.microsoft.com/office/drawing/2014/main" id="{108018D4-DEDC-4A5D-A1D3-754BD1991638}"/>
                    </a:ext>
                  </a:extLst>
                </p:cNvPr>
                <p:cNvCxnSpPr>
                  <a:stCxn id="430" idx="5"/>
                  <a:endCxn id="448" idx="1"/>
                </p:cNvCxnSpPr>
                <p:nvPr/>
              </p:nvCxnSpPr>
              <p:spPr>
                <a:xfrm>
                  <a:off x="3035898" y="4650631"/>
                  <a:ext cx="206265" cy="332240"/>
                </a:xfrm>
                <a:prstGeom prst="line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1" name="Straight Connector 440">
                  <a:extLst>
                    <a:ext uri="{FF2B5EF4-FFF2-40B4-BE49-F238E27FC236}">
                      <a16:creationId xmlns:a16="http://schemas.microsoft.com/office/drawing/2014/main" id="{E825BB6F-B5E4-461C-ACCF-B38A415D4CC3}"/>
                    </a:ext>
                  </a:extLst>
                </p:cNvPr>
                <p:cNvCxnSpPr>
                  <a:stCxn id="455" idx="6"/>
                  <a:endCxn id="454" idx="1"/>
                </p:cNvCxnSpPr>
                <p:nvPr/>
              </p:nvCxnSpPr>
              <p:spPr>
                <a:xfrm>
                  <a:off x="3857299" y="3430400"/>
                  <a:ext cx="588860" cy="273915"/>
                </a:xfrm>
                <a:prstGeom prst="lin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2" name="Straight Connector 441">
                  <a:extLst>
                    <a:ext uri="{FF2B5EF4-FFF2-40B4-BE49-F238E27FC236}">
                      <a16:creationId xmlns:a16="http://schemas.microsoft.com/office/drawing/2014/main" id="{52F913FC-CAFA-46DF-83B9-50FA65A8DD6C}"/>
                    </a:ext>
                  </a:extLst>
                </p:cNvPr>
                <p:cNvCxnSpPr>
                  <a:stCxn id="445" idx="6"/>
                  <a:endCxn id="430" idx="2"/>
                </p:cNvCxnSpPr>
                <p:nvPr/>
              </p:nvCxnSpPr>
              <p:spPr>
                <a:xfrm>
                  <a:off x="2258391" y="4585451"/>
                  <a:ext cx="629522" cy="0"/>
                </a:xfrm>
                <a:prstGeom prst="line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2" name="Group 381">
                <a:extLst>
                  <a:ext uri="{FF2B5EF4-FFF2-40B4-BE49-F238E27FC236}">
                    <a16:creationId xmlns:a16="http://schemas.microsoft.com/office/drawing/2014/main" id="{E56FC325-5F82-4620-85DE-39E817C95AAA}"/>
                  </a:ext>
                </a:extLst>
              </p:cNvPr>
              <p:cNvGrpSpPr/>
              <p:nvPr/>
            </p:nvGrpSpPr>
            <p:grpSpPr>
              <a:xfrm>
                <a:off x="5123838" y="1894988"/>
                <a:ext cx="2727383" cy="2420067"/>
                <a:chOff x="804386" y="2722575"/>
                <a:chExt cx="3799924" cy="3313841"/>
              </a:xfrm>
            </p:grpSpPr>
            <p:grpSp>
              <p:nvGrpSpPr>
                <p:cNvPr id="384" name="Group 383">
                  <a:extLst>
                    <a:ext uri="{FF2B5EF4-FFF2-40B4-BE49-F238E27FC236}">
                      <a16:creationId xmlns:a16="http://schemas.microsoft.com/office/drawing/2014/main" id="{E17057E0-7E70-421F-9B59-FD0DE851E099}"/>
                    </a:ext>
                  </a:extLst>
                </p:cNvPr>
                <p:cNvGrpSpPr/>
                <p:nvPr/>
              </p:nvGrpSpPr>
              <p:grpSpPr>
                <a:xfrm>
                  <a:off x="970920" y="2722575"/>
                  <a:ext cx="3623224" cy="3313841"/>
                  <a:chOff x="1015236" y="2452720"/>
                  <a:chExt cx="2586216" cy="2224471"/>
                </a:xfrm>
              </p:grpSpPr>
              <p:sp>
                <p:nvSpPr>
                  <p:cNvPr id="400" name="Oval 399">
                    <a:extLst>
                      <a:ext uri="{FF2B5EF4-FFF2-40B4-BE49-F238E27FC236}">
                        <a16:creationId xmlns:a16="http://schemas.microsoft.com/office/drawing/2014/main" id="{4A7D3CBC-E877-4E4A-8AE0-9F38057D081C}"/>
                      </a:ext>
                    </a:extLst>
                  </p:cNvPr>
                  <p:cNvSpPr/>
                  <p:nvPr/>
                </p:nvSpPr>
                <p:spPr>
                  <a:xfrm>
                    <a:off x="2145058" y="2452720"/>
                    <a:ext cx="123753" cy="123754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1" name="Oval 400">
                    <a:extLst>
                      <a:ext uri="{FF2B5EF4-FFF2-40B4-BE49-F238E27FC236}">
                        <a16:creationId xmlns:a16="http://schemas.microsoft.com/office/drawing/2014/main" id="{FB6C911F-CD9D-4DB0-9164-3465AFC9D4E7}"/>
                      </a:ext>
                    </a:extLst>
                  </p:cNvPr>
                  <p:cNvSpPr/>
                  <p:nvPr/>
                </p:nvSpPr>
                <p:spPr>
                  <a:xfrm>
                    <a:off x="1204304" y="3228074"/>
                    <a:ext cx="123753" cy="123754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2" name="Oval 401">
                    <a:extLst>
                      <a:ext uri="{FF2B5EF4-FFF2-40B4-BE49-F238E27FC236}">
                        <a16:creationId xmlns:a16="http://schemas.microsoft.com/office/drawing/2014/main" id="{801E9096-6AEC-4928-AB58-FDAAF176FE69}"/>
                      </a:ext>
                    </a:extLst>
                  </p:cNvPr>
                  <p:cNvSpPr/>
                  <p:nvPr/>
                </p:nvSpPr>
                <p:spPr>
                  <a:xfrm>
                    <a:off x="1810465" y="3641329"/>
                    <a:ext cx="123753" cy="123754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3" name="Oval 402">
                    <a:extLst>
                      <a:ext uri="{FF2B5EF4-FFF2-40B4-BE49-F238E27FC236}">
                        <a16:creationId xmlns:a16="http://schemas.microsoft.com/office/drawing/2014/main" id="{0092BFAC-8F4D-4200-9FA6-E1905275DBF9}"/>
                      </a:ext>
                    </a:extLst>
                  </p:cNvPr>
                  <p:cNvSpPr/>
                  <p:nvPr/>
                </p:nvSpPr>
                <p:spPr>
                  <a:xfrm>
                    <a:off x="1204303" y="3979587"/>
                    <a:ext cx="123753" cy="123754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4" name="Oval 403">
                    <a:extLst>
                      <a:ext uri="{FF2B5EF4-FFF2-40B4-BE49-F238E27FC236}">
                        <a16:creationId xmlns:a16="http://schemas.microsoft.com/office/drawing/2014/main" id="{9B4AD44A-0C90-4839-ACC6-9A2BBBEDF63C}"/>
                      </a:ext>
                    </a:extLst>
                  </p:cNvPr>
                  <p:cNvSpPr/>
                  <p:nvPr/>
                </p:nvSpPr>
                <p:spPr>
                  <a:xfrm>
                    <a:off x="1686712" y="2969903"/>
                    <a:ext cx="123753" cy="123754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5" name="Oval 404">
                    <a:extLst>
                      <a:ext uri="{FF2B5EF4-FFF2-40B4-BE49-F238E27FC236}">
                        <a16:creationId xmlns:a16="http://schemas.microsoft.com/office/drawing/2014/main" id="{E8473C9A-7209-4BB9-9EE3-9CE5B032DC5D}"/>
                      </a:ext>
                    </a:extLst>
                  </p:cNvPr>
                  <p:cNvSpPr/>
                  <p:nvPr/>
                </p:nvSpPr>
                <p:spPr>
                  <a:xfrm>
                    <a:off x="2618300" y="3951858"/>
                    <a:ext cx="123753" cy="123754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6" name="Oval 405">
                    <a:extLst>
                      <a:ext uri="{FF2B5EF4-FFF2-40B4-BE49-F238E27FC236}">
                        <a16:creationId xmlns:a16="http://schemas.microsoft.com/office/drawing/2014/main" id="{6B58DE9B-A646-4192-AC86-8EB723A0F75E}"/>
                      </a:ext>
                    </a:extLst>
                  </p:cNvPr>
                  <p:cNvSpPr/>
                  <p:nvPr/>
                </p:nvSpPr>
                <p:spPr>
                  <a:xfrm>
                    <a:off x="1815049" y="4478040"/>
                    <a:ext cx="123753" cy="123754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7" name="Oval 406">
                    <a:extLst>
                      <a:ext uri="{FF2B5EF4-FFF2-40B4-BE49-F238E27FC236}">
                        <a16:creationId xmlns:a16="http://schemas.microsoft.com/office/drawing/2014/main" id="{80D5BCBD-C7CB-46CE-800C-969883F78643}"/>
                      </a:ext>
                    </a:extLst>
                  </p:cNvPr>
                  <p:cNvSpPr/>
                  <p:nvPr/>
                </p:nvSpPr>
                <p:spPr>
                  <a:xfrm>
                    <a:off x="2359335" y="3246006"/>
                    <a:ext cx="123753" cy="123754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8" name="Oval 407">
                    <a:extLst>
                      <a:ext uri="{FF2B5EF4-FFF2-40B4-BE49-F238E27FC236}">
                        <a16:creationId xmlns:a16="http://schemas.microsoft.com/office/drawing/2014/main" id="{429AAD6A-BB40-4BBA-B970-EF84F91D3E36}"/>
                      </a:ext>
                    </a:extLst>
                  </p:cNvPr>
                  <p:cNvSpPr/>
                  <p:nvPr/>
                </p:nvSpPr>
                <p:spPr>
                  <a:xfrm>
                    <a:off x="2951747" y="4466809"/>
                    <a:ext cx="123753" cy="123754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9" name="Oval 408">
                    <a:extLst>
                      <a:ext uri="{FF2B5EF4-FFF2-40B4-BE49-F238E27FC236}">
                        <a16:creationId xmlns:a16="http://schemas.microsoft.com/office/drawing/2014/main" id="{B526AF5E-F731-42E1-B30D-9F6B3F4D8AA8}"/>
                      </a:ext>
                    </a:extLst>
                  </p:cNvPr>
                  <p:cNvSpPr/>
                  <p:nvPr/>
                </p:nvSpPr>
                <p:spPr>
                  <a:xfrm>
                    <a:off x="2934559" y="3480340"/>
                    <a:ext cx="123753" cy="123754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0" name="Oval 409">
                    <a:extLst>
                      <a:ext uri="{FF2B5EF4-FFF2-40B4-BE49-F238E27FC236}">
                        <a16:creationId xmlns:a16="http://schemas.microsoft.com/office/drawing/2014/main" id="{8AB114C0-9ED1-4415-AAA0-9A1A1C0BADAE}"/>
                      </a:ext>
                    </a:extLst>
                  </p:cNvPr>
                  <p:cNvSpPr/>
                  <p:nvPr/>
                </p:nvSpPr>
                <p:spPr>
                  <a:xfrm>
                    <a:off x="1015236" y="4553437"/>
                    <a:ext cx="123753" cy="123754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1" name="Oval 410">
                    <a:extLst>
                      <a:ext uri="{FF2B5EF4-FFF2-40B4-BE49-F238E27FC236}">
                        <a16:creationId xmlns:a16="http://schemas.microsoft.com/office/drawing/2014/main" id="{45473ED7-8A72-45DD-97A5-891283044DEE}"/>
                      </a:ext>
                    </a:extLst>
                  </p:cNvPr>
                  <p:cNvSpPr/>
                  <p:nvPr/>
                </p:nvSpPr>
                <p:spPr>
                  <a:xfrm>
                    <a:off x="3477699" y="3093606"/>
                    <a:ext cx="123753" cy="123754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2" name="Oval 411">
                    <a:extLst>
                      <a:ext uri="{FF2B5EF4-FFF2-40B4-BE49-F238E27FC236}">
                        <a16:creationId xmlns:a16="http://schemas.microsoft.com/office/drawing/2014/main" id="{D999E5C7-ABE9-4241-B5AF-29E18E0FB491}"/>
                      </a:ext>
                    </a:extLst>
                  </p:cNvPr>
                  <p:cNvSpPr/>
                  <p:nvPr/>
                </p:nvSpPr>
                <p:spPr>
                  <a:xfrm>
                    <a:off x="2951747" y="2865982"/>
                    <a:ext cx="123753" cy="123754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13" name="Straight Connector 412">
                    <a:extLst>
                      <a:ext uri="{FF2B5EF4-FFF2-40B4-BE49-F238E27FC236}">
                        <a16:creationId xmlns:a16="http://schemas.microsoft.com/office/drawing/2014/main" id="{FAAC0384-495B-4AFB-96D7-4C6E5A022E5F}"/>
                      </a:ext>
                    </a:extLst>
                  </p:cNvPr>
                  <p:cNvCxnSpPr>
                    <a:stCxn id="404" idx="0"/>
                    <a:endCxn id="400" idx="2"/>
                  </p:cNvCxnSpPr>
                  <p:nvPr/>
                </p:nvCxnSpPr>
                <p:spPr>
                  <a:xfrm flipV="1">
                    <a:off x="1748589" y="2514597"/>
                    <a:ext cx="396469" cy="455306"/>
                  </a:xfrm>
                  <a:prstGeom prst="lin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4" name="Straight Connector 413">
                    <a:extLst>
                      <a:ext uri="{FF2B5EF4-FFF2-40B4-BE49-F238E27FC236}">
                        <a16:creationId xmlns:a16="http://schemas.microsoft.com/office/drawing/2014/main" id="{964B44B4-931D-442C-8A53-77BE67674521}"/>
                      </a:ext>
                    </a:extLst>
                  </p:cNvPr>
                  <p:cNvCxnSpPr>
                    <a:stCxn id="402" idx="2"/>
                    <a:endCxn id="401" idx="5"/>
                  </p:cNvCxnSpPr>
                  <p:nvPr/>
                </p:nvCxnSpPr>
                <p:spPr>
                  <a:xfrm flipH="1" flipV="1">
                    <a:off x="1309934" y="3333705"/>
                    <a:ext cx="500531" cy="369501"/>
                  </a:xfrm>
                  <a:prstGeom prst="lin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5" name="Straight Connector 414">
                    <a:extLst>
                      <a:ext uri="{FF2B5EF4-FFF2-40B4-BE49-F238E27FC236}">
                        <a16:creationId xmlns:a16="http://schemas.microsoft.com/office/drawing/2014/main" id="{B38A215A-6698-412D-8FE5-ED3E1ADD75CE}"/>
                      </a:ext>
                    </a:extLst>
                  </p:cNvPr>
                  <p:cNvCxnSpPr>
                    <a:stCxn id="402" idx="7"/>
                    <a:endCxn id="407" idx="2"/>
                  </p:cNvCxnSpPr>
                  <p:nvPr/>
                </p:nvCxnSpPr>
                <p:spPr>
                  <a:xfrm flipV="1">
                    <a:off x="1916095" y="3307883"/>
                    <a:ext cx="443240" cy="351569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6" name="Straight Connector 415">
                    <a:extLst>
                      <a:ext uri="{FF2B5EF4-FFF2-40B4-BE49-F238E27FC236}">
                        <a16:creationId xmlns:a16="http://schemas.microsoft.com/office/drawing/2014/main" id="{F1F8828F-967E-4529-8300-B62BF0D0DA1B}"/>
                      </a:ext>
                    </a:extLst>
                  </p:cNvPr>
                  <p:cNvCxnSpPr>
                    <a:stCxn id="407" idx="6"/>
                    <a:endCxn id="412" idx="3"/>
                  </p:cNvCxnSpPr>
                  <p:nvPr/>
                </p:nvCxnSpPr>
                <p:spPr>
                  <a:xfrm flipV="1">
                    <a:off x="2483088" y="2971613"/>
                    <a:ext cx="486782" cy="336270"/>
                  </a:xfrm>
                  <a:prstGeom prst="lin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7" name="Straight Connector 416">
                    <a:extLst>
                      <a:ext uri="{FF2B5EF4-FFF2-40B4-BE49-F238E27FC236}">
                        <a16:creationId xmlns:a16="http://schemas.microsoft.com/office/drawing/2014/main" id="{3E24E981-7E40-487D-8DFA-465C3750E887}"/>
                      </a:ext>
                    </a:extLst>
                  </p:cNvPr>
                  <p:cNvCxnSpPr>
                    <a:stCxn id="410" idx="0"/>
                    <a:endCxn id="402" idx="3"/>
                  </p:cNvCxnSpPr>
                  <p:nvPr/>
                </p:nvCxnSpPr>
                <p:spPr>
                  <a:xfrm flipV="1">
                    <a:off x="1077113" y="3746960"/>
                    <a:ext cx="751475" cy="806477"/>
                  </a:xfrm>
                  <a:prstGeom prst="lin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8" name="Straight Connector 417">
                    <a:extLst>
                      <a:ext uri="{FF2B5EF4-FFF2-40B4-BE49-F238E27FC236}">
                        <a16:creationId xmlns:a16="http://schemas.microsoft.com/office/drawing/2014/main" id="{1554356B-8B30-4D58-9AE1-1F1429DB3F75}"/>
                      </a:ext>
                    </a:extLst>
                  </p:cNvPr>
                  <p:cNvCxnSpPr>
                    <a:stCxn id="410" idx="0"/>
                    <a:endCxn id="403" idx="4"/>
                  </p:cNvCxnSpPr>
                  <p:nvPr/>
                </p:nvCxnSpPr>
                <p:spPr>
                  <a:xfrm flipV="1">
                    <a:off x="1077113" y="4103341"/>
                    <a:ext cx="189067" cy="450096"/>
                  </a:xfrm>
                  <a:prstGeom prst="lin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9" name="Straight Connector 418">
                    <a:extLst>
                      <a:ext uri="{FF2B5EF4-FFF2-40B4-BE49-F238E27FC236}">
                        <a16:creationId xmlns:a16="http://schemas.microsoft.com/office/drawing/2014/main" id="{59CA827E-D493-4E13-AB45-7CCF572BB385}"/>
                      </a:ext>
                    </a:extLst>
                  </p:cNvPr>
                  <p:cNvCxnSpPr>
                    <a:stCxn id="405" idx="0"/>
                    <a:endCxn id="409" idx="3"/>
                  </p:cNvCxnSpPr>
                  <p:nvPr/>
                </p:nvCxnSpPr>
                <p:spPr>
                  <a:xfrm flipV="1">
                    <a:off x="2680177" y="3585971"/>
                    <a:ext cx="272505" cy="365887"/>
                  </a:xfrm>
                  <a:prstGeom prst="lin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0" name="Straight Connector 419">
                    <a:extLst>
                      <a:ext uri="{FF2B5EF4-FFF2-40B4-BE49-F238E27FC236}">
                        <a16:creationId xmlns:a16="http://schemas.microsoft.com/office/drawing/2014/main" id="{68D016DD-F675-426F-AE19-9B2CD3EA1202}"/>
                      </a:ext>
                    </a:extLst>
                  </p:cNvPr>
                  <p:cNvCxnSpPr>
                    <a:stCxn id="406" idx="7"/>
                    <a:endCxn id="405" idx="3"/>
                  </p:cNvCxnSpPr>
                  <p:nvPr/>
                </p:nvCxnSpPr>
                <p:spPr>
                  <a:xfrm flipV="1">
                    <a:off x="1920679" y="4057489"/>
                    <a:ext cx="715744" cy="438674"/>
                  </a:xfrm>
                  <a:prstGeom prst="lin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1" name="Straight Connector 420">
                    <a:extLst>
                      <a:ext uri="{FF2B5EF4-FFF2-40B4-BE49-F238E27FC236}">
                        <a16:creationId xmlns:a16="http://schemas.microsoft.com/office/drawing/2014/main" id="{4842AADC-9E83-4A62-98FD-D76D67EF4340}"/>
                      </a:ext>
                    </a:extLst>
                  </p:cNvPr>
                  <p:cNvCxnSpPr>
                    <a:stCxn id="410" idx="6"/>
                    <a:endCxn id="405" idx="2"/>
                  </p:cNvCxnSpPr>
                  <p:nvPr/>
                </p:nvCxnSpPr>
                <p:spPr>
                  <a:xfrm flipV="1">
                    <a:off x="1138989" y="4013735"/>
                    <a:ext cx="1479311" cy="601579"/>
                  </a:xfrm>
                  <a:prstGeom prst="lin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2" name="Straight Connector 421">
                    <a:extLst>
                      <a:ext uri="{FF2B5EF4-FFF2-40B4-BE49-F238E27FC236}">
                        <a16:creationId xmlns:a16="http://schemas.microsoft.com/office/drawing/2014/main" id="{0BC3E2A4-8A8A-4F1D-9A69-F5861DAEFDFF}"/>
                      </a:ext>
                    </a:extLst>
                  </p:cNvPr>
                  <p:cNvCxnSpPr>
                    <a:stCxn id="406" idx="5"/>
                    <a:endCxn id="408" idx="2"/>
                  </p:cNvCxnSpPr>
                  <p:nvPr/>
                </p:nvCxnSpPr>
                <p:spPr>
                  <a:xfrm flipV="1">
                    <a:off x="1920679" y="4528686"/>
                    <a:ext cx="1031068" cy="54985"/>
                  </a:xfrm>
                  <a:prstGeom prst="lin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3" name="Straight Connector 422">
                    <a:extLst>
                      <a:ext uri="{FF2B5EF4-FFF2-40B4-BE49-F238E27FC236}">
                        <a16:creationId xmlns:a16="http://schemas.microsoft.com/office/drawing/2014/main" id="{DDD6623B-F176-42EA-8A4D-058A4920D1C0}"/>
                      </a:ext>
                    </a:extLst>
                  </p:cNvPr>
                  <p:cNvCxnSpPr>
                    <a:stCxn id="408" idx="7"/>
                    <a:endCxn id="411" idx="2"/>
                  </p:cNvCxnSpPr>
                  <p:nvPr/>
                </p:nvCxnSpPr>
                <p:spPr>
                  <a:xfrm flipV="1">
                    <a:off x="3057377" y="3155483"/>
                    <a:ext cx="420322" cy="1329449"/>
                  </a:xfrm>
                  <a:prstGeom prst="lin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4" name="Straight Connector 423">
                    <a:extLst>
                      <a:ext uri="{FF2B5EF4-FFF2-40B4-BE49-F238E27FC236}">
                        <a16:creationId xmlns:a16="http://schemas.microsoft.com/office/drawing/2014/main" id="{760CD66C-5801-4304-B5A4-79FD096C0DF0}"/>
                      </a:ext>
                    </a:extLst>
                  </p:cNvPr>
                  <p:cNvCxnSpPr>
                    <a:stCxn id="401" idx="6"/>
                    <a:endCxn id="404" idx="3"/>
                  </p:cNvCxnSpPr>
                  <p:nvPr/>
                </p:nvCxnSpPr>
                <p:spPr>
                  <a:xfrm flipV="1">
                    <a:off x="1328057" y="3075534"/>
                    <a:ext cx="376778" cy="214417"/>
                  </a:xfrm>
                  <a:prstGeom prst="lin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5" name="Straight Connector 424">
                    <a:extLst>
                      <a:ext uri="{FF2B5EF4-FFF2-40B4-BE49-F238E27FC236}">
                        <a16:creationId xmlns:a16="http://schemas.microsoft.com/office/drawing/2014/main" id="{AFC44F6A-2A4D-4D98-AF82-2DD2AAFAB9D8}"/>
                      </a:ext>
                    </a:extLst>
                  </p:cNvPr>
                  <p:cNvCxnSpPr>
                    <a:stCxn id="407" idx="1"/>
                    <a:endCxn id="404" idx="5"/>
                  </p:cNvCxnSpPr>
                  <p:nvPr/>
                </p:nvCxnSpPr>
                <p:spPr>
                  <a:xfrm flipH="1" flipV="1">
                    <a:off x="1792342" y="3075534"/>
                    <a:ext cx="585116" cy="188595"/>
                  </a:xfrm>
                  <a:prstGeom prst="lin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6" name="Straight Connector 425">
                    <a:extLst>
                      <a:ext uri="{FF2B5EF4-FFF2-40B4-BE49-F238E27FC236}">
                        <a16:creationId xmlns:a16="http://schemas.microsoft.com/office/drawing/2014/main" id="{66A59623-23D5-4956-B2AA-42DDB09FFB2F}"/>
                      </a:ext>
                    </a:extLst>
                  </p:cNvPr>
                  <p:cNvCxnSpPr>
                    <a:stCxn id="409" idx="7"/>
                    <a:endCxn id="411" idx="2"/>
                  </p:cNvCxnSpPr>
                  <p:nvPr/>
                </p:nvCxnSpPr>
                <p:spPr>
                  <a:xfrm flipV="1">
                    <a:off x="3040189" y="3155483"/>
                    <a:ext cx="437510" cy="342980"/>
                  </a:xfrm>
                  <a:prstGeom prst="lin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5" name="Oval 384">
                  <a:extLst>
                    <a:ext uri="{FF2B5EF4-FFF2-40B4-BE49-F238E27FC236}">
                      <a16:creationId xmlns:a16="http://schemas.microsoft.com/office/drawing/2014/main" id="{AEB35BDA-4171-4E5D-BF0F-2E5014F4D70B}"/>
                    </a:ext>
                  </a:extLst>
                </p:cNvPr>
                <p:cNvSpPr/>
                <p:nvPr/>
              </p:nvSpPr>
              <p:spPr>
                <a:xfrm>
                  <a:off x="1438069" y="3032453"/>
                  <a:ext cx="173375" cy="184359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Oval 385">
                  <a:extLst>
                    <a:ext uri="{FF2B5EF4-FFF2-40B4-BE49-F238E27FC236}">
                      <a16:creationId xmlns:a16="http://schemas.microsoft.com/office/drawing/2014/main" id="{12B84676-672E-46FC-B00F-D17923F84177}"/>
                    </a:ext>
                  </a:extLst>
                </p:cNvPr>
                <p:cNvSpPr/>
                <p:nvPr/>
              </p:nvSpPr>
              <p:spPr>
                <a:xfrm>
                  <a:off x="804386" y="4342047"/>
                  <a:ext cx="173375" cy="18435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Oval 386">
                  <a:extLst>
                    <a:ext uri="{FF2B5EF4-FFF2-40B4-BE49-F238E27FC236}">
                      <a16:creationId xmlns:a16="http://schemas.microsoft.com/office/drawing/2014/main" id="{82E25693-AE7E-467F-BC1D-B2863D3781AB}"/>
                    </a:ext>
                  </a:extLst>
                </p:cNvPr>
                <p:cNvSpPr/>
                <p:nvPr/>
              </p:nvSpPr>
              <p:spPr>
                <a:xfrm>
                  <a:off x="2887913" y="4493271"/>
                  <a:ext cx="173375" cy="18435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Oval 387">
                  <a:extLst>
                    <a:ext uri="{FF2B5EF4-FFF2-40B4-BE49-F238E27FC236}">
                      <a16:creationId xmlns:a16="http://schemas.microsoft.com/office/drawing/2014/main" id="{4EB22ED1-0105-4202-8843-257EE923E896}"/>
                    </a:ext>
                  </a:extLst>
                </p:cNvPr>
                <p:cNvSpPr/>
                <p:nvPr/>
              </p:nvSpPr>
              <p:spPr>
                <a:xfrm>
                  <a:off x="2955980" y="3242355"/>
                  <a:ext cx="173375" cy="184359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9" name="Oval 388">
                  <a:extLst>
                    <a:ext uri="{FF2B5EF4-FFF2-40B4-BE49-F238E27FC236}">
                      <a16:creationId xmlns:a16="http://schemas.microsoft.com/office/drawing/2014/main" id="{25254964-C562-457D-AFB9-C4D102D781E9}"/>
                    </a:ext>
                  </a:extLst>
                </p:cNvPr>
                <p:cNvSpPr/>
                <p:nvPr/>
              </p:nvSpPr>
              <p:spPr>
                <a:xfrm>
                  <a:off x="4430935" y="4914923"/>
                  <a:ext cx="173375" cy="184359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0" name="Straight Connector 389">
                  <a:extLst>
                    <a:ext uri="{FF2B5EF4-FFF2-40B4-BE49-F238E27FC236}">
                      <a16:creationId xmlns:a16="http://schemas.microsoft.com/office/drawing/2014/main" id="{A9C3B5FA-EE0F-44CB-9510-3B02BFB5B4B8}"/>
                    </a:ext>
                  </a:extLst>
                </p:cNvPr>
                <p:cNvCxnSpPr>
                  <a:stCxn id="385" idx="6"/>
                  <a:endCxn id="400" idx="2"/>
                </p:cNvCxnSpPr>
                <p:nvPr/>
              </p:nvCxnSpPr>
              <p:spPr>
                <a:xfrm flipV="1">
                  <a:off x="1611444" y="2814755"/>
                  <a:ext cx="942328" cy="309878"/>
                </a:xfrm>
                <a:prstGeom prst="lin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:a16="http://schemas.microsoft.com/office/drawing/2014/main" id="{353AD429-47CC-41D6-B4B7-F219B7ED1F85}"/>
                    </a:ext>
                  </a:extLst>
                </p:cNvPr>
                <p:cNvCxnSpPr>
                  <a:stCxn id="386" idx="7"/>
                  <a:endCxn id="402" idx="2"/>
                </p:cNvCxnSpPr>
                <p:nvPr/>
              </p:nvCxnSpPr>
              <p:spPr>
                <a:xfrm>
                  <a:off x="952371" y="4369046"/>
                  <a:ext cx="1132645" cy="216405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>
                  <a:extLst>
                    <a:ext uri="{FF2B5EF4-FFF2-40B4-BE49-F238E27FC236}">
                      <a16:creationId xmlns:a16="http://schemas.microsoft.com/office/drawing/2014/main" id="{97411F71-69C0-4F7D-803B-C08570A01AEC}"/>
                    </a:ext>
                  </a:extLst>
                </p:cNvPr>
                <p:cNvCxnSpPr>
                  <a:stCxn id="386" idx="4"/>
                  <a:endCxn id="403" idx="1"/>
                </p:cNvCxnSpPr>
                <p:nvPr/>
              </p:nvCxnSpPr>
              <p:spPr>
                <a:xfrm>
                  <a:off x="891074" y="4526406"/>
                  <a:ext cx="370114" cy="497774"/>
                </a:xfrm>
                <a:prstGeom prst="lin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Straight Connector 392">
                  <a:extLst>
                    <a:ext uri="{FF2B5EF4-FFF2-40B4-BE49-F238E27FC236}">
                      <a16:creationId xmlns:a16="http://schemas.microsoft.com/office/drawing/2014/main" id="{961B2516-B237-42DC-887B-34E29B49FE36}"/>
                    </a:ext>
                  </a:extLst>
                </p:cNvPr>
                <p:cNvCxnSpPr>
                  <a:stCxn id="389" idx="0"/>
                  <a:endCxn id="411" idx="4"/>
                </p:cNvCxnSpPr>
                <p:nvPr/>
              </p:nvCxnSpPr>
              <p:spPr>
                <a:xfrm flipH="1" flipV="1">
                  <a:off x="4507457" y="3861675"/>
                  <a:ext cx="10166" cy="1053248"/>
                </a:xfrm>
                <a:prstGeom prst="lin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:a16="http://schemas.microsoft.com/office/drawing/2014/main" id="{FC6892EB-6C85-43A8-8FC6-71ACB32BAA01}"/>
                    </a:ext>
                  </a:extLst>
                </p:cNvPr>
                <p:cNvCxnSpPr>
                  <a:stCxn id="387" idx="0"/>
                  <a:endCxn id="407" idx="4"/>
                </p:cNvCxnSpPr>
                <p:nvPr/>
              </p:nvCxnSpPr>
              <p:spPr>
                <a:xfrm flipH="1" flipV="1">
                  <a:off x="2940657" y="4088709"/>
                  <a:ext cx="33944" cy="404562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Straight Connector 394">
                  <a:extLst>
                    <a:ext uri="{FF2B5EF4-FFF2-40B4-BE49-F238E27FC236}">
                      <a16:creationId xmlns:a16="http://schemas.microsoft.com/office/drawing/2014/main" id="{E8998A06-447C-4146-86CF-4BE7BECA762B}"/>
                    </a:ext>
                  </a:extLst>
                </p:cNvPr>
                <p:cNvCxnSpPr>
                  <a:stCxn id="388" idx="6"/>
                  <a:endCxn id="412" idx="2"/>
                </p:cNvCxnSpPr>
                <p:nvPr/>
              </p:nvCxnSpPr>
              <p:spPr>
                <a:xfrm>
                  <a:off x="3129355" y="3334535"/>
                  <a:ext cx="554569" cy="95865"/>
                </a:xfrm>
                <a:prstGeom prst="lin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>
                  <a:extLst>
                    <a:ext uri="{FF2B5EF4-FFF2-40B4-BE49-F238E27FC236}">
                      <a16:creationId xmlns:a16="http://schemas.microsoft.com/office/drawing/2014/main" id="{D78B8C25-AE29-40CE-8325-183F88BF11EC}"/>
                    </a:ext>
                  </a:extLst>
                </p:cNvPr>
                <p:cNvCxnSpPr>
                  <a:stCxn id="404" idx="6"/>
                  <a:endCxn id="388" idx="2"/>
                </p:cNvCxnSpPr>
                <p:nvPr/>
              </p:nvCxnSpPr>
              <p:spPr>
                <a:xfrm flipV="1">
                  <a:off x="2085016" y="3334535"/>
                  <a:ext cx="870964" cy="250678"/>
                </a:xfrm>
                <a:prstGeom prst="lin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>
                  <a:extLst>
                    <a:ext uri="{FF2B5EF4-FFF2-40B4-BE49-F238E27FC236}">
                      <a16:creationId xmlns:a16="http://schemas.microsoft.com/office/drawing/2014/main" id="{C0CD0063-2185-4FFB-B006-96F5315F6B82}"/>
                    </a:ext>
                  </a:extLst>
                </p:cNvPr>
                <p:cNvCxnSpPr>
                  <a:stCxn id="387" idx="5"/>
                  <a:endCxn id="405" idx="1"/>
                </p:cNvCxnSpPr>
                <p:nvPr/>
              </p:nvCxnSpPr>
              <p:spPr>
                <a:xfrm>
                  <a:off x="3035898" y="4650631"/>
                  <a:ext cx="206265" cy="3322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>
                  <a:extLst>
                    <a:ext uri="{FF2B5EF4-FFF2-40B4-BE49-F238E27FC236}">
                      <a16:creationId xmlns:a16="http://schemas.microsoft.com/office/drawing/2014/main" id="{DA813437-DF4A-4AC7-808B-C1518E477CA9}"/>
                    </a:ext>
                  </a:extLst>
                </p:cNvPr>
                <p:cNvCxnSpPr>
                  <a:stCxn id="412" idx="6"/>
                  <a:endCxn id="411" idx="1"/>
                </p:cNvCxnSpPr>
                <p:nvPr/>
              </p:nvCxnSpPr>
              <p:spPr>
                <a:xfrm>
                  <a:off x="3857299" y="3430400"/>
                  <a:ext cx="588860" cy="273915"/>
                </a:xfrm>
                <a:prstGeom prst="lin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9" name="Straight Connector 398">
                  <a:extLst>
                    <a:ext uri="{FF2B5EF4-FFF2-40B4-BE49-F238E27FC236}">
                      <a16:creationId xmlns:a16="http://schemas.microsoft.com/office/drawing/2014/main" id="{2E710F49-3ACE-4D95-89FF-36E0CEFE0B34}"/>
                    </a:ext>
                  </a:extLst>
                </p:cNvPr>
                <p:cNvCxnSpPr>
                  <a:stCxn id="402" idx="6"/>
                  <a:endCxn id="387" idx="2"/>
                </p:cNvCxnSpPr>
                <p:nvPr/>
              </p:nvCxnSpPr>
              <p:spPr>
                <a:xfrm>
                  <a:off x="2258391" y="4585451"/>
                  <a:ext cx="629522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3" name="Right Arrow 1">
                <a:extLst>
                  <a:ext uri="{FF2B5EF4-FFF2-40B4-BE49-F238E27FC236}">
                    <a16:creationId xmlns:a16="http://schemas.microsoft.com/office/drawing/2014/main" id="{4515C80C-F488-4D63-91C2-54A749D309FB}"/>
                  </a:ext>
                </a:extLst>
              </p:cNvPr>
              <p:cNvSpPr/>
              <p:nvPr/>
            </p:nvSpPr>
            <p:spPr>
              <a:xfrm>
                <a:off x="3725980" y="2941288"/>
                <a:ext cx="838773" cy="272769"/>
              </a:xfrm>
              <a:prstGeom prst="rightArrow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D586432E-68B8-4F4E-94B3-B24D3B2A7242}"/>
                </a:ext>
              </a:extLst>
            </p:cNvPr>
            <p:cNvSpPr txBox="1"/>
            <p:nvPr/>
          </p:nvSpPr>
          <p:spPr>
            <a:xfrm>
              <a:off x="1782709" y="1714328"/>
              <a:ext cx="1714235" cy="4223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Node induced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EA3792A-1DDA-4061-B740-97B9137029EB}"/>
              </a:ext>
            </a:extLst>
          </p:cNvPr>
          <p:cNvSpPr txBox="1"/>
          <p:nvPr/>
        </p:nvSpPr>
        <p:spPr>
          <a:xfrm>
            <a:off x="6213512" y="2377279"/>
            <a:ext cx="4546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Sample a group of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 Identify all contacst between these nodes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F2FB695C-7557-4384-AB59-6BC863BC928C}"/>
              </a:ext>
            </a:extLst>
          </p:cNvPr>
          <p:cNvSpPr txBox="1"/>
          <p:nvPr/>
        </p:nvSpPr>
        <p:spPr>
          <a:xfrm>
            <a:off x="6176843" y="4922736"/>
            <a:ext cx="4583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Sample a group of edges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Identify all nodes connected to these edges</a:t>
            </a:r>
          </a:p>
        </p:txBody>
      </p:sp>
    </p:spTree>
    <p:extLst>
      <p:ext uri="{BB962C8B-B14F-4D97-AF65-F5344CB8AC3E}">
        <p14:creationId xmlns:p14="http://schemas.microsoft.com/office/powerpoint/2010/main" val="3143321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720E457-C61A-4DFB-8D2E-F24147FBC1CC}"/>
              </a:ext>
            </a:extLst>
          </p:cNvPr>
          <p:cNvSpPr txBox="1">
            <a:spLocks/>
          </p:cNvSpPr>
          <p:nvPr/>
        </p:nvSpPr>
        <p:spPr>
          <a:xfrm>
            <a:off x="0" y="2883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err="1"/>
              <a:t>Contents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18DFD0-D8E2-4885-8E97-905E242B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6367A2-5688-4032-AE22-7E61E3437BDF}"/>
              </a:ext>
            </a:extLst>
          </p:cNvPr>
          <p:cNvSpPr txBox="1"/>
          <p:nvPr/>
        </p:nvSpPr>
        <p:spPr>
          <a:xfrm>
            <a:off x="1889760" y="2270760"/>
            <a:ext cx="610102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/>
              <a:t>What is a network?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/>
              <a:t>Elements of a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/>
              <a:t>Data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/>
              <a:t>Sampling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123968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720E457-C61A-4DFB-8D2E-F24147FBC1CC}"/>
              </a:ext>
            </a:extLst>
          </p:cNvPr>
          <p:cNvSpPr txBox="1">
            <a:spLocks/>
          </p:cNvSpPr>
          <p:nvPr/>
        </p:nvSpPr>
        <p:spPr>
          <a:xfrm>
            <a:off x="0" y="2883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Arial Nova" panose="020B0504020202020204" pitchFamily="34" charset="0"/>
              </a:rPr>
              <a:t>Sampling method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18DFD0-D8E2-4885-8E97-905E242B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3C50632-69A4-4CE9-BD5E-CBE041F059D6}" type="slidenum">
              <a:rPr lang="en-US" smtClean="0"/>
              <a:t>20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016FD8-507C-4CB0-A12A-CF98CE1EBA36}"/>
              </a:ext>
            </a:extLst>
          </p:cNvPr>
          <p:cNvSpPr txBox="1"/>
          <p:nvPr/>
        </p:nvSpPr>
        <p:spPr>
          <a:xfrm>
            <a:off x="445477" y="1015591"/>
            <a:ext cx="3183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accent1">
                    <a:lumMod val="50000"/>
                  </a:schemeClr>
                </a:solidFill>
              </a:rPr>
              <a:t>Egocentric Sampling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C1021A-0652-4387-869B-0CBE800718D8}"/>
              </a:ext>
            </a:extLst>
          </p:cNvPr>
          <p:cNvSpPr txBox="1"/>
          <p:nvPr/>
        </p:nvSpPr>
        <p:spPr>
          <a:xfrm>
            <a:off x="2742257" y="5164930"/>
            <a:ext cx="75020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Sample a group 1 of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Identify all contacts linked members of group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Identify all nodes (group 2) directly connected to group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identify all contacts between members of group 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208DDEB-13D5-4418-BF04-7A11FD07505C}"/>
              </a:ext>
            </a:extLst>
          </p:cNvPr>
          <p:cNvGrpSpPr/>
          <p:nvPr/>
        </p:nvGrpSpPr>
        <p:grpSpPr>
          <a:xfrm>
            <a:off x="586546" y="2024317"/>
            <a:ext cx="10767254" cy="2447416"/>
            <a:chOff x="652570" y="2749102"/>
            <a:chExt cx="10767254" cy="244741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FB84980-9090-4D82-8D47-1A3C7240ED5B}"/>
                </a:ext>
              </a:extLst>
            </p:cNvPr>
            <p:cNvGrpSpPr/>
            <p:nvPr/>
          </p:nvGrpSpPr>
          <p:grpSpPr>
            <a:xfrm>
              <a:off x="652570" y="2776451"/>
              <a:ext cx="2727383" cy="2420067"/>
              <a:chOff x="804386" y="2722575"/>
              <a:chExt cx="3799924" cy="331384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6962894C-0757-4E44-B5B3-EA330C58C627}"/>
                  </a:ext>
                </a:extLst>
              </p:cNvPr>
              <p:cNvGrpSpPr/>
              <p:nvPr/>
            </p:nvGrpSpPr>
            <p:grpSpPr>
              <a:xfrm>
                <a:off x="970920" y="2722575"/>
                <a:ext cx="3623224" cy="3313841"/>
                <a:chOff x="1015236" y="2452720"/>
                <a:chExt cx="2586216" cy="2224471"/>
              </a:xfrm>
            </p:grpSpPr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9BD1E32F-D96A-4E08-8475-8A30F429D548}"/>
                    </a:ext>
                  </a:extLst>
                </p:cNvPr>
                <p:cNvSpPr/>
                <p:nvPr/>
              </p:nvSpPr>
              <p:spPr>
                <a:xfrm>
                  <a:off x="2145058" y="2452720"/>
                  <a:ext cx="123753" cy="12375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DA1AA23E-6A04-4C66-ACF2-A3BE5900CD77}"/>
                    </a:ext>
                  </a:extLst>
                </p:cNvPr>
                <p:cNvSpPr/>
                <p:nvPr/>
              </p:nvSpPr>
              <p:spPr>
                <a:xfrm>
                  <a:off x="1204304" y="3228074"/>
                  <a:ext cx="123753" cy="12375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94FB8905-3C9B-4761-89CB-E301D638D7ED}"/>
                    </a:ext>
                  </a:extLst>
                </p:cNvPr>
                <p:cNvSpPr/>
                <p:nvPr/>
              </p:nvSpPr>
              <p:spPr>
                <a:xfrm>
                  <a:off x="1810465" y="3641329"/>
                  <a:ext cx="123753" cy="12375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6B2A441-D8CF-4779-8720-DE0C96670440}"/>
                    </a:ext>
                  </a:extLst>
                </p:cNvPr>
                <p:cNvSpPr/>
                <p:nvPr/>
              </p:nvSpPr>
              <p:spPr>
                <a:xfrm>
                  <a:off x="1204303" y="3979587"/>
                  <a:ext cx="123753" cy="12375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4689EC45-1DF3-45F6-AA63-7D2FFF7CFC4E}"/>
                    </a:ext>
                  </a:extLst>
                </p:cNvPr>
                <p:cNvSpPr/>
                <p:nvPr/>
              </p:nvSpPr>
              <p:spPr>
                <a:xfrm>
                  <a:off x="1686712" y="2969903"/>
                  <a:ext cx="123753" cy="12375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DD1496F-8B87-48AC-A223-F62FC2411C5A}"/>
                    </a:ext>
                  </a:extLst>
                </p:cNvPr>
                <p:cNvSpPr/>
                <p:nvPr/>
              </p:nvSpPr>
              <p:spPr>
                <a:xfrm>
                  <a:off x="2618300" y="3951858"/>
                  <a:ext cx="123753" cy="12375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827056D5-1B64-4E35-BCC3-B4925C479284}"/>
                    </a:ext>
                  </a:extLst>
                </p:cNvPr>
                <p:cNvSpPr/>
                <p:nvPr/>
              </p:nvSpPr>
              <p:spPr>
                <a:xfrm>
                  <a:off x="1815049" y="4478040"/>
                  <a:ext cx="123753" cy="12375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238E6BFD-A0CB-465C-9F4D-BA647CDC0CE1}"/>
                    </a:ext>
                  </a:extLst>
                </p:cNvPr>
                <p:cNvSpPr/>
                <p:nvPr/>
              </p:nvSpPr>
              <p:spPr>
                <a:xfrm>
                  <a:off x="2359335" y="3246006"/>
                  <a:ext cx="123753" cy="12375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6319127E-5C8F-41FC-B3BE-75BFE729A135}"/>
                    </a:ext>
                  </a:extLst>
                </p:cNvPr>
                <p:cNvSpPr/>
                <p:nvPr/>
              </p:nvSpPr>
              <p:spPr>
                <a:xfrm>
                  <a:off x="2951747" y="4466809"/>
                  <a:ext cx="123753" cy="12375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E1BF8FE0-F0B1-49FD-86E1-DBD6DEDD97DA}"/>
                    </a:ext>
                  </a:extLst>
                </p:cNvPr>
                <p:cNvSpPr/>
                <p:nvPr/>
              </p:nvSpPr>
              <p:spPr>
                <a:xfrm>
                  <a:off x="2934559" y="3480340"/>
                  <a:ext cx="123753" cy="12375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54C3DA6D-36B2-4C52-901C-924FA82DAFDE}"/>
                    </a:ext>
                  </a:extLst>
                </p:cNvPr>
                <p:cNvSpPr/>
                <p:nvPr/>
              </p:nvSpPr>
              <p:spPr>
                <a:xfrm>
                  <a:off x="1015236" y="4553437"/>
                  <a:ext cx="123753" cy="12375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D8D4F64A-47EB-4474-8AF2-6D0DB6B0B213}"/>
                    </a:ext>
                  </a:extLst>
                </p:cNvPr>
                <p:cNvSpPr/>
                <p:nvPr/>
              </p:nvSpPr>
              <p:spPr>
                <a:xfrm>
                  <a:off x="3477699" y="3093606"/>
                  <a:ext cx="123753" cy="12375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9477CC2D-F645-4DBE-8750-98A4D374F12B}"/>
                    </a:ext>
                  </a:extLst>
                </p:cNvPr>
                <p:cNvSpPr/>
                <p:nvPr/>
              </p:nvSpPr>
              <p:spPr>
                <a:xfrm>
                  <a:off x="2951747" y="2865982"/>
                  <a:ext cx="123753" cy="12375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859CA9CA-CC84-4437-A2CA-AD5F496DD1DC}"/>
                    </a:ext>
                  </a:extLst>
                </p:cNvPr>
                <p:cNvCxnSpPr>
                  <a:stCxn id="28" idx="0"/>
                  <a:endCxn id="24" idx="2"/>
                </p:cNvCxnSpPr>
                <p:nvPr/>
              </p:nvCxnSpPr>
              <p:spPr>
                <a:xfrm flipV="1">
                  <a:off x="1748589" y="2514597"/>
                  <a:ext cx="396469" cy="45530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5A5C0AEE-637D-4F98-B826-8C9511716C2F}"/>
                    </a:ext>
                  </a:extLst>
                </p:cNvPr>
                <p:cNvCxnSpPr>
                  <a:stCxn id="26" idx="2"/>
                  <a:endCxn id="25" idx="5"/>
                </p:cNvCxnSpPr>
                <p:nvPr/>
              </p:nvCxnSpPr>
              <p:spPr>
                <a:xfrm flipH="1" flipV="1">
                  <a:off x="1309934" y="3333705"/>
                  <a:ext cx="500531" cy="36950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A522D5FC-9DEC-4743-936A-F8B43FC3D32F}"/>
                    </a:ext>
                  </a:extLst>
                </p:cNvPr>
                <p:cNvCxnSpPr>
                  <a:stCxn id="26" idx="7"/>
                  <a:endCxn id="31" idx="2"/>
                </p:cNvCxnSpPr>
                <p:nvPr/>
              </p:nvCxnSpPr>
              <p:spPr>
                <a:xfrm flipV="1">
                  <a:off x="1916095" y="3307883"/>
                  <a:ext cx="443240" cy="3515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CB1CB9EF-6889-48F4-96BD-F2D0D313EDF1}"/>
                    </a:ext>
                  </a:extLst>
                </p:cNvPr>
                <p:cNvCxnSpPr>
                  <a:stCxn id="31" idx="6"/>
                  <a:endCxn id="36" idx="3"/>
                </p:cNvCxnSpPr>
                <p:nvPr/>
              </p:nvCxnSpPr>
              <p:spPr>
                <a:xfrm flipV="1">
                  <a:off x="2483088" y="2971613"/>
                  <a:ext cx="486782" cy="3362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6C874252-CCE0-45EE-9E44-EE364B32B233}"/>
                    </a:ext>
                  </a:extLst>
                </p:cNvPr>
                <p:cNvCxnSpPr>
                  <a:stCxn id="34" idx="0"/>
                  <a:endCxn id="26" idx="3"/>
                </p:cNvCxnSpPr>
                <p:nvPr/>
              </p:nvCxnSpPr>
              <p:spPr>
                <a:xfrm flipV="1">
                  <a:off x="1077113" y="3746960"/>
                  <a:ext cx="751475" cy="80647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37D586D8-88F3-4D27-B38E-BB096269C916}"/>
                    </a:ext>
                  </a:extLst>
                </p:cNvPr>
                <p:cNvCxnSpPr>
                  <a:stCxn id="34" idx="0"/>
                  <a:endCxn id="27" idx="4"/>
                </p:cNvCxnSpPr>
                <p:nvPr/>
              </p:nvCxnSpPr>
              <p:spPr>
                <a:xfrm flipV="1">
                  <a:off x="1077113" y="4103341"/>
                  <a:ext cx="189067" cy="45009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C42D34D1-EA7A-498A-908A-988A7E25712D}"/>
                    </a:ext>
                  </a:extLst>
                </p:cNvPr>
                <p:cNvCxnSpPr>
                  <a:stCxn id="29" idx="0"/>
                  <a:endCxn id="33" idx="3"/>
                </p:cNvCxnSpPr>
                <p:nvPr/>
              </p:nvCxnSpPr>
              <p:spPr>
                <a:xfrm flipV="1">
                  <a:off x="2680177" y="3585971"/>
                  <a:ext cx="272505" cy="3658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0C2F12B2-F3F0-4FEA-8B42-BB8C6DC0B93B}"/>
                    </a:ext>
                  </a:extLst>
                </p:cNvPr>
                <p:cNvCxnSpPr>
                  <a:stCxn id="30" idx="7"/>
                  <a:endCxn id="29" idx="3"/>
                </p:cNvCxnSpPr>
                <p:nvPr/>
              </p:nvCxnSpPr>
              <p:spPr>
                <a:xfrm flipV="1">
                  <a:off x="1920679" y="4057489"/>
                  <a:ext cx="715744" cy="43867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9BAAF05F-A746-4EAC-9078-A06DEC495DEC}"/>
                    </a:ext>
                  </a:extLst>
                </p:cNvPr>
                <p:cNvCxnSpPr>
                  <a:stCxn id="34" idx="6"/>
                  <a:endCxn id="29" idx="2"/>
                </p:cNvCxnSpPr>
                <p:nvPr/>
              </p:nvCxnSpPr>
              <p:spPr>
                <a:xfrm flipV="1">
                  <a:off x="1138989" y="4013735"/>
                  <a:ext cx="1479311" cy="60157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B9FBAFD0-F629-4555-80FE-587F32D58C1E}"/>
                    </a:ext>
                  </a:extLst>
                </p:cNvPr>
                <p:cNvCxnSpPr>
                  <a:stCxn id="30" idx="5"/>
                  <a:endCxn id="32" idx="2"/>
                </p:cNvCxnSpPr>
                <p:nvPr/>
              </p:nvCxnSpPr>
              <p:spPr>
                <a:xfrm flipV="1">
                  <a:off x="1920679" y="4528686"/>
                  <a:ext cx="1031068" cy="5498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E02B528E-9DC4-4B00-A6B1-F2FC82330AB3}"/>
                    </a:ext>
                  </a:extLst>
                </p:cNvPr>
                <p:cNvCxnSpPr>
                  <a:stCxn id="32" idx="7"/>
                  <a:endCxn id="35" idx="2"/>
                </p:cNvCxnSpPr>
                <p:nvPr/>
              </p:nvCxnSpPr>
              <p:spPr>
                <a:xfrm flipV="1">
                  <a:off x="3057377" y="3155483"/>
                  <a:ext cx="420322" cy="132944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A2E2B198-8DDA-416F-B8F4-223823D82E97}"/>
                    </a:ext>
                  </a:extLst>
                </p:cNvPr>
                <p:cNvCxnSpPr>
                  <a:stCxn id="25" idx="6"/>
                  <a:endCxn id="28" idx="3"/>
                </p:cNvCxnSpPr>
                <p:nvPr/>
              </p:nvCxnSpPr>
              <p:spPr>
                <a:xfrm flipV="1">
                  <a:off x="1328057" y="3075534"/>
                  <a:ext cx="376778" cy="21441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2F2882B2-07DF-48BF-934A-A51182F617CA}"/>
                    </a:ext>
                  </a:extLst>
                </p:cNvPr>
                <p:cNvCxnSpPr>
                  <a:stCxn id="31" idx="1"/>
                  <a:endCxn id="28" idx="5"/>
                </p:cNvCxnSpPr>
                <p:nvPr/>
              </p:nvCxnSpPr>
              <p:spPr>
                <a:xfrm flipH="1" flipV="1">
                  <a:off x="1792342" y="3075534"/>
                  <a:ext cx="585116" cy="18859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B96E9974-D586-4618-85C1-DFE20E38F704}"/>
                    </a:ext>
                  </a:extLst>
                </p:cNvPr>
                <p:cNvCxnSpPr>
                  <a:stCxn id="33" idx="7"/>
                  <a:endCxn id="35" idx="2"/>
                </p:cNvCxnSpPr>
                <p:nvPr/>
              </p:nvCxnSpPr>
              <p:spPr>
                <a:xfrm flipV="1">
                  <a:off x="3040189" y="3155483"/>
                  <a:ext cx="437510" cy="34298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E2D001A-FC02-4AED-AC52-F36051404577}"/>
                  </a:ext>
                </a:extLst>
              </p:cNvPr>
              <p:cNvSpPr/>
              <p:nvPr/>
            </p:nvSpPr>
            <p:spPr>
              <a:xfrm>
                <a:off x="1438069" y="3032453"/>
                <a:ext cx="173375" cy="18435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B459059-A3B6-400E-B584-A395313EFB46}"/>
                  </a:ext>
                </a:extLst>
              </p:cNvPr>
              <p:cNvSpPr/>
              <p:nvPr/>
            </p:nvSpPr>
            <p:spPr>
              <a:xfrm>
                <a:off x="804386" y="4342047"/>
                <a:ext cx="173375" cy="18435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A1C97E3-DBFF-43B9-8015-9AF1FD19C431}"/>
                  </a:ext>
                </a:extLst>
              </p:cNvPr>
              <p:cNvSpPr/>
              <p:nvPr/>
            </p:nvSpPr>
            <p:spPr>
              <a:xfrm>
                <a:off x="2887913" y="4493271"/>
                <a:ext cx="173375" cy="18435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242C0C1F-C10F-46BB-BD99-6D5AD28EB485}"/>
                  </a:ext>
                </a:extLst>
              </p:cNvPr>
              <p:cNvSpPr/>
              <p:nvPr/>
            </p:nvSpPr>
            <p:spPr>
              <a:xfrm>
                <a:off x="2955980" y="3242355"/>
                <a:ext cx="173375" cy="18435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3B1179E-467F-49CE-9D45-698E253B330A}"/>
                  </a:ext>
                </a:extLst>
              </p:cNvPr>
              <p:cNvSpPr/>
              <p:nvPr/>
            </p:nvSpPr>
            <p:spPr>
              <a:xfrm>
                <a:off x="4430935" y="4914923"/>
                <a:ext cx="173375" cy="18435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F4D8B48-1BFB-475B-B19C-F8D9F2A28A6C}"/>
                  </a:ext>
                </a:extLst>
              </p:cNvPr>
              <p:cNvCxnSpPr>
                <a:stCxn id="8" idx="6"/>
                <a:endCxn id="24" idx="2"/>
              </p:cNvCxnSpPr>
              <p:nvPr/>
            </p:nvCxnSpPr>
            <p:spPr>
              <a:xfrm flipV="1">
                <a:off x="1611444" y="2814755"/>
                <a:ext cx="942328" cy="3098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57F1469-C0E6-4634-AAFD-4BEB13F3F4A1}"/>
                  </a:ext>
                </a:extLst>
              </p:cNvPr>
              <p:cNvCxnSpPr>
                <a:stCxn id="10" idx="7"/>
                <a:endCxn id="26" idx="2"/>
              </p:cNvCxnSpPr>
              <p:nvPr/>
            </p:nvCxnSpPr>
            <p:spPr>
              <a:xfrm>
                <a:off x="952371" y="4369046"/>
                <a:ext cx="1132645" cy="2164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DDFE080-E281-4951-B38C-3BB32AACE44E}"/>
                  </a:ext>
                </a:extLst>
              </p:cNvPr>
              <p:cNvCxnSpPr>
                <a:stCxn id="10" idx="4"/>
                <a:endCxn id="27" idx="1"/>
              </p:cNvCxnSpPr>
              <p:nvPr/>
            </p:nvCxnSpPr>
            <p:spPr>
              <a:xfrm>
                <a:off x="891074" y="4526406"/>
                <a:ext cx="370114" cy="4977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3869AEF-75E5-4CE0-AC08-603CE3DBFC70}"/>
                  </a:ext>
                </a:extLst>
              </p:cNvPr>
              <p:cNvCxnSpPr>
                <a:stCxn id="13" idx="0"/>
                <a:endCxn id="35" idx="4"/>
              </p:cNvCxnSpPr>
              <p:nvPr/>
            </p:nvCxnSpPr>
            <p:spPr>
              <a:xfrm flipH="1" flipV="1">
                <a:off x="4507457" y="3861675"/>
                <a:ext cx="10166" cy="10532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6FA2621-2439-4725-8FF0-0A3FA9C5D22E}"/>
                  </a:ext>
                </a:extLst>
              </p:cNvPr>
              <p:cNvCxnSpPr>
                <a:stCxn id="11" idx="0"/>
                <a:endCxn id="31" idx="4"/>
              </p:cNvCxnSpPr>
              <p:nvPr/>
            </p:nvCxnSpPr>
            <p:spPr>
              <a:xfrm flipH="1" flipV="1">
                <a:off x="2940657" y="4088709"/>
                <a:ext cx="33944" cy="404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CE6EE52C-14F1-4D52-B040-E0817934F040}"/>
                  </a:ext>
                </a:extLst>
              </p:cNvPr>
              <p:cNvCxnSpPr>
                <a:stCxn id="12" idx="6"/>
                <a:endCxn id="36" idx="2"/>
              </p:cNvCxnSpPr>
              <p:nvPr/>
            </p:nvCxnSpPr>
            <p:spPr>
              <a:xfrm>
                <a:off x="3129355" y="3334535"/>
                <a:ext cx="554569" cy="958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742581A-CCF2-4126-A335-56F19A63BA96}"/>
                  </a:ext>
                </a:extLst>
              </p:cNvPr>
              <p:cNvCxnSpPr>
                <a:stCxn id="28" idx="6"/>
                <a:endCxn id="12" idx="2"/>
              </p:cNvCxnSpPr>
              <p:nvPr/>
            </p:nvCxnSpPr>
            <p:spPr>
              <a:xfrm flipV="1">
                <a:off x="2085016" y="3334535"/>
                <a:ext cx="870964" cy="2506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172A8A6B-D4A7-40B5-9717-A5A4C0879289}"/>
                  </a:ext>
                </a:extLst>
              </p:cNvPr>
              <p:cNvCxnSpPr>
                <a:stCxn id="11" idx="5"/>
                <a:endCxn id="29" idx="1"/>
              </p:cNvCxnSpPr>
              <p:nvPr/>
            </p:nvCxnSpPr>
            <p:spPr>
              <a:xfrm>
                <a:off x="3035898" y="4650631"/>
                <a:ext cx="206265" cy="3322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33573FB-4600-402D-835D-0C76520F5B7F}"/>
                  </a:ext>
                </a:extLst>
              </p:cNvPr>
              <p:cNvCxnSpPr>
                <a:stCxn id="36" idx="6"/>
                <a:endCxn id="35" idx="1"/>
              </p:cNvCxnSpPr>
              <p:nvPr/>
            </p:nvCxnSpPr>
            <p:spPr>
              <a:xfrm>
                <a:off x="3857299" y="3430400"/>
                <a:ext cx="588860" cy="2739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D485AA2A-75D5-4182-BA5E-405E5BF442F4}"/>
                  </a:ext>
                </a:extLst>
              </p:cNvPr>
              <p:cNvCxnSpPr>
                <a:stCxn id="26" idx="6"/>
                <a:endCxn id="11" idx="2"/>
              </p:cNvCxnSpPr>
              <p:nvPr/>
            </p:nvCxnSpPr>
            <p:spPr>
              <a:xfrm>
                <a:off x="2258391" y="4585451"/>
                <a:ext cx="62952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E4E7368-8815-41DF-B3EB-DC0E55C0FCCC}"/>
                </a:ext>
              </a:extLst>
            </p:cNvPr>
            <p:cNvGrpSpPr/>
            <p:nvPr/>
          </p:nvGrpSpPr>
          <p:grpSpPr>
            <a:xfrm>
              <a:off x="4815539" y="2776451"/>
              <a:ext cx="2727383" cy="2420067"/>
              <a:chOff x="804386" y="2722575"/>
              <a:chExt cx="3799924" cy="3313841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B51D8639-D33A-4E3D-8A54-4E1A43322972}"/>
                  </a:ext>
                </a:extLst>
              </p:cNvPr>
              <p:cNvGrpSpPr/>
              <p:nvPr/>
            </p:nvGrpSpPr>
            <p:grpSpPr>
              <a:xfrm>
                <a:off x="970920" y="2722575"/>
                <a:ext cx="3623224" cy="3313841"/>
                <a:chOff x="1015236" y="2452720"/>
                <a:chExt cx="2586216" cy="2224471"/>
              </a:xfrm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87A5ED85-D68C-4582-810F-F240FE443AB6}"/>
                    </a:ext>
                  </a:extLst>
                </p:cNvPr>
                <p:cNvSpPr/>
                <p:nvPr/>
              </p:nvSpPr>
              <p:spPr>
                <a:xfrm>
                  <a:off x="2145058" y="2452720"/>
                  <a:ext cx="123753" cy="12375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12DA18C0-9206-4F86-8820-8DD3B6AB37C6}"/>
                    </a:ext>
                  </a:extLst>
                </p:cNvPr>
                <p:cNvSpPr/>
                <p:nvPr/>
              </p:nvSpPr>
              <p:spPr>
                <a:xfrm>
                  <a:off x="1204304" y="3228074"/>
                  <a:ext cx="123753" cy="123754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EDCE34CA-C50C-4417-AAB1-CCD0E326BD38}"/>
                    </a:ext>
                  </a:extLst>
                </p:cNvPr>
                <p:cNvSpPr/>
                <p:nvPr/>
              </p:nvSpPr>
              <p:spPr>
                <a:xfrm>
                  <a:off x="1810465" y="3641329"/>
                  <a:ext cx="123753" cy="12375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0E743ADE-CB89-47BE-BFAE-48942AC855C3}"/>
                    </a:ext>
                  </a:extLst>
                </p:cNvPr>
                <p:cNvSpPr/>
                <p:nvPr/>
              </p:nvSpPr>
              <p:spPr>
                <a:xfrm>
                  <a:off x="1204303" y="3979587"/>
                  <a:ext cx="123753" cy="123754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E69CCE5B-05FC-4ABC-AC34-8E6063C6098D}"/>
                    </a:ext>
                  </a:extLst>
                </p:cNvPr>
                <p:cNvSpPr/>
                <p:nvPr/>
              </p:nvSpPr>
              <p:spPr>
                <a:xfrm>
                  <a:off x="1686712" y="2969903"/>
                  <a:ext cx="123753" cy="123754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AE15847B-C183-4223-899B-4A5120E9482F}"/>
                    </a:ext>
                  </a:extLst>
                </p:cNvPr>
                <p:cNvSpPr/>
                <p:nvPr/>
              </p:nvSpPr>
              <p:spPr>
                <a:xfrm>
                  <a:off x="2618300" y="3951858"/>
                  <a:ext cx="123753" cy="12375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FE470D5F-4C34-4365-88D0-69293CE8BCFE}"/>
                    </a:ext>
                  </a:extLst>
                </p:cNvPr>
                <p:cNvSpPr/>
                <p:nvPr/>
              </p:nvSpPr>
              <p:spPr>
                <a:xfrm>
                  <a:off x="1815049" y="4478040"/>
                  <a:ext cx="123753" cy="123754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4CA4B0DC-E715-4FAF-8809-7E5290C67435}"/>
                    </a:ext>
                  </a:extLst>
                </p:cNvPr>
                <p:cNvSpPr/>
                <p:nvPr/>
              </p:nvSpPr>
              <p:spPr>
                <a:xfrm>
                  <a:off x="2359335" y="3246006"/>
                  <a:ext cx="123753" cy="12375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46681001-574A-491D-A798-90E13C13D3DE}"/>
                    </a:ext>
                  </a:extLst>
                </p:cNvPr>
                <p:cNvSpPr/>
                <p:nvPr/>
              </p:nvSpPr>
              <p:spPr>
                <a:xfrm>
                  <a:off x="2951747" y="4466809"/>
                  <a:ext cx="123753" cy="12375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21CB064B-3C40-4DD0-A4CF-577CDF638E66}"/>
                    </a:ext>
                  </a:extLst>
                </p:cNvPr>
                <p:cNvSpPr/>
                <p:nvPr/>
              </p:nvSpPr>
              <p:spPr>
                <a:xfrm>
                  <a:off x="2934559" y="3480340"/>
                  <a:ext cx="123753" cy="123754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D79337D5-32EF-4659-98EB-3767A95C0432}"/>
                    </a:ext>
                  </a:extLst>
                </p:cNvPr>
                <p:cNvSpPr/>
                <p:nvPr/>
              </p:nvSpPr>
              <p:spPr>
                <a:xfrm>
                  <a:off x="1015236" y="4553437"/>
                  <a:ext cx="123753" cy="123754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FBFF09F5-8656-420B-B601-64ECF1C4299D}"/>
                    </a:ext>
                  </a:extLst>
                </p:cNvPr>
                <p:cNvSpPr/>
                <p:nvPr/>
              </p:nvSpPr>
              <p:spPr>
                <a:xfrm>
                  <a:off x="3477699" y="3093606"/>
                  <a:ext cx="123753" cy="12375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A013EFAE-3C9D-4B95-AEAE-49000E4A1147}"/>
                    </a:ext>
                  </a:extLst>
                </p:cNvPr>
                <p:cNvSpPr/>
                <p:nvPr/>
              </p:nvSpPr>
              <p:spPr>
                <a:xfrm>
                  <a:off x="2951747" y="2865982"/>
                  <a:ext cx="123753" cy="123754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491B32D7-4D40-4CAE-AA1E-CBC46AD2D761}"/>
                    </a:ext>
                  </a:extLst>
                </p:cNvPr>
                <p:cNvCxnSpPr>
                  <a:stCxn id="72" idx="0"/>
                  <a:endCxn id="68" idx="2"/>
                </p:cNvCxnSpPr>
                <p:nvPr/>
              </p:nvCxnSpPr>
              <p:spPr>
                <a:xfrm flipV="1">
                  <a:off x="1748589" y="2514597"/>
                  <a:ext cx="396469" cy="455306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739E1DF0-74AF-4956-9D3A-FCCA943A798D}"/>
                    </a:ext>
                  </a:extLst>
                </p:cNvPr>
                <p:cNvCxnSpPr>
                  <a:stCxn id="70" idx="2"/>
                  <a:endCxn id="69" idx="5"/>
                </p:cNvCxnSpPr>
                <p:nvPr/>
              </p:nvCxnSpPr>
              <p:spPr>
                <a:xfrm flipH="1" flipV="1">
                  <a:off x="1309934" y="3333705"/>
                  <a:ext cx="500531" cy="369501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320C5982-130C-4E76-898C-721F05F59BE1}"/>
                    </a:ext>
                  </a:extLst>
                </p:cNvPr>
                <p:cNvCxnSpPr>
                  <a:stCxn id="70" idx="7"/>
                  <a:endCxn id="75" idx="2"/>
                </p:cNvCxnSpPr>
                <p:nvPr/>
              </p:nvCxnSpPr>
              <p:spPr>
                <a:xfrm flipV="1">
                  <a:off x="1916095" y="3307883"/>
                  <a:ext cx="443240" cy="351569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DC6F705A-D0E2-40D8-BA6F-9010A631993D}"/>
                    </a:ext>
                  </a:extLst>
                </p:cNvPr>
                <p:cNvCxnSpPr>
                  <a:stCxn id="75" idx="6"/>
                  <a:endCxn id="80" idx="3"/>
                </p:cNvCxnSpPr>
                <p:nvPr/>
              </p:nvCxnSpPr>
              <p:spPr>
                <a:xfrm flipV="1">
                  <a:off x="2483088" y="2971613"/>
                  <a:ext cx="486782" cy="33627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B1DA47A1-2117-4DDF-BCF9-6F906CF9D847}"/>
                    </a:ext>
                  </a:extLst>
                </p:cNvPr>
                <p:cNvCxnSpPr>
                  <a:stCxn id="78" idx="0"/>
                  <a:endCxn id="70" idx="3"/>
                </p:cNvCxnSpPr>
                <p:nvPr/>
              </p:nvCxnSpPr>
              <p:spPr>
                <a:xfrm flipV="1">
                  <a:off x="1077113" y="3746960"/>
                  <a:ext cx="751475" cy="806477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5C82680E-3882-475E-8D24-40581F936D34}"/>
                    </a:ext>
                  </a:extLst>
                </p:cNvPr>
                <p:cNvCxnSpPr>
                  <a:stCxn id="78" idx="0"/>
                  <a:endCxn id="71" idx="4"/>
                </p:cNvCxnSpPr>
                <p:nvPr/>
              </p:nvCxnSpPr>
              <p:spPr>
                <a:xfrm flipV="1">
                  <a:off x="1077113" y="4103341"/>
                  <a:ext cx="189067" cy="45009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88883778-7C45-4E67-A9C6-07BC56872877}"/>
                    </a:ext>
                  </a:extLst>
                </p:cNvPr>
                <p:cNvCxnSpPr>
                  <a:stCxn id="73" idx="0"/>
                  <a:endCxn id="77" idx="3"/>
                </p:cNvCxnSpPr>
                <p:nvPr/>
              </p:nvCxnSpPr>
              <p:spPr>
                <a:xfrm flipV="1">
                  <a:off x="2680177" y="3585971"/>
                  <a:ext cx="272505" cy="365887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696F044A-4E86-4A28-A39C-B66DFFFE43C8}"/>
                    </a:ext>
                  </a:extLst>
                </p:cNvPr>
                <p:cNvCxnSpPr>
                  <a:stCxn id="74" idx="7"/>
                  <a:endCxn id="73" idx="3"/>
                </p:cNvCxnSpPr>
                <p:nvPr/>
              </p:nvCxnSpPr>
              <p:spPr>
                <a:xfrm flipV="1">
                  <a:off x="1920679" y="4057489"/>
                  <a:ext cx="715744" cy="438674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FF3DAC11-7116-4D64-9C4D-AC60E8C752F4}"/>
                    </a:ext>
                  </a:extLst>
                </p:cNvPr>
                <p:cNvCxnSpPr>
                  <a:stCxn id="78" idx="6"/>
                  <a:endCxn id="73" idx="2"/>
                </p:cNvCxnSpPr>
                <p:nvPr/>
              </p:nvCxnSpPr>
              <p:spPr>
                <a:xfrm flipV="1">
                  <a:off x="1138989" y="4013735"/>
                  <a:ext cx="1479311" cy="601579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B2E1DCD5-9FA9-4EFF-8E43-4C6180E5CCF4}"/>
                    </a:ext>
                  </a:extLst>
                </p:cNvPr>
                <p:cNvCxnSpPr>
                  <a:stCxn id="74" idx="5"/>
                  <a:endCxn id="76" idx="2"/>
                </p:cNvCxnSpPr>
                <p:nvPr/>
              </p:nvCxnSpPr>
              <p:spPr>
                <a:xfrm flipV="1">
                  <a:off x="1920679" y="4528686"/>
                  <a:ext cx="1031068" cy="5498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84C7E3DA-5236-4C34-8BF8-F847931CEC67}"/>
                    </a:ext>
                  </a:extLst>
                </p:cNvPr>
                <p:cNvCxnSpPr>
                  <a:stCxn id="76" idx="7"/>
                  <a:endCxn id="79" idx="2"/>
                </p:cNvCxnSpPr>
                <p:nvPr/>
              </p:nvCxnSpPr>
              <p:spPr>
                <a:xfrm flipV="1">
                  <a:off x="3057377" y="3155483"/>
                  <a:ext cx="420322" cy="132944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58FE9979-05DA-4A52-ADF1-C1EC2C79C783}"/>
                    </a:ext>
                  </a:extLst>
                </p:cNvPr>
                <p:cNvCxnSpPr>
                  <a:stCxn id="69" idx="6"/>
                  <a:endCxn id="72" idx="3"/>
                </p:cNvCxnSpPr>
                <p:nvPr/>
              </p:nvCxnSpPr>
              <p:spPr>
                <a:xfrm flipV="1">
                  <a:off x="1328057" y="3075534"/>
                  <a:ext cx="376778" cy="21441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71732299-80DB-466F-B79A-C01386A160D3}"/>
                    </a:ext>
                  </a:extLst>
                </p:cNvPr>
                <p:cNvCxnSpPr>
                  <a:stCxn id="75" idx="1"/>
                  <a:endCxn id="72" idx="5"/>
                </p:cNvCxnSpPr>
                <p:nvPr/>
              </p:nvCxnSpPr>
              <p:spPr>
                <a:xfrm flipH="1" flipV="1">
                  <a:off x="1792342" y="3075534"/>
                  <a:ext cx="585116" cy="188595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4EDDA960-630E-4FBD-841E-ADFE97CF5569}"/>
                    </a:ext>
                  </a:extLst>
                </p:cNvPr>
                <p:cNvCxnSpPr>
                  <a:stCxn id="77" idx="7"/>
                  <a:endCxn id="79" idx="2"/>
                </p:cNvCxnSpPr>
                <p:nvPr/>
              </p:nvCxnSpPr>
              <p:spPr>
                <a:xfrm flipV="1">
                  <a:off x="3040189" y="3155483"/>
                  <a:ext cx="437510" cy="34298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7FCFC0-0DE5-4A5E-812D-1D5BE142C138}"/>
                  </a:ext>
                </a:extLst>
              </p:cNvPr>
              <p:cNvSpPr/>
              <p:nvPr/>
            </p:nvSpPr>
            <p:spPr>
              <a:xfrm>
                <a:off x="1438069" y="3032453"/>
                <a:ext cx="173375" cy="184359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B7960D26-4D4D-491E-994D-08D75A40A7D3}"/>
                  </a:ext>
                </a:extLst>
              </p:cNvPr>
              <p:cNvSpPr/>
              <p:nvPr/>
            </p:nvSpPr>
            <p:spPr>
              <a:xfrm>
                <a:off x="804386" y="4342047"/>
                <a:ext cx="173375" cy="18435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A63B5F9B-DE09-4267-B49E-046D34EE085B}"/>
                  </a:ext>
                </a:extLst>
              </p:cNvPr>
              <p:cNvSpPr/>
              <p:nvPr/>
            </p:nvSpPr>
            <p:spPr>
              <a:xfrm>
                <a:off x="2887913" y="4493271"/>
                <a:ext cx="173375" cy="18435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9ECAA79-C014-4572-9062-CD9A53440432}"/>
                  </a:ext>
                </a:extLst>
              </p:cNvPr>
              <p:cNvSpPr/>
              <p:nvPr/>
            </p:nvSpPr>
            <p:spPr>
              <a:xfrm>
                <a:off x="2955980" y="3242355"/>
                <a:ext cx="173375" cy="18435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C1DFBE5F-FDDF-4FBC-9000-6C5030EB173B}"/>
                  </a:ext>
                </a:extLst>
              </p:cNvPr>
              <p:cNvSpPr/>
              <p:nvPr/>
            </p:nvSpPr>
            <p:spPr>
              <a:xfrm>
                <a:off x="4430935" y="4914923"/>
                <a:ext cx="173375" cy="18435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3459114A-5B49-4877-96EE-C87EB2A23A0E}"/>
                  </a:ext>
                </a:extLst>
              </p:cNvPr>
              <p:cNvCxnSpPr>
                <a:stCxn id="53" idx="6"/>
                <a:endCxn id="68" idx="2"/>
              </p:cNvCxnSpPr>
              <p:nvPr/>
            </p:nvCxnSpPr>
            <p:spPr>
              <a:xfrm flipV="1">
                <a:off x="1611444" y="2814755"/>
                <a:ext cx="942328" cy="30987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6C710F75-307D-40AB-936C-D29A9D854C04}"/>
                  </a:ext>
                </a:extLst>
              </p:cNvPr>
              <p:cNvCxnSpPr>
                <a:stCxn id="54" idx="7"/>
                <a:endCxn id="70" idx="2"/>
              </p:cNvCxnSpPr>
              <p:nvPr/>
            </p:nvCxnSpPr>
            <p:spPr>
              <a:xfrm>
                <a:off x="952371" y="4369046"/>
                <a:ext cx="1132645" cy="21640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5269FB56-2CB7-49F1-A101-6C1A7B5863F2}"/>
                  </a:ext>
                </a:extLst>
              </p:cNvPr>
              <p:cNvCxnSpPr>
                <a:stCxn id="54" idx="4"/>
                <a:endCxn id="71" idx="1"/>
              </p:cNvCxnSpPr>
              <p:nvPr/>
            </p:nvCxnSpPr>
            <p:spPr>
              <a:xfrm>
                <a:off x="891074" y="4526406"/>
                <a:ext cx="370114" cy="497774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11B84385-EB65-40DE-9392-934060D51C3A}"/>
                  </a:ext>
                </a:extLst>
              </p:cNvPr>
              <p:cNvCxnSpPr>
                <a:stCxn id="57" idx="0"/>
                <a:endCxn id="79" idx="4"/>
              </p:cNvCxnSpPr>
              <p:nvPr/>
            </p:nvCxnSpPr>
            <p:spPr>
              <a:xfrm flipH="1" flipV="1">
                <a:off x="4507457" y="3861675"/>
                <a:ext cx="10166" cy="10532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B55DE610-5489-4096-B17F-492F925B9FF9}"/>
                  </a:ext>
                </a:extLst>
              </p:cNvPr>
              <p:cNvCxnSpPr>
                <a:stCxn id="55" idx="0"/>
                <a:endCxn id="75" idx="4"/>
              </p:cNvCxnSpPr>
              <p:nvPr/>
            </p:nvCxnSpPr>
            <p:spPr>
              <a:xfrm flipH="1" flipV="1">
                <a:off x="2940657" y="4088709"/>
                <a:ext cx="33944" cy="40456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C18700CC-0DDB-4A08-B695-E8AADAB1E832}"/>
                  </a:ext>
                </a:extLst>
              </p:cNvPr>
              <p:cNvCxnSpPr>
                <a:stCxn id="56" idx="6"/>
                <a:endCxn id="80" idx="2"/>
              </p:cNvCxnSpPr>
              <p:nvPr/>
            </p:nvCxnSpPr>
            <p:spPr>
              <a:xfrm>
                <a:off x="3129355" y="3334535"/>
                <a:ext cx="554569" cy="958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C99E9F7B-1113-4CAB-AFE5-2BF1FA674BFD}"/>
                  </a:ext>
                </a:extLst>
              </p:cNvPr>
              <p:cNvCxnSpPr>
                <a:stCxn id="72" idx="6"/>
                <a:endCxn id="56" idx="2"/>
              </p:cNvCxnSpPr>
              <p:nvPr/>
            </p:nvCxnSpPr>
            <p:spPr>
              <a:xfrm flipV="1">
                <a:off x="2085016" y="3334535"/>
                <a:ext cx="870964" cy="2506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9388CE33-A951-44CC-853A-B4EB47BB3567}"/>
                  </a:ext>
                </a:extLst>
              </p:cNvPr>
              <p:cNvCxnSpPr>
                <a:stCxn id="55" idx="5"/>
                <a:endCxn id="73" idx="1"/>
              </p:cNvCxnSpPr>
              <p:nvPr/>
            </p:nvCxnSpPr>
            <p:spPr>
              <a:xfrm>
                <a:off x="3035898" y="4650631"/>
                <a:ext cx="206265" cy="33224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CB2A766D-9857-4827-9E78-BE8383C6F7B2}"/>
                  </a:ext>
                </a:extLst>
              </p:cNvPr>
              <p:cNvCxnSpPr>
                <a:stCxn id="80" idx="6"/>
                <a:endCxn id="79" idx="1"/>
              </p:cNvCxnSpPr>
              <p:nvPr/>
            </p:nvCxnSpPr>
            <p:spPr>
              <a:xfrm>
                <a:off x="3857299" y="3430400"/>
                <a:ext cx="588860" cy="2739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AB4E945-9E9B-4570-BF09-0B3E2827AF36}"/>
                  </a:ext>
                </a:extLst>
              </p:cNvPr>
              <p:cNvCxnSpPr>
                <a:stCxn id="70" idx="6"/>
                <a:endCxn id="55" idx="2"/>
              </p:cNvCxnSpPr>
              <p:nvPr/>
            </p:nvCxnSpPr>
            <p:spPr>
              <a:xfrm>
                <a:off x="2258391" y="4585451"/>
                <a:ext cx="629522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476EA0D1-B101-40B0-A470-91F1EAC827D7}"/>
                </a:ext>
              </a:extLst>
            </p:cNvPr>
            <p:cNvGrpSpPr/>
            <p:nvPr/>
          </p:nvGrpSpPr>
          <p:grpSpPr>
            <a:xfrm>
              <a:off x="8692441" y="2749102"/>
              <a:ext cx="2727383" cy="2420067"/>
              <a:chOff x="804386" y="2722575"/>
              <a:chExt cx="3799924" cy="3313841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A6114B26-C4AE-481C-A9E0-7EE0118940D3}"/>
                  </a:ext>
                </a:extLst>
              </p:cNvPr>
              <p:cNvGrpSpPr/>
              <p:nvPr/>
            </p:nvGrpSpPr>
            <p:grpSpPr>
              <a:xfrm>
                <a:off x="970920" y="2722575"/>
                <a:ext cx="3623224" cy="3313841"/>
                <a:chOff x="1015236" y="2452720"/>
                <a:chExt cx="2586216" cy="2224471"/>
              </a:xfrm>
            </p:grpSpPr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B2465FF2-809F-42E2-90EC-04DDCEB5C230}"/>
                    </a:ext>
                  </a:extLst>
                </p:cNvPr>
                <p:cNvSpPr/>
                <p:nvPr/>
              </p:nvSpPr>
              <p:spPr>
                <a:xfrm>
                  <a:off x="2145058" y="2452720"/>
                  <a:ext cx="123753" cy="12375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083FE199-8962-4672-AB7C-AB107ADDBB02}"/>
                    </a:ext>
                  </a:extLst>
                </p:cNvPr>
                <p:cNvSpPr/>
                <p:nvPr/>
              </p:nvSpPr>
              <p:spPr>
                <a:xfrm>
                  <a:off x="1204304" y="3228074"/>
                  <a:ext cx="123753" cy="123754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EFE65C30-7260-4E11-A91D-EB9F0A140D59}"/>
                    </a:ext>
                  </a:extLst>
                </p:cNvPr>
                <p:cNvSpPr/>
                <p:nvPr/>
              </p:nvSpPr>
              <p:spPr>
                <a:xfrm>
                  <a:off x="1810465" y="3641329"/>
                  <a:ext cx="123753" cy="12375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B5267FA5-D7F2-4532-9E0D-05C92222B241}"/>
                    </a:ext>
                  </a:extLst>
                </p:cNvPr>
                <p:cNvSpPr/>
                <p:nvPr/>
              </p:nvSpPr>
              <p:spPr>
                <a:xfrm>
                  <a:off x="1204303" y="3979587"/>
                  <a:ext cx="123753" cy="123754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FD58A613-5800-4B9D-A2F3-D0BA4AA86A4E}"/>
                    </a:ext>
                  </a:extLst>
                </p:cNvPr>
                <p:cNvSpPr/>
                <p:nvPr/>
              </p:nvSpPr>
              <p:spPr>
                <a:xfrm>
                  <a:off x="1686712" y="2969903"/>
                  <a:ext cx="123753" cy="123754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E88D08E5-1017-4549-B932-89C916CE5A03}"/>
                    </a:ext>
                  </a:extLst>
                </p:cNvPr>
                <p:cNvSpPr/>
                <p:nvPr/>
              </p:nvSpPr>
              <p:spPr>
                <a:xfrm>
                  <a:off x="2618300" y="3951858"/>
                  <a:ext cx="123753" cy="12375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B948F972-8E5E-4160-A568-F2EC2EC05854}"/>
                    </a:ext>
                  </a:extLst>
                </p:cNvPr>
                <p:cNvSpPr/>
                <p:nvPr/>
              </p:nvSpPr>
              <p:spPr>
                <a:xfrm>
                  <a:off x="1815049" y="4478040"/>
                  <a:ext cx="123753" cy="123754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F441ADDC-7BC2-4AA2-B6E9-988F240B8E63}"/>
                    </a:ext>
                  </a:extLst>
                </p:cNvPr>
                <p:cNvSpPr/>
                <p:nvPr/>
              </p:nvSpPr>
              <p:spPr>
                <a:xfrm>
                  <a:off x="2359335" y="3246006"/>
                  <a:ext cx="123753" cy="12375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BF1D6861-AB7F-4987-8C36-D60E33C35342}"/>
                    </a:ext>
                  </a:extLst>
                </p:cNvPr>
                <p:cNvSpPr/>
                <p:nvPr/>
              </p:nvSpPr>
              <p:spPr>
                <a:xfrm>
                  <a:off x="2951747" y="4466809"/>
                  <a:ext cx="123753" cy="12375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5A4B8172-7F9C-45AC-B673-EA82A72101E4}"/>
                    </a:ext>
                  </a:extLst>
                </p:cNvPr>
                <p:cNvSpPr/>
                <p:nvPr/>
              </p:nvSpPr>
              <p:spPr>
                <a:xfrm>
                  <a:off x="2934559" y="3480340"/>
                  <a:ext cx="123753" cy="123754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4C022F15-B079-406F-B5D4-A68EFFEAA266}"/>
                    </a:ext>
                  </a:extLst>
                </p:cNvPr>
                <p:cNvSpPr/>
                <p:nvPr/>
              </p:nvSpPr>
              <p:spPr>
                <a:xfrm>
                  <a:off x="1015236" y="4553437"/>
                  <a:ext cx="123753" cy="123754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7485BAEF-3B04-49D3-88A0-54E8E4AA9104}"/>
                    </a:ext>
                  </a:extLst>
                </p:cNvPr>
                <p:cNvSpPr/>
                <p:nvPr/>
              </p:nvSpPr>
              <p:spPr>
                <a:xfrm>
                  <a:off x="3477699" y="3093606"/>
                  <a:ext cx="123753" cy="12375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0772CF44-E3F0-4CC4-9808-AE8F05F5299B}"/>
                    </a:ext>
                  </a:extLst>
                </p:cNvPr>
                <p:cNvSpPr/>
                <p:nvPr/>
              </p:nvSpPr>
              <p:spPr>
                <a:xfrm>
                  <a:off x="2951747" y="2865982"/>
                  <a:ext cx="123753" cy="123754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5EAF1506-F34B-4E16-9243-271A1ED8C003}"/>
                    </a:ext>
                  </a:extLst>
                </p:cNvPr>
                <p:cNvCxnSpPr>
                  <a:stCxn id="116" idx="0"/>
                  <a:endCxn id="112" idx="2"/>
                </p:cNvCxnSpPr>
                <p:nvPr/>
              </p:nvCxnSpPr>
              <p:spPr>
                <a:xfrm flipV="1">
                  <a:off x="1748589" y="2514597"/>
                  <a:ext cx="396469" cy="455306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37DC8669-0D5C-418F-A5BB-8104C35F46F0}"/>
                    </a:ext>
                  </a:extLst>
                </p:cNvPr>
                <p:cNvCxnSpPr>
                  <a:stCxn id="114" idx="2"/>
                  <a:endCxn id="113" idx="5"/>
                </p:cNvCxnSpPr>
                <p:nvPr/>
              </p:nvCxnSpPr>
              <p:spPr>
                <a:xfrm flipH="1" flipV="1">
                  <a:off x="1309934" y="3333705"/>
                  <a:ext cx="500531" cy="369501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5544AD14-8920-4A29-89E0-D04C3A19BBB8}"/>
                    </a:ext>
                  </a:extLst>
                </p:cNvPr>
                <p:cNvCxnSpPr>
                  <a:stCxn id="114" idx="7"/>
                  <a:endCxn id="119" idx="2"/>
                </p:cNvCxnSpPr>
                <p:nvPr/>
              </p:nvCxnSpPr>
              <p:spPr>
                <a:xfrm flipV="1">
                  <a:off x="1916095" y="3307883"/>
                  <a:ext cx="443240" cy="351569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8D70AAD1-E019-415A-9BC2-B5786BC1D1D1}"/>
                    </a:ext>
                  </a:extLst>
                </p:cNvPr>
                <p:cNvCxnSpPr>
                  <a:stCxn id="119" idx="6"/>
                  <a:endCxn id="124" idx="3"/>
                </p:cNvCxnSpPr>
                <p:nvPr/>
              </p:nvCxnSpPr>
              <p:spPr>
                <a:xfrm flipV="1">
                  <a:off x="2483088" y="2971613"/>
                  <a:ext cx="486782" cy="33627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74B987E7-9E13-4142-8678-54D999C0532B}"/>
                    </a:ext>
                  </a:extLst>
                </p:cNvPr>
                <p:cNvCxnSpPr>
                  <a:stCxn id="122" idx="0"/>
                  <a:endCxn id="114" idx="3"/>
                </p:cNvCxnSpPr>
                <p:nvPr/>
              </p:nvCxnSpPr>
              <p:spPr>
                <a:xfrm flipV="1">
                  <a:off x="1077113" y="3746960"/>
                  <a:ext cx="751475" cy="80647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8DFC69E3-B3CD-484A-A165-67D92B77B789}"/>
                    </a:ext>
                  </a:extLst>
                </p:cNvPr>
                <p:cNvCxnSpPr>
                  <a:stCxn id="122" idx="0"/>
                  <a:endCxn id="115" idx="4"/>
                </p:cNvCxnSpPr>
                <p:nvPr/>
              </p:nvCxnSpPr>
              <p:spPr>
                <a:xfrm flipV="1">
                  <a:off x="1077113" y="4103341"/>
                  <a:ext cx="189067" cy="450096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D49440AE-6DA4-466C-B8E0-4EC3CBBA86BB}"/>
                    </a:ext>
                  </a:extLst>
                </p:cNvPr>
                <p:cNvCxnSpPr>
                  <a:stCxn id="117" idx="0"/>
                  <a:endCxn id="121" idx="3"/>
                </p:cNvCxnSpPr>
                <p:nvPr/>
              </p:nvCxnSpPr>
              <p:spPr>
                <a:xfrm flipV="1">
                  <a:off x="2680177" y="3585971"/>
                  <a:ext cx="272505" cy="365887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5F51404C-90D3-49A0-B999-09C384A5C7F4}"/>
                    </a:ext>
                  </a:extLst>
                </p:cNvPr>
                <p:cNvCxnSpPr>
                  <a:stCxn id="118" idx="7"/>
                  <a:endCxn id="117" idx="3"/>
                </p:cNvCxnSpPr>
                <p:nvPr/>
              </p:nvCxnSpPr>
              <p:spPr>
                <a:xfrm flipV="1">
                  <a:off x="1920679" y="4057489"/>
                  <a:ext cx="715744" cy="438674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340C82D0-EB05-40BE-8D02-67E061C78A54}"/>
                    </a:ext>
                  </a:extLst>
                </p:cNvPr>
                <p:cNvCxnSpPr>
                  <a:stCxn id="122" idx="6"/>
                  <a:endCxn id="117" idx="2"/>
                </p:cNvCxnSpPr>
                <p:nvPr/>
              </p:nvCxnSpPr>
              <p:spPr>
                <a:xfrm flipV="1">
                  <a:off x="1138989" y="4013735"/>
                  <a:ext cx="1479311" cy="601579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983B7C6E-73FC-4418-9DF2-F3025565CDC9}"/>
                    </a:ext>
                  </a:extLst>
                </p:cNvPr>
                <p:cNvCxnSpPr>
                  <a:stCxn id="118" idx="5"/>
                  <a:endCxn id="120" idx="2"/>
                </p:cNvCxnSpPr>
                <p:nvPr/>
              </p:nvCxnSpPr>
              <p:spPr>
                <a:xfrm flipV="1">
                  <a:off x="1920679" y="4528686"/>
                  <a:ext cx="1031068" cy="5498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942E3A2B-A033-41B5-B44A-CB9DE62C45DE}"/>
                    </a:ext>
                  </a:extLst>
                </p:cNvPr>
                <p:cNvCxnSpPr>
                  <a:stCxn id="120" idx="7"/>
                  <a:endCxn id="123" idx="2"/>
                </p:cNvCxnSpPr>
                <p:nvPr/>
              </p:nvCxnSpPr>
              <p:spPr>
                <a:xfrm flipV="1">
                  <a:off x="3057377" y="3155483"/>
                  <a:ext cx="420322" cy="132944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5FCB507E-928A-4954-9D75-8CBC872A5C5E}"/>
                    </a:ext>
                  </a:extLst>
                </p:cNvPr>
                <p:cNvCxnSpPr>
                  <a:stCxn id="113" idx="6"/>
                  <a:endCxn id="116" idx="3"/>
                </p:cNvCxnSpPr>
                <p:nvPr/>
              </p:nvCxnSpPr>
              <p:spPr>
                <a:xfrm flipV="1">
                  <a:off x="1328057" y="3075534"/>
                  <a:ext cx="376778" cy="214417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0A3776C6-6719-4769-9C59-19146D8B2C39}"/>
                    </a:ext>
                  </a:extLst>
                </p:cNvPr>
                <p:cNvCxnSpPr>
                  <a:stCxn id="119" idx="1"/>
                  <a:endCxn id="116" idx="5"/>
                </p:cNvCxnSpPr>
                <p:nvPr/>
              </p:nvCxnSpPr>
              <p:spPr>
                <a:xfrm flipH="1" flipV="1">
                  <a:off x="1792342" y="3075534"/>
                  <a:ext cx="585116" cy="188595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CCBD041E-EC62-4D3C-8AB7-4C73D958F883}"/>
                    </a:ext>
                  </a:extLst>
                </p:cNvPr>
                <p:cNvCxnSpPr>
                  <a:stCxn id="121" idx="7"/>
                  <a:endCxn id="123" idx="2"/>
                </p:cNvCxnSpPr>
                <p:nvPr/>
              </p:nvCxnSpPr>
              <p:spPr>
                <a:xfrm flipV="1">
                  <a:off x="3040189" y="3155483"/>
                  <a:ext cx="437510" cy="34298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C3A4EF51-BA00-4766-9324-1BA2A8FFD0E3}"/>
                  </a:ext>
                </a:extLst>
              </p:cNvPr>
              <p:cNvSpPr/>
              <p:nvPr/>
            </p:nvSpPr>
            <p:spPr>
              <a:xfrm>
                <a:off x="1438069" y="3032453"/>
                <a:ext cx="173375" cy="184359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BC40AFC5-E4C5-4F3C-B2C3-9C6A358C138C}"/>
                  </a:ext>
                </a:extLst>
              </p:cNvPr>
              <p:cNvSpPr/>
              <p:nvPr/>
            </p:nvSpPr>
            <p:spPr>
              <a:xfrm>
                <a:off x="804386" y="4342047"/>
                <a:ext cx="173375" cy="18435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EBA77515-C194-4A3B-AB52-BEB02DCB02F1}"/>
                  </a:ext>
                </a:extLst>
              </p:cNvPr>
              <p:cNvSpPr/>
              <p:nvPr/>
            </p:nvSpPr>
            <p:spPr>
              <a:xfrm>
                <a:off x="2887913" y="4493271"/>
                <a:ext cx="173375" cy="18435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EC67FEB8-2110-4C95-8F89-DF7871BB376E}"/>
                  </a:ext>
                </a:extLst>
              </p:cNvPr>
              <p:cNvSpPr/>
              <p:nvPr/>
            </p:nvSpPr>
            <p:spPr>
              <a:xfrm>
                <a:off x="2955980" y="3242355"/>
                <a:ext cx="173375" cy="18435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23F0D3CC-25DD-4807-A901-BE1547C973BB}"/>
                  </a:ext>
                </a:extLst>
              </p:cNvPr>
              <p:cNvSpPr/>
              <p:nvPr/>
            </p:nvSpPr>
            <p:spPr>
              <a:xfrm>
                <a:off x="4430935" y="4914923"/>
                <a:ext cx="173375" cy="18435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637C3F12-343F-4FFE-837A-AC1686373B52}"/>
                  </a:ext>
                </a:extLst>
              </p:cNvPr>
              <p:cNvCxnSpPr>
                <a:stCxn id="97" idx="6"/>
                <a:endCxn id="112" idx="2"/>
              </p:cNvCxnSpPr>
              <p:nvPr/>
            </p:nvCxnSpPr>
            <p:spPr>
              <a:xfrm flipV="1">
                <a:off x="1611444" y="2814755"/>
                <a:ext cx="942328" cy="30987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79E1651F-F968-492A-86D9-13FB4B0F1123}"/>
                  </a:ext>
                </a:extLst>
              </p:cNvPr>
              <p:cNvCxnSpPr>
                <a:stCxn id="98" idx="7"/>
                <a:endCxn id="114" idx="2"/>
              </p:cNvCxnSpPr>
              <p:nvPr/>
            </p:nvCxnSpPr>
            <p:spPr>
              <a:xfrm>
                <a:off x="952371" y="4369046"/>
                <a:ext cx="1132645" cy="21640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53149FEA-18E0-4920-90B2-114333BB7CE4}"/>
                  </a:ext>
                </a:extLst>
              </p:cNvPr>
              <p:cNvCxnSpPr>
                <a:stCxn id="98" idx="4"/>
                <a:endCxn id="115" idx="1"/>
              </p:cNvCxnSpPr>
              <p:nvPr/>
            </p:nvCxnSpPr>
            <p:spPr>
              <a:xfrm>
                <a:off x="891074" y="4526406"/>
                <a:ext cx="370114" cy="497774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2CD18C3D-3545-42D0-890D-B8A2B7C19F51}"/>
                  </a:ext>
                </a:extLst>
              </p:cNvPr>
              <p:cNvCxnSpPr>
                <a:stCxn id="101" idx="0"/>
                <a:endCxn id="123" idx="4"/>
              </p:cNvCxnSpPr>
              <p:nvPr/>
            </p:nvCxnSpPr>
            <p:spPr>
              <a:xfrm flipH="1" flipV="1">
                <a:off x="4507457" y="3861675"/>
                <a:ext cx="10166" cy="10532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9F7B31D1-D4BD-4B5F-9032-51F9C0EC2FE2}"/>
                  </a:ext>
                </a:extLst>
              </p:cNvPr>
              <p:cNvCxnSpPr>
                <a:stCxn id="99" idx="0"/>
                <a:endCxn id="119" idx="4"/>
              </p:cNvCxnSpPr>
              <p:nvPr/>
            </p:nvCxnSpPr>
            <p:spPr>
              <a:xfrm flipH="1" flipV="1">
                <a:off x="2940657" y="4088709"/>
                <a:ext cx="33944" cy="40456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500F7C5D-77EC-4EF2-9FFD-63C080466DBC}"/>
                  </a:ext>
                </a:extLst>
              </p:cNvPr>
              <p:cNvCxnSpPr>
                <a:stCxn id="100" idx="6"/>
                <a:endCxn id="124" idx="2"/>
              </p:cNvCxnSpPr>
              <p:nvPr/>
            </p:nvCxnSpPr>
            <p:spPr>
              <a:xfrm>
                <a:off x="3129355" y="3334535"/>
                <a:ext cx="554569" cy="958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30E353A9-244C-40EE-9609-211825DAA478}"/>
                  </a:ext>
                </a:extLst>
              </p:cNvPr>
              <p:cNvCxnSpPr>
                <a:stCxn id="116" idx="6"/>
                <a:endCxn id="100" idx="2"/>
              </p:cNvCxnSpPr>
              <p:nvPr/>
            </p:nvCxnSpPr>
            <p:spPr>
              <a:xfrm flipV="1">
                <a:off x="2085016" y="3334535"/>
                <a:ext cx="870964" cy="2506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B7E1FBDB-9DD3-47B4-8210-577421BAD3C8}"/>
                  </a:ext>
                </a:extLst>
              </p:cNvPr>
              <p:cNvCxnSpPr>
                <a:stCxn id="99" idx="5"/>
                <a:endCxn id="117" idx="1"/>
              </p:cNvCxnSpPr>
              <p:nvPr/>
            </p:nvCxnSpPr>
            <p:spPr>
              <a:xfrm>
                <a:off x="3035898" y="4650631"/>
                <a:ext cx="206265" cy="33224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7D48DF59-8A0C-4200-9E26-42A33C174F0C}"/>
                  </a:ext>
                </a:extLst>
              </p:cNvPr>
              <p:cNvCxnSpPr>
                <a:stCxn id="124" idx="6"/>
                <a:endCxn id="123" idx="1"/>
              </p:cNvCxnSpPr>
              <p:nvPr/>
            </p:nvCxnSpPr>
            <p:spPr>
              <a:xfrm>
                <a:off x="3857299" y="3430400"/>
                <a:ext cx="588860" cy="2739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139929BE-CA3A-45A8-9172-33E00CB84E2D}"/>
                  </a:ext>
                </a:extLst>
              </p:cNvPr>
              <p:cNvCxnSpPr>
                <a:stCxn id="114" idx="6"/>
                <a:endCxn id="99" idx="2"/>
              </p:cNvCxnSpPr>
              <p:nvPr/>
            </p:nvCxnSpPr>
            <p:spPr>
              <a:xfrm>
                <a:off x="2258391" y="4585451"/>
                <a:ext cx="629522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9" name="Right Arrow 227">
              <a:extLst>
                <a:ext uri="{FF2B5EF4-FFF2-40B4-BE49-F238E27FC236}">
                  <a16:creationId xmlns:a16="http://schemas.microsoft.com/office/drawing/2014/main" id="{9BAEEFC2-F255-4826-9FC8-A7A92C60205F}"/>
                </a:ext>
              </a:extLst>
            </p:cNvPr>
            <p:cNvSpPr/>
            <p:nvPr/>
          </p:nvSpPr>
          <p:spPr>
            <a:xfrm>
              <a:off x="3769584" y="3864122"/>
              <a:ext cx="838773" cy="27276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ight Arrow 228">
              <a:extLst>
                <a:ext uri="{FF2B5EF4-FFF2-40B4-BE49-F238E27FC236}">
                  <a16:creationId xmlns:a16="http://schemas.microsoft.com/office/drawing/2014/main" id="{476643B7-C9BB-477A-A49C-5733C439C0F0}"/>
                </a:ext>
              </a:extLst>
            </p:cNvPr>
            <p:cNvSpPr/>
            <p:nvPr/>
          </p:nvSpPr>
          <p:spPr>
            <a:xfrm>
              <a:off x="7669973" y="3865331"/>
              <a:ext cx="838773" cy="27276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3318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720E457-C61A-4DFB-8D2E-F24147FBC1CC}"/>
              </a:ext>
            </a:extLst>
          </p:cNvPr>
          <p:cNvSpPr txBox="1">
            <a:spLocks/>
          </p:cNvSpPr>
          <p:nvPr/>
        </p:nvSpPr>
        <p:spPr>
          <a:xfrm>
            <a:off x="0" y="2883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Arial Nova" panose="020B0504020202020204" pitchFamily="34" charset="0"/>
              </a:rPr>
              <a:t>Sampling method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18DFD0-D8E2-4885-8E97-905E242B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21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07628B-A679-4BF8-8141-7BE0A73F81E9}"/>
              </a:ext>
            </a:extLst>
          </p:cNvPr>
          <p:cNvSpPr txBox="1"/>
          <p:nvPr/>
        </p:nvSpPr>
        <p:spPr>
          <a:xfrm>
            <a:off x="6536225" y="1428015"/>
            <a:ext cx="44771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accent1">
                    <a:lumMod val="50000"/>
                  </a:schemeClr>
                </a:solidFill>
              </a:rPr>
              <a:t>Link-tracing</a:t>
            </a:r>
          </a:p>
          <a:p>
            <a:r>
              <a:rPr lang="en-US" sz="2800"/>
              <a:t>(respondent driven sampling)</a:t>
            </a:r>
            <a:endParaRPr lang="en-US" sz="28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B0555E-971C-4A30-BBE3-DF2451892070}"/>
              </a:ext>
            </a:extLst>
          </p:cNvPr>
          <p:cNvSpPr txBox="1"/>
          <p:nvPr/>
        </p:nvSpPr>
        <p:spPr>
          <a:xfrm>
            <a:off x="152354" y="4928886"/>
            <a:ext cx="6279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 follow a node of specific interests and record its previous contacts</a:t>
            </a:r>
          </a:p>
          <a:p>
            <a:r>
              <a:rPr lang="en-US"/>
              <a:t>Similar to Snowball sampling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A9C73D4-C1D7-448F-A3BF-B81368A1E40F}"/>
              </a:ext>
            </a:extLst>
          </p:cNvPr>
          <p:cNvGrpSpPr/>
          <p:nvPr/>
        </p:nvGrpSpPr>
        <p:grpSpPr>
          <a:xfrm>
            <a:off x="269067" y="1491916"/>
            <a:ext cx="11488544" cy="4556126"/>
            <a:chOff x="269067" y="1491916"/>
            <a:chExt cx="11488544" cy="455612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211D6C5-D1A5-4530-A65D-DBA3F1F0C8C4}"/>
                </a:ext>
              </a:extLst>
            </p:cNvPr>
            <p:cNvGrpSpPr/>
            <p:nvPr/>
          </p:nvGrpSpPr>
          <p:grpSpPr>
            <a:xfrm>
              <a:off x="269067" y="1491916"/>
              <a:ext cx="2129228" cy="1820491"/>
              <a:chOff x="804386" y="2722575"/>
              <a:chExt cx="3799924" cy="3313841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E5EE710B-0975-461F-B3BE-E8BC3F052753}"/>
                  </a:ext>
                </a:extLst>
              </p:cNvPr>
              <p:cNvGrpSpPr/>
              <p:nvPr/>
            </p:nvGrpSpPr>
            <p:grpSpPr>
              <a:xfrm>
                <a:off x="970920" y="2722575"/>
                <a:ext cx="3623224" cy="3313841"/>
                <a:chOff x="1015236" y="2452720"/>
                <a:chExt cx="2586216" cy="2224471"/>
              </a:xfrm>
            </p:grpSpPr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16943956-0EA1-4DEC-8EE1-E22ED6060281}"/>
                    </a:ext>
                  </a:extLst>
                </p:cNvPr>
                <p:cNvSpPr/>
                <p:nvPr/>
              </p:nvSpPr>
              <p:spPr>
                <a:xfrm>
                  <a:off x="2145058" y="2452720"/>
                  <a:ext cx="123753" cy="12375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BDAFFD5F-C0E9-40C5-9996-0DD994B267FF}"/>
                    </a:ext>
                  </a:extLst>
                </p:cNvPr>
                <p:cNvSpPr/>
                <p:nvPr/>
              </p:nvSpPr>
              <p:spPr>
                <a:xfrm>
                  <a:off x="1204304" y="3228074"/>
                  <a:ext cx="123753" cy="12375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FBD0540-7107-4146-87A4-13FE7EA62AD5}"/>
                    </a:ext>
                  </a:extLst>
                </p:cNvPr>
                <p:cNvSpPr/>
                <p:nvPr/>
              </p:nvSpPr>
              <p:spPr>
                <a:xfrm>
                  <a:off x="1810465" y="3641329"/>
                  <a:ext cx="123753" cy="12375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562A2EED-93C4-44E0-924B-2203F0046CA6}"/>
                    </a:ext>
                  </a:extLst>
                </p:cNvPr>
                <p:cNvSpPr/>
                <p:nvPr/>
              </p:nvSpPr>
              <p:spPr>
                <a:xfrm>
                  <a:off x="1204303" y="3979587"/>
                  <a:ext cx="123753" cy="12375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23282B3D-85D8-43C0-B043-07BD1C89E1AA}"/>
                    </a:ext>
                  </a:extLst>
                </p:cNvPr>
                <p:cNvSpPr/>
                <p:nvPr/>
              </p:nvSpPr>
              <p:spPr>
                <a:xfrm>
                  <a:off x="1686712" y="2969903"/>
                  <a:ext cx="123753" cy="12375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2F880E7D-C1C6-49F8-9046-3088B87143BB}"/>
                    </a:ext>
                  </a:extLst>
                </p:cNvPr>
                <p:cNvSpPr/>
                <p:nvPr/>
              </p:nvSpPr>
              <p:spPr>
                <a:xfrm>
                  <a:off x="2618300" y="3951858"/>
                  <a:ext cx="123753" cy="12375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DD34977F-C230-4040-BF6B-C262303A0E97}"/>
                    </a:ext>
                  </a:extLst>
                </p:cNvPr>
                <p:cNvSpPr/>
                <p:nvPr/>
              </p:nvSpPr>
              <p:spPr>
                <a:xfrm>
                  <a:off x="1815049" y="4478040"/>
                  <a:ext cx="123753" cy="12375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2618A373-AE9A-4F32-877D-E54DF5650264}"/>
                    </a:ext>
                  </a:extLst>
                </p:cNvPr>
                <p:cNvSpPr/>
                <p:nvPr/>
              </p:nvSpPr>
              <p:spPr>
                <a:xfrm>
                  <a:off x="2359335" y="3246006"/>
                  <a:ext cx="123753" cy="12375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3C847939-D1FD-418F-B54E-8CA3742E11FF}"/>
                    </a:ext>
                  </a:extLst>
                </p:cNvPr>
                <p:cNvSpPr/>
                <p:nvPr/>
              </p:nvSpPr>
              <p:spPr>
                <a:xfrm>
                  <a:off x="2951747" y="4466809"/>
                  <a:ext cx="123753" cy="12375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61AC1223-B795-4FA3-9193-97223F9C9138}"/>
                    </a:ext>
                  </a:extLst>
                </p:cNvPr>
                <p:cNvSpPr/>
                <p:nvPr/>
              </p:nvSpPr>
              <p:spPr>
                <a:xfrm>
                  <a:off x="2934559" y="3480340"/>
                  <a:ext cx="123753" cy="12375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101E59DA-4B61-4B0A-9C2E-E74F8ACD19B0}"/>
                    </a:ext>
                  </a:extLst>
                </p:cNvPr>
                <p:cNvSpPr/>
                <p:nvPr/>
              </p:nvSpPr>
              <p:spPr>
                <a:xfrm>
                  <a:off x="1015236" y="4553437"/>
                  <a:ext cx="123753" cy="12375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DADCF74E-1444-4C49-A2B7-978D466C62EE}"/>
                    </a:ext>
                  </a:extLst>
                </p:cNvPr>
                <p:cNvSpPr/>
                <p:nvPr/>
              </p:nvSpPr>
              <p:spPr>
                <a:xfrm>
                  <a:off x="3477699" y="3093606"/>
                  <a:ext cx="123753" cy="12375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E40AEE48-8F97-4E46-94FC-06D730496A75}"/>
                    </a:ext>
                  </a:extLst>
                </p:cNvPr>
                <p:cNvSpPr/>
                <p:nvPr/>
              </p:nvSpPr>
              <p:spPr>
                <a:xfrm>
                  <a:off x="2951747" y="2865982"/>
                  <a:ext cx="123753" cy="12375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F51C4C74-1EB9-4F19-AACF-27406B913AE0}"/>
                    </a:ext>
                  </a:extLst>
                </p:cNvPr>
                <p:cNvCxnSpPr>
                  <a:cxnSpLocks/>
                  <a:stCxn id="30" idx="0"/>
                  <a:endCxn id="26" idx="2"/>
                </p:cNvCxnSpPr>
                <p:nvPr/>
              </p:nvCxnSpPr>
              <p:spPr>
                <a:xfrm flipV="1">
                  <a:off x="1748589" y="2514597"/>
                  <a:ext cx="396469" cy="45530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36B1F79A-A001-4A78-80DF-C796654DC15F}"/>
                    </a:ext>
                  </a:extLst>
                </p:cNvPr>
                <p:cNvCxnSpPr>
                  <a:cxnSpLocks/>
                  <a:stCxn id="28" idx="2"/>
                  <a:endCxn id="27" idx="5"/>
                </p:cNvCxnSpPr>
                <p:nvPr/>
              </p:nvCxnSpPr>
              <p:spPr>
                <a:xfrm flipH="1" flipV="1">
                  <a:off x="1309934" y="3333705"/>
                  <a:ext cx="500531" cy="36950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5E7C19B0-A5FF-49D6-AAFE-0595E47CFFEB}"/>
                    </a:ext>
                  </a:extLst>
                </p:cNvPr>
                <p:cNvCxnSpPr>
                  <a:cxnSpLocks/>
                  <a:stCxn id="28" idx="7"/>
                  <a:endCxn id="33" idx="2"/>
                </p:cNvCxnSpPr>
                <p:nvPr/>
              </p:nvCxnSpPr>
              <p:spPr>
                <a:xfrm flipV="1">
                  <a:off x="1916095" y="3307883"/>
                  <a:ext cx="443240" cy="3515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8FEF4538-B72B-44FA-952D-34D26B85C1DF}"/>
                    </a:ext>
                  </a:extLst>
                </p:cNvPr>
                <p:cNvCxnSpPr>
                  <a:cxnSpLocks/>
                  <a:stCxn id="33" idx="6"/>
                  <a:endCxn id="38" idx="3"/>
                </p:cNvCxnSpPr>
                <p:nvPr/>
              </p:nvCxnSpPr>
              <p:spPr>
                <a:xfrm flipV="1">
                  <a:off x="2483088" y="2971613"/>
                  <a:ext cx="486782" cy="3362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4D08BECB-767A-495C-BE93-91333FC1FB36}"/>
                    </a:ext>
                  </a:extLst>
                </p:cNvPr>
                <p:cNvCxnSpPr>
                  <a:cxnSpLocks/>
                  <a:stCxn id="36" idx="0"/>
                  <a:endCxn id="28" idx="3"/>
                </p:cNvCxnSpPr>
                <p:nvPr/>
              </p:nvCxnSpPr>
              <p:spPr>
                <a:xfrm flipV="1">
                  <a:off x="1077113" y="3746960"/>
                  <a:ext cx="751475" cy="80647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74B7C42F-4192-4E5D-99C0-CFE8551F9828}"/>
                    </a:ext>
                  </a:extLst>
                </p:cNvPr>
                <p:cNvCxnSpPr>
                  <a:cxnSpLocks/>
                  <a:stCxn id="36" idx="0"/>
                  <a:endCxn id="29" idx="4"/>
                </p:cNvCxnSpPr>
                <p:nvPr/>
              </p:nvCxnSpPr>
              <p:spPr>
                <a:xfrm flipV="1">
                  <a:off x="1077113" y="4103341"/>
                  <a:ext cx="189067" cy="45009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DF053BA5-2F7C-416F-BE79-E75C747AE580}"/>
                    </a:ext>
                  </a:extLst>
                </p:cNvPr>
                <p:cNvCxnSpPr>
                  <a:cxnSpLocks/>
                  <a:stCxn id="31" idx="0"/>
                  <a:endCxn id="35" idx="3"/>
                </p:cNvCxnSpPr>
                <p:nvPr/>
              </p:nvCxnSpPr>
              <p:spPr>
                <a:xfrm flipV="1">
                  <a:off x="2680177" y="3585971"/>
                  <a:ext cx="272505" cy="3658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80A35DAF-8792-41C0-B43A-1EBCC119A488}"/>
                    </a:ext>
                  </a:extLst>
                </p:cNvPr>
                <p:cNvCxnSpPr>
                  <a:cxnSpLocks/>
                  <a:stCxn id="32" idx="7"/>
                  <a:endCxn id="31" idx="3"/>
                </p:cNvCxnSpPr>
                <p:nvPr/>
              </p:nvCxnSpPr>
              <p:spPr>
                <a:xfrm flipV="1">
                  <a:off x="1920679" y="4057489"/>
                  <a:ext cx="715744" cy="43867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DF00381F-4127-4F88-9180-95EA819D7A6B}"/>
                    </a:ext>
                  </a:extLst>
                </p:cNvPr>
                <p:cNvCxnSpPr>
                  <a:cxnSpLocks/>
                  <a:stCxn id="36" idx="6"/>
                  <a:endCxn id="31" idx="2"/>
                </p:cNvCxnSpPr>
                <p:nvPr/>
              </p:nvCxnSpPr>
              <p:spPr>
                <a:xfrm flipV="1">
                  <a:off x="1138989" y="4013735"/>
                  <a:ext cx="1479311" cy="60157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2035DB05-4485-4F04-BAFC-86E6073EB230}"/>
                    </a:ext>
                  </a:extLst>
                </p:cNvPr>
                <p:cNvCxnSpPr>
                  <a:cxnSpLocks/>
                  <a:stCxn id="32" idx="5"/>
                  <a:endCxn id="34" idx="2"/>
                </p:cNvCxnSpPr>
                <p:nvPr/>
              </p:nvCxnSpPr>
              <p:spPr>
                <a:xfrm flipV="1">
                  <a:off x="1920679" y="4528686"/>
                  <a:ext cx="1031068" cy="5498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645D4F66-944E-465D-BB4B-750F48084F14}"/>
                    </a:ext>
                  </a:extLst>
                </p:cNvPr>
                <p:cNvCxnSpPr>
                  <a:cxnSpLocks/>
                  <a:stCxn id="34" idx="7"/>
                  <a:endCxn id="37" idx="2"/>
                </p:cNvCxnSpPr>
                <p:nvPr/>
              </p:nvCxnSpPr>
              <p:spPr>
                <a:xfrm flipV="1">
                  <a:off x="3057377" y="3155483"/>
                  <a:ext cx="420322" cy="132944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3C6699B4-3D67-4E1E-AF55-F8280AB341E1}"/>
                    </a:ext>
                  </a:extLst>
                </p:cNvPr>
                <p:cNvCxnSpPr>
                  <a:cxnSpLocks/>
                  <a:stCxn id="27" idx="6"/>
                  <a:endCxn id="30" idx="3"/>
                </p:cNvCxnSpPr>
                <p:nvPr/>
              </p:nvCxnSpPr>
              <p:spPr>
                <a:xfrm flipV="1">
                  <a:off x="1328057" y="3075534"/>
                  <a:ext cx="376778" cy="21441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CF63AEDB-C14A-4EDC-B38B-1891AEDDB74E}"/>
                    </a:ext>
                  </a:extLst>
                </p:cNvPr>
                <p:cNvCxnSpPr>
                  <a:cxnSpLocks/>
                  <a:stCxn id="33" idx="1"/>
                  <a:endCxn id="30" idx="5"/>
                </p:cNvCxnSpPr>
                <p:nvPr/>
              </p:nvCxnSpPr>
              <p:spPr>
                <a:xfrm flipH="1" flipV="1">
                  <a:off x="1792342" y="3075534"/>
                  <a:ext cx="585116" cy="18859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F6774B42-7FF4-4243-8501-2EF208F4A640}"/>
                    </a:ext>
                  </a:extLst>
                </p:cNvPr>
                <p:cNvCxnSpPr>
                  <a:cxnSpLocks/>
                  <a:stCxn id="35" idx="7"/>
                  <a:endCxn id="37" idx="2"/>
                </p:cNvCxnSpPr>
                <p:nvPr/>
              </p:nvCxnSpPr>
              <p:spPr>
                <a:xfrm flipV="1">
                  <a:off x="3040189" y="3155483"/>
                  <a:ext cx="437510" cy="34298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3268B47-8717-4A53-B3D0-979817AE72F4}"/>
                  </a:ext>
                </a:extLst>
              </p:cNvPr>
              <p:cNvSpPr/>
              <p:nvPr/>
            </p:nvSpPr>
            <p:spPr>
              <a:xfrm>
                <a:off x="1438069" y="3032453"/>
                <a:ext cx="173375" cy="18435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9A04A0F-A530-42AD-8938-692A141C4515}"/>
                  </a:ext>
                </a:extLst>
              </p:cNvPr>
              <p:cNvSpPr/>
              <p:nvPr/>
            </p:nvSpPr>
            <p:spPr>
              <a:xfrm>
                <a:off x="804386" y="4342047"/>
                <a:ext cx="173375" cy="18435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B83604B-BA4D-4AFD-9908-97E28E1E8109}"/>
                  </a:ext>
                </a:extLst>
              </p:cNvPr>
              <p:cNvSpPr/>
              <p:nvPr/>
            </p:nvSpPr>
            <p:spPr>
              <a:xfrm>
                <a:off x="2887913" y="4493271"/>
                <a:ext cx="173375" cy="18435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87856E0-78BC-40D6-B546-317899B62AB8}"/>
                  </a:ext>
                </a:extLst>
              </p:cNvPr>
              <p:cNvSpPr/>
              <p:nvPr/>
            </p:nvSpPr>
            <p:spPr>
              <a:xfrm>
                <a:off x="2955980" y="3242355"/>
                <a:ext cx="173375" cy="18435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E578E68-CC37-44D3-8F61-704D04979255}"/>
                  </a:ext>
                </a:extLst>
              </p:cNvPr>
              <p:cNvSpPr/>
              <p:nvPr/>
            </p:nvSpPr>
            <p:spPr>
              <a:xfrm>
                <a:off x="4430935" y="4914923"/>
                <a:ext cx="173375" cy="18435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FB6361A7-6825-4B10-A5DD-F11BF3B6914D}"/>
                  </a:ext>
                </a:extLst>
              </p:cNvPr>
              <p:cNvCxnSpPr>
                <a:cxnSpLocks/>
                <a:stCxn id="11" idx="6"/>
                <a:endCxn id="26" idx="2"/>
              </p:cNvCxnSpPr>
              <p:nvPr/>
            </p:nvCxnSpPr>
            <p:spPr>
              <a:xfrm flipV="1">
                <a:off x="1611444" y="2814755"/>
                <a:ext cx="942328" cy="3098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4A7E569-CE16-4916-BCCB-11909F4857F4}"/>
                  </a:ext>
                </a:extLst>
              </p:cNvPr>
              <p:cNvCxnSpPr>
                <a:cxnSpLocks/>
                <a:stCxn id="12" idx="7"/>
                <a:endCxn id="28" idx="2"/>
              </p:cNvCxnSpPr>
              <p:nvPr/>
            </p:nvCxnSpPr>
            <p:spPr>
              <a:xfrm>
                <a:off x="952371" y="4369046"/>
                <a:ext cx="1132645" cy="2164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A48F61E-1EDD-4C9B-9773-708E00B94669}"/>
                  </a:ext>
                </a:extLst>
              </p:cNvPr>
              <p:cNvCxnSpPr>
                <a:cxnSpLocks/>
                <a:stCxn id="12" idx="4"/>
                <a:endCxn id="29" idx="1"/>
              </p:cNvCxnSpPr>
              <p:nvPr/>
            </p:nvCxnSpPr>
            <p:spPr>
              <a:xfrm>
                <a:off x="891074" y="4526406"/>
                <a:ext cx="370114" cy="4977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D811E7EB-492F-4E3C-836D-82F461E34EA4}"/>
                  </a:ext>
                </a:extLst>
              </p:cNvPr>
              <p:cNvCxnSpPr>
                <a:cxnSpLocks/>
                <a:stCxn id="15" idx="0"/>
                <a:endCxn id="37" idx="4"/>
              </p:cNvCxnSpPr>
              <p:nvPr/>
            </p:nvCxnSpPr>
            <p:spPr>
              <a:xfrm flipH="1" flipV="1">
                <a:off x="4507457" y="3861675"/>
                <a:ext cx="10166" cy="10532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60224F57-D2D5-4D0E-B76C-170C73A0D0B2}"/>
                  </a:ext>
                </a:extLst>
              </p:cNvPr>
              <p:cNvCxnSpPr>
                <a:cxnSpLocks/>
                <a:stCxn id="13" idx="0"/>
                <a:endCxn id="33" idx="4"/>
              </p:cNvCxnSpPr>
              <p:nvPr/>
            </p:nvCxnSpPr>
            <p:spPr>
              <a:xfrm flipH="1" flipV="1">
                <a:off x="2940657" y="4088709"/>
                <a:ext cx="33944" cy="404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B896A5E1-FB75-4CA5-A2B9-374F23A93640}"/>
                  </a:ext>
                </a:extLst>
              </p:cNvPr>
              <p:cNvCxnSpPr>
                <a:cxnSpLocks/>
                <a:stCxn id="14" idx="6"/>
                <a:endCxn id="38" idx="2"/>
              </p:cNvCxnSpPr>
              <p:nvPr/>
            </p:nvCxnSpPr>
            <p:spPr>
              <a:xfrm>
                <a:off x="3129355" y="3334535"/>
                <a:ext cx="554569" cy="958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3FEA976-6AAB-440F-A91B-E614442D631F}"/>
                  </a:ext>
                </a:extLst>
              </p:cNvPr>
              <p:cNvCxnSpPr>
                <a:cxnSpLocks/>
                <a:stCxn id="30" idx="6"/>
                <a:endCxn id="14" idx="2"/>
              </p:cNvCxnSpPr>
              <p:nvPr/>
            </p:nvCxnSpPr>
            <p:spPr>
              <a:xfrm flipV="1">
                <a:off x="2085016" y="3334535"/>
                <a:ext cx="870964" cy="2506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983D913B-18EC-4F30-8738-55CD042AE766}"/>
                  </a:ext>
                </a:extLst>
              </p:cNvPr>
              <p:cNvCxnSpPr>
                <a:cxnSpLocks/>
                <a:stCxn id="13" idx="5"/>
                <a:endCxn id="31" idx="1"/>
              </p:cNvCxnSpPr>
              <p:nvPr/>
            </p:nvCxnSpPr>
            <p:spPr>
              <a:xfrm>
                <a:off x="3035898" y="4650631"/>
                <a:ext cx="206265" cy="3322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DB5F2281-70AF-4253-B80E-26DB5ACFC3E3}"/>
                  </a:ext>
                </a:extLst>
              </p:cNvPr>
              <p:cNvCxnSpPr>
                <a:cxnSpLocks/>
                <a:stCxn id="38" idx="6"/>
                <a:endCxn id="37" idx="1"/>
              </p:cNvCxnSpPr>
              <p:nvPr/>
            </p:nvCxnSpPr>
            <p:spPr>
              <a:xfrm>
                <a:off x="3857299" y="3430400"/>
                <a:ext cx="588860" cy="2739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24F478B8-06F5-451D-B4DF-00EEA17E867C}"/>
                  </a:ext>
                </a:extLst>
              </p:cNvPr>
              <p:cNvCxnSpPr>
                <a:cxnSpLocks/>
                <a:stCxn id="28" idx="6"/>
                <a:endCxn id="13" idx="2"/>
              </p:cNvCxnSpPr>
              <p:nvPr/>
            </p:nvCxnSpPr>
            <p:spPr>
              <a:xfrm>
                <a:off x="2258391" y="4585451"/>
                <a:ext cx="62952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E5F717F5-D4FE-4736-A5F3-9596BBD77535}"/>
                </a:ext>
              </a:extLst>
            </p:cNvPr>
            <p:cNvGrpSpPr/>
            <p:nvPr/>
          </p:nvGrpSpPr>
          <p:grpSpPr>
            <a:xfrm>
              <a:off x="3335869" y="2471652"/>
              <a:ext cx="2129228" cy="1820491"/>
              <a:chOff x="804386" y="2722575"/>
              <a:chExt cx="3799924" cy="3313841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99E99806-5A7B-4EE7-A6DA-BFEE0D89935F}"/>
                  </a:ext>
                </a:extLst>
              </p:cNvPr>
              <p:cNvGrpSpPr/>
              <p:nvPr/>
            </p:nvGrpSpPr>
            <p:grpSpPr>
              <a:xfrm>
                <a:off x="970920" y="2722575"/>
                <a:ext cx="3623224" cy="3313841"/>
                <a:chOff x="1015236" y="2452720"/>
                <a:chExt cx="2586216" cy="2224471"/>
              </a:xfrm>
            </p:grpSpPr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F3FF8802-9E25-4DF3-8024-0DAE86877A89}"/>
                    </a:ext>
                  </a:extLst>
                </p:cNvPr>
                <p:cNvSpPr/>
                <p:nvPr/>
              </p:nvSpPr>
              <p:spPr>
                <a:xfrm>
                  <a:off x="2145058" y="2452720"/>
                  <a:ext cx="123753" cy="12375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7A2B038C-5A2F-4E67-BA11-527810AFC471}"/>
                    </a:ext>
                  </a:extLst>
                </p:cNvPr>
                <p:cNvSpPr/>
                <p:nvPr/>
              </p:nvSpPr>
              <p:spPr>
                <a:xfrm>
                  <a:off x="1204304" y="3228074"/>
                  <a:ext cx="123753" cy="12375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75A24D85-306E-49CE-AABF-87327AC46D55}"/>
                    </a:ext>
                  </a:extLst>
                </p:cNvPr>
                <p:cNvSpPr/>
                <p:nvPr/>
              </p:nvSpPr>
              <p:spPr>
                <a:xfrm>
                  <a:off x="1810465" y="3641329"/>
                  <a:ext cx="123753" cy="123754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A0B47638-8917-4AB8-A31B-424C87F91D7C}"/>
                    </a:ext>
                  </a:extLst>
                </p:cNvPr>
                <p:cNvSpPr/>
                <p:nvPr/>
              </p:nvSpPr>
              <p:spPr>
                <a:xfrm>
                  <a:off x="1204303" y="3979587"/>
                  <a:ext cx="123753" cy="12375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7744FA8A-DF54-4600-BE8A-8546172C6404}"/>
                    </a:ext>
                  </a:extLst>
                </p:cNvPr>
                <p:cNvSpPr/>
                <p:nvPr/>
              </p:nvSpPr>
              <p:spPr>
                <a:xfrm>
                  <a:off x="1686712" y="2969903"/>
                  <a:ext cx="123753" cy="12375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0D681D81-BFC2-428C-A6AB-B116A4DEBF54}"/>
                    </a:ext>
                  </a:extLst>
                </p:cNvPr>
                <p:cNvSpPr/>
                <p:nvPr/>
              </p:nvSpPr>
              <p:spPr>
                <a:xfrm>
                  <a:off x="2618300" y="3951858"/>
                  <a:ext cx="123753" cy="123754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537DA3CE-F7AC-48C4-8362-9DB91BF3D3F4}"/>
                    </a:ext>
                  </a:extLst>
                </p:cNvPr>
                <p:cNvSpPr/>
                <p:nvPr/>
              </p:nvSpPr>
              <p:spPr>
                <a:xfrm>
                  <a:off x="1815049" y="4478040"/>
                  <a:ext cx="123753" cy="12375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F78F249F-A65D-499F-AC79-A393D239C529}"/>
                    </a:ext>
                  </a:extLst>
                </p:cNvPr>
                <p:cNvSpPr/>
                <p:nvPr/>
              </p:nvSpPr>
              <p:spPr>
                <a:xfrm>
                  <a:off x="2359335" y="3246006"/>
                  <a:ext cx="123753" cy="123754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6F7E44BD-443F-45D8-AE6D-E03E36F0CAB0}"/>
                    </a:ext>
                  </a:extLst>
                </p:cNvPr>
                <p:cNvSpPr/>
                <p:nvPr/>
              </p:nvSpPr>
              <p:spPr>
                <a:xfrm>
                  <a:off x="2951747" y="4466809"/>
                  <a:ext cx="123753" cy="12375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0FC08C1A-37A3-4397-98EB-C00485989D05}"/>
                    </a:ext>
                  </a:extLst>
                </p:cNvPr>
                <p:cNvSpPr/>
                <p:nvPr/>
              </p:nvSpPr>
              <p:spPr>
                <a:xfrm>
                  <a:off x="2934559" y="3480340"/>
                  <a:ext cx="123753" cy="12375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37F296CA-3F45-47EB-80A6-34F2AFA158E4}"/>
                    </a:ext>
                  </a:extLst>
                </p:cNvPr>
                <p:cNvSpPr/>
                <p:nvPr/>
              </p:nvSpPr>
              <p:spPr>
                <a:xfrm>
                  <a:off x="1015236" y="4553437"/>
                  <a:ext cx="123753" cy="12375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FEA44C5B-5D5E-40A1-9D7F-F24398329572}"/>
                    </a:ext>
                  </a:extLst>
                </p:cNvPr>
                <p:cNvSpPr/>
                <p:nvPr/>
              </p:nvSpPr>
              <p:spPr>
                <a:xfrm>
                  <a:off x="3477699" y="3093606"/>
                  <a:ext cx="123753" cy="12375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7E7F1FD6-9B20-4A43-B75B-1A1AAF51AF72}"/>
                    </a:ext>
                  </a:extLst>
                </p:cNvPr>
                <p:cNvSpPr/>
                <p:nvPr/>
              </p:nvSpPr>
              <p:spPr>
                <a:xfrm>
                  <a:off x="2951747" y="2865982"/>
                  <a:ext cx="123753" cy="12375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72FCE40E-06C3-4DB2-B038-BB80F648CBAD}"/>
                    </a:ext>
                  </a:extLst>
                </p:cNvPr>
                <p:cNvCxnSpPr>
                  <a:stCxn id="74" idx="0"/>
                  <a:endCxn id="70" idx="2"/>
                </p:cNvCxnSpPr>
                <p:nvPr/>
              </p:nvCxnSpPr>
              <p:spPr>
                <a:xfrm flipV="1">
                  <a:off x="1748589" y="2514597"/>
                  <a:ext cx="396469" cy="45530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57AE91CE-4858-44C8-954C-2738FCA972C5}"/>
                    </a:ext>
                  </a:extLst>
                </p:cNvPr>
                <p:cNvCxnSpPr>
                  <a:stCxn id="72" idx="2"/>
                  <a:endCxn id="71" idx="5"/>
                </p:cNvCxnSpPr>
                <p:nvPr/>
              </p:nvCxnSpPr>
              <p:spPr>
                <a:xfrm flipH="1" flipV="1">
                  <a:off x="1309934" y="3333705"/>
                  <a:ext cx="500531" cy="36950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C18E0AEF-4385-43A6-BA59-2AEDFC73CCB7}"/>
                    </a:ext>
                  </a:extLst>
                </p:cNvPr>
                <p:cNvCxnSpPr>
                  <a:stCxn id="72" idx="7"/>
                  <a:endCxn id="77" idx="2"/>
                </p:cNvCxnSpPr>
                <p:nvPr/>
              </p:nvCxnSpPr>
              <p:spPr>
                <a:xfrm flipV="1">
                  <a:off x="1916095" y="3307883"/>
                  <a:ext cx="443240" cy="3515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B9C7C8ED-1BD7-48A5-987F-D418A7DF225C}"/>
                    </a:ext>
                  </a:extLst>
                </p:cNvPr>
                <p:cNvCxnSpPr>
                  <a:stCxn id="77" idx="6"/>
                  <a:endCxn id="82" idx="3"/>
                </p:cNvCxnSpPr>
                <p:nvPr/>
              </p:nvCxnSpPr>
              <p:spPr>
                <a:xfrm flipV="1">
                  <a:off x="2483088" y="2971613"/>
                  <a:ext cx="486782" cy="3362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9BB3B2DC-B8AE-4AB5-A9F2-FAB31CDEE16A}"/>
                    </a:ext>
                  </a:extLst>
                </p:cNvPr>
                <p:cNvCxnSpPr>
                  <a:stCxn id="80" idx="0"/>
                  <a:endCxn id="72" idx="3"/>
                </p:cNvCxnSpPr>
                <p:nvPr/>
              </p:nvCxnSpPr>
              <p:spPr>
                <a:xfrm flipV="1">
                  <a:off x="1077113" y="3746960"/>
                  <a:ext cx="751475" cy="80647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38163B7E-EE22-4297-9E55-D51DA3DDE90A}"/>
                    </a:ext>
                  </a:extLst>
                </p:cNvPr>
                <p:cNvCxnSpPr>
                  <a:stCxn id="80" idx="0"/>
                  <a:endCxn id="73" idx="4"/>
                </p:cNvCxnSpPr>
                <p:nvPr/>
              </p:nvCxnSpPr>
              <p:spPr>
                <a:xfrm flipV="1">
                  <a:off x="1077113" y="4103341"/>
                  <a:ext cx="189067" cy="45009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0381FA7C-A848-43C1-8E98-4CB2E4D0CC6A}"/>
                    </a:ext>
                  </a:extLst>
                </p:cNvPr>
                <p:cNvCxnSpPr>
                  <a:stCxn id="75" idx="0"/>
                  <a:endCxn id="79" idx="3"/>
                </p:cNvCxnSpPr>
                <p:nvPr/>
              </p:nvCxnSpPr>
              <p:spPr>
                <a:xfrm flipV="1">
                  <a:off x="2680177" y="3585971"/>
                  <a:ext cx="272505" cy="3658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DE56EB9C-D6A7-4B3C-93F1-D15AFF05F71E}"/>
                    </a:ext>
                  </a:extLst>
                </p:cNvPr>
                <p:cNvCxnSpPr>
                  <a:stCxn id="76" idx="7"/>
                  <a:endCxn id="75" idx="3"/>
                </p:cNvCxnSpPr>
                <p:nvPr/>
              </p:nvCxnSpPr>
              <p:spPr>
                <a:xfrm flipV="1">
                  <a:off x="1920679" y="4057489"/>
                  <a:ext cx="715744" cy="43867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3F19438E-76F0-42EB-ACFD-73373B1B653D}"/>
                    </a:ext>
                  </a:extLst>
                </p:cNvPr>
                <p:cNvCxnSpPr>
                  <a:stCxn id="80" idx="6"/>
                  <a:endCxn id="75" idx="2"/>
                </p:cNvCxnSpPr>
                <p:nvPr/>
              </p:nvCxnSpPr>
              <p:spPr>
                <a:xfrm flipV="1">
                  <a:off x="1138989" y="4013735"/>
                  <a:ext cx="1479311" cy="60157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3E95D77E-A70E-4AEC-B542-3FE0F3AB1FC5}"/>
                    </a:ext>
                  </a:extLst>
                </p:cNvPr>
                <p:cNvCxnSpPr>
                  <a:stCxn id="76" idx="5"/>
                  <a:endCxn id="78" idx="2"/>
                </p:cNvCxnSpPr>
                <p:nvPr/>
              </p:nvCxnSpPr>
              <p:spPr>
                <a:xfrm flipV="1">
                  <a:off x="1920679" y="4528686"/>
                  <a:ext cx="1031068" cy="5498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6C6BD1ED-98FF-4381-9229-A281E60DDBB7}"/>
                    </a:ext>
                  </a:extLst>
                </p:cNvPr>
                <p:cNvCxnSpPr>
                  <a:stCxn id="78" idx="7"/>
                  <a:endCxn id="81" idx="2"/>
                </p:cNvCxnSpPr>
                <p:nvPr/>
              </p:nvCxnSpPr>
              <p:spPr>
                <a:xfrm flipV="1">
                  <a:off x="3057377" y="3155483"/>
                  <a:ext cx="420322" cy="132944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A87DFC44-30F1-4D31-ADF8-19926A30C17B}"/>
                    </a:ext>
                  </a:extLst>
                </p:cNvPr>
                <p:cNvCxnSpPr>
                  <a:stCxn id="71" idx="6"/>
                  <a:endCxn id="74" idx="3"/>
                </p:cNvCxnSpPr>
                <p:nvPr/>
              </p:nvCxnSpPr>
              <p:spPr>
                <a:xfrm flipV="1">
                  <a:off x="1328057" y="3075534"/>
                  <a:ext cx="376778" cy="21441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A5725628-1DC6-4A32-ACB1-AF3DBDC88AA5}"/>
                    </a:ext>
                  </a:extLst>
                </p:cNvPr>
                <p:cNvCxnSpPr>
                  <a:stCxn id="77" idx="1"/>
                  <a:endCxn id="74" idx="5"/>
                </p:cNvCxnSpPr>
                <p:nvPr/>
              </p:nvCxnSpPr>
              <p:spPr>
                <a:xfrm flipH="1" flipV="1">
                  <a:off x="1792342" y="3075534"/>
                  <a:ext cx="585116" cy="18859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72E9E7B8-9540-4C55-B61A-2552DB7A3A19}"/>
                    </a:ext>
                  </a:extLst>
                </p:cNvPr>
                <p:cNvCxnSpPr>
                  <a:stCxn id="79" idx="7"/>
                  <a:endCxn id="81" idx="2"/>
                </p:cNvCxnSpPr>
                <p:nvPr/>
              </p:nvCxnSpPr>
              <p:spPr>
                <a:xfrm flipV="1">
                  <a:off x="3040189" y="3155483"/>
                  <a:ext cx="437510" cy="34298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EEDE2B1F-6E60-4B78-AD9A-7BF98AE606A8}"/>
                  </a:ext>
                </a:extLst>
              </p:cNvPr>
              <p:cNvSpPr/>
              <p:nvPr/>
            </p:nvSpPr>
            <p:spPr>
              <a:xfrm>
                <a:off x="1438069" y="3032453"/>
                <a:ext cx="173375" cy="18435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FFA8864E-E4E5-496F-A62F-50ACAB9BA154}"/>
                  </a:ext>
                </a:extLst>
              </p:cNvPr>
              <p:cNvSpPr/>
              <p:nvPr/>
            </p:nvSpPr>
            <p:spPr>
              <a:xfrm>
                <a:off x="804386" y="4342047"/>
                <a:ext cx="173375" cy="18435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F9964803-9076-44D0-9DAF-FF299511A8AB}"/>
                  </a:ext>
                </a:extLst>
              </p:cNvPr>
              <p:cNvSpPr/>
              <p:nvPr/>
            </p:nvSpPr>
            <p:spPr>
              <a:xfrm>
                <a:off x="2887913" y="4493271"/>
                <a:ext cx="173375" cy="18435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F5BFA1E7-5B13-47EE-9472-B30EB089AE2C}"/>
                  </a:ext>
                </a:extLst>
              </p:cNvPr>
              <p:cNvSpPr/>
              <p:nvPr/>
            </p:nvSpPr>
            <p:spPr>
              <a:xfrm>
                <a:off x="2955980" y="3242355"/>
                <a:ext cx="173375" cy="18435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86418A24-0D0E-4F2C-84EB-2872CE4231C0}"/>
                  </a:ext>
                </a:extLst>
              </p:cNvPr>
              <p:cNvSpPr/>
              <p:nvPr/>
            </p:nvSpPr>
            <p:spPr>
              <a:xfrm>
                <a:off x="4430935" y="4914923"/>
                <a:ext cx="173375" cy="18435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52CB6E8-EC76-4DE5-AF62-DEEBF685EFD3}"/>
                  </a:ext>
                </a:extLst>
              </p:cNvPr>
              <p:cNvCxnSpPr>
                <a:stCxn id="55" idx="6"/>
                <a:endCxn id="70" idx="2"/>
              </p:cNvCxnSpPr>
              <p:nvPr/>
            </p:nvCxnSpPr>
            <p:spPr>
              <a:xfrm flipV="1">
                <a:off x="1611444" y="2814755"/>
                <a:ext cx="942328" cy="3098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961F8797-FCFA-42A1-A8C4-076BD1725E0E}"/>
                  </a:ext>
                </a:extLst>
              </p:cNvPr>
              <p:cNvCxnSpPr>
                <a:stCxn id="56" idx="7"/>
                <a:endCxn id="72" idx="2"/>
              </p:cNvCxnSpPr>
              <p:nvPr/>
            </p:nvCxnSpPr>
            <p:spPr>
              <a:xfrm>
                <a:off x="952371" y="4369046"/>
                <a:ext cx="1132645" cy="2164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CA28C51F-FA9B-4324-8EC5-971122F40947}"/>
                  </a:ext>
                </a:extLst>
              </p:cNvPr>
              <p:cNvCxnSpPr>
                <a:stCxn id="56" idx="4"/>
                <a:endCxn id="73" idx="1"/>
              </p:cNvCxnSpPr>
              <p:nvPr/>
            </p:nvCxnSpPr>
            <p:spPr>
              <a:xfrm>
                <a:off x="891074" y="4526406"/>
                <a:ext cx="370114" cy="4977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C2F5006-C193-42FE-9E4B-FE79DAD5768E}"/>
                  </a:ext>
                </a:extLst>
              </p:cNvPr>
              <p:cNvCxnSpPr>
                <a:stCxn id="59" idx="0"/>
                <a:endCxn id="81" idx="4"/>
              </p:cNvCxnSpPr>
              <p:nvPr/>
            </p:nvCxnSpPr>
            <p:spPr>
              <a:xfrm flipH="1" flipV="1">
                <a:off x="4507457" y="3861675"/>
                <a:ext cx="10166" cy="10532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F8344467-CA51-4463-97BE-AF386BDCE0C4}"/>
                  </a:ext>
                </a:extLst>
              </p:cNvPr>
              <p:cNvCxnSpPr>
                <a:stCxn id="57" idx="0"/>
                <a:endCxn id="77" idx="4"/>
              </p:cNvCxnSpPr>
              <p:nvPr/>
            </p:nvCxnSpPr>
            <p:spPr>
              <a:xfrm flipH="1" flipV="1">
                <a:off x="2940657" y="4088709"/>
                <a:ext cx="33944" cy="40456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F18DD37A-8B67-4D3B-933F-CA16918D345B}"/>
                  </a:ext>
                </a:extLst>
              </p:cNvPr>
              <p:cNvCxnSpPr>
                <a:stCxn id="58" idx="6"/>
                <a:endCxn id="82" idx="2"/>
              </p:cNvCxnSpPr>
              <p:nvPr/>
            </p:nvCxnSpPr>
            <p:spPr>
              <a:xfrm>
                <a:off x="3129355" y="3334535"/>
                <a:ext cx="554569" cy="958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B0C2A04-2824-40E9-876E-9366A035D5F6}"/>
                  </a:ext>
                </a:extLst>
              </p:cNvPr>
              <p:cNvCxnSpPr>
                <a:stCxn id="74" idx="6"/>
                <a:endCxn id="58" idx="2"/>
              </p:cNvCxnSpPr>
              <p:nvPr/>
            </p:nvCxnSpPr>
            <p:spPr>
              <a:xfrm flipV="1">
                <a:off x="2085016" y="3334535"/>
                <a:ext cx="870964" cy="2506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3B7D272B-E2C7-4700-849B-BF34BE0C6973}"/>
                  </a:ext>
                </a:extLst>
              </p:cNvPr>
              <p:cNvCxnSpPr>
                <a:stCxn id="57" idx="5"/>
                <a:endCxn id="75" idx="1"/>
              </p:cNvCxnSpPr>
              <p:nvPr/>
            </p:nvCxnSpPr>
            <p:spPr>
              <a:xfrm>
                <a:off x="3035898" y="4650631"/>
                <a:ext cx="206265" cy="33224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B23BDA9E-8FBC-4A5E-BCCB-1F40A64FD91C}"/>
                  </a:ext>
                </a:extLst>
              </p:cNvPr>
              <p:cNvCxnSpPr>
                <a:stCxn id="82" idx="6"/>
                <a:endCxn id="81" idx="1"/>
              </p:cNvCxnSpPr>
              <p:nvPr/>
            </p:nvCxnSpPr>
            <p:spPr>
              <a:xfrm>
                <a:off x="3857299" y="3430400"/>
                <a:ext cx="588860" cy="2739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683B0249-F45A-4470-B513-595756AE1A12}"/>
                  </a:ext>
                </a:extLst>
              </p:cNvPr>
              <p:cNvCxnSpPr>
                <a:stCxn id="72" idx="6"/>
                <a:endCxn id="57" idx="2"/>
              </p:cNvCxnSpPr>
              <p:nvPr/>
            </p:nvCxnSpPr>
            <p:spPr>
              <a:xfrm>
                <a:off x="2258391" y="4585451"/>
                <a:ext cx="629522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C09574D9-65F4-4569-B501-018B60C24070}"/>
                </a:ext>
              </a:extLst>
            </p:cNvPr>
            <p:cNvGrpSpPr/>
            <p:nvPr/>
          </p:nvGrpSpPr>
          <p:grpSpPr>
            <a:xfrm>
              <a:off x="6522816" y="3387750"/>
              <a:ext cx="2129228" cy="1820491"/>
              <a:chOff x="804386" y="2722575"/>
              <a:chExt cx="3799924" cy="3313841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12F8F56C-3A79-4C3A-8248-DDD56574187D}"/>
                  </a:ext>
                </a:extLst>
              </p:cNvPr>
              <p:cNvGrpSpPr/>
              <p:nvPr/>
            </p:nvGrpSpPr>
            <p:grpSpPr>
              <a:xfrm>
                <a:off x="970920" y="2722575"/>
                <a:ext cx="3623224" cy="3313841"/>
                <a:chOff x="1015236" y="2452720"/>
                <a:chExt cx="2586216" cy="2224471"/>
              </a:xfrm>
            </p:grpSpPr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415881EA-D6FA-4695-BEA0-D557C23F2CD1}"/>
                    </a:ext>
                  </a:extLst>
                </p:cNvPr>
                <p:cNvSpPr/>
                <p:nvPr/>
              </p:nvSpPr>
              <p:spPr>
                <a:xfrm>
                  <a:off x="2145058" y="2452720"/>
                  <a:ext cx="123753" cy="12375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91B9E640-2BE9-4CAA-9422-48CF40719057}"/>
                    </a:ext>
                  </a:extLst>
                </p:cNvPr>
                <p:cNvSpPr/>
                <p:nvPr/>
              </p:nvSpPr>
              <p:spPr>
                <a:xfrm>
                  <a:off x="1204304" y="3228074"/>
                  <a:ext cx="123753" cy="12375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8477E4C3-7003-4998-910C-7ABAC6EDE1F2}"/>
                    </a:ext>
                  </a:extLst>
                </p:cNvPr>
                <p:cNvSpPr/>
                <p:nvPr/>
              </p:nvSpPr>
              <p:spPr>
                <a:xfrm>
                  <a:off x="1810465" y="3641329"/>
                  <a:ext cx="123753" cy="123754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C3F8ED5B-D86E-4CDF-A755-68B5FB7C60D0}"/>
                    </a:ext>
                  </a:extLst>
                </p:cNvPr>
                <p:cNvSpPr/>
                <p:nvPr/>
              </p:nvSpPr>
              <p:spPr>
                <a:xfrm>
                  <a:off x="1204303" y="3979587"/>
                  <a:ext cx="123753" cy="12375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ED67F11D-C7FE-40C4-A4F8-90CF7E54B387}"/>
                    </a:ext>
                  </a:extLst>
                </p:cNvPr>
                <p:cNvSpPr/>
                <p:nvPr/>
              </p:nvSpPr>
              <p:spPr>
                <a:xfrm>
                  <a:off x="1686712" y="2969903"/>
                  <a:ext cx="123753" cy="12375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347D17F7-BBD9-4938-A7CC-A4CE4CBA50BD}"/>
                    </a:ext>
                  </a:extLst>
                </p:cNvPr>
                <p:cNvSpPr/>
                <p:nvPr/>
              </p:nvSpPr>
              <p:spPr>
                <a:xfrm>
                  <a:off x="2618300" y="3951858"/>
                  <a:ext cx="123753" cy="123754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1C4BA84C-1E9C-40BD-8903-CC9021E371EF}"/>
                    </a:ext>
                  </a:extLst>
                </p:cNvPr>
                <p:cNvSpPr/>
                <p:nvPr/>
              </p:nvSpPr>
              <p:spPr>
                <a:xfrm>
                  <a:off x="1815049" y="4478040"/>
                  <a:ext cx="123753" cy="12375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C8A3C72C-4655-4690-A04C-79A2B7FAA378}"/>
                    </a:ext>
                  </a:extLst>
                </p:cNvPr>
                <p:cNvSpPr/>
                <p:nvPr/>
              </p:nvSpPr>
              <p:spPr>
                <a:xfrm>
                  <a:off x="2359335" y="3246006"/>
                  <a:ext cx="123753" cy="123754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3A95AD38-5977-4E80-A970-C736AAE11785}"/>
                    </a:ext>
                  </a:extLst>
                </p:cNvPr>
                <p:cNvSpPr/>
                <p:nvPr/>
              </p:nvSpPr>
              <p:spPr>
                <a:xfrm>
                  <a:off x="2951747" y="4466809"/>
                  <a:ext cx="123753" cy="12375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EF1B6538-5A36-4EE9-A1A0-8BCDCB52414D}"/>
                    </a:ext>
                  </a:extLst>
                </p:cNvPr>
                <p:cNvSpPr/>
                <p:nvPr/>
              </p:nvSpPr>
              <p:spPr>
                <a:xfrm>
                  <a:off x="2934559" y="3480340"/>
                  <a:ext cx="123753" cy="12375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1A739111-5DDA-42CE-A9A7-1820FBC0BF4C}"/>
                    </a:ext>
                  </a:extLst>
                </p:cNvPr>
                <p:cNvSpPr/>
                <p:nvPr/>
              </p:nvSpPr>
              <p:spPr>
                <a:xfrm>
                  <a:off x="1015236" y="4553437"/>
                  <a:ext cx="123753" cy="12375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7701FE3B-1534-4075-AC76-95EADCD8339C}"/>
                    </a:ext>
                  </a:extLst>
                </p:cNvPr>
                <p:cNvSpPr/>
                <p:nvPr/>
              </p:nvSpPr>
              <p:spPr>
                <a:xfrm>
                  <a:off x="3477699" y="3093606"/>
                  <a:ext cx="123753" cy="12375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596F2728-3E7D-4106-92D1-3C77FD84C4A9}"/>
                    </a:ext>
                  </a:extLst>
                </p:cNvPr>
                <p:cNvSpPr/>
                <p:nvPr/>
              </p:nvSpPr>
              <p:spPr>
                <a:xfrm>
                  <a:off x="2951747" y="2865982"/>
                  <a:ext cx="123753" cy="12375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E5AE6F7F-74CA-4B35-A17F-F2E3A1B107A3}"/>
                    </a:ext>
                  </a:extLst>
                </p:cNvPr>
                <p:cNvCxnSpPr>
                  <a:stCxn id="118" idx="0"/>
                  <a:endCxn id="114" idx="2"/>
                </p:cNvCxnSpPr>
                <p:nvPr/>
              </p:nvCxnSpPr>
              <p:spPr>
                <a:xfrm flipV="1">
                  <a:off x="1748589" y="2514597"/>
                  <a:ext cx="396469" cy="45530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5FE1C13A-D3AD-49C9-A616-C305AA9EA07D}"/>
                    </a:ext>
                  </a:extLst>
                </p:cNvPr>
                <p:cNvCxnSpPr>
                  <a:stCxn id="116" idx="2"/>
                  <a:endCxn id="115" idx="5"/>
                </p:cNvCxnSpPr>
                <p:nvPr/>
              </p:nvCxnSpPr>
              <p:spPr>
                <a:xfrm flipH="1" flipV="1">
                  <a:off x="1309934" y="3333705"/>
                  <a:ext cx="500531" cy="369501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1B90B09A-1C39-4AA8-B646-2EE29CF05E5F}"/>
                    </a:ext>
                  </a:extLst>
                </p:cNvPr>
                <p:cNvCxnSpPr>
                  <a:stCxn id="116" idx="7"/>
                  <a:endCxn id="121" idx="2"/>
                </p:cNvCxnSpPr>
                <p:nvPr/>
              </p:nvCxnSpPr>
              <p:spPr>
                <a:xfrm flipV="1">
                  <a:off x="1916095" y="3307883"/>
                  <a:ext cx="443240" cy="351569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400EC16C-0BE9-4988-9101-3DA1247A48D9}"/>
                    </a:ext>
                  </a:extLst>
                </p:cNvPr>
                <p:cNvCxnSpPr>
                  <a:stCxn id="121" idx="6"/>
                  <a:endCxn id="126" idx="3"/>
                </p:cNvCxnSpPr>
                <p:nvPr/>
              </p:nvCxnSpPr>
              <p:spPr>
                <a:xfrm flipV="1">
                  <a:off x="2483088" y="2971613"/>
                  <a:ext cx="486782" cy="33627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CCA8BBD9-832F-4E10-AA66-75AB7420F3DE}"/>
                    </a:ext>
                  </a:extLst>
                </p:cNvPr>
                <p:cNvCxnSpPr>
                  <a:stCxn id="124" idx="0"/>
                  <a:endCxn id="116" idx="3"/>
                </p:cNvCxnSpPr>
                <p:nvPr/>
              </p:nvCxnSpPr>
              <p:spPr>
                <a:xfrm flipV="1">
                  <a:off x="1077113" y="3746960"/>
                  <a:ext cx="751475" cy="806477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D5C2C606-FC99-407F-AE93-603BFFF41622}"/>
                    </a:ext>
                  </a:extLst>
                </p:cNvPr>
                <p:cNvCxnSpPr>
                  <a:stCxn id="124" idx="0"/>
                  <a:endCxn id="117" idx="4"/>
                </p:cNvCxnSpPr>
                <p:nvPr/>
              </p:nvCxnSpPr>
              <p:spPr>
                <a:xfrm flipV="1">
                  <a:off x="1077113" y="4103341"/>
                  <a:ext cx="189067" cy="45009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AC3D52D0-E089-4986-8050-7BECDADE627F}"/>
                    </a:ext>
                  </a:extLst>
                </p:cNvPr>
                <p:cNvCxnSpPr>
                  <a:stCxn id="119" idx="0"/>
                  <a:endCxn id="123" idx="3"/>
                </p:cNvCxnSpPr>
                <p:nvPr/>
              </p:nvCxnSpPr>
              <p:spPr>
                <a:xfrm flipV="1">
                  <a:off x="2680177" y="3585971"/>
                  <a:ext cx="272505" cy="365887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CDA8FA3B-632E-43E3-93D3-EC74299E8AF8}"/>
                    </a:ext>
                  </a:extLst>
                </p:cNvPr>
                <p:cNvCxnSpPr>
                  <a:stCxn id="120" idx="7"/>
                  <a:endCxn id="119" idx="3"/>
                </p:cNvCxnSpPr>
                <p:nvPr/>
              </p:nvCxnSpPr>
              <p:spPr>
                <a:xfrm flipV="1">
                  <a:off x="1920679" y="4057489"/>
                  <a:ext cx="715744" cy="438674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750097DF-E35D-431B-AE9C-AFD8B0861C7E}"/>
                    </a:ext>
                  </a:extLst>
                </p:cNvPr>
                <p:cNvCxnSpPr>
                  <a:stCxn id="124" idx="6"/>
                  <a:endCxn id="119" idx="2"/>
                </p:cNvCxnSpPr>
                <p:nvPr/>
              </p:nvCxnSpPr>
              <p:spPr>
                <a:xfrm flipV="1">
                  <a:off x="1138989" y="4013735"/>
                  <a:ext cx="1479311" cy="601579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351A6DB4-9A88-4783-A4D1-EF8DCF31BAFC}"/>
                    </a:ext>
                  </a:extLst>
                </p:cNvPr>
                <p:cNvCxnSpPr>
                  <a:stCxn id="120" idx="5"/>
                  <a:endCxn id="122" idx="2"/>
                </p:cNvCxnSpPr>
                <p:nvPr/>
              </p:nvCxnSpPr>
              <p:spPr>
                <a:xfrm flipV="1">
                  <a:off x="1920679" y="4528686"/>
                  <a:ext cx="1031068" cy="5498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937BC82F-9E96-45DD-A146-60490EA16B2F}"/>
                    </a:ext>
                  </a:extLst>
                </p:cNvPr>
                <p:cNvCxnSpPr>
                  <a:stCxn id="122" idx="7"/>
                  <a:endCxn id="125" idx="2"/>
                </p:cNvCxnSpPr>
                <p:nvPr/>
              </p:nvCxnSpPr>
              <p:spPr>
                <a:xfrm flipV="1">
                  <a:off x="3057377" y="3155483"/>
                  <a:ext cx="420322" cy="132944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52324320-3C2D-427F-B50B-26EAC1F8300B}"/>
                    </a:ext>
                  </a:extLst>
                </p:cNvPr>
                <p:cNvCxnSpPr>
                  <a:stCxn id="115" idx="6"/>
                  <a:endCxn id="118" idx="3"/>
                </p:cNvCxnSpPr>
                <p:nvPr/>
              </p:nvCxnSpPr>
              <p:spPr>
                <a:xfrm flipV="1">
                  <a:off x="1328057" y="3075534"/>
                  <a:ext cx="376778" cy="21441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CB32C02D-8120-4901-9390-20B37064A1E1}"/>
                    </a:ext>
                  </a:extLst>
                </p:cNvPr>
                <p:cNvCxnSpPr>
                  <a:stCxn id="121" idx="1"/>
                  <a:endCxn id="118" idx="5"/>
                </p:cNvCxnSpPr>
                <p:nvPr/>
              </p:nvCxnSpPr>
              <p:spPr>
                <a:xfrm flipH="1" flipV="1">
                  <a:off x="1792342" y="3075534"/>
                  <a:ext cx="585116" cy="188595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F831C4CF-ABE6-4D47-AB7F-0A1E92D3B2B7}"/>
                    </a:ext>
                  </a:extLst>
                </p:cNvPr>
                <p:cNvCxnSpPr>
                  <a:stCxn id="123" idx="7"/>
                  <a:endCxn id="125" idx="2"/>
                </p:cNvCxnSpPr>
                <p:nvPr/>
              </p:nvCxnSpPr>
              <p:spPr>
                <a:xfrm flipV="1">
                  <a:off x="3040189" y="3155483"/>
                  <a:ext cx="437510" cy="34298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A103C7F8-DAB4-4F92-807A-6FA0431DD791}"/>
                  </a:ext>
                </a:extLst>
              </p:cNvPr>
              <p:cNvSpPr/>
              <p:nvPr/>
            </p:nvSpPr>
            <p:spPr>
              <a:xfrm>
                <a:off x="1438069" y="3032453"/>
                <a:ext cx="173375" cy="18435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2FE4592A-AFA2-4E11-9D1D-BF79D025ADF0}"/>
                  </a:ext>
                </a:extLst>
              </p:cNvPr>
              <p:cNvSpPr/>
              <p:nvPr/>
            </p:nvSpPr>
            <p:spPr>
              <a:xfrm>
                <a:off x="804386" y="4342047"/>
                <a:ext cx="173375" cy="184359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F2615632-380C-479B-A5F3-E33FF474AB1E}"/>
                  </a:ext>
                </a:extLst>
              </p:cNvPr>
              <p:cNvSpPr/>
              <p:nvPr/>
            </p:nvSpPr>
            <p:spPr>
              <a:xfrm>
                <a:off x="2887913" y="4493271"/>
                <a:ext cx="173375" cy="18435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F2D67E2-DF64-4B19-B3A1-5996899F868E}"/>
                  </a:ext>
                </a:extLst>
              </p:cNvPr>
              <p:cNvSpPr/>
              <p:nvPr/>
            </p:nvSpPr>
            <p:spPr>
              <a:xfrm>
                <a:off x="2955980" y="3242355"/>
                <a:ext cx="173375" cy="18435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0B830C79-D99B-46DA-887A-FCBBDA8A7E48}"/>
                  </a:ext>
                </a:extLst>
              </p:cNvPr>
              <p:cNvSpPr/>
              <p:nvPr/>
            </p:nvSpPr>
            <p:spPr>
              <a:xfrm>
                <a:off x="4430935" y="4914923"/>
                <a:ext cx="173375" cy="18435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C94241E3-016D-40F5-B55C-E040AC13CB7A}"/>
                  </a:ext>
                </a:extLst>
              </p:cNvPr>
              <p:cNvCxnSpPr>
                <a:stCxn id="99" idx="6"/>
                <a:endCxn id="114" idx="2"/>
              </p:cNvCxnSpPr>
              <p:nvPr/>
            </p:nvCxnSpPr>
            <p:spPr>
              <a:xfrm flipV="1">
                <a:off x="1611444" y="2814755"/>
                <a:ext cx="942328" cy="3098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620DE177-8BE5-4BCD-87F3-70955F7BCC6F}"/>
                  </a:ext>
                </a:extLst>
              </p:cNvPr>
              <p:cNvCxnSpPr>
                <a:stCxn id="100" idx="7"/>
                <a:endCxn id="116" idx="2"/>
              </p:cNvCxnSpPr>
              <p:nvPr/>
            </p:nvCxnSpPr>
            <p:spPr>
              <a:xfrm>
                <a:off x="952371" y="4369046"/>
                <a:ext cx="1132645" cy="216405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1DD88199-9FEC-4830-989F-74CD975D9B7E}"/>
                  </a:ext>
                </a:extLst>
              </p:cNvPr>
              <p:cNvCxnSpPr>
                <a:stCxn id="100" idx="4"/>
                <a:endCxn id="117" idx="1"/>
              </p:cNvCxnSpPr>
              <p:nvPr/>
            </p:nvCxnSpPr>
            <p:spPr>
              <a:xfrm>
                <a:off x="891074" y="4526406"/>
                <a:ext cx="370114" cy="4977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E36ABB29-0660-4B63-AF58-10DE8D7FE05B}"/>
                  </a:ext>
                </a:extLst>
              </p:cNvPr>
              <p:cNvCxnSpPr>
                <a:stCxn id="103" idx="0"/>
                <a:endCxn id="125" idx="4"/>
              </p:cNvCxnSpPr>
              <p:nvPr/>
            </p:nvCxnSpPr>
            <p:spPr>
              <a:xfrm flipH="1" flipV="1">
                <a:off x="4507457" y="3861675"/>
                <a:ext cx="10166" cy="10532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593E0CC5-E720-4ED5-A0C8-54F8E483513D}"/>
                  </a:ext>
                </a:extLst>
              </p:cNvPr>
              <p:cNvCxnSpPr>
                <a:stCxn id="101" idx="0"/>
                <a:endCxn id="121" idx="4"/>
              </p:cNvCxnSpPr>
              <p:nvPr/>
            </p:nvCxnSpPr>
            <p:spPr>
              <a:xfrm flipH="1" flipV="1">
                <a:off x="2940657" y="4088709"/>
                <a:ext cx="33944" cy="40456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720DB3A4-21C1-4F69-8A55-0A7E491B9FE5}"/>
                  </a:ext>
                </a:extLst>
              </p:cNvPr>
              <p:cNvCxnSpPr>
                <a:stCxn id="102" idx="6"/>
                <a:endCxn id="126" idx="2"/>
              </p:cNvCxnSpPr>
              <p:nvPr/>
            </p:nvCxnSpPr>
            <p:spPr>
              <a:xfrm>
                <a:off x="3129355" y="3334535"/>
                <a:ext cx="554569" cy="958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33F069B8-A2BF-4DAA-9376-AAA67D578DDD}"/>
                  </a:ext>
                </a:extLst>
              </p:cNvPr>
              <p:cNvCxnSpPr>
                <a:stCxn id="118" idx="6"/>
                <a:endCxn id="102" idx="2"/>
              </p:cNvCxnSpPr>
              <p:nvPr/>
            </p:nvCxnSpPr>
            <p:spPr>
              <a:xfrm flipV="1">
                <a:off x="2085016" y="3334535"/>
                <a:ext cx="870964" cy="2506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0CD2E8C9-D21D-4960-A427-BAFAAA3AEA9E}"/>
                  </a:ext>
                </a:extLst>
              </p:cNvPr>
              <p:cNvCxnSpPr>
                <a:stCxn id="101" idx="5"/>
                <a:endCxn id="119" idx="1"/>
              </p:cNvCxnSpPr>
              <p:nvPr/>
            </p:nvCxnSpPr>
            <p:spPr>
              <a:xfrm>
                <a:off x="3035898" y="4650631"/>
                <a:ext cx="206265" cy="33224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730CCC6C-00DA-487B-A73C-402706CE0A8A}"/>
                  </a:ext>
                </a:extLst>
              </p:cNvPr>
              <p:cNvCxnSpPr>
                <a:stCxn id="126" idx="6"/>
                <a:endCxn id="125" idx="1"/>
              </p:cNvCxnSpPr>
              <p:nvPr/>
            </p:nvCxnSpPr>
            <p:spPr>
              <a:xfrm>
                <a:off x="3857299" y="3430400"/>
                <a:ext cx="588860" cy="2739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34BACE7D-895F-4FBC-85E1-265F9EC7BE18}"/>
                  </a:ext>
                </a:extLst>
              </p:cNvPr>
              <p:cNvCxnSpPr>
                <a:stCxn id="116" idx="6"/>
                <a:endCxn id="101" idx="2"/>
              </p:cNvCxnSpPr>
              <p:nvPr/>
            </p:nvCxnSpPr>
            <p:spPr>
              <a:xfrm>
                <a:off x="2258391" y="4585451"/>
                <a:ext cx="629522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7A7904E1-7302-4A3A-A6B1-7AE7B1EC3E23}"/>
                </a:ext>
              </a:extLst>
            </p:cNvPr>
            <p:cNvGrpSpPr/>
            <p:nvPr/>
          </p:nvGrpSpPr>
          <p:grpSpPr>
            <a:xfrm>
              <a:off x="9628383" y="4227551"/>
              <a:ext cx="2129228" cy="1820491"/>
              <a:chOff x="804386" y="2722575"/>
              <a:chExt cx="3799924" cy="3313841"/>
            </a:xfrm>
          </p:grpSpPr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986656E4-D85A-4D88-A3F8-EA07F8FDFA86}"/>
                  </a:ext>
                </a:extLst>
              </p:cNvPr>
              <p:cNvGrpSpPr/>
              <p:nvPr/>
            </p:nvGrpSpPr>
            <p:grpSpPr>
              <a:xfrm>
                <a:off x="970920" y="2722575"/>
                <a:ext cx="3623224" cy="3313841"/>
                <a:chOff x="1015236" y="2452720"/>
                <a:chExt cx="2586216" cy="2224471"/>
              </a:xfrm>
            </p:grpSpPr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82352E8D-2B42-4693-8C77-79E28700F513}"/>
                    </a:ext>
                  </a:extLst>
                </p:cNvPr>
                <p:cNvSpPr/>
                <p:nvPr/>
              </p:nvSpPr>
              <p:spPr>
                <a:xfrm>
                  <a:off x="2145058" y="2452720"/>
                  <a:ext cx="123753" cy="12375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Oval 158">
                  <a:extLst>
                    <a:ext uri="{FF2B5EF4-FFF2-40B4-BE49-F238E27FC236}">
                      <a16:creationId xmlns:a16="http://schemas.microsoft.com/office/drawing/2014/main" id="{56993150-237C-47A8-A2A6-3633EBA8CFDD}"/>
                    </a:ext>
                  </a:extLst>
                </p:cNvPr>
                <p:cNvSpPr/>
                <p:nvPr/>
              </p:nvSpPr>
              <p:spPr>
                <a:xfrm>
                  <a:off x="1204304" y="3228074"/>
                  <a:ext cx="123753" cy="12375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Oval 159">
                  <a:extLst>
                    <a:ext uri="{FF2B5EF4-FFF2-40B4-BE49-F238E27FC236}">
                      <a16:creationId xmlns:a16="http://schemas.microsoft.com/office/drawing/2014/main" id="{63ADC233-AE2D-4DB7-9F79-5FD9E1DC18DD}"/>
                    </a:ext>
                  </a:extLst>
                </p:cNvPr>
                <p:cNvSpPr/>
                <p:nvPr/>
              </p:nvSpPr>
              <p:spPr>
                <a:xfrm>
                  <a:off x="1810465" y="3641329"/>
                  <a:ext cx="123753" cy="123754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A76A3DE4-FB22-4DBB-8D6B-E8E38E2E519F}"/>
                    </a:ext>
                  </a:extLst>
                </p:cNvPr>
                <p:cNvSpPr/>
                <p:nvPr/>
              </p:nvSpPr>
              <p:spPr>
                <a:xfrm>
                  <a:off x="1204303" y="3979587"/>
                  <a:ext cx="123753" cy="123754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Oval 161">
                  <a:extLst>
                    <a:ext uri="{FF2B5EF4-FFF2-40B4-BE49-F238E27FC236}">
                      <a16:creationId xmlns:a16="http://schemas.microsoft.com/office/drawing/2014/main" id="{3E2D199C-E573-4375-8760-8DF12BC24058}"/>
                    </a:ext>
                  </a:extLst>
                </p:cNvPr>
                <p:cNvSpPr/>
                <p:nvPr/>
              </p:nvSpPr>
              <p:spPr>
                <a:xfrm>
                  <a:off x="1686712" y="2969903"/>
                  <a:ext cx="123753" cy="12375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Oval 162">
                  <a:extLst>
                    <a:ext uri="{FF2B5EF4-FFF2-40B4-BE49-F238E27FC236}">
                      <a16:creationId xmlns:a16="http://schemas.microsoft.com/office/drawing/2014/main" id="{0E4B09A1-DC07-4EED-904E-A3DF293F3125}"/>
                    </a:ext>
                  </a:extLst>
                </p:cNvPr>
                <p:cNvSpPr/>
                <p:nvPr/>
              </p:nvSpPr>
              <p:spPr>
                <a:xfrm>
                  <a:off x="2618300" y="3951858"/>
                  <a:ext cx="123753" cy="123754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Oval 163">
                  <a:extLst>
                    <a:ext uri="{FF2B5EF4-FFF2-40B4-BE49-F238E27FC236}">
                      <a16:creationId xmlns:a16="http://schemas.microsoft.com/office/drawing/2014/main" id="{06D61F87-BE8E-4E69-AFE8-DEFF6B32DA19}"/>
                    </a:ext>
                  </a:extLst>
                </p:cNvPr>
                <p:cNvSpPr/>
                <p:nvPr/>
              </p:nvSpPr>
              <p:spPr>
                <a:xfrm>
                  <a:off x="1815049" y="4478040"/>
                  <a:ext cx="123753" cy="12375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7F0BBB23-A9F0-40A6-8645-877C63B18FA4}"/>
                    </a:ext>
                  </a:extLst>
                </p:cNvPr>
                <p:cNvSpPr/>
                <p:nvPr/>
              </p:nvSpPr>
              <p:spPr>
                <a:xfrm>
                  <a:off x="2359335" y="3246006"/>
                  <a:ext cx="123753" cy="123754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0615C41A-26C9-4FA9-8916-140C321A5767}"/>
                    </a:ext>
                  </a:extLst>
                </p:cNvPr>
                <p:cNvSpPr/>
                <p:nvPr/>
              </p:nvSpPr>
              <p:spPr>
                <a:xfrm>
                  <a:off x="2951747" y="4466809"/>
                  <a:ext cx="123753" cy="123754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3A18C289-F6AE-4635-879F-EE77EA4025B0}"/>
                    </a:ext>
                  </a:extLst>
                </p:cNvPr>
                <p:cNvSpPr/>
                <p:nvPr/>
              </p:nvSpPr>
              <p:spPr>
                <a:xfrm>
                  <a:off x="2934559" y="3480340"/>
                  <a:ext cx="123753" cy="12375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6D4E2FB1-75E8-436A-BFCE-DFC3A8D6C937}"/>
                    </a:ext>
                  </a:extLst>
                </p:cNvPr>
                <p:cNvSpPr/>
                <p:nvPr/>
              </p:nvSpPr>
              <p:spPr>
                <a:xfrm>
                  <a:off x="1015236" y="4553437"/>
                  <a:ext cx="123753" cy="12375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148BC6E4-168D-42E3-89A4-2181DC031189}"/>
                    </a:ext>
                  </a:extLst>
                </p:cNvPr>
                <p:cNvSpPr/>
                <p:nvPr/>
              </p:nvSpPr>
              <p:spPr>
                <a:xfrm>
                  <a:off x="3477699" y="3093606"/>
                  <a:ext cx="123753" cy="123754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Oval 169">
                  <a:extLst>
                    <a:ext uri="{FF2B5EF4-FFF2-40B4-BE49-F238E27FC236}">
                      <a16:creationId xmlns:a16="http://schemas.microsoft.com/office/drawing/2014/main" id="{9AA62917-E2C5-4DDF-BABA-F6FE593C104B}"/>
                    </a:ext>
                  </a:extLst>
                </p:cNvPr>
                <p:cNvSpPr/>
                <p:nvPr/>
              </p:nvSpPr>
              <p:spPr>
                <a:xfrm>
                  <a:off x="2951747" y="2865982"/>
                  <a:ext cx="123753" cy="12375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1" name="Straight Connector 170">
                  <a:extLst>
                    <a:ext uri="{FF2B5EF4-FFF2-40B4-BE49-F238E27FC236}">
                      <a16:creationId xmlns:a16="http://schemas.microsoft.com/office/drawing/2014/main" id="{5305F161-8457-44B2-8689-BB40A481C3CC}"/>
                    </a:ext>
                  </a:extLst>
                </p:cNvPr>
                <p:cNvCxnSpPr>
                  <a:stCxn id="162" idx="0"/>
                  <a:endCxn id="158" idx="2"/>
                </p:cNvCxnSpPr>
                <p:nvPr/>
              </p:nvCxnSpPr>
              <p:spPr>
                <a:xfrm flipV="1">
                  <a:off x="1748589" y="2514597"/>
                  <a:ext cx="396469" cy="45530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8A36620A-23DE-4126-9482-1D75E10E1FA9}"/>
                    </a:ext>
                  </a:extLst>
                </p:cNvPr>
                <p:cNvCxnSpPr>
                  <a:stCxn id="160" idx="2"/>
                  <a:endCxn id="159" idx="5"/>
                </p:cNvCxnSpPr>
                <p:nvPr/>
              </p:nvCxnSpPr>
              <p:spPr>
                <a:xfrm flipH="1" flipV="1">
                  <a:off x="1309934" y="3333705"/>
                  <a:ext cx="500531" cy="369501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4441A728-15D8-40B1-B8CD-33A244B94D30}"/>
                    </a:ext>
                  </a:extLst>
                </p:cNvPr>
                <p:cNvCxnSpPr>
                  <a:stCxn id="160" idx="7"/>
                  <a:endCxn id="165" idx="2"/>
                </p:cNvCxnSpPr>
                <p:nvPr/>
              </p:nvCxnSpPr>
              <p:spPr>
                <a:xfrm flipV="1">
                  <a:off x="1916095" y="3307883"/>
                  <a:ext cx="443240" cy="351569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E152975C-6947-458C-B336-494CFFEA6896}"/>
                    </a:ext>
                  </a:extLst>
                </p:cNvPr>
                <p:cNvCxnSpPr>
                  <a:stCxn id="165" idx="6"/>
                  <a:endCxn id="170" idx="3"/>
                </p:cNvCxnSpPr>
                <p:nvPr/>
              </p:nvCxnSpPr>
              <p:spPr>
                <a:xfrm flipV="1">
                  <a:off x="2483088" y="2971613"/>
                  <a:ext cx="486782" cy="33627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id="{B23356F9-0C04-4474-B04E-9D296712B067}"/>
                    </a:ext>
                  </a:extLst>
                </p:cNvPr>
                <p:cNvCxnSpPr>
                  <a:stCxn id="168" idx="0"/>
                  <a:endCxn id="160" idx="3"/>
                </p:cNvCxnSpPr>
                <p:nvPr/>
              </p:nvCxnSpPr>
              <p:spPr>
                <a:xfrm flipV="1">
                  <a:off x="1077113" y="3746960"/>
                  <a:ext cx="751475" cy="806477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>
                  <a:extLst>
                    <a:ext uri="{FF2B5EF4-FFF2-40B4-BE49-F238E27FC236}">
                      <a16:creationId xmlns:a16="http://schemas.microsoft.com/office/drawing/2014/main" id="{A17A08F1-14E7-4B70-B612-36723EAFEE1D}"/>
                    </a:ext>
                  </a:extLst>
                </p:cNvPr>
                <p:cNvCxnSpPr>
                  <a:stCxn id="168" idx="0"/>
                  <a:endCxn id="161" idx="4"/>
                </p:cNvCxnSpPr>
                <p:nvPr/>
              </p:nvCxnSpPr>
              <p:spPr>
                <a:xfrm flipV="1">
                  <a:off x="1077113" y="4103341"/>
                  <a:ext cx="189067" cy="450096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id="{C733176A-CF62-4336-A86D-489EC74F7FDE}"/>
                    </a:ext>
                  </a:extLst>
                </p:cNvPr>
                <p:cNvCxnSpPr>
                  <a:stCxn id="163" idx="0"/>
                  <a:endCxn id="167" idx="3"/>
                </p:cNvCxnSpPr>
                <p:nvPr/>
              </p:nvCxnSpPr>
              <p:spPr>
                <a:xfrm flipV="1">
                  <a:off x="2680177" y="3585971"/>
                  <a:ext cx="272505" cy="365887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>
                  <a:extLst>
                    <a:ext uri="{FF2B5EF4-FFF2-40B4-BE49-F238E27FC236}">
                      <a16:creationId xmlns:a16="http://schemas.microsoft.com/office/drawing/2014/main" id="{37ADFC24-DB24-45B9-A1D6-6CE80EE8834A}"/>
                    </a:ext>
                  </a:extLst>
                </p:cNvPr>
                <p:cNvCxnSpPr>
                  <a:stCxn id="164" idx="7"/>
                  <a:endCxn id="163" idx="3"/>
                </p:cNvCxnSpPr>
                <p:nvPr/>
              </p:nvCxnSpPr>
              <p:spPr>
                <a:xfrm flipV="1">
                  <a:off x="1920679" y="4057489"/>
                  <a:ext cx="715744" cy="438674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>
                  <a:extLst>
                    <a:ext uri="{FF2B5EF4-FFF2-40B4-BE49-F238E27FC236}">
                      <a16:creationId xmlns:a16="http://schemas.microsoft.com/office/drawing/2014/main" id="{9B407DE1-F159-4EC1-9EA4-62B5C96564D1}"/>
                    </a:ext>
                  </a:extLst>
                </p:cNvPr>
                <p:cNvCxnSpPr>
                  <a:stCxn id="168" idx="6"/>
                  <a:endCxn id="163" idx="2"/>
                </p:cNvCxnSpPr>
                <p:nvPr/>
              </p:nvCxnSpPr>
              <p:spPr>
                <a:xfrm flipV="1">
                  <a:off x="1138989" y="4013735"/>
                  <a:ext cx="1479311" cy="601579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>
                  <a:extLst>
                    <a:ext uri="{FF2B5EF4-FFF2-40B4-BE49-F238E27FC236}">
                      <a16:creationId xmlns:a16="http://schemas.microsoft.com/office/drawing/2014/main" id="{AA5A884B-DF2F-48D5-8CB6-920554F066F2}"/>
                    </a:ext>
                  </a:extLst>
                </p:cNvPr>
                <p:cNvCxnSpPr>
                  <a:stCxn id="164" idx="5"/>
                  <a:endCxn id="166" idx="2"/>
                </p:cNvCxnSpPr>
                <p:nvPr/>
              </p:nvCxnSpPr>
              <p:spPr>
                <a:xfrm flipV="1">
                  <a:off x="1920679" y="4528686"/>
                  <a:ext cx="1031068" cy="54985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633818EE-4297-4BD9-9C20-720772CB995D}"/>
                    </a:ext>
                  </a:extLst>
                </p:cNvPr>
                <p:cNvCxnSpPr>
                  <a:stCxn id="166" idx="7"/>
                  <a:endCxn id="169" idx="2"/>
                </p:cNvCxnSpPr>
                <p:nvPr/>
              </p:nvCxnSpPr>
              <p:spPr>
                <a:xfrm flipV="1">
                  <a:off x="3057377" y="3155483"/>
                  <a:ext cx="420322" cy="132944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9A9C169A-9D9D-44D9-B648-92AA6256DEF8}"/>
                    </a:ext>
                  </a:extLst>
                </p:cNvPr>
                <p:cNvCxnSpPr>
                  <a:stCxn id="159" idx="6"/>
                  <a:endCxn id="162" idx="3"/>
                </p:cNvCxnSpPr>
                <p:nvPr/>
              </p:nvCxnSpPr>
              <p:spPr>
                <a:xfrm flipV="1">
                  <a:off x="1328057" y="3075534"/>
                  <a:ext cx="376778" cy="214417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id="{075232A7-8931-4A7D-B595-459A89BBE709}"/>
                    </a:ext>
                  </a:extLst>
                </p:cNvPr>
                <p:cNvCxnSpPr>
                  <a:stCxn id="165" idx="1"/>
                  <a:endCxn id="162" idx="5"/>
                </p:cNvCxnSpPr>
                <p:nvPr/>
              </p:nvCxnSpPr>
              <p:spPr>
                <a:xfrm flipH="1" flipV="1">
                  <a:off x="1792342" y="3075534"/>
                  <a:ext cx="585116" cy="188595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>
                  <a:extLst>
                    <a:ext uri="{FF2B5EF4-FFF2-40B4-BE49-F238E27FC236}">
                      <a16:creationId xmlns:a16="http://schemas.microsoft.com/office/drawing/2014/main" id="{1CF21D85-AFB1-492C-BADF-C88488A7AD47}"/>
                    </a:ext>
                  </a:extLst>
                </p:cNvPr>
                <p:cNvCxnSpPr>
                  <a:stCxn id="167" idx="7"/>
                  <a:endCxn id="169" idx="2"/>
                </p:cNvCxnSpPr>
                <p:nvPr/>
              </p:nvCxnSpPr>
              <p:spPr>
                <a:xfrm flipV="1">
                  <a:off x="3040189" y="3155483"/>
                  <a:ext cx="437510" cy="34298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90FBB2C8-3423-4129-A374-F65B30E85200}"/>
                  </a:ext>
                </a:extLst>
              </p:cNvPr>
              <p:cNvSpPr/>
              <p:nvPr/>
            </p:nvSpPr>
            <p:spPr>
              <a:xfrm>
                <a:off x="1438069" y="3032453"/>
                <a:ext cx="173375" cy="18435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FC045949-EB09-4709-813B-CC3492B5640B}"/>
                  </a:ext>
                </a:extLst>
              </p:cNvPr>
              <p:cNvSpPr/>
              <p:nvPr/>
            </p:nvSpPr>
            <p:spPr>
              <a:xfrm>
                <a:off x="804386" y="4342047"/>
                <a:ext cx="173375" cy="184359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B6EA0F2-163C-4A74-A4F1-4B7E3A35D7D2}"/>
                  </a:ext>
                </a:extLst>
              </p:cNvPr>
              <p:cNvSpPr/>
              <p:nvPr/>
            </p:nvSpPr>
            <p:spPr>
              <a:xfrm>
                <a:off x="2887913" y="4493271"/>
                <a:ext cx="173375" cy="18435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3E6565BB-098D-4FA3-877C-59269447262E}"/>
                  </a:ext>
                </a:extLst>
              </p:cNvPr>
              <p:cNvSpPr/>
              <p:nvPr/>
            </p:nvSpPr>
            <p:spPr>
              <a:xfrm>
                <a:off x="2955980" y="3242355"/>
                <a:ext cx="173375" cy="184359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17845AE1-A522-4B04-B9D8-608B27B30EBC}"/>
                  </a:ext>
                </a:extLst>
              </p:cNvPr>
              <p:cNvSpPr/>
              <p:nvPr/>
            </p:nvSpPr>
            <p:spPr>
              <a:xfrm>
                <a:off x="4430935" y="4914923"/>
                <a:ext cx="173375" cy="18435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A1AEC8EA-C553-4292-B822-5AA3F4BCC4F8}"/>
                  </a:ext>
                </a:extLst>
              </p:cNvPr>
              <p:cNvCxnSpPr>
                <a:stCxn id="143" idx="6"/>
                <a:endCxn id="158" idx="2"/>
              </p:cNvCxnSpPr>
              <p:nvPr/>
            </p:nvCxnSpPr>
            <p:spPr>
              <a:xfrm flipV="1">
                <a:off x="1611444" y="2814755"/>
                <a:ext cx="942328" cy="3098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43248C6-08BD-4B0C-A2BF-37B105E84A22}"/>
                  </a:ext>
                </a:extLst>
              </p:cNvPr>
              <p:cNvCxnSpPr>
                <a:stCxn id="144" idx="7"/>
                <a:endCxn id="160" idx="2"/>
              </p:cNvCxnSpPr>
              <p:nvPr/>
            </p:nvCxnSpPr>
            <p:spPr>
              <a:xfrm>
                <a:off x="952371" y="4369046"/>
                <a:ext cx="1132645" cy="216405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C5F81990-666E-4C10-8748-BE3CD7EE9CF4}"/>
                  </a:ext>
                </a:extLst>
              </p:cNvPr>
              <p:cNvCxnSpPr>
                <a:stCxn id="144" idx="4"/>
                <a:endCxn id="161" idx="1"/>
              </p:cNvCxnSpPr>
              <p:nvPr/>
            </p:nvCxnSpPr>
            <p:spPr>
              <a:xfrm>
                <a:off x="891074" y="4526406"/>
                <a:ext cx="370114" cy="497774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D7E311CD-985A-4004-96BF-549633AFF99A}"/>
                  </a:ext>
                </a:extLst>
              </p:cNvPr>
              <p:cNvCxnSpPr>
                <a:stCxn id="147" idx="0"/>
                <a:endCxn id="169" idx="4"/>
              </p:cNvCxnSpPr>
              <p:nvPr/>
            </p:nvCxnSpPr>
            <p:spPr>
              <a:xfrm flipH="1" flipV="1">
                <a:off x="4507457" y="3861675"/>
                <a:ext cx="10166" cy="10532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A371994A-4237-48E6-AEE9-2FEB1DDBCC34}"/>
                  </a:ext>
                </a:extLst>
              </p:cNvPr>
              <p:cNvCxnSpPr>
                <a:stCxn id="145" idx="0"/>
                <a:endCxn id="165" idx="4"/>
              </p:cNvCxnSpPr>
              <p:nvPr/>
            </p:nvCxnSpPr>
            <p:spPr>
              <a:xfrm flipH="1" flipV="1">
                <a:off x="2940657" y="4088709"/>
                <a:ext cx="33944" cy="40456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5A960E25-1791-4F17-B295-C846268A3058}"/>
                  </a:ext>
                </a:extLst>
              </p:cNvPr>
              <p:cNvCxnSpPr>
                <a:stCxn id="146" idx="6"/>
                <a:endCxn id="170" idx="2"/>
              </p:cNvCxnSpPr>
              <p:nvPr/>
            </p:nvCxnSpPr>
            <p:spPr>
              <a:xfrm>
                <a:off x="3129355" y="3334535"/>
                <a:ext cx="554569" cy="95865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810EC4CA-7CA0-4829-A1B8-1A4951AA9AD3}"/>
                  </a:ext>
                </a:extLst>
              </p:cNvPr>
              <p:cNvCxnSpPr>
                <a:stCxn id="162" idx="6"/>
                <a:endCxn id="146" idx="2"/>
              </p:cNvCxnSpPr>
              <p:nvPr/>
            </p:nvCxnSpPr>
            <p:spPr>
              <a:xfrm flipV="1">
                <a:off x="2085016" y="3334535"/>
                <a:ext cx="870964" cy="2506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3288E8D1-EA2E-4AC5-B768-E803341B0DBB}"/>
                  </a:ext>
                </a:extLst>
              </p:cNvPr>
              <p:cNvCxnSpPr>
                <a:stCxn id="145" idx="5"/>
                <a:endCxn id="163" idx="1"/>
              </p:cNvCxnSpPr>
              <p:nvPr/>
            </p:nvCxnSpPr>
            <p:spPr>
              <a:xfrm>
                <a:off x="3035898" y="4650631"/>
                <a:ext cx="206265" cy="33224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2CB6C252-3E15-4F9A-834A-AAEFA769F6DB}"/>
                  </a:ext>
                </a:extLst>
              </p:cNvPr>
              <p:cNvCxnSpPr>
                <a:stCxn id="170" idx="6"/>
                <a:endCxn id="169" idx="1"/>
              </p:cNvCxnSpPr>
              <p:nvPr/>
            </p:nvCxnSpPr>
            <p:spPr>
              <a:xfrm>
                <a:off x="3857299" y="3430400"/>
                <a:ext cx="588860" cy="273915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0FE77E10-095B-4C2B-919C-6E56CB626AF2}"/>
                  </a:ext>
                </a:extLst>
              </p:cNvPr>
              <p:cNvCxnSpPr>
                <a:stCxn id="160" idx="6"/>
                <a:endCxn id="145" idx="2"/>
              </p:cNvCxnSpPr>
              <p:nvPr/>
            </p:nvCxnSpPr>
            <p:spPr>
              <a:xfrm>
                <a:off x="2258391" y="4585451"/>
                <a:ext cx="629522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Right Arrow 183">
              <a:extLst>
                <a:ext uri="{FF2B5EF4-FFF2-40B4-BE49-F238E27FC236}">
                  <a16:creationId xmlns:a16="http://schemas.microsoft.com/office/drawing/2014/main" id="{57DF0589-B137-4A0B-A3E1-F546C3AEFE2F}"/>
                </a:ext>
              </a:extLst>
            </p:cNvPr>
            <p:cNvSpPr/>
            <p:nvPr/>
          </p:nvSpPr>
          <p:spPr>
            <a:xfrm rot="1409715">
              <a:off x="2723173" y="2909290"/>
              <a:ext cx="590220" cy="14020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ight Arrow 184">
              <a:extLst>
                <a:ext uri="{FF2B5EF4-FFF2-40B4-BE49-F238E27FC236}">
                  <a16:creationId xmlns:a16="http://schemas.microsoft.com/office/drawing/2014/main" id="{3A59109B-E543-4B91-AA04-44631FFFFC69}"/>
                </a:ext>
              </a:extLst>
            </p:cNvPr>
            <p:cNvSpPr/>
            <p:nvPr/>
          </p:nvSpPr>
          <p:spPr>
            <a:xfrm rot="1409715">
              <a:off x="5762960" y="3879907"/>
              <a:ext cx="590220" cy="14020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ight Arrow 185">
              <a:extLst>
                <a:ext uri="{FF2B5EF4-FFF2-40B4-BE49-F238E27FC236}">
                  <a16:creationId xmlns:a16="http://schemas.microsoft.com/office/drawing/2014/main" id="{341F5D93-CBF6-4C3B-B226-D2C2D8128984}"/>
                </a:ext>
              </a:extLst>
            </p:cNvPr>
            <p:cNvSpPr/>
            <p:nvPr/>
          </p:nvSpPr>
          <p:spPr>
            <a:xfrm rot="1409715">
              <a:off x="8899172" y="4816312"/>
              <a:ext cx="590220" cy="14020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5113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720E457-C61A-4DFB-8D2E-F24147FBC1CC}"/>
              </a:ext>
            </a:extLst>
          </p:cNvPr>
          <p:cNvSpPr txBox="1">
            <a:spLocks/>
          </p:cNvSpPr>
          <p:nvPr/>
        </p:nvSpPr>
        <p:spPr>
          <a:xfrm>
            <a:off x="0" y="2883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 Nova" panose="020B0504020202020204" pitchFamily="34" charset="0"/>
              </a:rPr>
              <a:t>Measuring the contacts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18DFD0-D8E2-4885-8E97-905E242B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22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B7A899-3199-4C57-BDAB-25A781D9FA2A}"/>
              </a:ext>
            </a:extLst>
          </p:cNvPr>
          <p:cNvSpPr txBox="1"/>
          <p:nvPr/>
        </p:nvSpPr>
        <p:spPr>
          <a:xfrm>
            <a:off x="807720" y="1624875"/>
            <a:ext cx="107442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>
                <a:solidFill>
                  <a:schemeClr val="accent1">
                    <a:lumMod val="50000"/>
                  </a:schemeClr>
                </a:solidFill>
              </a:rPr>
              <a:t>Retrospective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/>
              <a:t>National movement records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/>
              <a:t>Farm registry and population census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/>
              <a:t>Surveys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704A3FE9-9ACC-400B-8BC5-E1B996966D0D}"/>
              </a:ext>
            </a:extLst>
          </p:cNvPr>
          <p:cNvSpPr txBox="1"/>
          <p:nvPr/>
        </p:nvSpPr>
        <p:spPr>
          <a:xfrm>
            <a:off x="1051560" y="3940463"/>
            <a:ext cx="107442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b="1">
                <a:solidFill>
                  <a:schemeClr val="accent1">
                    <a:lumMod val="50000"/>
                  </a:schemeClr>
                </a:solidFill>
              </a:rPr>
              <a:t>Prospective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/>
              <a:t>Visual observation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/>
              <a:t>Tracking with GPS or PIT (Passive Intergrated Transporter) systems</a:t>
            </a:r>
          </a:p>
        </p:txBody>
      </p:sp>
    </p:spTree>
    <p:extLst>
      <p:ext uri="{BB962C8B-B14F-4D97-AF65-F5344CB8AC3E}">
        <p14:creationId xmlns:p14="http://schemas.microsoft.com/office/powerpoint/2010/main" val="2618005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720E457-C61A-4DFB-8D2E-F24147FBC1CC}"/>
              </a:ext>
            </a:extLst>
          </p:cNvPr>
          <p:cNvSpPr txBox="1">
            <a:spLocks/>
          </p:cNvSpPr>
          <p:nvPr/>
        </p:nvSpPr>
        <p:spPr>
          <a:xfrm>
            <a:off x="0" y="2883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18DFD0-D8E2-4885-8E97-905E242B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03101"/>
              </p:ext>
            </p:extLst>
          </p:nvPr>
        </p:nvGraphicFramePr>
        <p:xfrm>
          <a:off x="475471" y="1028807"/>
          <a:ext cx="5034570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463">
                  <a:extLst>
                    <a:ext uri="{9D8B030D-6E8A-4147-A177-3AD203B41FA5}">
                      <a16:colId xmlns:a16="http://schemas.microsoft.com/office/drawing/2014/main" val="3384914594"/>
                    </a:ext>
                  </a:extLst>
                </a:gridCol>
                <a:gridCol w="1853852">
                  <a:extLst>
                    <a:ext uri="{9D8B030D-6E8A-4147-A177-3AD203B41FA5}">
                      <a16:colId xmlns:a16="http://schemas.microsoft.com/office/drawing/2014/main" val="454893217"/>
                    </a:ext>
                  </a:extLst>
                </a:gridCol>
                <a:gridCol w="789140">
                  <a:extLst>
                    <a:ext uri="{9D8B030D-6E8A-4147-A177-3AD203B41FA5}">
                      <a16:colId xmlns:a16="http://schemas.microsoft.com/office/drawing/2014/main" val="980959724"/>
                    </a:ext>
                  </a:extLst>
                </a:gridCol>
                <a:gridCol w="1928115">
                  <a:extLst>
                    <a:ext uri="{9D8B030D-6E8A-4147-A177-3AD203B41FA5}">
                      <a16:colId xmlns:a16="http://schemas.microsoft.com/office/drawing/2014/main" val="1088254911"/>
                    </a:ext>
                  </a:extLst>
                </a:gridCol>
              </a:tblGrid>
              <a:tr h="273217">
                <a:tc gridSpan="4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Nodes dataset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881428"/>
                  </a:ext>
                </a:extLst>
              </a:tr>
              <a:tr h="273217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Farm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Farm 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Farm 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781638"/>
                  </a:ext>
                </a:extLst>
              </a:tr>
              <a:tr h="303849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Swine and company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fattening farm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672311"/>
                  </a:ext>
                </a:extLst>
              </a:tr>
              <a:tr h="273217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Les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Cochonets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sow farm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70419"/>
                  </a:ext>
                </a:extLst>
              </a:tr>
              <a:tr h="273217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The farmhouse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small-scale farm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012825"/>
                  </a:ext>
                </a:extLst>
              </a:tr>
              <a:tr h="273217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The Boar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reproductive males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761493"/>
                  </a:ext>
                </a:extLst>
              </a:tr>
              <a:tr h="32126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Ham &amp; sausage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slaughterhouse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818732"/>
                  </a:ext>
                </a:extLst>
              </a:tr>
              <a:tr h="273217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The trading post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market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96408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725536"/>
              </p:ext>
            </p:extLst>
          </p:nvPr>
        </p:nvGraphicFramePr>
        <p:xfrm>
          <a:off x="4914484" y="3764915"/>
          <a:ext cx="6926593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995">
                  <a:extLst>
                    <a:ext uri="{9D8B030D-6E8A-4147-A177-3AD203B41FA5}">
                      <a16:colId xmlns:a16="http://schemas.microsoft.com/office/drawing/2014/main" val="3384914594"/>
                    </a:ext>
                  </a:extLst>
                </a:gridCol>
                <a:gridCol w="1556747">
                  <a:extLst>
                    <a:ext uri="{9D8B030D-6E8A-4147-A177-3AD203B41FA5}">
                      <a16:colId xmlns:a16="http://schemas.microsoft.com/office/drawing/2014/main" val="454893217"/>
                    </a:ext>
                  </a:extLst>
                </a:gridCol>
                <a:gridCol w="1065541">
                  <a:extLst>
                    <a:ext uri="{9D8B030D-6E8A-4147-A177-3AD203B41FA5}">
                      <a16:colId xmlns:a16="http://schemas.microsoft.com/office/drawing/2014/main" val="980959724"/>
                    </a:ext>
                  </a:extLst>
                </a:gridCol>
                <a:gridCol w="1144781">
                  <a:extLst>
                    <a:ext uri="{9D8B030D-6E8A-4147-A177-3AD203B41FA5}">
                      <a16:colId xmlns:a16="http://schemas.microsoft.com/office/drawing/2014/main" val="2689951694"/>
                    </a:ext>
                  </a:extLst>
                </a:gridCol>
                <a:gridCol w="2179529">
                  <a:extLst>
                    <a:ext uri="{9D8B030D-6E8A-4147-A177-3AD203B41FA5}">
                      <a16:colId xmlns:a16="http://schemas.microsoft.com/office/drawing/2014/main" val="1088254911"/>
                    </a:ext>
                  </a:extLst>
                </a:gridCol>
              </a:tblGrid>
              <a:tr h="348343">
                <a:tc gridSpan="5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Edges dataset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881428"/>
                  </a:ext>
                </a:extLst>
              </a:tr>
              <a:tr h="331139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chemeClr val="tx1"/>
                          </a:solidFill>
                        </a:rPr>
                        <a:t>ID_origin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chemeClr val="tx1"/>
                          </a:solidFill>
                        </a:rPr>
                        <a:t>ID_destination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Shipment 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Reason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781638"/>
                  </a:ext>
                </a:extLst>
              </a:tr>
              <a:tr h="3311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02-25-2018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Sale of adult sows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672311"/>
                  </a:ext>
                </a:extLst>
              </a:tr>
              <a:tr h="3311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03-12-2018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Piglets for fattening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70419"/>
                  </a:ext>
                </a:extLst>
              </a:tr>
              <a:tr h="3311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10-15-2017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Insemination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012825"/>
                  </a:ext>
                </a:extLst>
              </a:tr>
              <a:tr h="3311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06-30-2018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Slaughter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761493"/>
                  </a:ext>
                </a:extLst>
              </a:tr>
              <a:tr h="3311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07-10-2018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Sale of adult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sows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818732"/>
                  </a:ext>
                </a:extLst>
              </a:tr>
              <a:tr h="3311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02-15-2018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Piglets for fattening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964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35385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720E457-C61A-4DFB-8D2E-F24147FBC1CC}"/>
              </a:ext>
            </a:extLst>
          </p:cNvPr>
          <p:cNvSpPr txBox="1">
            <a:spLocks/>
          </p:cNvSpPr>
          <p:nvPr/>
        </p:nvSpPr>
        <p:spPr>
          <a:xfrm>
            <a:off x="0" y="-12357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Questions?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B50DD3-AB4C-472F-87CB-AA56E355C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3C50632-69A4-4CE9-BD5E-CBE041F059D6}" type="slidenum">
              <a:rPr lang="en-US" smtClean="0"/>
              <a:t>24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44427B-0FCA-4B60-9ABD-D1A04C96FFE6}"/>
              </a:ext>
            </a:extLst>
          </p:cNvPr>
          <p:cNvSpPr/>
          <p:nvPr/>
        </p:nvSpPr>
        <p:spPr>
          <a:xfrm>
            <a:off x="268457" y="5987018"/>
            <a:ext cx="52834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Arial Nova" panose="020B0504020202020204" pitchFamily="34" charset="0"/>
                <a:cs typeface="Arial" pitchFamily="34" charset="0"/>
              </a:rPr>
              <a:t>Contact: </a:t>
            </a:r>
            <a:r>
              <a:rPr lang="en-US">
                <a:solidFill>
                  <a:prstClr val="black"/>
                </a:solidFill>
                <a:latin typeface="Arial Nova" panose="020B0504020202020204" pitchFamily="34" charset="0"/>
                <a:cs typeface="Arial" pitchFamily="34" charset="0"/>
                <a:hlinkClick r:id="rId3"/>
              </a:rPr>
              <a:t>jpgo@ucdavis.edu</a:t>
            </a:r>
            <a:r>
              <a:rPr lang="en-US">
                <a:solidFill>
                  <a:prstClr val="black"/>
                </a:solidFill>
                <a:latin typeface="Arial Nova" panose="020B0504020202020204" pitchFamily="34" charset="0"/>
                <a:cs typeface="Arial" pitchFamily="34" charset="0"/>
              </a:rPr>
              <a:t>, </a:t>
            </a:r>
            <a:r>
              <a:rPr lang="en-US">
                <a:solidFill>
                  <a:prstClr val="black"/>
                </a:solidFill>
                <a:latin typeface="Arial Nova" panose="020B0504020202020204" pitchFamily="34" charset="0"/>
                <a:cs typeface="Arial" pitchFamily="34" charset="0"/>
                <a:hlinkClick r:id="rId4"/>
              </a:rPr>
              <a:t>jnbaron@ucdavis.edu</a:t>
            </a:r>
            <a:endParaRPr lang="en-US">
              <a:solidFill>
                <a:prstClr val="black"/>
              </a:solidFill>
              <a:latin typeface="Arial Nova" panose="020B0504020202020204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Arial Nova" panose="020B0504020202020204" pitchFamily="34" charset="0"/>
                <a:cs typeface="Arial" pitchFamily="34" charset="0"/>
              </a:rPr>
              <a:t>jpablo91.github.io</a:t>
            </a:r>
          </a:p>
        </p:txBody>
      </p:sp>
    </p:spTree>
    <p:extLst>
      <p:ext uri="{BB962C8B-B14F-4D97-AF65-F5344CB8AC3E}">
        <p14:creationId xmlns:p14="http://schemas.microsoft.com/office/powerpoint/2010/main" val="677949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720E457-C61A-4DFB-8D2E-F24147FBC1CC}"/>
              </a:ext>
            </a:extLst>
          </p:cNvPr>
          <p:cNvSpPr txBox="1">
            <a:spLocks/>
          </p:cNvSpPr>
          <p:nvPr/>
        </p:nvSpPr>
        <p:spPr>
          <a:xfrm>
            <a:off x="0" y="2883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is a network?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18DFD0-D8E2-4885-8E97-905E242B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 descr="Image result for facebook logo">
            <a:extLst>
              <a:ext uri="{FF2B5EF4-FFF2-40B4-BE49-F238E27FC236}">
                <a16:creationId xmlns:a16="http://schemas.microsoft.com/office/drawing/2014/main" id="{9B8EEBB2-E810-43A8-89C0-0479800EC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67" y="116957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network">
            <a:extLst>
              <a:ext uri="{FF2B5EF4-FFF2-40B4-BE49-F238E27FC236}">
                <a16:creationId xmlns:a16="http://schemas.microsoft.com/office/drawing/2014/main" id="{2DA845D8-17E5-4A65-9ED2-00F434868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08" y="4333641"/>
            <a:ext cx="26098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network">
            <a:extLst>
              <a:ext uri="{FF2B5EF4-FFF2-40B4-BE49-F238E27FC236}">
                <a16:creationId xmlns:a16="http://schemas.microsoft.com/office/drawing/2014/main" id="{6792844A-64DC-4264-8785-5C84892EA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250" y="2819166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irport network">
            <a:extLst>
              <a:ext uri="{FF2B5EF4-FFF2-40B4-BE49-F238E27FC236}">
                <a16:creationId xmlns:a16="http://schemas.microsoft.com/office/drawing/2014/main" id="{7B5D4B81-2F2D-437C-9E17-4E242A5C9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425575"/>
            <a:ext cx="289560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Image result for metro cdmx&quot;">
            <a:extLst>
              <a:ext uri="{FF2B5EF4-FFF2-40B4-BE49-F238E27FC236}">
                <a16:creationId xmlns:a16="http://schemas.microsoft.com/office/drawing/2014/main" id="{268D16B1-5094-4F2C-8B1D-51D9C4F7E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312701"/>
            <a:ext cx="3427496" cy="345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755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720E457-C61A-4DFB-8D2E-F24147FBC1CC}"/>
              </a:ext>
            </a:extLst>
          </p:cNvPr>
          <p:cNvSpPr txBox="1">
            <a:spLocks/>
          </p:cNvSpPr>
          <p:nvPr/>
        </p:nvSpPr>
        <p:spPr>
          <a:xfrm>
            <a:off x="0" y="-12357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Graph theory</a:t>
            </a:r>
            <a:endParaRPr lang="en-US" i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B50DD3-AB4C-472F-87CB-AA56E355C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0632-69A4-4CE9-BD5E-CBE041F059D6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1A50940-7714-4708-98EE-8910EA23C840}"/>
                  </a:ext>
                </a:extLst>
              </p:cNvPr>
              <p:cNvSpPr/>
              <p:nvPr/>
            </p:nvSpPr>
            <p:spPr>
              <a:xfrm>
                <a:off x="7858285" y="4119580"/>
                <a:ext cx="3094373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4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48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en-US" sz="480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1A50940-7714-4708-98EE-8910EA23C8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285" y="4119580"/>
                <a:ext cx="3094373" cy="830997"/>
              </a:xfrm>
              <a:prstGeom prst="rect">
                <a:avLst/>
              </a:prstGeom>
              <a:blipFill>
                <a:blip r:embed="rId3"/>
                <a:stretch>
                  <a:fillRect l="-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C8EF3E6-6CE6-47B2-904B-F1C9BD3DA11A}"/>
              </a:ext>
            </a:extLst>
          </p:cNvPr>
          <p:cNvSpPr txBox="1"/>
          <p:nvPr/>
        </p:nvSpPr>
        <p:spPr>
          <a:xfrm>
            <a:off x="8610600" y="4846320"/>
            <a:ext cx="19756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Where:</a:t>
            </a:r>
          </a:p>
          <a:p>
            <a:r>
              <a:rPr lang="en-US" sz="3200" i="1" dirty="0"/>
              <a:t>V </a:t>
            </a:r>
            <a:r>
              <a:rPr lang="en-US" sz="3200" dirty="0"/>
              <a:t>= </a:t>
            </a:r>
            <a:r>
              <a:rPr lang="en-US" sz="3200" dirty="0" err="1"/>
              <a:t>Vertice</a:t>
            </a:r>
            <a:endParaRPr lang="en-US" sz="3200" dirty="0"/>
          </a:p>
          <a:p>
            <a:r>
              <a:rPr lang="en-US" sz="3200" i="1" dirty="0"/>
              <a:t>E</a:t>
            </a:r>
            <a:r>
              <a:rPr lang="en-US" sz="3200" dirty="0"/>
              <a:t> = Edge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057D7C-B620-4AF1-857B-168EE784F472}"/>
              </a:ext>
            </a:extLst>
          </p:cNvPr>
          <p:cNvSpPr txBox="1"/>
          <p:nvPr/>
        </p:nvSpPr>
        <p:spPr>
          <a:xfrm>
            <a:off x="822960" y="2152751"/>
            <a:ext cx="74766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>
                <a:solidFill>
                  <a:schemeClr val="bg1">
                    <a:lumMod val="50000"/>
                  </a:schemeClr>
                </a:solidFill>
              </a:rPr>
              <a:t>“Mathematical repesentation of a network”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CC771E-9DD2-46C9-8262-46903ED1AC45}"/>
              </a:ext>
            </a:extLst>
          </p:cNvPr>
          <p:cNvSpPr txBox="1"/>
          <p:nvPr/>
        </p:nvSpPr>
        <p:spPr>
          <a:xfrm>
            <a:off x="90793" y="1445759"/>
            <a:ext cx="7314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Arial Nova" panose="020B0504020202020204" pitchFamily="34" charset="0"/>
              </a:rPr>
              <a:t>What is a graph? (in the contect of network analysis)</a:t>
            </a:r>
          </a:p>
        </p:txBody>
      </p:sp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CD4ACD7E-7918-44A1-9C1A-1F0872AF2B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8225" y="3389763"/>
            <a:ext cx="3381722" cy="26387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F1FECE36-4629-4C9F-AA95-1F57C2E47309}"/>
              </a:ext>
            </a:extLst>
          </p:cNvPr>
          <p:cNvSpPr/>
          <p:nvPr/>
        </p:nvSpPr>
        <p:spPr>
          <a:xfrm>
            <a:off x="5303173" y="4495800"/>
            <a:ext cx="2371885" cy="426720"/>
          </a:xfrm>
          <a:prstGeom prst="rightArrow">
            <a:avLst>
              <a:gd name="adj1" fmla="val 50000"/>
              <a:gd name="adj2" fmla="val 110714"/>
            </a:avLst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81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720E457-C61A-4DFB-8D2E-F24147FBC1CC}"/>
              </a:ext>
            </a:extLst>
          </p:cNvPr>
          <p:cNvSpPr txBox="1">
            <a:spLocks/>
          </p:cNvSpPr>
          <p:nvPr/>
        </p:nvSpPr>
        <p:spPr>
          <a:xfrm>
            <a:off x="0" y="2883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Elements of a network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18DFD0-D8E2-4885-8E97-905E242B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3C50632-69A4-4CE9-BD5E-CBE041F059D6}" type="slidenum">
              <a:rPr lang="en-US" smtClean="0"/>
              <a:t>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B07CA5-71D0-42A8-9660-A027588ED00A}"/>
              </a:ext>
            </a:extLst>
          </p:cNvPr>
          <p:cNvSpPr txBox="1"/>
          <p:nvPr/>
        </p:nvSpPr>
        <p:spPr>
          <a:xfrm>
            <a:off x="1219200" y="1478280"/>
            <a:ext cx="3221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Nodes (vertices)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2E22320-F05D-407B-86F2-93E566DF20AE}"/>
              </a:ext>
            </a:extLst>
          </p:cNvPr>
          <p:cNvSpPr/>
          <p:nvPr/>
        </p:nvSpPr>
        <p:spPr>
          <a:xfrm>
            <a:off x="3326941" y="4471570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597E62F-5F48-409A-AFAE-61AACD766F8C}"/>
              </a:ext>
            </a:extLst>
          </p:cNvPr>
          <p:cNvSpPr/>
          <p:nvPr/>
        </p:nvSpPr>
        <p:spPr>
          <a:xfrm>
            <a:off x="4313731" y="3305710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FBEDAB-BCB2-4384-9ED7-8AF85B9E2805}"/>
              </a:ext>
            </a:extLst>
          </p:cNvPr>
          <p:cNvSpPr/>
          <p:nvPr/>
        </p:nvSpPr>
        <p:spPr>
          <a:xfrm>
            <a:off x="4454701" y="5067300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82975D-F1B2-4647-A8B6-D45201612CB8}"/>
              </a:ext>
            </a:extLst>
          </p:cNvPr>
          <p:cNvSpPr/>
          <p:nvPr/>
        </p:nvSpPr>
        <p:spPr>
          <a:xfrm>
            <a:off x="5426251" y="4159150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14F26DF-14E7-4DD1-B034-1B5926E93493}"/>
              </a:ext>
            </a:extLst>
          </p:cNvPr>
          <p:cNvSpPr/>
          <p:nvPr/>
        </p:nvSpPr>
        <p:spPr>
          <a:xfrm>
            <a:off x="3102151" y="3210460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C5BF042-8610-45AA-94DE-88E450D2951F}"/>
              </a:ext>
            </a:extLst>
          </p:cNvPr>
          <p:cNvSpPr/>
          <p:nvPr/>
        </p:nvSpPr>
        <p:spPr>
          <a:xfrm>
            <a:off x="1761031" y="3515811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2F6215F-D20C-4DC8-A879-9C6290D6A0AD}"/>
              </a:ext>
            </a:extLst>
          </p:cNvPr>
          <p:cNvSpPr/>
          <p:nvPr/>
        </p:nvSpPr>
        <p:spPr>
          <a:xfrm>
            <a:off x="1917241" y="4911090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63478C-6072-4872-B3D8-A0AEC081AA43}"/>
              </a:ext>
            </a:extLst>
          </p:cNvPr>
          <p:cNvSpPr txBox="1"/>
          <p:nvPr/>
        </p:nvSpPr>
        <p:spPr>
          <a:xfrm>
            <a:off x="7391401" y="2819533"/>
            <a:ext cx="4465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Agents or individuals forming a network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B3FC57-0F49-4BD6-AE04-FF3DFB0E4C24}"/>
              </a:ext>
            </a:extLst>
          </p:cNvPr>
          <p:cNvSpPr txBox="1"/>
          <p:nvPr/>
        </p:nvSpPr>
        <p:spPr>
          <a:xfrm>
            <a:off x="7829651" y="4004069"/>
            <a:ext cx="2946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/>
              <a:t>V = {1, 2, 3, … , i}</a:t>
            </a:r>
          </a:p>
        </p:txBody>
      </p:sp>
    </p:spTree>
    <p:extLst>
      <p:ext uri="{BB962C8B-B14F-4D97-AF65-F5344CB8AC3E}">
        <p14:creationId xmlns:p14="http://schemas.microsoft.com/office/powerpoint/2010/main" val="2275451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720E457-C61A-4DFB-8D2E-F24147FBC1CC}"/>
              </a:ext>
            </a:extLst>
          </p:cNvPr>
          <p:cNvSpPr txBox="1">
            <a:spLocks/>
          </p:cNvSpPr>
          <p:nvPr/>
        </p:nvSpPr>
        <p:spPr>
          <a:xfrm>
            <a:off x="0" y="2883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err="1"/>
              <a:t>Elements</a:t>
            </a:r>
            <a:r>
              <a:rPr lang="es-MX" dirty="0"/>
              <a:t> of a </a:t>
            </a:r>
            <a:r>
              <a:rPr lang="es-MX" dirty="0" err="1"/>
              <a:t>network</a:t>
            </a:r>
            <a:endParaRPr lang="es-MX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18DFD0-D8E2-4885-8E97-905E242B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3C50632-69A4-4CE9-BD5E-CBE041F059D6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B07CA5-71D0-42A8-9660-A027588ED00A}"/>
              </a:ext>
            </a:extLst>
          </p:cNvPr>
          <p:cNvSpPr txBox="1"/>
          <p:nvPr/>
        </p:nvSpPr>
        <p:spPr>
          <a:xfrm>
            <a:off x="1219200" y="1478280"/>
            <a:ext cx="3221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 err="1"/>
              <a:t>Nodes</a:t>
            </a:r>
            <a:r>
              <a:rPr lang="es-MX" sz="3600" dirty="0"/>
              <a:t> (</a:t>
            </a:r>
            <a:r>
              <a:rPr lang="es-MX" sz="3600" dirty="0" err="1"/>
              <a:t>vertices</a:t>
            </a:r>
            <a:r>
              <a:rPr lang="es-MX" sz="3600" dirty="0"/>
              <a:t>)</a:t>
            </a:r>
            <a:endParaRPr lang="en-US" sz="36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597E62F-5F48-409A-AFAE-61AACD766F8C}"/>
              </a:ext>
            </a:extLst>
          </p:cNvPr>
          <p:cNvSpPr/>
          <p:nvPr/>
        </p:nvSpPr>
        <p:spPr>
          <a:xfrm>
            <a:off x="4313731" y="3305710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FBEDAB-BCB2-4384-9ED7-8AF85B9E2805}"/>
              </a:ext>
            </a:extLst>
          </p:cNvPr>
          <p:cNvSpPr/>
          <p:nvPr/>
        </p:nvSpPr>
        <p:spPr>
          <a:xfrm>
            <a:off x="4454701" y="5067300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82975D-F1B2-4647-A8B6-D45201612CB8}"/>
              </a:ext>
            </a:extLst>
          </p:cNvPr>
          <p:cNvSpPr/>
          <p:nvPr/>
        </p:nvSpPr>
        <p:spPr>
          <a:xfrm>
            <a:off x="5426251" y="4159150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14F26DF-14E7-4DD1-B034-1B5926E93493}"/>
              </a:ext>
            </a:extLst>
          </p:cNvPr>
          <p:cNvSpPr/>
          <p:nvPr/>
        </p:nvSpPr>
        <p:spPr>
          <a:xfrm>
            <a:off x="3102151" y="3210460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C5BF042-8610-45AA-94DE-88E450D2951F}"/>
              </a:ext>
            </a:extLst>
          </p:cNvPr>
          <p:cNvSpPr/>
          <p:nvPr/>
        </p:nvSpPr>
        <p:spPr>
          <a:xfrm>
            <a:off x="1761031" y="3515811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63478C-6072-4872-B3D8-A0AEC081AA43}"/>
              </a:ext>
            </a:extLst>
          </p:cNvPr>
          <p:cNvSpPr txBox="1"/>
          <p:nvPr/>
        </p:nvSpPr>
        <p:spPr>
          <a:xfrm>
            <a:off x="7391401" y="2819533"/>
            <a:ext cx="4465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err="1"/>
              <a:t>Agents</a:t>
            </a:r>
            <a:r>
              <a:rPr lang="es-MX" sz="2400" dirty="0"/>
              <a:t> </a:t>
            </a:r>
            <a:r>
              <a:rPr lang="es-MX" sz="2400" dirty="0" err="1"/>
              <a:t>or</a:t>
            </a:r>
            <a:r>
              <a:rPr lang="es-MX" sz="2400" dirty="0"/>
              <a:t> </a:t>
            </a:r>
            <a:r>
              <a:rPr lang="es-MX" sz="2400" dirty="0" err="1"/>
              <a:t>individuals</a:t>
            </a:r>
            <a:r>
              <a:rPr lang="es-MX" sz="2400" dirty="0"/>
              <a:t> </a:t>
            </a:r>
            <a:r>
              <a:rPr lang="es-MX" sz="2400" dirty="0" err="1"/>
              <a:t>forming</a:t>
            </a:r>
            <a:r>
              <a:rPr lang="es-MX" sz="2400" dirty="0"/>
              <a:t> a </a:t>
            </a:r>
            <a:r>
              <a:rPr lang="es-MX" sz="2400" dirty="0" err="1"/>
              <a:t>network</a:t>
            </a:r>
            <a:r>
              <a:rPr lang="es-MX" sz="2400" dirty="0"/>
              <a:t>:</a:t>
            </a:r>
          </a:p>
          <a:p>
            <a:r>
              <a:rPr lang="es-MX" sz="2400" b="1" dirty="0" err="1"/>
              <a:t>farms</a:t>
            </a:r>
            <a:r>
              <a:rPr lang="es-MX" sz="2400" b="1" dirty="0"/>
              <a:t>, </a:t>
            </a:r>
            <a:r>
              <a:rPr lang="es-MX" sz="2400" b="1" dirty="0" err="1"/>
              <a:t>animals</a:t>
            </a:r>
            <a:r>
              <a:rPr lang="es-MX" sz="2400" b="1" dirty="0"/>
              <a:t>, </a:t>
            </a:r>
            <a:r>
              <a:rPr lang="es-MX" sz="2400" b="1" dirty="0" err="1"/>
              <a:t>humans</a:t>
            </a:r>
            <a:r>
              <a:rPr lang="es-MX" sz="2400" b="1" dirty="0"/>
              <a:t>, </a:t>
            </a:r>
            <a:r>
              <a:rPr lang="es-MX" sz="2400" b="1" dirty="0" err="1"/>
              <a:t>markets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B3FC57-0F49-4BD6-AE04-FF3DFB0E4C24}"/>
              </a:ext>
            </a:extLst>
          </p:cNvPr>
          <p:cNvSpPr txBox="1"/>
          <p:nvPr/>
        </p:nvSpPr>
        <p:spPr>
          <a:xfrm>
            <a:off x="7829651" y="4004069"/>
            <a:ext cx="2946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i="1" dirty="0"/>
              <a:t>V = {1, 2, 3, … , i}</a:t>
            </a:r>
            <a:endParaRPr lang="en-US" sz="3200" i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4" t="32852" r="77500" b="16165"/>
          <a:stretch/>
        </p:blipFill>
        <p:spPr>
          <a:xfrm>
            <a:off x="1521877" y="3207471"/>
            <a:ext cx="772265" cy="9469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6" t="21623" r="58596" b="36194"/>
          <a:stretch/>
        </p:blipFill>
        <p:spPr>
          <a:xfrm>
            <a:off x="2915005" y="3027949"/>
            <a:ext cx="777862" cy="783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50" r="34000" b="60788"/>
          <a:stretch/>
        </p:blipFill>
        <p:spPr>
          <a:xfrm>
            <a:off x="3975302" y="3055540"/>
            <a:ext cx="929945" cy="72831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00" t="17501" r="5500" b="40849"/>
          <a:stretch/>
        </p:blipFill>
        <p:spPr>
          <a:xfrm>
            <a:off x="5153257" y="3909657"/>
            <a:ext cx="839419" cy="77359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00" t="44972" r="4150" b="2745"/>
          <a:stretch/>
        </p:blipFill>
        <p:spPr>
          <a:xfrm>
            <a:off x="3948428" y="4894174"/>
            <a:ext cx="1324966" cy="97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859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720E457-C61A-4DFB-8D2E-F24147FBC1CC}"/>
              </a:ext>
            </a:extLst>
          </p:cNvPr>
          <p:cNvSpPr txBox="1">
            <a:spLocks/>
          </p:cNvSpPr>
          <p:nvPr/>
        </p:nvSpPr>
        <p:spPr>
          <a:xfrm>
            <a:off x="0" y="2883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err="1"/>
              <a:t>Elements</a:t>
            </a:r>
            <a:r>
              <a:rPr lang="es-MX" dirty="0"/>
              <a:t> of a </a:t>
            </a:r>
            <a:r>
              <a:rPr lang="es-MX" dirty="0" err="1"/>
              <a:t>network</a:t>
            </a:r>
            <a:endParaRPr lang="es-MX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18DFD0-D8E2-4885-8E97-905E242B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3C50632-69A4-4CE9-BD5E-CBE041F059D6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B07CA5-71D0-42A8-9660-A027588ED00A}"/>
              </a:ext>
            </a:extLst>
          </p:cNvPr>
          <p:cNvSpPr txBox="1"/>
          <p:nvPr/>
        </p:nvSpPr>
        <p:spPr>
          <a:xfrm>
            <a:off x="1219200" y="1478280"/>
            <a:ext cx="2433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 err="1"/>
              <a:t>Edges</a:t>
            </a:r>
            <a:r>
              <a:rPr lang="es-MX" sz="3600" dirty="0"/>
              <a:t> </a:t>
            </a:r>
            <a:r>
              <a:rPr lang="en-US" sz="2800" dirty="0"/>
              <a:t>(</a:t>
            </a:r>
            <a:r>
              <a:rPr lang="es-MX" sz="3600" dirty="0"/>
              <a:t>links</a:t>
            </a:r>
            <a:r>
              <a:rPr lang="es-MX" sz="2800" dirty="0"/>
              <a:t>)</a:t>
            </a:r>
            <a:endParaRPr lang="en-US" sz="36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2E22320-F05D-407B-86F2-93E566DF20AE}"/>
              </a:ext>
            </a:extLst>
          </p:cNvPr>
          <p:cNvSpPr/>
          <p:nvPr/>
        </p:nvSpPr>
        <p:spPr>
          <a:xfrm>
            <a:off x="1970812" y="4328907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597E62F-5F48-409A-AFAE-61AACD766F8C}"/>
              </a:ext>
            </a:extLst>
          </p:cNvPr>
          <p:cNvSpPr/>
          <p:nvPr/>
        </p:nvSpPr>
        <p:spPr>
          <a:xfrm rot="18948701">
            <a:off x="2587395" y="4863691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FBEDAB-BCB2-4384-9ED7-8AF85B9E2805}"/>
              </a:ext>
            </a:extLst>
          </p:cNvPr>
          <p:cNvSpPr/>
          <p:nvPr/>
        </p:nvSpPr>
        <p:spPr>
          <a:xfrm rot="19847007">
            <a:off x="3835793" y="4698281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82975D-F1B2-4647-A8B6-D45201612CB8}"/>
              </a:ext>
            </a:extLst>
          </p:cNvPr>
          <p:cNvSpPr/>
          <p:nvPr/>
        </p:nvSpPr>
        <p:spPr>
          <a:xfrm rot="20828378">
            <a:off x="4363004" y="3924903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14F26DF-14E7-4DD1-B034-1B5926E93493}"/>
              </a:ext>
            </a:extLst>
          </p:cNvPr>
          <p:cNvSpPr/>
          <p:nvPr/>
        </p:nvSpPr>
        <p:spPr>
          <a:xfrm rot="2043249">
            <a:off x="2088644" y="3458373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C5BF042-8610-45AA-94DE-88E450D2951F}"/>
              </a:ext>
            </a:extLst>
          </p:cNvPr>
          <p:cNvSpPr/>
          <p:nvPr/>
        </p:nvSpPr>
        <p:spPr>
          <a:xfrm rot="21031883">
            <a:off x="778791" y="3342060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2F6215F-D20C-4DC8-A879-9C6290D6A0AD}"/>
              </a:ext>
            </a:extLst>
          </p:cNvPr>
          <p:cNvSpPr/>
          <p:nvPr/>
        </p:nvSpPr>
        <p:spPr>
          <a:xfrm>
            <a:off x="935001" y="4737339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63478C-6072-4872-B3D8-A0AEC081AA43}"/>
              </a:ext>
            </a:extLst>
          </p:cNvPr>
          <p:cNvSpPr txBox="1"/>
          <p:nvPr/>
        </p:nvSpPr>
        <p:spPr>
          <a:xfrm>
            <a:off x="7391401" y="2564970"/>
            <a:ext cx="4465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err="1"/>
              <a:t>Connection</a:t>
            </a:r>
            <a:r>
              <a:rPr lang="es-MX" sz="2400" dirty="0"/>
              <a:t> </a:t>
            </a:r>
            <a:r>
              <a:rPr lang="es-MX" sz="2400" dirty="0" err="1"/>
              <a:t>between</a:t>
            </a:r>
            <a:r>
              <a:rPr lang="es-MX" sz="2400" dirty="0"/>
              <a:t> a </a:t>
            </a:r>
            <a:r>
              <a:rPr lang="es-MX" sz="2400" dirty="0" err="1"/>
              <a:t>pair</a:t>
            </a:r>
            <a:r>
              <a:rPr lang="es-MX" sz="2400" dirty="0"/>
              <a:t> of </a:t>
            </a:r>
            <a:r>
              <a:rPr lang="es-MX" sz="2400" dirty="0" err="1"/>
              <a:t>nodes</a:t>
            </a:r>
            <a:r>
              <a:rPr lang="es-MX" sz="2400" dirty="0"/>
              <a:t> (</a:t>
            </a:r>
            <a:r>
              <a:rPr lang="en-US" sz="2400" dirty="0"/>
              <a:t>dyad</a:t>
            </a:r>
            <a:r>
              <a:rPr lang="es-MX" sz="2400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B3FC57-0F49-4BD6-AE04-FF3DFB0E4C24}"/>
              </a:ext>
            </a:extLst>
          </p:cNvPr>
          <p:cNvSpPr txBox="1"/>
          <p:nvPr/>
        </p:nvSpPr>
        <p:spPr>
          <a:xfrm>
            <a:off x="6991708" y="4214233"/>
            <a:ext cx="4362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i="1" dirty="0"/>
              <a:t>E = {(1, 2), (1, 3), … , (i, j)}</a:t>
            </a:r>
            <a:endParaRPr lang="en-US" sz="3200" i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766E91D-F956-43A4-BD12-FB29FC078753}"/>
              </a:ext>
            </a:extLst>
          </p:cNvPr>
          <p:cNvCxnSpPr>
            <a:cxnSpLocks/>
            <a:stCxn id="11" idx="6"/>
            <a:endCxn id="10" idx="3"/>
          </p:cNvCxnSpPr>
          <p:nvPr/>
        </p:nvCxnSpPr>
        <p:spPr>
          <a:xfrm>
            <a:off x="1089083" y="3472572"/>
            <a:ext cx="1002403" cy="17167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DE7582-9CF2-4AF5-94E7-F727C8D5BCC3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960699" y="3652352"/>
            <a:ext cx="130512" cy="10849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4E02F75-2F5E-4355-8586-5A7B970920AB}"/>
              </a:ext>
            </a:extLst>
          </p:cNvPr>
          <p:cNvCxnSpPr>
            <a:cxnSpLocks/>
            <a:stCxn id="10" idx="5"/>
            <a:endCxn id="4" idx="0"/>
          </p:cNvCxnSpPr>
          <p:nvPr/>
        </p:nvCxnSpPr>
        <p:spPr>
          <a:xfrm flipH="1">
            <a:off x="2127022" y="3767951"/>
            <a:ext cx="147493" cy="56095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12A1089-AED7-488A-88C7-2251EF661FEE}"/>
              </a:ext>
            </a:extLst>
          </p:cNvPr>
          <p:cNvSpPr/>
          <p:nvPr/>
        </p:nvSpPr>
        <p:spPr>
          <a:xfrm rot="18848667">
            <a:off x="2774598" y="4038636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B451611-8C03-4D70-8119-55DE554485E6}"/>
              </a:ext>
            </a:extLst>
          </p:cNvPr>
          <p:cNvCxnSpPr>
            <a:cxnSpLocks/>
            <a:stCxn id="10" idx="6"/>
            <a:endCxn id="27" idx="0"/>
          </p:cNvCxnSpPr>
          <p:nvPr/>
        </p:nvCxnSpPr>
        <p:spPr>
          <a:xfrm>
            <a:off x="2374275" y="3702057"/>
            <a:ext cx="444439" cy="38399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8EBDB90-B0AD-4C4D-BCA7-8B034EC2414E}"/>
              </a:ext>
            </a:extLst>
          </p:cNvPr>
          <p:cNvSpPr/>
          <p:nvPr/>
        </p:nvSpPr>
        <p:spPr>
          <a:xfrm rot="15721364">
            <a:off x="3254293" y="2821466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726B2F4-81DD-4100-8FE0-CB6809B677E9}"/>
              </a:ext>
            </a:extLst>
          </p:cNvPr>
          <p:cNvCxnSpPr>
            <a:cxnSpLocks/>
            <a:stCxn id="10" idx="7"/>
            <a:endCxn id="33" idx="0"/>
          </p:cNvCxnSpPr>
          <p:nvPr/>
        </p:nvCxnSpPr>
        <p:spPr>
          <a:xfrm flipV="1">
            <a:off x="2398222" y="2999355"/>
            <a:ext cx="857583" cy="58556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FE398F3-8CDD-4624-916D-65ADF1211882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2237479" y="4595574"/>
            <a:ext cx="397245" cy="31231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A939236-7AC0-4D91-B6D6-4AECD89361ED}"/>
              </a:ext>
            </a:extLst>
          </p:cNvPr>
          <p:cNvCxnSpPr>
            <a:cxnSpLocks/>
            <a:stCxn id="33" idx="3"/>
            <a:endCxn id="8" idx="1"/>
          </p:cNvCxnSpPr>
          <p:nvPr/>
        </p:nvCxnSpPr>
        <p:spPr>
          <a:xfrm>
            <a:off x="3535220" y="3071735"/>
            <a:ext cx="851723" cy="92627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B3FA9D1-781F-4184-8197-D41A27F8C080}"/>
              </a:ext>
            </a:extLst>
          </p:cNvPr>
          <p:cNvCxnSpPr>
            <a:cxnSpLocks/>
            <a:stCxn id="7" idx="6"/>
            <a:endCxn id="8" idx="3"/>
          </p:cNvCxnSpPr>
          <p:nvPr/>
        </p:nvCxnSpPr>
        <p:spPr>
          <a:xfrm flipV="1">
            <a:off x="4128340" y="4213384"/>
            <a:ext cx="307773" cy="56485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72B1F7B2-B2E6-420E-A215-7CE8CD919C17}"/>
              </a:ext>
            </a:extLst>
          </p:cNvPr>
          <p:cNvSpPr/>
          <p:nvPr/>
        </p:nvSpPr>
        <p:spPr>
          <a:xfrm rot="281712">
            <a:off x="4401277" y="3046468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DCBED88-34A9-4045-9399-5A976DB40184}"/>
              </a:ext>
            </a:extLst>
          </p:cNvPr>
          <p:cNvCxnSpPr>
            <a:cxnSpLocks/>
            <a:stCxn id="72" idx="4"/>
            <a:endCxn id="8" idx="0"/>
          </p:cNvCxnSpPr>
          <p:nvPr/>
        </p:nvCxnSpPr>
        <p:spPr>
          <a:xfrm flipH="1">
            <a:off x="4484445" y="3358364"/>
            <a:ext cx="60255" cy="57045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17E38217-42F6-47B8-B760-31B9DF9588EE}"/>
              </a:ext>
            </a:extLst>
          </p:cNvPr>
          <p:cNvSpPr/>
          <p:nvPr/>
        </p:nvSpPr>
        <p:spPr>
          <a:xfrm rot="1467388">
            <a:off x="5081713" y="4412656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E8ACA15-E732-4FED-845B-1DBD4B3E7F8A}"/>
              </a:ext>
            </a:extLst>
          </p:cNvPr>
          <p:cNvCxnSpPr>
            <a:cxnSpLocks/>
            <a:stCxn id="8" idx="5"/>
            <a:endCxn id="83" idx="2"/>
          </p:cNvCxnSpPr>
          <p:nvPr/>
        </p:nvCxnSpPr>
        <p:spPr>
          <a:xfrm>
            <a:off x="4651485" y="4164214"/>
            <a:ext cx="444244" cy="3399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476EC0E-7477-43C4-8A6B-0ACDE02B8487}"/>
              </a:ext>
            </a:extLst>
          </p:cNvPr>
          <p:cNvSpPr txBox="1"/>
          <p:nvPr/>
        </p:nvSpPr>
        <p:spPr>
          <a:xfrm>
            <a:off x="6930189" y="4814937"/>
            <a:ext cx="492653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In a </a:t>
            </a:r>
            <a:r>
              <a:rPr lang="es-MX" dirty="0" err="1"/>
              <a:t>network</a:t>
            </a:r>
            <a:r>
              <a:rPr lang="es-MX" dirty="0"/>
              <a:t>, </a:t>
            </a:r>
            <a:r>
              <a:rPr lang="es-MX" dirty="0" err="1"/>
              <a:t>connected</a:t>
            </a:r>
            <a:r>
              <a:rPr lang="es-MX" dirty="0"/>
              <a:t> </a:t>
            </a:r>
            <a:r>
              <a:rPr lang="es-MX" dirty="0" err="1"/>
              <a:t>nodes</a:t>
            </a:r>
            <a:r>
              <a:rPr lang="es-MX" dirty="0"/>
              <a:t> are </a:t>
            </a:r>
            <a:r>
              <a:rPr lang="es-MX" dirty="0" err="1"/>
              <a:t>considered</a:t>
            </a:r>
            <a:r>
              <a:rPr lang="es-MX" dirty="0"/>
              <a:t> as  </a:t>
            </a:r>
            <a:r>
              <a:rPr lang="es-MX" sz="2000" b="1" dirty="0" err="1">
                <a:solidFill>
                  <a:schemeClr val="accent1">
                    <a:lumMod val="50000"/>
                  </a:schemeClr>
                </a:solidFill>
              </a:rPr>
              <a:t>neighbours</a:t>
            </a:r>
            <a:r>
              <a:rPr lang="es-MX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s-MX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BEC37A-3649-4F2D-B12C-C01799913958}"/>
              </a:ext>
            </a:extLst>
          </p:cNvPr>
          <p:cNvSpPr txBox="1"/>
          <p:nvPr/>
        </p:nvSpPr>
        <p:spPr>
          <a:xfrm>
            <a:off x="6930189" y="5498912"/>
            <a:ext cx="492653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Each</a:t>
            </a:r>
            <a:r>
              <a:rPr lang="es-MX" dirty="0"/>
              <a:t> of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connected</a:t>
            </a:r>
            <a:r>
              <a:rPr lang="es-MX" dirty="0"/>
              <a:t> </a:t>
            </a:r>
            <a:r>
              <a:rPr lang="es-MX" dirty="0" err="1"/>
              <a:t>nodes</a:t>
            </a:r>
            <a:r>
              <a:rPr lang="es-MX" dirty="0"/>
              <a:t> </a:t>
            </a:r>
            <a:r>
              <a:rPr lang="es-MX" dirty="0" err="1"/>
              <a:t>belongs</a:t>
            </a:r>
            <a:r>
              <a:rPr lang="es-MX" dirty="0"/>
              <a:t> to a </a:t>
            </a:r>
            <a:r>
              <a:rPr lang="es-MX" sz="2000" b="1" dirty="0" err="1">
                <a:solidFill>
                  <a:schemeClr val="accent1">
                    <a:lumMod val="50000"/>
                  </a:schemeClr>
                </a:solidFill>
              </a:rPr>
              <a:t>neighborhood</a:t>
            </a:r>
            <a:r>
              <a:rPr lang="es-MX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s-MX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046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720E457-C61A-4DFB-8D2E-F24147FBC1CC}"/>
              </a:ext>
            </a:extLst>
          </p:cNvPr>
          <p:cNvSpPr txBox="1">
            <a:spLocks/>
          </p:cNvSpPr>
          <p:nvPr/>
        </p:nvSpPr>
        <p:spPr>
          <a:xfrm>
            <a:off x="0" y="2883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err="1"/>
              <a:t>Elements</a:t>
            </a:r>
            <a:r>
              <a:rPr lang="es-MX" dirty="0"/>
              <a:t> of a </a:t>
            </a:r>
            <a:r>
              <a:rPr lang="es-MX" dirty="0" err="1"/>
              <a:t>network</a:t>
            </a:r>
            <a:endParaRPr lang="es-MX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18DFD0-D8E2-4885-8E97-905E242B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3C50632-69A4-4CE9-BD5E-CBE041F059D6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B07CA5-71D0-42A8-9660-A027588ED00A}"/>
              </a:ext>
            </a:extLst>
          </p:cNvPr>
          <p:cNvSpPr txBox="1"/>
          <p:nvPr/>
        </p:nvSpPr>
        <p:spPr>
          <a:xfrm>
            <a:off x="1219200" y="1478280"/>
            <a:ext cx="2433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 err="1"/>
              <a:t>Edges</a:t>
            </a:r>
            <a:r>
              <a:rPr lang="es-MX" sz="3600" dirty="0"/>
              <a:t> </a:t>
            </a:r>
            <a:r>
              <a:rPr lang="en-US" sz="2800" dirty="0"/>
              <a:t>(</a:t>
            </a:r>
            <a:r>
              <a:rPr lang="es-MX" sz="3600" dirty="0"/>
              <a:t>links</a:t>
            </a:r>
            <a:r>
              <a:rPr lang="es-MX" sz="2800" dirty="0"/>
              <a:t>)</a:t>
            </a:r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63478C-6072-4872-B3D8-A0AEC081AA43}"/>
              </a:ext>
            </a:extLst>
          </p:cNvPr>
          <p:cNvSpPr txBox="1"/>
          <p:nvPr/>
        </p:nvSpPr>
        <p:spPr>
          <a:xfrm>
            <a:off x="7391401" y="2564970"/>
            <a:ext cx="44653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err="1"/>
              <a:t>Connection</a:t>
            </a:r>
            <a:r>
              <a:rPr lang="es-MX" sz="2400" dirty="0"/>
              <a:t> </a:t>
            </a:r>
            <a:r>
              <a:rPr lang="es-MX" sz="2400" dirty="0" err="1"/>
              <a:t>between</a:t>
            </a:r>
            <a:r>
              <a:rPr lang="es-MX" sz="2400" dirty="0"/>
              <a:t> a </a:t>
            </a:r>
            <a:r>
              <a:rPr lang="es-MX" sz="2400" dirty="0" err="1"/>
              <a:t>pair</a:t>
            </a:r>
            <a:r>
              <a:rPr lang="es-MX" sz="2400" dirty="0"/>
              <a:t> of </a:t>
            </a:r>
            <a:r>
              <a:rPr lang="es-MX" sz="2400" dirty="0" err="1"/>
              <a:t>nodes</a:t>
            </a:r>
            <a:r>
              <a:rPr lang="es-MX" sz="2400" dirty="0"/>
              <a:t> (</a:t>
            </a:r>
            <a:r>
              <a:rPr lang="en-US" sz="2400" dirty="0"/>
              <a:t>dyad</a:t>
            </a:r>
            <a:r>
              <a:rPr lang="es-MX" sz="2400" dirty="0"/>
              <a:t>):</a:t>
            </a:r>
          </a:p>
          <a:p>
            <a:r>
              <a:rPr lang="es-MX" sz="2400" b="1" dirty="0"/>
              <a:t>Animal </a:t>
            </a:r>
            <a:r>
              <a:rPr lang="es-MX" sz="2400" b="1" dirty="0" err="1"/>
              <a:t>shipments</a:t>
            </a:r>
            <a:r>
              <a:rPr lang="es-MX" sz="2400" b="1" dirty="0"/>
              <a:t>, human </a:t>
            </a:r>
            <a:r>
              <a:rPr lang="es-MX" sz="2400" b="1" dirty="0" err="1"/>
              <a:t>movements</a:t>
            </a:r>
            <a:r>
              <a:rPr lang="es-MX" sz="2400" b="1" dirty="0"/>
              <a:t>, social </a:t>
            </a:r>
            <a:r>
              <a:rPr lang="es-MX" sz="2400" b="1" dirty="0" err="1"/>
              <a:t>contacts</a:t>
            </a:r>
            <a:endParaRPr lang="en-US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B3FC57-0F49-4BD6-AE04-FF3DFB0E4C24}"/>
              </a:ext>
            </a:extLst>
          </p:cNvPr>
          <p:cNvSpPr txBox="1"/>
          <p:nvPr/>
        </p:nvSpPr>
        <p:spPr>
          <a:xfrm>
            <a:off x="6991708" y="4214233"/>
            <a:ext cx="4362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i="1" dirty="0"/>
              <a:t>E = {(1, 2), (1, 3), … , (i, j)}</a:t>
            </a:r>
            <a:endParaRPr lang="en-US" sz="32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76EC0E-7477-43C4-8A6B-0ACDE02B8487}"/>
              </a:ext>
            </a:extLst>
          </p:cNvPr>
          <p:cNvSpPr txBox="1"/>
          <p:nvPr/>
        </p:nvSpPr>
        <p:spPr>
          <a:xfrm>
            <a:off x="6930189" y="4814937"/>
            <a:ext cx="492653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In a </a:t>
            </a:r>
            <a:r>
              <a:rPr lang="es-MX" dirty="0" err="1"/>
              <a:t>network</a:t>
            </a:r>
            <a:r>
              <a:rPr lang="es-MX" dirty="0"/>
              <a:t>, </a:t>
            </a:r>
            <a:r>
              <a:rPr lang="es-MX" dirty="0" err="1"/>
              <a:t>connected</a:t>
            </a:r>
            <a:r>
              <a:rPr lang="es-MX" dirty="0"/>
              <a:t> </a:t>
            </a:r>
            <a:r>
              <a:rPr lang="es-MX" dirty="0" err="1"/>
              <a:t>nodes</a:t>
            </a:r>
            <a:r>
              <a:rPr lang="es-MX" dirty="0"/>
              <a:t> are </a:t>
            </a:r>
            <a:r>
              <a:rPr lang="es-MX" dirty="0" err="1"/>
              <a:t>considered</a:t>
            </a:r>
            <a:r>
              <a:rPr lang="es-MX" dirty="0"/>
              <a:t> as  </a:t>
            </a:r>
            <a:r>
              <a:rPr lang="es-MX" sz="2000" b="1" dirty="0" err="1">
                <a:solidFill>
                  <a:schemeClr val="accent1">
                    <a:lumMod val="50000"/>
                  </a:schemeClr>
                </a:solidFill>
              </a:rPr>
              <a:t>neighbours</a:t>
            </a:r>
            <a:r>
              <a:rPr lang="es-MX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s-MX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BEC37A-3649-4F2D-B12C-C01799913958}"/>
              </a:ext>
            </a:extLst>
          </p:cNvPr>
          <p:cNvSpPr txBox="1"/>
          <p:nvPr/>
        </p:nvSpPr>
        <p:spPr>
          <a:xfrm>
            <a:off x="6930189" y="5498912"/>
            <a:ext cx="492653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Each</a:t>
            </a:r>
            <a:r>
              <a:rPr lang="es-MX" dirty="0"/>
              <a:t> of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connected</a:t>
            </a:r>
            <a:r>
              <a:rPr lang="es-MX" dirty="0"/>
              <a:t> </a:t>
            </a:r>
            <a:r>
              <a:rPr lang="es-MX" dirty="0" err="1"/>
              <a:t>nodes</a:t>
            </a:r>
            <a:r>
              <a:rPr lang="es-MX" dirty="0"/>
              <a:t> </a:t>
            </a:r>
            <a:r>
              <a:rPr lang="es-MX" dirty="0" err="1"/>
              <a:t>belongs</a:t>
            </a:r>
            <a:r>
              <a:rPr lang="es-MX" dirty="0"/>
              <a:t> to a </a:t>
            </a:r>
            <a:r>
              <a:rPr lang="es-MX" sz="2000" b="1" dirty="0" err="1">
                <a:solidFill>
                  <a:schemeClr val="accent1">
                    <a:lumMod val="50000"/>
                  </a:schemeClr>
                </a:solidFill>
              </a:rPr>
              <a:t>neighborhood</a:t>
            </a:r>
            <a:r>
              <a:rPr lang="es-MX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s-MX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0"/>
          <a:stretch/>
        </p:blipFill>
        <p:spPr>
          <a:xfrm>
            <a:off x="192649" y="2658179"/>
            <a:ext cx="6460765" cy="2393825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0597E62F-5F48-409A-AFAE-61AACD766F8C}"/>
              </a:ext>
            </a:extLst>
          </p:cNvPr>
          <p:cNvSpPr/>
          <p:nvPr/>
        </p:nvSpPr>
        <p:spPr>
          <a:xfrm>
            <a:off x="3430993" y="2870428"/>
            <a:ext cx="312420" cy="3124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FFBEDAB-BCB2-4384-9ED7-8AF85B9E2805}"/>
              </a:ext>
            </a:extLst>
          </p:cNvPr>
          <p:cNvSpPr/>
          <p:nvPr/>
        </p:nvSpPr>
        <p:spPr>
          <a:xfrm>
            <a:off x="5177794" y="4040251"/>
            <a:ext cx="312420" cy="3124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482975D-F1B2-4647-A8B6-D45201612CB8}"/>
              </a:ext>
            </a:extLst>
          </p:cNvPr>
          <p:cNvSpPr/>
          <p:nvPr/>
        </p:nvSpPr>
        <p:spPr>
          <a:xfrm>
            <a:off x="5488881" y="3271110"/>
            <a:ext cx="312420" cy="3124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14F26DF-14E7-4DD1-B034-1B5926E93493}"/>
              </a:ext>
            </a:extLst>
          </p:cNvPr>
          <p:cNvSpPr/>
          <p:nvPr/>
        </p:nvSpPr>
        <p:spPr>
          <a:xfrm>
            <a:off x="1768523" y="3427320"/>
            <a:ext cx="312420" cy="3124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C5BF042-8610-45AA-94DE-88E450D2951F}"/>
              </a:ext>
            </a:extLst>
          </p:cNvPr>
          <p:cNvSpPr/>
          <p:nvPr/>
        </p:nvSpPr>
        <p:spPr>
          <a:xfrm>
            <a:off x="433272" y="3757279"/>
            <a:ext cx="312420" cy="3124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726B2F4-81DD-4100-8FE0-CB6809B677E9}"/>
              </a:ext>
            </a:extLst>
          </p:cNvPr>
          <p:cNvCxnSpPr>
            <a:cxnSpLocks/>
            <a:stCxn id="41" idx="6"/>
            <a:endCxn id="39" idx="2"/>
          </p:cNvCxnSpPr>
          <p:nvPr/>
        </p:nvCxnSpPr>
        <p:spPr>
          <a:xfrm flipV="1">
            <a:off x="745692" y="3583530"/>
            <a:ext cx="1022831" cy="329959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726B2F4-81DD-4100-8FE0-CB6809B677E9}"/>
              </a:ext>
            </a:extLst>
          </p:cNvPr>
          <p:cNvCxnSpPr>
            <a:cxnSpLocks/>
            <a:stCxn id="39" idx="6"/>
            <a:endCxn id="36" idx="2"/>
          </p:cNvCxnSpPr>
          <p:nvPr/>
        </p:nvCxnSpPr>
        <p:spPr>
          <a:xfrm flipV="1">
            <a:off x="2080943" y="3026638"/>
            <a:ext cx="1350050" cy="556892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726B2F4-81DD-4100-8FE0-CB6809B677E9}"/>
              </a:ext>
            </a:extLst>
          </p:cNvPr>
          <p:cNvCxnSpPr>
            <a:cxnSpLocks/>
            <a:stCxn id="36" idx="6"/>
            <a:endCxn id="38" idx="2"/>
          </p:cNvCxnSpPr>
          <p:nvPr/>
        </p:nvCxnSpPr>
        <p:spPr>
          <a:xfrm>
            <a:off x="3743413" y="3026638"/>
            <a:ext cx="1745468" cy="400682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726B2F4-81DD-4100-8FE0-CB6809B677E9}"/>
              </a:ext>
            </a:extLst>
          </p:cNvPr>
          <p:cNvCxnSpPr>
            <a:cxnSpLocks/>
            <a:stCxn id="36" idx="5"/>
            <a:endCxn id="37" idx="1"/>
          </p:cNvCxnSpPr>
          <p:nvPr/>
        </p:nvCxnSpPr>
        <p:spPr>
          <a:xfrm>
            <a:off x="3697660" y="3137095"/>
            <a:ext cx="1525887" cy="948909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726B2F4-81DD-4100-8FE0-CB6809B677E9}"/>
              </a:ext>
            </a:extLst>
          </p:cNvPr>
          <p:cNvCxnSpPr>
            <a:cxnSpLocks/>
            <a:stCxn id="37" idx="7"/>
            <a:endCxn id="38" idx="4"/>
          </p:cNvCxnSpPr>
          <p:nvPr/>
        </p:nvCxnSpPr>
        <p:spPr>
          <a:xfrm flipV="1">
            <a:off x="5444461" y="3583530"/>
            <a:ext cx="200630" cy="502474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226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720E457-C61A-4DFB-8D2E-F24147FBC1CC}"/>
              </a:ext>
            </a:extLst>
          </p:cNvPr>
          <p:cNvSpPr txBox="1">
            <a:spLocks/>
          </p:cNvSpPr>
          <p:nvPr/>
        </p:nvSpPr>
        <p:spPr>
          <a:xfrm>
            <a:off x="0" y="2883"/>
            <a:ext cx="12192000" cy="941829"/>
          </a:xfrm>
          <a:prstGeom prst="rect">
            <a:avLst/>
          </a:prstGeom>
          <a:solidFill>
            <a:srgbClr val="00005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err="1"/>
              <a:t>Elements</a:t>
            </a:r>
            <a:r>
              <a:rPr lang="es-MX" dirty="0"/>
              <a:t> of a </a:t>
            </a:r>
            <a:r>
              <a:rPr lang="es-MX" dirty="0" err="1"/>
              <a:t>network</a:t>
            </a:r>
            <a:endParaRPr lang="es-MX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18DFD0-D8E2-4885-8E97-905E242B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3C50632-69A4-4CE9-BD5E-CBE041F059D6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B07CA5-71D0-42A8-9660-A027588ED00A}"/>
              </a:ext>
            </a:extLst>
          </p:cNvPr>
          <p:cNvSpPr txBox="1"/>
          <p:nvPr/>
        </p:nvSpPr>
        <p:spPr>
          <a:xfrm>
            <a:off x="1219200" y="1478280"/>
            <a:ext cx="2693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 err="1"/>
              <a:t>Directionality</a:t>
            </a:r>
            <a:endParaRPr lang="en-US" sz="3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B3FC57-0F49-4BD6-AE04-FF3DFB0E4C24}"/>
              </a:ext>
            </a:extLst>
          </p:cNvPr>
          <p:cNvSpPr txBox="1"/>
          <p:nvPr/>
        </p:nvSpPr>
        <p:spPr>
          <a:xfrm>
            <a:off x="6488531" y="3911718"/>
            <a:ext cx="50770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i="1" dirty="0"/>
              <a:t>E = {(1→2), (1→3), … , (i →j)}</a:t>
            </a:r>
            <a:endParaRPr lang="en-US" sz="3200" i="1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948CCE7-FDFA-455D-A215-AC219BD8BFDA}"/>
              </a:ext>
            </a:extLst>
          </p:cNvPr>
          <p:cNvSpPr/>
          <p:nvPr/>
        </p:nvSpPr>
        <p:spPr>
          <a:xfrm>
            <a:off x="1847205" y="4420970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754A574-C0C1-47A9-BA76-82642AFE3CE8}"/>
              </a:ext>
            </a:extLst>
          </p:cNvPr>
          <p:cNvSpPr/>
          <p:nvPr/>
        </p:nvSpPr>
        <p:spPr>
          <a:xfrm rot="18948701">
            <a:off x="2463788" y="4955754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319E24A-193C-4038-91E3-C3610CB2567A}"/>
              </a:ext>
            </a:extLst>
          </p:cNvPr>
          <p:cNvSpPr/>
          <p:nvPr/>
        </p:nvSpPr>
        <p:spPr>
          <a:xfrm rot="18434259">
            <a:off x="3839751" y="4743169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ECD6BE0-BA8A-4225-ACAF-F3F3091639CF}"/>
              </a:ext>
            </a:extLst>
          </p:cNvPr>
          <p:cNvSpPr/>
          <p:nvPr/>
        </p:nvSpPr>
        <p:spPr>
          <a:xfrm rot="20828378">
            <a:off x="4239397" y="4016966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CE3F298-693A-4FCC-91C6-58A6A84D3CEC}"/>
              </a:ext>
            </a:extLst>
          </p:cNvPr>
          <p:cNvSpPr/>
          <p:nvPr/>
        </p:nvSpPr>
        <p:spPr>
          <a:xfrm rot="3181082">
            <a:off x="2064101" y="3555588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1D70AA9-9BA5-4C03-A9B9-E5F90F8EA4A5}"/>
              </a:ext>
            </a:extLst>
          </p:cNvPr>
          <p:cNvSpPr/>
          <p:nvPr/>
        </p:nvSpPr>
        <p:spPr>
          <a:xfrm rot="21031883">
            <a:off x="1011452" y="3399666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C79A9ED-1B24-4003-94F5-EDAC7E924E0F}"/>
              </a:ext>
            </a:extLst>
          </p:cNvPr>
          <p:cNvSpPr/>
          <p:nvPr/>
        </p:nvSpPr>
        <p:spPr>
          <a:xfrm>
            <a:off x="1046464" y="4173176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9AB776D-A686-46D4-96F9-A85706F2C8D5}"/>
              </a:ext>
            </a:extLst>
          </p:cNvPr>
          <p:cNvCxnSpPr>
            <a:cxnSpLocks/>
            <a:stCxn id="36" idx="6"/>
            <a:endCxn id="35" idx="3"/>
          </p:cNvCxnSpPr>
          <p:nvPr/>
        </p:nvCxnSpPr>
        <p:spPr>
          <a:xfrm>
            <a:off x="1321744" y="3530178"/>
            <a:ext cx="743884" cy="159831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1432A27-6B93-4B92-9D2A-6BD10F29EC59}"/>
              </a:ext>
            </a:extLst>
          </p:cNvPr>
          <p:cNvCxnSpPr>
            <a:cxnSpLocks/>
            <a:stCxn id="36" idx="4"/>
            <a:endCxn id="37" idx="0"/>
          </p:cNvCxnSpPr>
          <p:nvPr/>
        </p:nvCxnSpPr>
        <p:spPr>
          <a:xfrm>
            <a:off x="1193360" y="3709958"/>
            <a:ext cx="9314" cy="463218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783F2F9-E758-4232-AEE7-3B81B91DFA8A}"/>
              </a:ext>
            </a:extLst>
          </p:cNvPr>
          <p:cNvCxnSpPr>
            <a:cxnSpLocks/>
            <a:stCxn id="35" idx="5"/>
            <a:endCxn id="29" idx="0"/>
          </p:cNvCxnSpPr>
          <p:nvPr/>
        </p:nvCxnSpPr>
        <p:spPr>
          <a:xfrm flipH="1">
            <a:off x="2003415" y="3866481"/>
            <a:ext cx="195107" cy="55448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A1A42FE-FA67-456A-9731-4B08BC45A0B1}"/>
              </a:ext>
            </a:extLst>
          </p:cNvPr>
          <p:cNvSpPr/>
          <p:nvPr/>
        </p:nvSpPr>
        <p:spPr>
          <a:xfrm rot="18848667">
            <a:off x="2650991" y="4130699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AB66867-8F12-46BD-AD33-25D963EE6930}"/>
              </a:ext>
            </a:extLst>
          </p:cNvPr>
          <p:cNvCxnSpPr>
            <a:cxnSpLocks/>
            <a:stCxn id="35" idx="6"/>
            <a:endCxn id="42" idx="0"/>
          </p:cNvCxnSpPr>
          <p:nvPr/>
        </p:nvCxnSpPr>
        <p:spPr>
          <a:xfrm>
            <a:off x="2314281" y="3836582"/>
            <a:ext cx="380826" cy="34153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0955B4E0-9E53-4D7A-BF1D-4206666FBB75}"/>
              </a:ext>
            </a:extLst>
          </p:cNvPr>
          <p:cNvSpPr/>
          <p:nvPr/>
        </p:nvSpPr>
        <p:spPr>
          <a:xfrm rot="15721364">
            <a:off x="3130686" y="2913529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0FD3E39-89BE-44F3-BD51-106997D298BA}"/>
              </a:ext>
            </a:extLst>
          </p:cNvPr>
          <p:cNvCxnSpPr>
            <a:cxnSpLocks/>
            <a:stCxn id="35" idx="0"/>
            <a:endCxn id="45" idx="0"/>
          </p:cNvCxnSpPr>
          <p:nvPr/>
        </p:nvCxnSpPr>
        <p:spPr>
          <a:xfrm flipV="1">
            <a:off x="2345095" y="3091418"/>
            <a:ext cx="787103" cy="5264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9A89DEA-DC7A-4ADC-94BA-632C879FE232}"/>
              </a:ext>
            </a:extLst>
          </p:cNvPr>
          <p:cNvCxnSpPr>
            <a:cxnSpLocks/>
            <a:stCxn id="29" idx="5"/>
            <a:endCxn id="30" idx="0"/>
          </p:cNvCxnSpPr>
          <p:nvPr/>
        </p:nvCxnSpPr>
        <p:spPr>
          <a:xfrm>
            <a:off x="2113872" y="4687637"/>
            <a:ext cx="397245" cy="31231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18651C4-9379-4B84-80E9-BB8ED9FBA7FF}"/>
              </a:ext>
            </a:extLst>
          </p:cNvPr>
          <p:cNvCxnSpPr>
            <a:cxnSpLocks/>
            <a:stCxn id="45" idx="3"/>
            <a:endCxn id="32" idx="1"/>
          </p:cNvCxnSpPr>
          <p:nvPr/>
        </p:nvCxnSpPr>
        <p:spPr>
          <a:xfrm>
            <a:off x="3411613" y="3163798"/>
            <a:ext cx="851723" cy="92627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18F0698-FE8D-46D7-B906-4291FC6D220A}"/>
              </a:ext>
            </a:extLst>
          </p:cNvPr>
          <p:cNvCxnSpPr>
            <a:cxnSpLocks/>
            <a:stCxn id="31" idx="6"/>
            <a:endCxn id="32" idx="3"/>
          </p:cNvCxnSpPr>
          <p:nvPr/>
        </p:nvCxnSpPr>
        <p:spPr>
          <a:xfrm flipV="1">
            <a:off x="4090487" y="4305447"/>
            <a:ext cx="222019" cy="46956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CA9B80A7-C15D-47F3-B24B-9359FAB6852E}"/>
              </a:ext>
            </a:extLst>
          </p:cNvPr>
          <p:cNvSpPr/>
          <p:nvPr/>
        </p:nvSpPr>
        <p:spPr>
          <a:xfrm rot="281712">
            <a:off x="4277670" y="3138531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00D0D0C-87DF-4AF6-B333-A0D40DD5761F}"/>
              </a:ext>
            </a:extLst>
          </p:cNvPr>
          <p:cNvCxnSpPr>
            <a:cxnSpLocks/>
            <a:stCxn id="51" idx="4"/>
            <a:endCxn id="32" idx="0"/>
          </p:cNvCxnSpPr>
          <p:nvPr/>
        </p:nvCxnSpPr>
        <p:spPr>
          <a:xfrm flipH="1">
            <a:off x="4360838" y="3450427"/>
            <a:ext cx="60255" cy="57045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6A57927F-57D5-4501-A9CC-D745F8C60715}"/>
              </a:ext>
            </a:extLst>
          </p:cNvPr>
          <p:cNvSpPr/>
          <p:nvPr/>
        </p:nvSpPr>
        <p:spPr>
          <a:xfrm rot="1467388">
            <a:off x="4907791" y="4503311"/>
            <a:ext cx="312420" cy="3124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5039F4-2439-481D-B232-70CCA3281B28}"/>
              </a:ext>
            </a:extLst>
          </p:cNvPr>
          <p:cNvCxnSpPr>
            <a:cxnSpLocks/>
            <a:stCxn id="32" idx="5"/>
            <a:endCxn id="53" idx="2"/>
          </p:cNvCxnSpPr>
          <p:nvPr/>
        </p:nvCxnSpPr>
        <p:spPr>
          <a:xfrm>
            <a:off x="4527878" y="4256277"/>
            <a:ext cx="393929" cy="338573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031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7BA27F6362BF478135B298B2FDF029" ma:contentTypeVersion="10" ma:contentTypeDescription="Create a new document." ma:contentTypeScope="" ma:versionID="94e91c4ae3a9ca66db2e0e0b1b15fa1b">
  <xsd:schema xmlns:xsd="http://www.w3.org/2001/XMLSchema" xmlns:xs="http://www.w3.org/2001/XMLSchema" xmlns:p="http://schemas.microsoft.com/office/2006/metadata/properties" xmlns:ns3="ca051836-4c7d-40b5-819f-89e0d705a343" targetNamespace="http://schemas.microsoft.com/office/2006/metadata/properties" ma:root="true" ma:fieldsID="0e1ec914f7d73648906bef1d360b274d" ns3:_="">
    <xsd:import namespace="ca051836-4c7d-40b5-819f-89e0d705a34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051836-4c7d-40b5-819f-89e0d705a3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5CAEB93-C18B-4946-83F8-220366D71C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051836-4c7d-40b5-819f-89e0d705a3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7A6821B-9D56-417B-998F-A62FA3374388}">
  <ds:schemaRefs>
    <ds:schemaRef ds:uri="http://purl.org/dc/dcmitype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ca051836-4c7d-40b5-819f-89e0d705a343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FD3D505-4515-4789-A034-21D69CB59B7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12632</TotalTime>
  <Words>1234</Words>
  <Application>Microsoft Macintosh PowerPoint</Application>
  <PresentationFormat>Widescreen</PresentationFormat>
  <Paragraphs>290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Arial Narrow</vt:lpstr>
      <vt:lpstr>Arial Nova</vt:lpstr>
      <vt:lpstr>Calibri</vt:lpstr>
      <vt:lpstr>Calibri Light</vt:lpstr>
      <vt:lpstr>Cambria Math</vt:lpstr>
      <vt:lpstr>Wingdings</vt:lpstr>
      <vt:lpstr>Office Theme</vt:lpstr>
      <vt:lpstr>Office Theme</vt:lpstr>
      <vt:lpstr>Part 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Network Analysis</dc:title>
  <dc:creator>Pablo Gomez</dc:creator>
  <cp:lastModifiedBy>Jose Pablo Gomez-vazquez</cp:lastModifiedBy>
  <cp:revision>129</cp:revision>
  <cp:lastPrinted>2019-11-19T14:15:47Z</cp:lastPrinted>
  <dcterms:created xsi:type="dcterms:W3CDTF">2019-07-24T17:59:20Z</dcterms:created>
  <dcterms:modified xsi:type="dcterms:W3CDTF">2021-02-22T18:42:48Z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0x010100B57BA27F6362BF478135B298B2FDF029</vt:lpwstr>
  </property>
</Properties>
</file>