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666" r:id="rId5"/>
    <p:sldId id="647" r:id="rId6"/>
    <p:sldId id="267" r:id="rId7"/>
    <p:sldId id="667" r:id="rId8"/>
    <p:sldId id="668" r:id="rId9"/>
    <p:sldId id="6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FF0000"/>
    <a:srgbClr val="00005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86557" autoAdjust="0"/>
  </p:normalViewPr>
  <p:slideViewPr>
    <p:cSldViewPr snapToGrid="0">
      <p:cViewPr varScale="1">
        <p:scale>
          <a:sx n="109" d="100"/>
          <a:sy n="109" d="100"/>
        </p:scale>
        <p:origin x="496" y="18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5088-D1B3-4AB0-B6C5-2E3DFF5FE0F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8E5B2-D490-4A34-A5B9-263B709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una </a:t>
            </a:r>
            <a:r>
              <a:rPr lang="en-US" dirty="0" err="1"/>
              <a:t>enfermedad</a:t>
            </a:r>
            <a:r>
              <a:rPr lang="en-US" dirty="0"/>
              <a:t> es </a:t>
            </a:r>
            <a:r>
              <a:rPr lang="en-US" dirty="0" err="1"/>
              <a:t>introducida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nodo</a:t>
            </a:r>
            <a:r>
              <a:rPr lang="en-US" dirty="0"/>
              <a:t> del strong component, es mas probable que se </a:t>
            </a:r>
            <a:r>
              <a:rPr lang="en-US" dirty="0" err="1"/>
              <a:t>disemine</a:t>
            </a:r>
            <a:r>
              <a:rPr lang="en-US" dirty="0"/>
              <a:t> entre la población.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4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835-5711-46E9-811C-736AF976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F02A-9A7D-4C07-B7EE-5D5513D2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0B37-E2F4-4B09-A882-4A600A61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DE1-1706-49CC-A0D9-59090D03559C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DDFC-9EDD-47F3-A486-9C82B60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859-B95C-43CD-9A0C-E37CB2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DE7B-7B9F-499B-AB92-62EF131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B11C-A837-4E40-B9DE-50228D4C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AD0F-D3E0-4955-8497-81DDFEB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D040-7FC3-4B68-9658-EA3A09FF6E3C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1DFF-F1F8-48C3-939C-F06AD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19F-3807-4CB8-8173-18A1619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C9E8D-57B1-4B1A-8A37-4ABC76596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CB4D8-ABB3-444B-8329-296A1A60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3999-6992-47C6-AB79-7D7701E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E92-E188-49F9-83DF-B2D66D5B9C94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1C52-1901-45E8-BB0B-B3EC96F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2E5-B306-47AD-8D31-BA677FC6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B21-9B4C-4710-939E-75101A8C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0946-9344-4B42-BF34-150253B7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CB9-D58C-4E98-A6F9-BB90D49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BBA-F558-493F-8B87-4E2A4AC791CA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02B0-4D6D-4111-8266-AE228FE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7164-7B83-4C03-849A-1C9379B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4AD-13AE-4C60-8AEA-D581B0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8E0B-CBCA-4D78-B129-83DA572B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B568-5A27-43EB-8930-E6EAD8B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6665-E793-48F1-BE78-1DA3D5F9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599F-F066-4F35-B856-574ABE1B4564}" type="datetime1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A0EF-1AA1-4BCB-833C-D097A331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1000-0D48-4E7E-BA4C-F1812E7F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723-2777-474C-B035-8D997961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1DA7-1A04-4319-8609-21220F25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5BA9-265E-49E4-9545-2DD8101C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2E348-F321-4EB1-8447-69553653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CCF5F-3768-4C51-BF0F-6FDA63C48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852D3-63B3-4E56-AAFC-CD89933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FC3-8293-4B1E-84D9-08A0F4803517}" type="datetime1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638EB-ECBE-4CC3-879C-9DD91F4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6F02D-83CA-46DA-84C0-37A3B25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6E7-8D08-439D-87EA-EB3BBB2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DEF1-5027-4F0E-BAE3-1D49045A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9AB4-EB26-4220-B15E-F9E9BBD1BF47}" type="datetime1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8469-3F50-4455-8294-C5FAC63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8995-EE68-432A-914B-F5BA054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E1A-8930-4C4B-B55E-98C4F848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5D44-F553-46EE-9167-1DEE787D0898}" type="datetime1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CA1-60A7-475F-8099-E6B7A48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D44E-D5CF-4042-A288-25CD0258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3100-B437-4588-80C5-DEB78FF6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FFA-2231-4AE1-BCA3-48A83DD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AF68-6042-4559-A431-E72EF570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FB3D-F62A-4E75-B951-CDEC80A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8499-D2CE-4C67-B67D-EA2C2AED75F9}" type="datetime1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D2FA-35CD-4A61-AB7B-D6AC617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3003-CCCD-4688-8BB0-BEA4C3B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9276-B709-4CF2-84F3-E34D393F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A97F-C8D6-45CF-8A9D-03200883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9A4F-1061-4413-A08D-0A2829EA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6760-354B-4FB9-96DD-2F27865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45C6-B4DD-415C-BF21-6038AAF029E2}" type="datetime1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A9ED-44CA-4994-ADB8-82B3DE1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30EF-02B6-4A72-BA82-90340E8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A24B-A070-44F0-87D4-BFE52FF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2B1F-40D1-4A85-8106-67577A04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05-3D8E-46D1-896D-50678FE5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1FB-24CA-4539-822C-03D9620849D8}" type="datetime1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078E-9A33-44E7-8ECE-BC3D86C5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23F-CFAF-4D19-8BA3-0F290EC0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1DD6A44-FA75-494C-9BAE-E171CEABF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1" y="1621789"/>
            <a:ext cx="6363925" cy="46976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Recap Day 1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9BC67-E40A-1246-B7BB-F6D3C99E0CA0}"/>
              </a:ext>
            </a:extLst>
          </p:cNvPr>
          <p:cNvSpPr txBox="1"/>
          <p:nvPr/>
        </p:nvSpPr>
        <p:spPr>
          <a:xfrm>
            <a:off x="664438" y="1498992"/>
            <a:ext cx="4503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Network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Network statistics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B9F8ECA-7E2D-EA42-B666-A39DAD3D4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6" y="2965938"/>
            <a:ext cx="5108786" cy="36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95160">
            <a:off x="7482751" y="-73216"/>
            <a:ext cx="4824856" cy="48248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Community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5F420-D350-4765-AE39-84FC0536DEAF}"/>
              </a:ext>
            </a:extLst>
          </p:cNvPr>
          <p:cNvGrpSpPr/>
          <p:nvPr/>
        </p:nvGrpSpPr>
        <p:grpSpPr>
          <a:xfrm>
            <a:off x="867050" y="2853379"/>
            <a:ext cx="2352437" cy="1967785"/>
            <a:chOff x="347240" y="2676722"/>
            <a:chExt cx="2352437" cy="19677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882775-8459-43F6-A855-25B34D8D8D1F}"/>
                </a:ext>
              </a:extLst>
            </p:cNvPr>
            <p:cNvSpPr/>
            <p:nvPr/>
          </p:nvSpPr>
          <p:spPr>
            <a:xfrm>
              <a:off x="1575389" y="391888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BB084E-8085-4C30-BD0E-E0B1F25F7D54}"/>
                </a:ext>
              </a:extLst>
            </p:cNvPr>
            <p:cNvSpPr/>
            <p:nvPr/>
          </p:nvSpPr>
          <p:spPr>
            <a:xfrm rot="3181082">
              <a:off x="1592685" y="301340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734EF4-B183-497B-9BF8-A43EDBCECEB8}"/>
                </a:ext>
              </a:extLst>
            </p:cNvPr>
            <p:cNvSpPr/>
            <p:nvPr/>
          </p:nvSpPr>
          <p:spPr>
            <a:xfrm rot="21031883">
              <a:off x="540949" y="3013407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0FF6E1-22AF-40C1-ACF6-D35613A69737}"/>
                </a:ext>
              </a:extLst>
            </p:cNvPr>
            <p:cNvSpPr/>
            <p:nvPr/>
          </p:nvSpPr>
          <p:spPr>
            <a:xfrm>
              <a:off x="564519" y="3918881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3B580A-9BE4-4D14-9D03-C03B93A14706}"/>
                </a:ext>
              </a:extLst>
            </p:cNvPr>
            <p:cNvCxnSpPr>
              <a:cxnSpLocks/>
              <a:stCxn id="30" idx="6"/>
              <a:endCxn id="29" idx="3"/>
            </p:cNvCxnSpPr>
            <p:nvPr/>
          </p:nvCxnSpPr>
          <p:spPr>
            <a:xfrm>
              <a:off x="851241" y="3143919"/>
              <a:ext cx="742971" cy="39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836EAA-F8C7-4B9A-9105-12E84DB83718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20729" y="3323699"/>
              <a:ext cx="2128" cy="5951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047E2C-74B8-412D-A40C-2B4A25C788D6}"/>
                </a:ext>
              </a:extLst>
            </p:cNvPr>
            <p:cNvCxnSpPr>
              <a:cxnSpLocks/>
              <a:stCxn id="29" idx="5"/>
              <a:endCxn id="25" idx="0"/>
            </p:cNvCxnSpPr>
            <p:nvPr/>
          </p:nvCxnSpPr>
          <p:spPr>
            <a:xfrm>
              <a:off x="1727106" y="3324299"/>
              <a:ext cx="4493" cy="5945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97CAA5F-04F4-408F-88B2-8B74A12BB307}"/>
                </a:ext>
              </a:extLst>
            </p:cNvPr>
            <p:cNvSpPr/>
            <p:nvPr/>
          </p:nvSpPr>
          <p:spPr>
            <a:xfrm rot="18848667">
              <a:off x="2387257" y="3533086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714A174-DEB5-4667-B24E-4B80B5C7653D}"/>
                </a:ext>
              </a:extLst>
            </p:cNvPr>
            <p:cNvCxnSpPr>
              <a:cxnSpLocks/>
              <a:stCxn id="29" idx="6"/>
              <a:endCxn id="35" idx="0"/>
            </p:cNvCxnSpPr>
            <p:nvPr/>
          </p:nvCxnSpPr>
          <p:spPr>
            <a:xfrm>
              <a:off x="1842865" y="3294400"/>
              <a:ext cx="588508" cy="2861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06402E-9A4D-4AF2-B47B-5ABEC5A7D142}"/>
                </a:ext>
              </a:extLst>
            </p:cNvPr>
            <p:cNvSpPr/>
            <p:nvPr/>
          </p:nvSpPr>
          <p:spPr>
            <a:xfrm rot="15721364">
              <a:off x="2303603" y="2676722"/>
              <a:ext cx="312420" cy="31242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A49464-2CED-44A8-B601-FCCA09423DF1}"/>
                </a:ext>
              </a:extLst>
            </p:cNvPr>
            <p:cNvCxnSpPr>
              <a:cxnSpLocks/>
              <a:stCxn id="29" idx="0"/>
              <a:endCxn id="37" idx="0"/>
            </p:cNvCxnSpPr>
            <p:nvPr/>
          </p:nvCxnSpPr>
          <p:spPr>
            <a:xfrm flipV="1">
              <a:off x="1873679" y="2854611"/>
              <a:ext cx="431436" cy="2210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65C8C3-7E8D-4C2F-8461-29395000657B}"/>
                </a:ext>
              </a:extLst>
            </p:cNvPr>
            <p:cNvCxnSpPr>
              <a:cxnSpLocks/>
              <a:stCxn id="25" idx="2"/>
              <a:endCxn id="31" idx="6"/>
            </p:cNvCxnSpPr>
            <p:nvPr/>
          </p:nvCxnSpPr>
          <p:spPr>
            <a:xfrm flipH="1">
              <a:off x="876939" y="4075091"/>
              <a:ext cx="6984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FABB47E-0AE7-441B-9859-FCD06D35E48C}"/>
                </a:ext>
              </a:extLst>
            </p:cNvPr>
            <p:cNvCxnSpPr>
              <a:cxnSpLocks/>
              <a:stCxn id="25" idx="1"/>
              <a:endCxn id="30" idx="5"/>
            </p:cNvCxnSpPr>
            <p:nvPr/>
          </p:nvCxnSpPr>
          <p:spPr>
            <a:xfrm flipH="1" flipV="1">
              <a:off x="824282" y="3260398"/>
              <a:ext cx="796860" cy="7042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C31CC59-2923-40C2-8374-2A7B22CF4E47}"/>
                </a:ext>
              </a:extLst>
            </p:cNvPr>
            <p:cNvSpPr/>
            <p:nvPr/>
          </p:nvSpPr>
          <p:spPr>
            <a:xfrm>
              <a:off x="347240" y="2734684"/>
              <a:ext cx="1898248" cy="1909823"/>
            </a:xfrm>
            <a:custGeom>
              <a:avLst/>
              <a:gdLst>
                <a:gd name="connsiteX0" fmla="*/ 0 w 1898248"/>
                <a:gd name="connsiteY0" fmla="*/ 1122744 h 1909823"/>
                <a:gd name="connsiteX1" fmla="*/ 0 w 1898248"/>
                <a:gd name="connsiteY1" fmla="*/ 0 h 1909823"/>
                <a:gd name="connsiteX2" fmla="*/ 1562582 w 1898248"/>
                <a:gd name="connsiteY2" fmla="*/ 23149 h 1909823"/>
                <a:gd name="connsiteX3" fmla="*/ 1898248 w 1898248"/>
                <a:gd name="connsiteY3" fmla="*/ 1516284 h 1909823"/>
                <a:gd name="connsiteX4" fmla="*/ 474562 w 1898248"/>
                <a:gd name="connsiteY4" fmla="*/ 1909823 h 1909823"/>
                <a:gd name="connsiteX5" fmla="*/ 0 w 1898248"/>
                <a:gd name="connsiteY5" fmla="*/ 1122744 h 19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8248" h="1909823">
                  <a:moveTo>
                    <a:pt x="0" y="1122744"/>
                  </a:moveTo>
                  <a:lnTo>
                    <a:pt x="0" y="0"/>
                  </a:lnTo>
                  <a:lnTo>
                    <a:pt x="1562582" y="23149"/>
                  </a:lnTo>
                  <a:lnTo>
                    <a:pt x="1898248" y="1516284"/>
                  </a:lnTo>
                  <a:lnTo>
                    <a:pt x="474562" y="1909823"/>
                  </a:lnTo>
                  <a:lnTo>
                    <a:pt x="0" y="1122744"/>
                  </a:lnTo>
                  <a:close/>
                </a:path>
              </a:pathLst>
            </a:custGeom>
            <a:solidFill>
              <a:srgbClr val="FF0000">
                <a:alpha val="16863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3788C6B-2BFA-4CDE-9A21-A02328B59A47}"/>
              </a:ext>
            </a:extLst>
          </p:cNvPr>
          <p:cNvSpPr txBox="1"/>
          <p:nvPr/>
        </p:nvSpPr>
        <p:spPr>
          <a:xfrm>
            <a:off x="328002" y="2116507"/>
            <a:ext cx="298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Strong Component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81B1A-53D3-451B-874C-4FFF0CC6031D}"/>
              </a:ext>
            </a:extLst>
          </p:cNvPr>
          <p:cNvSpPr txBox="1"/>
          <p:nvPr/>
        </p:nvSpPr>
        <p:spPr>
          <a:xfrm>
            <a:off x="4180309" y="3336282"/>
            <a:ext cx="518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subset of the network in which each pair of nodes </a:t>
            </a:r>
            <a:r>
              <a:rPr lang="en-US" i="1"/>
              <a:t>i</a:t>
            </a:r>
            <a:r>
              <a:rPr lang="en-US"/>
              <a:t> and </a:t>
            </a:r>
            <a:r>
              <a:rPr lang="en-US" i="1"/>
              <a:t>j </a:t>
            </a:r>
            <a:r>
              <a:rPr lang="en-US"/>
              <a:t>can be reached by all the others</a:t>
            </a:r>
          </a:p>
        </p:txBody>
      </p:sp>
      <p:pic>
        <p:nvPicPr>
          <p:cNvPr id="22" name="Image 209" descr="Random_Walk.bmp">
            <a:extLst>
              <a:ext uri="{FF2B5EF4-FFF2-40B4-BE49-F238E27FC236}">
                <a16:creationId xmlns:a16="http://schemas.microsoft.com/office/drawing/2014/main" id="{F91E42E7-BAEB-41A8-9685-E0057109A52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8379" y="4848477"/>
            <a:ext cx="1631471" cy="1317042"/>
          </a:xfrm>
          <a:prstGeom prst="rect">
            <a:avLst/>
          </a:prstGeom>
        </p:spPr>
      </p:pic>
      <p:grpSp>
        <p:nvGrpSpPr>
          <p:cNvPr id="23" name="Groupe 156">
            <a:extLst>
              <a:ext uri="{FF2B5EF4-FFF2-40B4-BE49-F238E27FC236}">
                <a16:creationId xmlns:a16="http://schemas.microsoft.com/office/drawing/2014/main" id="{3AC0D456-42B9-450C-BC53-D0754288D42F}"/>
              </a:ext>
            </a:extLst>
          </p:cNvPr>
          <p:cNvGrpSpPr>
            <a:grpSpLocks noChangeAspect="1"/>
          </p:cNvGrpSpPr>
          <p:nvPr/>
        </p:nvGrpSpPr>
        <p:grpSpPr>
          <a:xfrm>
            <a:off x="9119319" y="5055115"/>
            <a:ext cx="2234481" cy="1800002"/>
            <a:chOff x="6300192" y="1700808"/>
            <a:chExt cx="2592288" cy="2088232"/>
          </a:xfrm>
        </p:grpSpPr>
        <p:grpSp>
          <p:nvGrpSpPr>
            <p:cNvPr id="24" name="Groupe 42">
              <a:extLst>
                <a:ext uri="{FF2B5EF4-FFF2-40B4-BE49-F238E27FC236}">
                  <a16:creationId xmlns:a16="http://schemas.microsoft.com/office/drawing/2014/main" id="{2153C04B-4DDA-407A-BAF7-0BEDD787CAA1}"/>
                </a:ext>
              </a:extLst>
            </p:cNvPr>
            <p:cNvGrpSpPr/>
            <p:nvPr/>
          </p:nvGrpSpPr>
          <p:grpSpPr>
            <a:xfrm>
              <a:off x="6300192" y="1772816"/>
              <a:ext cx="936104" cy="936104"/>
              <a:chOff x="6300192" y="1772816"/>
              <a:chExt cx="936104" cy="936104"/>
            </a:xfrm>
          </p:grpSpPr>
          <p:sp>
            <p:nvSpPr>
              <p:cNvPr id="78" name="Ellipse 196">
                <a:extLst>
                  <a:ext uri="{FF2B5EF4-FFF2-40B4-BE49-F238E27FC236}">
                    <a16:creationId xmlns:a16="http://schemas.microsoft.com/office/drawing/2014/main" id="{191B601F-BAF2-409C-A0F2-896A923AB10F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79" name="Ellipse 197">
                <a:extLst>
                  <a:ext uri="{FF2B5EF4-FFF2-40B4-BE49-F238E27FC236}">
                    <a16:creationId xmlns:a16="http://schemas.microsoft.com/office/drawing/2014/main" id="{E33CACD6-2B7B-4F5D-80FB-BD516864F4AA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0" name="Ellipse 198">
                <a:extLst>
                  <a:ext uri="{FF2B5EF4-FFF2-40B4-BE49-F238E27FC236}">
                    <a16:creationId xmlns:a16="http://schemas.microsoft.com/office/drawing/2014/main" id="{D9C49B3A-B548-4DF6-A8CC-DDAFB406AC17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1" name="Ellipse 199">
                <a:extLst>
                  <a:ext uri="{FF2B5EF4-FFF2-40B4-BE49-F238E27FC236}">
                    <a16:creationId xmlns:a16="http://schemas.microsoft.com/office/drawing/2014/main" id="{762B062A-4598-4D57-942A-7321A9AC20BA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2" name="Ellipse 200">
                <a:extLst>
                  <a:ext uri="{FF2B5EF4-FFF2-40B4-BE49-F238E27FC236}">
                    <a16:creationId xmlns:a16="http://schemas.microsoft.com/office/drawing/2014/main" id="{80B55444-E10F-45AF-809F-CBA63C2385DD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83" name="Connecteur droit avec flèche 201">
                <a:extLst>
                  <a:ext uri="{FF2B5EF4-FFF2-40B4-BE49-F238E27FC236}">
                    <a16:creationId xmlns:a16="http://schemas.microsoft.com/office/drawing/2014/main" id="{55563632-F1DB-4253-9605-58496957E130}"/>
                  </a:ext>
                </a:extLst>
              </p:cNvPr>
              <p:cNvCxnSpPr>
                <a:stCxn id="78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202">
                <a:extLst>
                  <a:ext uri="{FF2B5EF4-FFF2-40B4-BE49-F238E27FC236}">
                    <a16:creationId xmlns:a16="http://schemas.microsoft.com/office/drawing/2014/main" id="{051A2A38-5073-46D9-967F-4B51A19506D5}"/>
                  </a:ext>
                </a:extLst>
              </p:cNvPr>
              <p:cNvCxnSpPr>
                <a:stCxn id="79" idx="7"/>
                <a:endCxn id="80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5" name="Connecteur droit avec flèche 203">
                <a:extLst>
                  <a:ext uri="{FF2B5EF4-FFF2-40B4-BE49-F238E27FC236}">
                    <a16:creationId xmlns:a16="http://schemas.microsoft.com/office/drawing/2014/main" id="{D41484DA-23A3-45E4-A128-05242372A97B}"/>
                  </a:ext>
                </a:extLst>
              </p:cNvPr>
              <p:cNvCxnSpPr>
                <a:stCxn id="78" idx="5"/>
                <a:endCxn id="81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6" name="Connecteur droit avec flèche 204">
                <a:extLst>
                  <a:ext uri="{FF2B5EF4-FFF2-40B4-BE49-F238E27FC236}">
                    <a16:creationId xmlns:a16="http://schemas.microsoft.com/office/drawing/2014/main" id="{5690D0C3-997A-477E-A046-AEF0BD0A9EB7}"/>
                  </a:ext>
                </a:extLst>
              </p:cNvPr>
              <p:cNvCxnSpPr>
                <a:stCxn id="79" idx="7"/>
                <a:endCxn id="81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7" name="Connecteur droit avec flèche 205">
                <a:extLst>
                  <a:ext uri="{FF2B5EF4-FFF2-40B4-BE49-F238E27FC236}">
                    <a16:creationId xmlns:a16="http://schemas.microsoft.com/office/drawing/2014/main" id="{BC975D87-816A-4FBE-AE51-C79063B93247}"/>
                  </a:ext>
                </a:extLst>
              </p:cNvPr>
              <p:cNvCxnSpPr>
                <a:stCxn id="81" idx="3"/>
                <a:endCxn id="82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8" name="Connecteur droit avec flèche 206">
                <a:extLst>
                  <a:ext uri="{FF2B5EF4-FFF2-40B4-BE49-F238E27FC236}">
                    <a16:creationId xmlns:a16="http://schemas.microsoft.com/office/drawing/2014/main" id="{E66ADF4B-ADC5-4230-9227-65AACDD35DBF}"/>
                  </a:ext>
                </a:extLst>
              </p:cNvPr>
              <p:cNvCxnSpPr>
                <a:stCxn id="78" idx="5"/>
                <a:endCxn id="80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9" name="Connecteur droit avec flèche 207">
                <a:extLst>
                  <a:ext uri="{FF2B5EF4-FFF2-40B4-BE49-F238E27FC236}">
                    <a16:creationId xmlns:a16="http://schemas.microsoft.com/office/drawing/2014/main" id="{64E5BF6F-602C-48C5-9468-2AD89C0BF5B3}"/>
                  </a:ext>
                </a:extLst>
              </p:cNvPr>
              <p:cNvCxnSpPr>
                <a:stCxn id="80" idx="4"/>
                <a:endCxn id="82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0" name="Connecteur droit avec flèche 208">
                <a:extLst>
                  <a:ext uri="{FF2B5EF4-FFF2-40B4-BE49-F238E27FC236}">
                    <a16:creationId xmlns:a16="http://schemas.microsoft.com/office/drawing/2014/main" id="{2A4BCBAC-8661-4E39-8510-ECF7EE8261A0}"/>
                  </a:ext>
                </a:extLst>
              </p:cNvPr>
              <p:cNvCxnSpPr>
                <a:stCxn id="80" idx="4"/>
                <a:endCxn id="81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26" name="Groupe 43">
              <a:extLst>
                <a:ext uri="{FF2B5EF4-FFF2-40B4-BE49-F238E27FC236}">
                  <a16:creationId xmlns:a16="http://schemas.microsoft.com/office/drawing/2014/main" id="{9443AE11-A106-4A61-8219-2777DCF1091D}"/>
                </a:ext>
              </a:extLst>
            </p:cNvPr>
            <p:cNvGrpSpPr/>
            <p:nvPr/>
          </p:nvGrpSpPr>
          <p:grpSpPr>
            <a:xfrm>
              <a:off x="7020272" y="2852936"/>
              <a:ext cx="936104" cy="936104"/>
              <a:chOff x="6300192" y="1772816"/>
              <a:chExt cx="936104" cy="936104"/>
            </a:xfrm>
          </p:grpSpPr>
          <p:sp>
            <p:nvSpPr>
              <p:cNvPr id="62" name="Ellipse 183">
                <a:extLst>
                  <a:ext uri="{FF2B5EF4-FFF2-40B4-BE49-F238E27FC236}">
                    <a16:creationId xmlns:a16="http://schemas.microsoft.com/office/drawing/2014/main" id="{C0CB4948-B52D-4213-8E68-3B23ED1FBAF7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3" name="Ellipse 184">
                <a:extLst>
                  <a:ext uri="{FF2B5EF4-FFF2-40B4-BE49-F238E27FC236}">
                    <a16:creationId xmlns:a16="http://schemas.microsoft.com/office/drawing/2014/main" id="{8B11345D-46FB-4D41-A3DA-E88F3F95FA55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4" name="Ellipse 185">
                <a:extLst>
                  <a:ext uri="{FF2B5EF4-FFF2-40B4-BE49-F238E27FC236}">
                    <a16:creationId xmlns:a16="http://schemas.microsoft.com/office/drawing/2014/main" id="{17D7747D-7419-4985-BF6C-AC99CB5C7E06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" name="Ellipse 186">
                <a:extLst>
                  <a:ext uri="{FF2B5EF4-FFF2-40B4-BE49-F238E27FC236}">
                    <a16:creationId xmlns:a16="http://schemas.microsoft.com/office/drawing/2014/main" id="{1028649E-821D-4517-BE6F-AFA3E542D9F2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6" name="Ellipse 187">
                <a:extLst>
                  <a:ext uri="{FF2B5EF4-FFF2-40B4-BE49-F238E27FC236}">
                    <a16:creationId xmlns:a16="http://schemas.microsoft.com/office/drawing/2014/main" id="{BF64D9A4-5588-474B-B64B-0BE69CF722B5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67" name="Connecteur droit avec flèche 188">
                <a:extLst>
                  <a:ext uri="{FF2B5EF4-FFF2-40B4-BE49-F238E27FC236}">
                    <a16:creationId xmlns:a16="http://schemas.microsoft.com/office/drawing/2014/main" id="{F81388C0-77AA-43A9-8603-7342C1A56641}"/>
                  </a:ext>
                </a:extLst>
              </p:cNvPr>
              <p:cNvCxnSpPr>
                <a:stCxn id="62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9" name="Connecteur droit avec flèche 189">
                <a:extLst>
                  <a:ext uri="{FF2B5EF4-FFF2-40B4-BE49-F238E27FC236}">
                    <a16:creationId xmlns:a16="http://schemas.microsoft.com/office/drawing/2014/main" id="{190FC4D1-AD02-4432-BB7C-29E98A0DA167}"/>
                  </a:ext>
                </a:extLst>
              </p:cNvPr>
              <p:cNvCxnSpPr>
                <a:stCxn id="63" idx="7"/>
                <a:endCxn id="64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0" name="Connecteur droit avec flèche 190">
                <a:extLst>
                  <a:ext uri="{FF2B5EF4-FFF2-40B4-BE49-F238E27FC236}">
                    <a16:creationId xmlns:a16="http://schemas.microsoft.com/office/drawing/2014/main" id="{2F82BBB4-555C-4210-8BEA-8857B5906DF8}"/>
                  </a:ext>
                </a:extLst>
              </p:cNvPr>
              <p:cNvCxnSpPr>
                <a:stCxn id="62" idx="5"/>
                <a:endCxn id="65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1" name="Connecteur droit avec flèche 191">
                <a:extLst>
                  <a:ext uri="{FF2B5EF4-FFF2-40B4-BE49-F238E27FC236}">
                    <a16:creationId xmlns:a16="http://schemas.microsoft.com/office/drawing/2014/main" id="{1CD0A620-EB1F-470D-83F0-530A9B2B3B53}"/>
                  </a:ext>
                </a:extLst>
              </p:cNvPr>
              <p:cNvCxnSpPr>
                <a:stCxn id="63" idx="7"/>
                <a:endCxn id="65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2" name="Connecteur droit avec flèche 192">
                <a:extLst>
                  <a:ext uri="{FF2B5EF4-FFF2-40B4-BE49-F238E27FC236}">
                    <a16:creationId xmlns:a16="http://schemas.microsoft.com/office/drawing/2014/main" id="{EFA1A93D-4A5E-41F0-9FA4-EC5D2F94A98B}"/>
                  </a:ext>
                </a:extLst>
              </p:cNvPr>
              <p:cNvCxnSpPr>
                <a:stCxn id="65" idx="3"/>
                <a:endCxn id="66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193">
                <a:extLst>
                  <a:ext uri="{FF2B5EF4-FFF2-40B4-BE49-F238E27FC236}">
                    <a16:creationId xmlns:a16="http://schemas.microsoft.com/office/drawing/2014/main" id="{E018A44A-77DD-4252-B939-657BB067973D}"/>
                  </a:ext>
                </a:extLst>
              </p:cNvPr>
              <p:cNvCxnSpPr>
                <a:stCxn id="62" idx="5"/>
                <a:endCxn id="64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194">
                <a:extLst>
                  <a:ext uri="{FF2B5EF4-FFF2-40B4-BE49-F238E27FC236}">
                    <a16:creationId xmlns:a16="http://schemas.microsoft.com/office/drawing/2014/main" id="{0121A67C-509A-4A82-BC4B-86694E163F90}"/>
                  </a:ext>
                </a:extLst>
              </p:cNvPr>
              <p:cNvCxnSpPr>
                <a:stCxn id="64" idx="4"/>
                <a:endCxn id="66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7" name="Connecteur droit avec flèche 195">
                <a:extLst>
                  <a:ext uri="{FF2B5EF4-FFF2-40B4-BE49-F238E27FC236}">
                    <a16:creationId xmlns:a16="http://schemas.microsoft.com/office/drawing/2014/main" id="{722C9776-7630-4D22-8F7B-38D2379E5EA9}"/>
                  </a:ext>
                </a:extLst>
              </p:cNvPr>
              <p:cNvCxnSpPr>
                <a:stCxn id="64" idx="4"/>
                <a:endCxn id="65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27" name="Groupe 57">
              <a:extLst>
                <a:ext uri="{FF2B5EF4-FFF2-40B4-BE49-F238E27FC236}">
                  <a16:creationId xmlns:a16="http://schemas.microsoft.com/office/drawing/2014/main" id="{0782C8BB-7A03-4813-9C83-F30DB68DE3AA}"/>
                </a:ext>
              </a:extLst>
            </p:cNvPr>
            <p:cNvGrpSpPr/>
            <p:nvPr/>
          </p:nvGrpSpPr>
          <p:grpSpPr>
            <a:xfrm>
              <a:off x="7956376" y="1700808"/>
              <a:ext cx="936104" cy="936104"/>
              <a:chOff x="6300192" y="1772816"/>
              <a:chExt cx="936104" cy="936104"/>
            </a:xfrm>
          </p:grpSpPr>
          <p:sp>
            <p:nvSpPr>
              <p:cNvPr id="49" name="Ellipse 170">
                <a:extLst>
                  <a:ext uri="{FF2B5EF4-FFF2-40B4-BE49-F238E27FC236}">
                    <a16:creationId xmlns:a16="http://schemas.microsoft.com/office/drawing/2014/main" id="{1DD2A56F-A1FA-4819-B933-F5382E80F7CF}"/>
                  </a:ext>
                </a:extLst>
              </p:cNvPr>
              <p:cNvSpPr/>
              <p:nvPr/>
            </p:nvSpPr>
            <p:spPr>
              <a:xfrm>
                <a:off x="6300192" y="1916832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0" name="Ellipse 171">
                <a:extLst>
                  <a:ext uri="{FF2B5EF4-FFF2-40B4-BE49-F238E27FC236}">
                    <a16:creationId xmlns:a16="http://schemas.microsoft.com/office/drawing/2014/main" id="{E222947D-79A2-4449-9BD0-FAA1DCEABC1A}"/>
                  </a:ext>
                </a:extLst>
              </p:cNvPr>
              <p:cNvSpPr/>
              <p:nvPr/>
            </p:nvSpPr>
            <p:spPr>
              <a:xfrm>
                <a:off x="6372200" y="2348880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1" name="Ellipse 172">
                <a:extLst>
                  <a:ext uri="{FF2B5EF4-FFF2-40B4-BE49-F238E27FC236}">
                    <a16:creationId xmlns:a16="http://schemas.microsoft.com/office/drawing/2014/main" id="{21296243-F6A0-4941-AFDD-582076464ED8}"/>
                  </a:ext>
                </a:extLst>
              </p:cNvPr>
              <p:cNvSpPr/>
              <p:nvPr/>
            </p:nvSpPr>
            <p:spPr>
              <a:xfrm>
                <a:off x="6804248" y="1772816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2" name="Ellipse 173">
                <a:extLst>
                  <a:ext uri="{FF2B5EF4-FFF2-40B4-BE49-F238E27FC236}">
                    <a16:creationId xmlns:a16="http://schemas.microsoft.com/office/drawing/2014/main" id="{445FFD82-AC62-41DC-AF8D-F35671064646}"/>
                  </a:ext>
                </a:extLst>
              </p:cNvPr>
              <p:cNvSpPr/>
              <p:nvPr/>
            </p:nvSpPr>
            <p:spPr>
              <a:xfrm>
                <a:off x="7020272" y="2204864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53" name="Ellipse 174">
                <a:extLst>
                  <a:ext uri="{FF2B5EF4-FFF2-40B4-BE49-F238E27FC236}">
                    <a16:creationId xmlns:a16="http://schemas.microsoft.com/office/drawing/2014/main" id="{6E3E9457-5F3B-427B-95CF-3C54E9D0425B}"/>
                  </a:ext>
                </a:extLst>
              </p:cNvPr>
              <p:cNvSpPr/>
              <p:nvPr/>
            </p:nvSpPr>
            <p:spPr>
              <a:xfrm>
                <a:off x="6804248" y="2492896"/>
                <a:ext cx="216024" cy="216024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54" name="Connecteur droit avec flèche 175">
                <a:extLst>
                  <a:ext uri="{FF2B5EF4-FFF2-40B4-BE49-F238E27FC236}">
                    <a16:creationId xmlns:a16="http://schemas.microsoft.com/office/drawing/2014/main" id="{A7E3B191-8E1F-4D63-B6D4-497B42107086}"/>
                  </a:ext>
                </a:extLst>
              </p:cNvPr>
              <p:cNvCxnSpPr>
                <a:stCxn id="49" idx="5"/>
              </p:cNvCxnSpPr>
              <p:nvPr/>
            </p:nvCxnSpPr>
            <p:spPr>
              <a:xfrm>
                <a:off x="6484580" y="2101220"/>
                <a:ext cx="319668" cy="3916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Connecteur droit avec flèche 176">
                <a:extLst>
                  <a:ext uri="{FF2B5EF4-FFF2-40B4-BE49-F238E27FC236}">
                    <a16:creationId xmlns:a16="http://schemas.microsoft.com/office/drawing/2014/main" id="{4570127C-C289-4DEB-B57F-C3DDD69822CF}"/>
                  </a:ext>
                </a:extLst>
              </p:cNvPr>
              <p:cNvCxnSpPr>
                <a:stCxn id="50" idx="7"/>
                <a:endCxn id="51" idx="3"/>
              </p:cNvCxnSpPr>
              <p:nvPr/>
            </p:nvCxnSpPr>
            <p:spPr>
              <a:xfrm flipV="1">
                <a:off x="6556588" y="1957204"/>
                <a:ext cx="279296" cy="4233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6" name="Connecteur droit avec flèche 177">
                <a:extLst>
                  <a:ext uri="{FF2B5EF4-FFF2-40B4-BE49-F238E27FC236}">
                    <a16:creationId xmlns:a16="http://schemas.microsoft.com/office/drawing/2014/main" id="{F138276C-8995-4EB7-95DC-D29328CA79D1}"/>
                  </a:ext>
                </a:extLst>
              </p:cNvPr>
              <p:cNvCxnSpPr>
                <a:stCxn id="49" idx="5"/>
                <a:endCxn id="52" idx="1"/>
              </p:cNvCxnSpPr>
              <p:nvPr/>
            </p:nvCxnSpPr>
            <p:spPr>
              <a:xfrm>
                <a:off x="6484580" y="2101220"/>
                <a:ext cx="567328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7" name="Connecteur droit avec flèche 178">
                <a:extLst>
                  <a:ext uri="{FF2B5EF4-FFF2-40B4-BE49-F238E27FC236}">
                    <a16:creationId xmlns:a16="http://schemas.microsoft.com/office/drawing/2014/main" id="{948BC7BA-548E-47B7-A759-733E87F699C1}"/>
                  </a:ext>
                </a:extLst>
              </p:cNvPr>
              <p:cNvCxnSpPr>
                <a:stCxn id="50" idx="7"/>
                <a:endCxn id="52" idx="1"/>
              </p:cNvCxnSpPr>
              <p:nvPr/>
            </p:nvCxnSpPr>
            <p:spPr>
              <a:xfrm flipV="1">
                <a:off x="6556588" y="2236500"/>
                <a:ext cx="495320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8" name="Connecteur droit avec flèche 179">
                <a:extLst>
                  <a:ext uri="{FF2B5EF4-FFF2-40B4-BE49-F238E27FC236}">
                    <a16:creationId xmlns:a16="http://schemas.microsoft.com/office/drawing/2014/main" id="{372D1001-886D-41D8-884A-B60D2683F871}"/>
                  </a:ext>
                </a:extLst>
              </p:cNvPr>
              <p:cNvCxnSpPr>
                <a:stCxn id="52" idx="3"/>
                <a:endCxn id="53" idx="7"/>
              </p:cNvCxnSpPr>
              <p:nvPr/>
            </p:nvCxnSpPr>
            <p:spPr>
              <a:xfrm flipH="1">
                <a:off x="6988636" y="2389252"/>
                <a:ext cx="63272" cy="1352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9" name="Connecteur droit avec flèche 180">
                <a:extLst>
                  <a:ext uri="{FF2B5EF4-FFF2-40B4-BE49-F238E27FC236}">
                    <a16:creationId xmlns:a16="http://schemas.microsoft.com/office/drawing/2014/main" id="{964DC71D-959E-433C-BFE8-0882D6AC4A6F}"/>
                  </a:ext>
                </a:extLst>
              </p:cNvPr>
              <p:cNvCxnSpPr>
                <a:stCxn id="49" idx="5"/>
                <a:endCxn id="51" idx="3"/>
              </p:cNvCxnSpPr>
              <p:nvPr/>
            </p:nvCxnSpPr>
            <p:spPr>
              <a:xfrm flipV="1">
                <a:off x="6484580" y="1957204"/>
                <a:ext cx="351304" cy="1440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60" name="Connecteur droit avec flèche 181">
                <a:extLst>
                  <a:ext uri="{FF2B5EF4-FFF2-40B4-BE49-F238E27FC236}">
                    <a16:creationId xmlns:a16="http://schemas.microsoft.com/office/drawing/2014/main" id="{7DC3E550-624E-4C57-96DC-EC2551408D61}"/>
                  </a:ext>
                </a:extLst>
              </p:cNvPr>
              <p:cNvCxnSpPr>
                <a:stCxn id="51" idx="4"/>
                <a:endCxn id="53" idx="0"/>
              </p:cNvCxnSpPr>
              <p:nvPr/>
            </p:nvCxnSpPr>
            <p:spPr>
              <a:xfrm>
                <a:off x="6912260" y="1988840"/>
                <a:ext cx="0" cy="50405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61" name="Connecteur droit avec flèche 182">
                <a:extLst>
                  <a:ext uri="{FF2B5EF4-FFF2-40B4-BE49-F238E27FC236}">
                    <a16:creationId xmlns:a16="http://schemas.microsoft.com/office/drawing/2014/main" id="{ECC2BE8B-9002-485A-A341-B3843678B3F7}"/>
                  </a:ext>
                </a:extLst>
              </p:cNvPr>
              <p:cNvCxnSpPr>
                <a:stCxn id="51" idx="4"/>
                <a:endCxn id="52" idx="0"/>
              </p:cNvCxnSpPr>
              <p:nvPr/>
            </p:nvCxnSpPr>
            <p:spPr>
              <a:xfrm>
                <a:off x="6912260" y="1988840"/>
                <a:ext cx="216024" cy="2160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cxnSp>
          <p:nvCxnSpPr>
            <p:cNvPr id="28" name="Connecteur droit avec flèche 160">
              <a:extLst>
                <a:ext uri="{FF2B5EF4-FFF2-40B4-BE49-F238E27FC236}">
                  <a16:creationId xmlns:a16="http://schemas.microsoft.com/office/drawing/2014/main" id="{FE64AC71-F120-450A-A6E6-96D21CDE9061}"/>
                </a:ext>
              </a:extLst>
            </p:cNvPr>
            <p:cNvCxnSpPr>
              <a:stCxn id="80" idx="6"/>
              <a:endCxn id="49" idx="2"/>
            </p:cNvCxnSpPr>
            <p:nvPr/>
          </p:nvCxnSpPr>
          <p:spPr>
            <a:xfrm>
              <a:off x="7020272" y="1880828"/>
              <a:ext cx="936104" cy="7200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0" name="Connecteur droit avec flèche 161">
              <a:extLst>
                <a:ext uri="{FF2B5EF4-FFF2-40B4-BE49-F238E27FC236}">
                  <a16:creationId xmlns:a16="http://schemas.microsoft.com/office/drawing/2014/main" id="{A81CF9F5-254E-429E-9F22-011C15231428}"/>
                </a:ext>
              </a:extLst>
            </p:cNvPr>
            <p:cNvCxnSpPr>
              <a:stCxn id="81" idx="6"/>
              <a:endCxn id="50" idx="2"/>
            </p:cNvCxnSpPr>
            <p:nvPr/>
          </p:nvCxnSpPr>
          <p:spPr>
            <a:xfrm>
              <a:off x="7236296" y="2312876"/>
              <a:ext cx="792088" cy="7200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1" name="Connecteur droit avec flèche 162">
              <a:extLst>
                <a:ext uri="{FF2B5EF4-FFF2-40B4-BE49-F238E27FC236}">
                  <a16:creationId xmlns:a16="http://schemas.microsoft.com/office/drawing/2014/main" id="{DB0D51F2-1084-4E1C-8A1D-3E0F6E31B630}"/>
                </a:ext>
              </a:extLst>
            </p:cNvPr>
            <p:cNvCxnSpPr>
              <a:stCxn id="82" idx="4"/>
              <a:endCxn id="62" idx="0"/>
            </p:cNvCxnSpPr>
            <p:nvPr/>
          </p:nvCxnSpPr>
          <p:spPr>
            <a:xfrm>
              <a:off x="6912260" y="2708920"/>
              <a:ext cx="216024" cy="288032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2" name="Connecteur droit avec flèche 163">
              <a:extLst>
                <a:ext uri="{FF2B5EF4-FFF2-40B4-BE49-F238E27FC236}">
                  <a16:creationId xmlns:a16="http://schemas.microsoft.com/office/drawing/2014/main" id="{ECE51DAA-666C-45F9-8CD0-8EB4480C0C4B}"/>
                </a:ext>
              </a:extLst>
            </p:cNvPr>
            <p:cNvCxnSpPr>
              <a:stCxn id="53" idx="4"/>
              <a:endCxn id="65" idx="6"/>
            </p:cNvCxnSpPr>
            <p:nvPr/>
          </p:nvCxnSpPr>
          <p:spPr>
            <a:xfrm flipH="1">
              <a:off x="7956376" y="2636912"/>
              <a:ext cx="612068" cy="756084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3" name="Connecteur droit avec flèche 164">
              <a:extLst>
                <a:ext uri="{FF2B5EF4-FFF2-40B4-BE49-F238E27FC236}">
                  <a16:creationId xmlns:a16="http://schemas.microsoft.com/office/drawing/2014/main" id="{4383B593-CD55-4E0C-9678-C6ACDB88F90D}"/>
                </a:ext>
              </a:extLst>
            </p:cNvPr>
            <p:cNvCxnSpPr>
              <a:stCxn id="50" idx="3"/>
              <a:endCxn id="64" idx="7"/>
            </p:cNvCxnSpPr>
            <p:nvPr/>
          </p:nvCxnSpPr>
          <p:spPr>
            <a:xfrm flipH="1">
              <a:off x="7708716" y="2461260"/>
              <a:ext cx="351304" cy="423312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4" name="Connecteur droit avec flèche 165">
              <a:extLst>
                <a:ext uri="{FF2B5EF4-FFF2-40B4-BE49-F238E27FC236}">
                  <a16:creationId xmlns:a16="http://schemas.microsoft.com/office/drawing/2014/main" id="{C565C68F-3668-44C8-82C9-81580222A79F}"/>
                </a:ext>
              </a:extLst>
            </p:cNvPr>
            <p:cNvCxnSpPr>
              <a:stCxn id="63" idx="1"/>
              <a:endCxn id="79" idx="5"/>
            </p:cNvCxnSpPr>
            <p:nvPr/>
          </p:nvCxnSpPr>
          <p:spPr>
            <a:xfrm flipH="1" flipV="1">
              <a:off x="6556588" y="2533268"/>
              <a:ext cx="567328" cy="927368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5" name="Connecteur droit avec flèche 166">
              <a:extLst>
                <a:ext uri="{FF2B5EF4-FFF2-40B4-BE49-F238E27FC236}">
                  <a16:creationId xmlns:a16="http://schemas.microsoft.com/office/drawing/2014/main" id="{5967B61F-77B2-4895-BD40-7FFB8FE3449A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>
              <a:off x="8244408" y="2384884"/>
              <a:ext cx="216024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6" name="Connecteur droit avec flèche 167">
              <a:extLst>
                <a:ext uri="{FF2B5EF4-FFF2-40B4-BE49-F238E27FC236}">
                  <a16:creationId xmlns:a16="http://schemas.microsoft.com/office/drawing/2014/main" id="{CDAB6FAF-0822-42EA-AC2C-0FC101756C86}"/>
                </a:ext>
              </a:extLst>
            </p:cNvPr>
            <p:cNvCxnSpPr>
              <a:stCxn id="53" idx="4"/>
              <a:endCxn id="64" idx="7"/>
            </p:cNvCxnSpPr>
            <p:nvPr/>
          </p:nvCxnSpPr>
          <p:spPr>
            <a:xfrm flipH="1">
              <a:off x="7708716" y="2636912"/>
              <a:ext cx="859728" cy="247660"/>
            </a:xfrm>
            <a:prstGeom prst="straightConnector1">
              <a:avLst/>
            </a:prstGeom>
            <a:noFill/>
            <a:ln w="9525" cap="flat" cmpd="sng" algn="ctr">
              <a:solidFill>
                <a:srgbClr val="C0504D">
                  <a:lumMod val="60000"/>
                  <a:lumOff val="4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7" name="Connecteur droit avec flèche 168">
              <a:extLst>
                <a:ext uri="{FF2B5EF4-FFF2-40B4-BE49-F238E27FC236}">
                  <a16:creationId xmlns:a16="http://schemas.microsoft.com/office/drawing/2014/main" id="{98F5987D-8324-4C41-A121-09A810431B4F}"/>
                </a:ext>
              </a:extLst>
            </p:cNvPr>
            <p:cNvCxnSpPr>
              <a:stCxn id="82" idx="2"/>
              <a:endCxn id="79" idx="6"/>
            </p:cNvCxnSpPr>
            <p:nvPr/>
          </p:nvCxnSpPr>
          <p:spPr>
            <a:xfrm flipH="1" flipV="1">
              <a:off x="6588224" y="2456892"/>
              <a:ext cx="216024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cteur droit avec flèche 169">
              <a:extLst>
                <a:ext uri="{FF2B5EF4-FFF2-40B4-BE49-F238E27FC236}">
                  <a16:creationId xmlns:a16="http://schemas.microsoft.com/office/drawing/2014/main" id="{48709CA2-BF5D-41FF-9AEB-A686BACB9C16}"/>
                </a:ext>
              </a:extLst>
            </p:cNvPr>
            <p:cNvCxnSpPr>
              <a:stCxn id="66" idx="2"/>
              <a:endCxn id="63" idx="5"/>
            </p:cNvCxnSpPr>
            <p:nvPr/>
          </p:nvCxnSpPr>
          <p:spPr>
            <a:xfrm flipH="1" flipV="1">
              <a:off x="7276668" y="3613388"/>
              <a:ext cx="247660" cy="6764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133C96-EC95-4452-9AA2-A8279E130CA5}"/>
              </a:ext>
            </a:extLst>
          </p:cNvPr>
          <p:cNvSpPr txBox="1"/>
          <p:nvPr/>
        </p:nvSpPr>
        <p:spPr>
          <a:xfrm>
            <a:off x="328002" y="5086381"/>
            <a:ext cx="655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are many algorithms to detect communities,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walktrap </a:t>
            </a:r>
            <a:r>
              <a:rPr lang="en-US"/>
              <a:t>being one of the most popular.</a:t>
            </a:r>
          </a:p>
          <a:p>
            <a:r>
              <a:rPr lang="en-US"/>
              <a:t>I generates random paths between nodes to detect zones where it circulates more frequently within a group of nodes.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2B9AF-E049-48D2-B406-4E0C4A909051}"/>
              </a:ext>
            </a:extLst>
          </p:cNvPr>
          <p:cNvSpPr txBox="1"/>
          <p:nvPr/>
        </p:nvSpPr>
        <p:spPr>
          <a:xfrm>
            <a:off x="0" y="1332013"/>
            <a:ext cx="1050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</a:rPr>
              <a:t>Communities: Many intra-community contacts and few inter-community contacts</a:t>
            </a:r>
          </a:p>
        </p:txBody>
      </p:sp>
    </p:spTree>
    <p:extLst>
      <p:ext uri="{BB962C8B-B14F-4D97-AF65-F5344CB8AC3E}">
        <p14:creationId xmlns:p14="http://schemas.microsoft.com/office/powerpoint/2010/main" val="374903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74 -0.15741 L -3.33333E-6 2.96296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45" y="793467"/>
            <a:ext cx="4318262" cy="5001306"/>
          </a:xfrm>
        </p:spPr>
        <p:txBody>
          <a:bodyPr/>
          <a:lstStyle/>
          <a:p>
            <a:r>
              <a:rPr lang="en-US" dirty="0"/>
              <a:t>Distance of movements</a:t>
            </a:r>
          </a:p>
          <a:p>
            <a:pPr lvl="1"/>
            <a:r>
              <a:rPr lang="en-US" dirty="0"/>
              <a:t>Euclidean distance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Spatial</a:t>
            </a:r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characteristics</a:t>
            </a:r>
            <a:endParaRPr lang="es-ES" sz="3200" dirty="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1" y="2274585"/>
            <a:ext cx="9184470" cy="415621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17745" y="765079"/>
            <a:ext cx="4096066" cy="25290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clustering</a:t>
            </a:r>
          </a:p>
          <a:p>
            <a:pPr lvl="1"/>
            <a:r>
              <a:rPr lang="en-US" dirty="0"/>
              <a:t>Of nodes</a:t>
            </a:r>
          </a:p>
          <a:p>
            <a:pPr lvl="1"/>
            <a:r>
              <a:rPr lang="en-US" dirty="0"/>
              <a:t>Of node attributes</a:t>
            </a:r>
          </a:p>
          <a:p>
            <a:pPr lvl="1"/>
            <a:r>
              <a:rPr lang="en-US" dirty="0"/>
              <a:t>Of edge extremities</a:t>
            </a:r>
          </a:p>
          <a:p>
            <a:pPr lvl="1"/>
            <a:r>
              <a:rPr lang="en-US" dirty="0"/>
              <a:t>Of traffic</a:t>
            </a:r>
          </a:p>
          <a:p>
            <a:pPr lvl="1"/>
            <a:r>
              <a:rPr lang="en-US" dirty="0"/>
              <a:t>Communities</a:t>
            </a:r>
          </a:p>
        </p:txBody>
      </p:sp>
      <p:sp>
        <p:nvSpPr>
          <p:cNvPr id="9" name="Oval 8"/>
          <p:cNvSpPr/>
          <p:nvPr/>
        </p:nvSpPr>
        <p:spPr>
          <a:xfrm>
            <a:off x="1117600" y="2804457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87082" y="3021512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76145" y="4277104"/>
            <a:ext cx="157018" cy="1511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0" idx="2"/>
          </p:cNvCxnSpPr>
          <p:nvPr/>
        </p:nvCxnSpPr>
        <p:spPr>
          <a:xfrm>
            <a:off x="1274618" y="2880047"/>
            <a:ext cx="3412464" cy="217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1" idx="1"/>
          </p:cNvCxnSpPr>
          <p:nvPr/>
        </p:nvCxnSpPr>
        <p:spPr>
          <a:xfrm>
            <a:off x="4844100" y="3097102"/>
            <a:ext cx="4055040" cy="1202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947F1E1-899B-B546-9AC3-CD035252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3650"/>
            <a:ext cx="10515600" cy="28952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CD33-0F3F-FE46-8AFD-AB7DF878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4</a:t>
            </a:fld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2800454-3994-9847-A66C-2D2437D2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Today’s schedule</a:t>
            </a:r>
          </a:p>
        </p:txBody>
      </p:sp>
    </p:spTree>
    <p:extLst>
      <p:ext uri="{BB962C8B-B14F-4D97-AF65-F5344CB8AC3E}">
        <p14:creationId xmlns:p14="http://schemas.microsoft.com/office/powerpoint/2010/main" val="178618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CD33-0F3F-FE46-8AFD-AB7DF878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5</a:t>
            </a:fld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2800454-3994-9847-A66C-2D2437D2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Time for lab 2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F192A-9FC8-674B-BA64-8FB027DA5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6837"/>
            <a:ext cx="10515600" cy="3737405"/>
          </a:xfrm>
        </p:spPr>
      </p:pic>
    </p:spTree>
    <p:extLst>
      <p:ext uri="{BB962C8B-B14F-4D97-AF65-F5344CB8AC3E}">
        <p14:creationId xmlns:p14="http://schemas.microsoft.com/office/powerpoint/2010/main" val="32630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Lab 3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05CAA3BD-A543-8548-982C-574DD7604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90" y="1059632"/>
            <a:ext cx="4768538" cy="4738735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7B66CD1-BCB2-A84F-95F0-532784AB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4" y="1305497"/>
            <a:ext cx="4572000" cy="1968500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A8C18D-8534-264B-864C-FBC735FE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61" y="3903584"/>
            <a:ext cx="28194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4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BA27F6362BF478135B298B2FDF029" ma:contentTypeVersion="10" ma:contentTypeDescription="Create a new document." ma:contentTypeScope="" ma:versionID="94e91c4ae3a9ca66db2e0e0b1b15fa1b">
  <xsd:schema xmlns:xsd="http://www.w3.org/2001/XMLSchema" xmlns:xs="http://www.w3.org/2001/XMLSchema" xmlns:p="http://schemas.microsoft.com/office/2006/metadata/properties" xmlns:ns3="ca051836-4c7d-40b5-819f-89e0d705a343" targetNamespace="http://schemas.microsoft.com/office/2006/metadata/properties" ma:root="true" ma:fieldsID="0e1ec914f7d73648906bef1d360b274d" ns3:_="">
    <xsd:import namespace="ca051836-4c7d-40b5-819f-89e0d705a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51836-4c7d-40b5-819f-89e0d705a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D3D505-4515-4789-A034-21D69CB59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A6821B-9D56-417B-998F-A62FA3374388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ca051836-4c7d-40b5-819f-89e0d705a343"/>
  </ds:schemaRefs>
</ds:datastoreItem>
</file>

<file path=customXml/itemProps3.xml><?xml version="1.0" encoding="utf-8"?>
<ds:datastoreItem xmlns:ds="http://schemas.openxmlformats.org/officeDocument/2006/customXml" ds:itemID="{45CAEB93-C18B-4946-83F8-220366D71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51836-4c7d-40b5-819f-89e0d705a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14491</TotalTime>
  <Words>138</Words>
  <Application>Microsoft Macintosh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Analysis</dc:title>
  <dc:creator>Pablo Gomez</dc:creator>
  <cp:lastModifiedBy>Jose Pablo Gomez-vazquez</cp:lastModifiedBy>
  <cp:revision>154</cp:revision>
  <cp:lastPrinted>2019-11-19T14:15:47Z</cp:lastPrinted>
  <dcterms:created xsi:type="dcterms:W3CDTF">2019-07-24T17:59:20Z</dcterms:created>
  <dcterms:modified xsi:type="dcterms:W3CDTF">2021-02-24T23:49:25Z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0x010100B57BA27F6362BF478135B298B2FDF029</vt:lpwstr>
  </property>
</Properties>
</file>