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311" r:id="rId2"/>
    <p:sldId id="304" r:id="rId3"/>
    <p:sldId id="305" r:id="rId4"/>
    <p:sldId id="273" r:id="rId5"/>
    <p:sldId id="312" r:id="rId6"/>
    <p:sldId id="306" r:id="rId7"/>
    <p:sldId id="307" r:id="rId8"/>
    <p:sldId id="287" r:id="rId9"/>
    <p:sldId id="284" r:id="rId10"/>
    <p:sldId id="308" r:id="rId11"/>
    <p:sldId id="309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5"/>
    <p:restoredTop sz="95204"/>
  </p:normalViewPr>
  <p:slideViewPr>
    <p:cSldViewPr snapToGrid="0">
      <p:cViewPr varScale="1">
        <p:scale>
          <a:sx n="128" d="100"/>
          <a:sy n="128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3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2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1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35-EFB7-0AEA-5045-656BDEC4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78296"/>
            <a:ext cx="10380573" cy="2012959"/>
          </a:xfrm>
        </p:spPr>
        <p:txBody>
          <a:bodyPr>
            <a:normAutofit fontScale="90000"/>
          </a:bodyPr>
          <a:lstStyle/>
          <a:p>
            <a:r>
              <a:rPr lang="en-US" dirty="0"/>
              <a:t>ART4320 Photography II</a:t>
            </a:r>
            <a:br>
              <a:rPr lang="en-US" dirty="0"/>
            </a:br>
            <a:r>
              <a:rPr lang="en-US" dirty="0"/>
              <a:t>Color Analysis Project</a:t>
            </a:r>
            <a:br>
              <a:rPr lang="en-US" dirty="0"/>
            </a:br>
            <a:r>
              <a:rPr lang="en-US" dirty="0"/>
              <a:t>Student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1436-BC26-B614-3EB3-1AF8050F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date:</a:t>
            </a:r>
          </a:p>
          <a:p>
            <a:r>
              <a:rPr lang="en-US" dirty="0"/>
              <a:t>Students need to submit their 3 photos, 3 pie charts, and 3 color wheels. </a:t>
            </a:r>
          </a:p>
          <a:p>
            <a:r>
              <a:rPr lang="en-US" dirty="0"/>
              <a:t>Please delete instructor’s examples before submissions.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Monochromatic photo, 1 pie chart, 1 color wheel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Analogous photo, 1 pie chart, 1 color wheel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complimentary photo, 1 pie chart, 1 color wheel</a:t>
            </a:r>
          </a:p>
        </p:txBody>
      </p:sp>
    </p:spTree>
    <p:extLst>
      <p:ext uri="{BB962C8B-B14F-4D97-AF65-F5344CB8AC3E}">
        <p14:creationId xmlns:p14="http://schemas.microsoft.com/office/powerpoint/2010/main" val="22664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228452"/>
            <a:ext cx="5156130" cy="741034"/>
          </a:xfrm>
        </p:spPr>
        <p:txBody>
          <a:bodyPr/>
          <a:lstStyle/>
          <a:p>
            <a:r>
              <a:rPr lang="en-US" sz="3000" dirty="0"/>
              <a:t>Complementary </a:t>
            </a:r>
            <a:r>
              <a:rPr lang="en-US" sz="3000" b="0" dirty="0">
                <a:cs typeface="Arial" panose="020B0604020202020204" pitchFamily="34" charset="0"/>
              </a:rPr>
              <a:t>Example</a:t>
            </a:r>
            <a:br>
              <a:rPr lang="en-US" sz="3000" b="0" dirty="0">
                <a:cs typeface="Arial" panose="020B0604020202020204" pitchFamily="34" charset="0"/>
              </a:rPr>
            </a:br>
            <a:r>
              <a:rPr lang="en-US" sz="3000" dirty="0">
                <a:solidFill>
                  <a:srgbClr val="FF0000"/>
                </a:solidFill>
              </a:rPr>
              <a:t>(delete later)</a:t>
            </a:r>
            <a:endParaRPr lang="en-US" sz="3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6" y="1138862"/>
            <a:ext cx="5480893" cy="54906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200" dirty="0"/>
              <a:t>Explain color harmony with color combination: complementary color scheme with purple and green.</a:t>
            </a:r>
          </a:p>
          <a:p>
            <a:pPr marL="457200" indent="-457200">
              <a:buAutoNum type="arabicPeriod"/>
            </a:pPr>
            <a:r>
              <a:rPr lang="en-US" sz="2200" dirty="0"/>
              <a:t>Write 5 hex colors with percentages: #85a860(35.98%),#a8248c(24.79%),#537a42(12.11%),#c8b2af(17.48%),#362d23(9.65%).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is the color of the main subject? (color and percentage) #85a860(35.98%)</a:t>
            </a:r>
          </a:p>
          <a:p>
            <a:pPr marL="457200" indent="-457200">
              <a:buAutoNum type="arabicPeriod"/>
            </a:pPr>
            <a:r>
              <a:rPr lang="en-US" sz="2200" dirty="0"/>
              <a:t>What are complementary colors (color and percentage)? Purple: #a8248c(24.79%), Green: #537a42(12.11%), #85a860(35.98%)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colors which are not complementary (color and percentage)? #c8b2af(17.48%),#362d23(9.65%)</a:t>
            </a:r>
          </a:p>
        </p:txBody>
      </p:sp>
      <p:pic>
        <p:nvPicPr>
          <p:cNvPr id="6" name="Content Placeholder 5" descr="A close up of a purple flower&#10;&#10;Description automatically generated">
            <a:extLst>
              <a:ext uri="{FF2B5EF4-FFF2-40B4-BE49-F238E27FC236}">
                <a16:creationId xmlns:a16="http://schemas.microsoft.com/office/drawing/2014/main" id="{E1AF618F-F803-5D5B-FC5F-CF4A99F87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3331" y="366873"/>
            <a:ext cx="1828800" cy="2743200"/>
          </a:xfr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51C84798-E35D-90F2-25F4-96D2CB20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17" y="1263953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332E401-D2AE-76AD-0BC2-24CAE795DC17}"/>
              </a:ext>
            </a:extLst>
          </p:cNvPr>
          <p:cNvSpPr txBox="1">
            <a:spLocks/>
          </p:cNvSpPr>
          <p:nvPr/>
        </p:nvSpPr>
        <p:spPr>
          <a:xfrm>
            <a:off x="832084" y="4099189"/>
            <a:ext cx="9965070" cy="190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Improvement plan based on color analysis</a:t>
            </a:r>
          </a:p>
          <a:p>
            <a:r>
              <a:rPr lang="en-US" sz="2000" dirty="0"/>
              <a:t>6. Please write any suggestions to have better color harmony (2-3 sentences).</a:t>
            </a:r>
          </a:p>
          <a:p>
            <a:r>
              <a:rPr lang="en-US" sz="2000" dirty="0"/>
              <a:t>This photo has a good complimentary color scheme. The purple flower is focused and saturated to get the most attention against green background. </a:t>
            </a:r>
          </a:p>
          <a:p>
            <a:endParaRPr lang="en-US" dirty="0"/>
          </a:p>
        </p:txBody>
      </p:sp>
      <p:pic>
        <p:nvPicPr>
          <p:cNvPr id="2" name="Content Placeholder 5" descr="A close up of a purple flower&#10;&#10;Description automatically generated">
            <a:extLst>
              <a:ext uri="{FF2B5EF4-FFF2-40B4-BE49-F238E27FC236}">
                <a16:creationId xmlns:a16="http://schemas.microsoft.com/office/drawing/2014/main" id="{A69F94DB-C2A5-4678-3264-DC7CABAD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4" y="382371"/>
            <a:ext cx="1828800" cy="2743200"/>
          </a:xfrm>
          <a:prstGeom prst="rect">
            <a:avLst/>
          </a:prstGeom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AECED8C-3DB0-9273-3F16-A31A7797D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294" y="-472811"/>
            <a:ext cx="4572000" cy="4572000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A994315-C747-2706-ADCF-692173B42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66" y="201478"/>
            <a:ext cx="4572000" cy="35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228452"/>
            <a:ext cx="4560525" cy="74103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Complementary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7" y="1138862"/>
            <a:ext cx="5311560" cy="5490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Explain color harmony with color combination: complementary color scheme with orange and blue.</a:t>
            </a:r>
          </a:p>
          <a:p>
            <a:pPr marL="457200" indent="-457200">
              <a:buAutoNum type="arabicPeriod"/>
            </a:pPr>
            <a:r>
              <a:rPr lang="en-US" sz="2200" dirty="0"/>
              <a:t>Write 5 hex colors with percentages: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is the color of the main subject? (color and percentage)</a:t>
            </a:r>
          </a:p>
          <a:p>
            <a:pPr marL="457200" indent="-457200">
              <a:buAutoNum type="arabicPeriod"/>
            </a:pPr>
            <a:r>
              <a:rPr lang="en-US" sz="2200" dirty="0"/>
              <a:t>What are complementary colors (color and percentage)?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colors which are not complementary (color and percentage)?</a:t>
            </a:r>
          </a:p>
        </p:txBody>
      </p:sp>
    </p:spTree>
    <p:extLst>
      <p:ext uri="{BB962C8B-B14F-4D97-AF65-F5344CB8AC3E}">
        <p14:creationId xmlns:p14="http://schemas.microsoft.com/office/powerpoint/2010/main" val="205385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332E401-D2AE-76AD-0BC2-24CAE795DC17}"/>
              </a:ext>
            </a:extLst>
          </p:cNvPr>
          <p:cNvSpPr txBox="1">
            <a:spLocks/>
          </p:cNvSpPr>
          <p:nvPr/>
        </p:nvSpPr>
        <p:spPr>
          <a:xfrm>
            <a:off x="822145" y="3092825"/>
            <a:ext cx="9965070" cy="28507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Improvement plan based on color analysis</a:t>
            </a:r>
          </a:p>
          <a:p>
            <a:r>
              <a:rPr lang="en-US" sz="1800" dirty="0"/>
              <a:t>6. Please write any suggestions to have better color harmony (2-3 sentences). What is your complementary color of the main subject? According to the color wheel, are they complementary colors (opposite colors)? (yellow-purple, orange-blue, red-green)? If not, which color combination will be better complementary? If you can take a photo again, what do you want to change? </a:t>
            </a:r>
          </a:p>
          <a:p>
            <a:endParaRPr lang="en-US" sz="1800" dirty="0"/>
          </a:p>
          <a:p>
            <a:r>
              <a:rPr lang="en-US" sz="1800" dirty="0"/>
              <a:t>7. Please provide us with your valuable comments/suggestions for data science, color theory, color analysis project, or cross-disciplinary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8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EFA827C8-C170-776D-D1C7-0EDEC499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74" y="-772483"/>
            <a:ext cx="9144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3" y="228452"/>
            <a:ext cx="5156129" cy="741034"/>
          </a:xfrm>
        </p:spPr>
        <p:txBody>
          <a:bodyPr/>
          <a:lstStyle/>
          <a:p>
            <a:r>
              <a:rPr lang="en-US" sz="3000" dirty="0"/>
              <a:t>Monochromatic Example </a:t>
            </a:r>
            <a:r>
              <a:rPr lang="en-US" sz="3000" dirty="0">
                <a:solidFill>
                  <a:srgbClr val="FF0000"/>
                </a:solidFill>
              </a:rPr>
              <a:t>(delete later)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7" y="969486"/>
            <a:ext cx="5311560" cy="5660062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dirty="0"/>
              <a:t>Explain color harmony with color combination: Monochromatic color scheme with gray tones.</a:t>
            </a:r>
          </a:p>
          <a:p>
            <a:pPr marL="457200" indent="-457200">
              <a:buAutoNum type="arabicPeriod"/>
            </a:pPr>
            <a:r>
              <a:rPr lang="en-US" dirty="0"/>
              <a:t>Write 5 hex colors with percentages: #929292(19.58%), #696969(8.46%), #1b1b1b(14.73%), #c7c7c7(29.60%), #434343(27.64%). </a:t>
            </a:r>
          </a:p>
          <a:p>
            <a:pPr marL="457200" indent="-457200">
              <a:buAutoNum type="arabicPeriod"/>
            </a:pPr>
            <a:r>
              <a:rPr lang="en-US" dirty="0"/>
              <a:t>Which color is the most used? #c7c7c7 (29.60%)</a:t>
            </a:r>
          </a:p>
          <a:p>
            <a:pPr marL="457200" indent="-457200">
              <a:buAutoNum type="arabicPeriod"/>
            </a:pPr>
            <a:r>
              <a:rPr lang="en-US" dirty="0"/>
              <a:t>What is the brightest color? #c7c7c7 (29.60%)</a:t>
            </a:r>
          </a:p>
          <a:p>
            <a:pPr marL="457200" indent="-457200">
              <a:buAutoNum type="arabicPeriod"/>
            </a:pPr>
            <a:r>
              <a:rPr lang="en-US" dirty="0"/>
              <a:t>What is the darkest color? #1b1b1b(14.73%)</a:t>
            </a:r>
          </a:p>
        </p:txBody>
      </p:sp>
      <p:pic>
        <p:nvPicPr>
          <p:cNvPr id="5" name="Content Placeholder 12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A633F838-8CE2-CCE5-6776-D9DD0787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452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 descr="A picture containing ground, outdoor&#10;&#10;Description automatically generated">
            <a:extLst>
              <a:ext uri="{FF2B5EF4-FFF2-40B4-BE49-F238E27FC236}">
                <a16:creationId xmlns:a16="http://schemas.microsoft.com/office/drawing/2014/main" id="{6B451CF6-2D02-6884-F488-59A8E1B7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6" y="228748"/>
            <a:ext cx="1828800" cy="2743200"/>
          </a:xfrm>
          <a:prstGeom prst="rect">
            <a:avLst/>
          </a:prstGeom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6985BC9E-27A6-0540-B6E3-70A996FB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76" y="-685948"/>
            <a:ext cx="4572000" cy="45720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E9ADCFC-2ED1-6DCB-DE4E-DC84668C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76" y="641202"/>
            <a:ext cx="5041900" cy="1917700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BD088E6-D6DD-5BF1-D5E2-1E0BD635CAA2}"/>
              </a:ext>
            </a:extLst>
          </p:cNvPr>
          <p:cNvSpPr txBox="1">
            <a:spLocks/>
          </p:cNvSpPr>
          <p:nvPr/>
        </p:nvSpPr>
        <p:spPr>
          <a:xfrm>
            <a:off x="1321376" y="3886052"/>
            <a:ext cx="9965070" cy="1984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Improvement plan based on color analysis</a:t>
            </a:r>
          </a:p>
          <a:p>
            <a:r>
              <a:rPr lang="en-US" sz="2000" dirty="0"/>
              <a:t>6. Please write any suggestions to have better color harmony (2-3 sentences).</a:t>
            </a:r>
          </a:p>
          <a:p>
            <a:r>
              <a:rPr lang="en-US" sz="2000" dirty="0"/>
              <a:t>This photo needs more light tones. It can increase exposure when you take a picture. Or you can edit the photo by increasing brightness.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1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228452"/>
            <a:ext cx="4560525" cy="741034"/>
          </a:xfrm>
        </p:spPr>
        <p:txBody>
          <a:bodyPr/>
          <a:lstStyle/>
          <a:p>
            <a:r>
              <a:rPr lang="en-US" dirty="0"/>
              <a:t>1. Monochromatic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7" y="1138862"/>
            <a:ext cx="5311560" cy="5490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Explain color harmony with color combination: </a:t>
            </a:r>
          </a:p>
          <a:p>
            <a:pPr marL="457200" indent="-457200">
              <a:buAutoNum type="arabicPeriod"/>
            </a:pPr>
            <a:r>
              <a:rPr lang="en-US" sz="2200" dirty="0"/>
              <a:t>Write 5 hex colors with percentages: </a:t>
            </a:r>
          </a:p>
          <a:p>
            <a:pPr marL="457200" indent="-457200">
              <a:buAutoNum type="arabicPeriod"/>
            </a:pPr>
            <a:r>
              <a:rPr lang="en-US" sz="2200" dirty="0"/>
              <a:t>Which color is the most used? 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brightest color? 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darkest color? </a:t>
            </a:r>
          </a:p>
        </p:txBody>
      </p:sp>
    </p:spTree>
    <p:extLst>
      <p:ext uri="{BB962C8B-B14F-4D97-AF65-F5344CB8AC3E}">
        <p14:creationId xmlns:p14="http://schemas.microsoft.com/office/powerpoint/2010/main" val="350054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332E401-D2AE-76AD-0BC2-24CAE795DC17}"/>
              </a:ext>
            </a:extLst>
          </p:cNvPr>
          <p:cNvSpPr txBox="1">
            <a:spLocks/>
          </p:cNvSpPr>
          <p:nvPr/>
        </p:nvSpPr>
        <p:spPr>
          <a:xfrm>
            <a:off x="832084" y="3747052"/>
            <a:ext cx="9965070" cy="29320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Improvement plan based on color analysis</a:t>
            </a:r>
          </a:p>
          <a:p>
            <a:r>
              <a:rPr lang="en-US" sz="1700" dirty="0"/>
              <a:t>6. Please write any suggestions to have better color harmony (2-3 sentences). When you see your photo, do you think that you have a full range of value? Do you have enough light tones (white)? Do you have enough dark tones (black)? If you can take a photo again, what can you improve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228452"/>
            <a:ext cx="4560525" cy="741034"/>
          </a:xfrm>
        </p:spPr>
        <p:txBody>
          <a:bodyPr/>
          <a:lstStyle/>
          <a:p>
            <a:r>
              <a:rPr lang="en-US" sz="3000" dirty="0"/>
              <a:t>Analogous </a:t>
            </a:r>
            <a:r>
              <a:rPr lang="en-US" sz="3000" b="0" dirty="0">
                <a:cs typeface="Arial" panose="020B0604020202020204" pitchFamily="34" charset="0"/>
              </a:rPr>
              <a:t>Example</a:t>
            </a:r>
            <a:r>
              <a:rPr lang="en-US" sz="3000" dirty="0">
                <a:solidFill>
                  <a:srgbClr val="FF0000"/>
                </a:solidFill>
              </a:rPr>
              <a:t> (delete later)</a:t>
            </a:r>
            <a:endParaRPr lang="en-US" sz="3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7" y="1138862"/>
            <a:ext cx="5311560" cy="54906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200" dirty="0"/>
              <a:t>Explain color harmony with color combination: Analogous color scheme with yellow and pink. </a:t>
            </a:r>
          </a:p>
          <a:p>
            <a:pPr marL="457200" indent="-457200">
              <a:buAutoNum type="arabicPeriod"/>
            </a:pPr>
            <a:r>
              <a:rPr lang="en-US" sz="2200" dirty="0"/>
              <a:t>Write 5 hex colors with percentages: #d16770(32.51%),#e7af31(29.17%),#f4b6a3(16.80%),#a24238(7.76%), #58le16(13.77%)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Which color is the most used? #d16770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are analogous colors (color and percentage)? #d16770(32.51%),#e7af31(29.17%), #f4b6a3(16.80%)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is the colors which are not analogous? #a24238(7.76%), #58le16(13.77%)</a:t>
            </a:r>
          </a:p>
        </p:txBody>
      </p:sp>
      <p:pic>
        <p:nvPicPr>
          <p:cNvPr id="6" name="Content Placeholder 5" descr="A close up of a flower&#10;&#10;Description automatically generated">
            <a:extLst>
              <a:ext uri="{FF2B5EF4-FFF2-40B4-BE49-F238E27FC236}">
                <a16:creationId xmlns:a16="http://schemas.microsoft.com/office/drawing/2014/main" id="{45689618-E8F9-7AAD-E0C2-21F60CC3D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335" y="228452"/>
            <a:ext cx="1828800" cy="2743200"/>
          </a:xfr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9CDF9F8B-1D29-CF40-6D66-C960902D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5" y="96948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FBDB1AD7-7FD1-B97F-A397-C8F6C0B4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0" y="851648"/>
            <a:ext cx="1828800" cy="27432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C546C34-9759-27C2-994F-E7BCD8B5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95" y="190861"/>
            <a:ext cx="4572000" cy="3487711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332E401-D2AE-76AD-0BC2-24CAE795DC17}"/>
              </a:ext>
            </a:extLst>
          </p:cNvPr>
          <p:cNvSpPr txBox="1">
            <a:spLocks/>
          </p:cNvSpPr>
          <p:nvPr/>
        </p:nvSpPr>
        <p:spPr>
          <a:xfrm>
            <a:off x="832084" y="4099189"/>
            <a:ext cx="9965070" cy="19071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Improvement plan based on color analysis</a:t>
            </a:r>
          </a:p>
          <a:p>
            <a:r>
              <a:rPr lang="en-US" sz="2000" dirty="0"/>
              <a:t>6. Please write any suggestions to have better color harmony (2-3 sentences).</a:t>
            </a:r>
          </a:p>
          <a:p>
            <a:r>
              <a:rPr lang="en-US" sz="2000" dirty="0"/>
              <a:t>This photo used good balance and harmonies of using analogous colors. You can see #e7af3,# f4b6af, #d16770 are matched with A, B, C on the color wheel. If I want to add more colors, any purple color will be good for harmony. </a:t>
            </a:r>
          </a:p>
          <a:p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4E0D4896-FFF3-3B3D-5B09-6ED7F133E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959" y="-779135"/>
            <a:ext cx="5427702" cy="54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228452"/>
            <a:ext cx="4560525" cy="741034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Analogous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7" y="1138862"/>
            <a:ext cx="5311560" cy="5490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Explain color harmony with color combination: Analogous color scheme with yellow and pink. </a:t>
            </a:r>
          </a:p>
          <a:p>
            <a:pPr marL="457200" indent="-457200">
              <a:buAutoNum type="arabicPeriod"/>
            </a:pPr>
            <a:r>
              <a:rPr lang="en-US" sz="2200" dirty="0"/>
              <a:t>Write 5 hex colors with percentages: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is the color of the main subject? (color and percentage)</a:t>
            </a:r>
          </a:p>
          <a:p>
            <a:pPr marL="457200" indent="-457200">
              <a:buAutoNum type="arabicPeriod"/>
            </a:pPr>
            <a:r>
              <a:rPr lang="en-US" sz="2200" dirty="0"/>
              <a:t>What are analogous colors (color and percentage)?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colors which are not analogous (color and percentage)? </a:t>
            </a:r>
          </a:p>
        </p:txBody>
      </p:sp>
    </p:spTree>
    <p:extLst>
      <p:ext uri="{BB962C8B-B14F-4D97-AF65-F5344CB8AC3E}">
        <p14:creationId xmlns:p14="http://schemas.microsoft.com/office/powerpoint/2010/main" val="387843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332E401-D2AE-76AD-0BC2-24CAE795DC17}"/>
              </a:ext>
            </a:extLst>
          </p:cNvPr>
          <p:cNvSpPr txBox="1">
            <a:spLocks/>
          </p:cNvSpPr>
          <p:nvPr/>
        </p:nvSpPr>
        <p:spPr>
          <a:xfrm>
            <a:off x="832084" y="3538331"/>
            <a:ext cx="9965070" cy="2468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Improvement plan based on color analysis</a:t>
            </a:r>
          </a:p>
          <a:p>
            <a:r>
              <a:rPr lang="en-US" sz="1700" dirty="0"/>
              <a:t>6. Please write any suggestions to have better color harmony (2-3 sentences). When you compare your pie chart and the color wheels, which analogous colors are missing?  If you can take a photo again, which color will be good to add for analogous harmony? Which color will be good to remove (background or distracting colors) for analogous harmony?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53837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909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Bierstadt</vt:lpstr>
      <vt:lpstr>BevelVTI</vt:lpstr>
      <vt:lpstr>ART4320 Photography II Color Analysis Project Student Name:</vt:lpstr>
      <vt:lpstr>Monochromatic Example (delete later)</vt:lpstr>
      <vt:lpstr>PowerPoint Presentation</vt:lpstr>
      <vt:lpstr>1. Monochromatic</vt:lpstr>
      <vt:lpstr>PowerPoint Presentation</vt:lpstr>
      <vt:lpstr>Analogous Example (delete later)</vt:lpstr>
      <vt:lpstr>PowerPoint Presentation</vt:lpstr>
      <vt:lpstr>2. Analogous</vt:lpstr>
      <vt:lpstr>PowerPoint Presentation</vt:lpstr>
      <vt:lpstr>Complementary Example (delete later)</vt:lpstr>
      <vt:lpstr>PowerPoint Presentation</vt:lpstr>
      <vt:lpstr>3. Complementary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ART4320 Photography II</dc:title>
  <dc:creator>Kim, Hye Y.</dc:creator>
  <cp:lastModifiedBy>Kim, Hye Y.</cp:lastModifiedBy>
  <cp:revision>26</cp:revision>
  <dcterms:created xsi:type="dcterms:W3CDTF">2022-09-20T14:17:14Z</dcterms:created>
  <dcterms:modified xsi:type="dcterms:W3CDTF">2023-01-27T16:37:49Z</dcterms:modified>
</cp:coreProperties>
</file>