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1CF"/>
          </a:solidFill>
        </a:fill>
      </a:tcStyle>
    </a:wholeTbl>
    <a:band2H>
      <a:tcTxStyle/>
      <a:tcStyle>
        <a:tcBdr/>
        <a:fill>
          <a:solidFill>
            <a:srgbClr val="EE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9CE"/>
          </a:solidFill>
        </a:fill>
      </a:tcStyle>
    </a:wholeTbl>
    <a:band2H>
      <a:tcTxStyle/>
      <a:tcStyle>
        <a:tcBdr/>
        <a:fill>
          <a:solidFill>
            <a:srgbClr val="FBED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CFEE"/>
          </a:solidFill>
        </a:fill>
      </a:tcStyle>
    </a:wholeTbl>
    <a:band2H>
      <a:tcTxStyle/>
      <a:tcStyle>
        <a:tcBdr/>
        <a:fill>
          <a:solidFill>
            <a:srgbClr val="FBE8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2"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1143000" y="685800"/>
            <a:ext cx="4572000" cy="3429000"/>
          </a:xfrm>
          <a:prstGeom prst="rect">
            <a:avLst/>
          </a:prstGeom>
        </p:spPr>
        <p:txBody>
          <a:bodyPr/>
          <a:lstStyle/>
          <a:p>
            <a:endParaRPr/>
          </a:p>
        </p:txBody>
      </p:sp>
      <p:sp>
        <p:nvSpPr>
          <p:cNvPr id="139" name="Shape 13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Bierstadt"/>
      </a:defRPr>
    </a:lvl1pPr>
    <a:lvl2pPr indent="228600" latinLnBrk="0">
      <a:defRPr sz="1200">
        <a:latin typeface="+mn-lt"/>
        <a:ea typeface="+mn-ea"/>
        <a:cs typeface="+mn-cs"/>
        <a:sym typeface="Bierstadt"/>
      </a:defRPr>
    </a:lvl2pPr>
    <a:lvl3pPr indent="457200" latinLnBrk="0">
      <a:defRPr sz="1200">
        <a:latin typeface="+mn-lt"/>
        <a:ea typeface="+mn-ea"/>
        <a:cs typeface="+mn-cs"/>
        <a:sym typeface="Bierstadt"/>
      </a:defRPr>
    </a:lvl3pPr>
    <a:lvl4pPr indent="685800" latinLnBrk="0">
      <a:defRPr sz="1200">
        <a:latin typeface="+mn-lt"/>
        <a:ea typeface="+mn-ea"/>
        <a:cs typeface="+mn-cs"/>
        <a:sym typeface="Bierstadt"/>
      </a:defRPr>
    </a:lvl4pPr>
    <a:lvl5pPr indent="914400" latinLnBrk="0">
      <a:defRPr sz="1200">
        <a:latin typeface="+mn-lt"/>
        <a:ea typeface="+mn-ea"/>
        <a:cs typeface="+mn-cs"/>
        <a:sym typeface="Bierstadt"/>
      </a:defRPr>
    </a:lvl5pPr>
    <a:lvl6pPr indent="1143000" latinLnBrk="0">
      <a:defRPr sz="1200">
        <a:latin typeface="+mn-lt"/>
        <a:ea typeface="+mn-ea"/>
        <a:cs typeface="+mn-cs"/>
        <a:sym typeface="Bierstadt"/>
      </a:defRPr>
    </a:lvl6pPr>
    <a:lvl7pPr indent="1371600" latinLnBrk="0">
      <a:defRPr sz="1200">
        <a:latin typeface="+mn-lt"/>
        <a:ea typeface="+mn-ea"/>
        <a:cs typeface="+mn-cs"/>
        <a:sym typeface="Bierstadt"/>
      </a:defRPr>
    </a:lvl7pPr>
    <a:lvl8pPr indent="1600200" latinLnBrk="0">
      <a:defRPr sz="1200">
        <a:latin typeface="+mn-lt"/>
        <a:ea typeface="+mn-ea"/>
        <a:cs typeface="+mn-cs"/>
        <a:sym typeface="Bierstadt"/>
      </a:defRPr>
    </a:lvl8pPr>
    <a:lvl9pPr indent="1828800" latinLnBrk="0">
      <a:defRPr sz="1200">
        <a:latin typeface="+mn-lt"/>
        <a:ea typeface="+mn-ea"/>
        <a:cs typeface="+mn-cs"/>
        <a:sym typeface="Bierstadt"/>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Rectangle 17"/>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8" name="Rectangle 11"/>
          <p:cNvSpPr/>
          <p:nvPr/>
        </p:nvSpPr>
        <p:spPr>
          <a:xfrm>
            <a:off x="-1" y="-2"/>
            <a:ext cx="12188954" cy="3567547"/>
          </a:xfrm>
          <a:prstGeom prst="rect">
            <a:avLst/>
          </a:prstGeom>
          <a:solidFill>
            <a:srgbClr val="FFFFFF"/>
          </a:solidFill>
          <a:ln w="12700">
            <a:miter lim="400000"/>
          </a:ln>
          <a:effectLst>
            <a:outerShdw blurRad="228600" dist="152400" dir="5460000" rotWithShape="0">
              <a:srgbClr val="000000">
                <a:alpha val="30000"/>
              </a:srgbClr>
            </a:outerShdw>
          </a:effectLst>
        </p:spPr>
        <p:txBody>
          <a:bodyPr lIns="45719" rIns="45719" anchor="ctr"/>
          <a:lstStyle/>
          <a:p>
            <a:pPr algn="ctr">
              <a:defRPr>
                <a:solidFill>
                  <a:srgbClr val="FFFFFF"/>
                </a:solidFill>
              </a:defRPr>
            </a:pPr>
            <a:endParaRPr/>
          </a:p>
        </p:txBody>
      </p:sp>
      <p:sp>
        <p:nvSpPr>
          <p:cNvPr id="19" name="Title Text"/>
          <p:cNvSpPr txBox="1">
            <a:spLocks noGrp="1"/>
          </p:cNvSpPr>
          <p:nvPr>
            <p:ph type="title"/>
          </p:nvPr>
        </p:nvSpPr>
        <p:spPr>
          <a:xfrm>
            <a:off x="761801" y="852054"/>
            <a:ext cx="10380573" cy="2581464"/>
          </a:xfrm>
          <a:prstGeom prst="rect">
            <a:avLst/>
          </a:prstGeom>
        </p:spPr>
        <p:txBody>
          <a:bodyPr anchor="b"/>
          <a:lstStyle>
            <a:lvl1pPr>
              <a:defRPr sz="4800"/>
            </a:lvl1pPr>
          </a:lstStyle>
          <a:p>
            <a:r>
              <a:t>Title Text</a:t>
            </a:r>
          </a:p>
        </p:txBody>
      </p:sp>
      <p:sp>
        <p:nvSpPr>
          <p:cNvPr id="20" name="Body Level One…"/>
          <p:cNvSpPr txBox="1">
            <a:spLocks noGrp="1"/>
          </p:cNvSpPr>
          <p:nvPr>
            <p:ph type="body" sz="half" idx="1"/>
          </p:nvPr>
        </p:nvSpPr>
        <p:spPr>
          <a:xfrm>
            <a:off x="761801" y="3754582"/>
            <a:ext cx="10380573" cy="2244437"/>
          </a:xfrm>
          <a:prstGeom prst="rect">
            <a:avLst/>
          </a:prstGeom>
        </p:spPr>
        <p:txBody>
          <a:bodyPr/>
          <a:lstStyle>
            <a:lvl1pPr>
              <a:defRPr sz="2400"/>
            </a:lvl1pPr>
            <a:lvl2pPr indent="457200">
              <a:defRPr sz="2400"/>
            </a:lvl2pPr>
            <a:lvl3pPr indent="914400">
              <a:defRPr sz="2400"/>
            </a:lvl3pPr>
            <a:lvl4pPr indent="1371600">
              <a:defRPr sz="2400"/>
            </a:lvl4pPr>
            <a:lvl5pPr indent="1828800">
              <a:defRPr sz="2400"/>
            </a:lvl5pPr>
          </a:lstStyle>
          <a:p>
            <a:r>
              <a:t>Body Level One</a:t>
            </a:r>
          </a:p>
          <a:p>
            <a:pPr lvl="1"/>
            <a:r>
              <a:t>Body Level Two</a:t>
            </a:r>
          </a:p>
          <a:p>
            <a:pPr lvl="2"/>
            <a:r>
              <a:t>Body Level Three</a:t>
            </a:r>
          </a:p>
          <a:p>
            <a:pPr lvl="3"/>
            <a:r>
              <a:t>Body Level Four</a:t>
            </a:r>
          </a:p>
          <a:p>
            <a:pPr lvl="4"/>
            <a:r>
              <a:t>Body Level Five</a:t>
            </a:r>
          </a:p>
        </p:txBody>
      </p:sp>
      <p:sp>
        <p:nvSpPr>
          <p:cNvPr id="21" name="Straight Connector 22"/>
          <p:cNvSpPr/>
          <p:nvPr/>
        </p:nvSpPr>
        <p:spPr>
          <a:xfrm>
            <a:off x="11668155" y="5641009"/>
            <a:ext cx="1" cy="599070"/>
          </a:xfrm>
          <a:prstGeom prst="line">
            <a:avLst/>
          </a:prstGeom>
          <a:ln w="38100">
            <a:solidFill>
              <a:srgbClr val="000000"/>
            </a:solidFill>
            <a:miter/>
          </a:ln>
        </p:spPr>
        <p:txBody>
          <a:bodyPr lIns="45719" rIns="45719"/>
          <a:lstStyle/>
          <a:p>
            <a:endParaRPr/>
          </a:p>
        </p:txBody>
      </p:sp>
      <p:sp>
        <p:nvSpPr>
          <p:cNvPr id="22" name="Straight Connector 10"/>
          <p:cNvSpPr/>
          <p:nvPr/>
        </p:nvSpPr>
        <p:spPr>
          <a:xfrm>
            <a:off x="11668155" y="5641009"/>
            <a:ext cx="1" cy="599070"/>
          </a:xfrm>
          <a:prstGeom prst="line">
            <a:avLst/>
          </a:prstGeom>
          <a:ln w="38100">
            <a:solidFill>
              <a:srgbClr val="000000"/>
            </a:solidFill>
            <a:miter/>
          </a:ln>
        </p:spPr>
        <p:txBody>
          <a:bodyPr lIns="45719" rIns="45719"/>
          <a:lstStyle/>
          <a:p>
            <a:endParaRP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xfrm>
            <a:off x="761798" y="2750125"/>
            <a:ext cx="10381207" cy="326179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26" name="Rectangle 1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27" name="Rectangle 7"/>
          <p:cNvSpPr/>
          <p:nvPr/>
        </p:nvSpPr>
        <p:spPr>
          <a:xfrm>
            <a:off x="7813964" y="0"/>
            <a:ext cx="4378037" cy="6858000"/>
          </a:xfrm>
          <a:prstGeom prst="rect">
            <a:avLst/>
          </a:prstGeom>
          <a:solidFill>
            <a:srgbClr val="FFFFFF"/>
          </a:solidFill>
          <a:ln w="12700">
            <a:miter lim="400000"/>
          </a:ln>
          <a:effectLst>
            <a:outerShdw blurRad="254000" dist="152400" dir="10680000" rotWithShape="0">
              <a:srgbClr val="000000">
                <a:alpha val="15000"/>
              </a:srgbClr>
            </a:outerShdw>
          </a:effectLst>
        </p:spPr>
        <p:txBody>
          <a:bodyPr lIns="45719" rIns="45719" anchor="ctr"/>
          <a:lstStyle/>
          <a:p>
            <a:pPr algn="ctr">
              <a:defRPr>
                <a:solidFill>
                  <a:srgbClr val="FFFFFF"/>
                </a:solidFill>
              </a:defRPr>
            </a:pPr>
            <a:endParaRPr/>
          </a:p>
        </p:txBody>
      </p:sp>
      <p:sp>
        <p:nvSpPr>
          <p:cNvPr id="128" name="Straight Connector 13"/>
          <p:cNvSpPr/>
          <p:nvPr/>
        </p:nvSpPr>
        <p:spPr>
          <a:xfrm>
            <a:off x="10062637" y="419671"/>
            <a:ext cx="599070" cy="1"/>
          </a:xfrm>
          <a:prstGeom prst="line">
            <a:avLst/>
          </a:prstGeom>
          <a:ln w="38100">
            <a:solidFill>
              <a:srgbClr val="000000"/>
            </a:solidFill>
            <a:miter/>
          </a:ln>
        </p:spPr>
        <p:txBody>
          <a:bodyPr lIns="45719" rIns="45719"/>
          <a:lstStyle/>
          <a:p>
            <a:endParaRPr/>
          </a:p>
        </p:txBody>
      </p:sp>
      <p:sp>
        <p:nvSpPr>
          <p:cNvPr id="129" name="Title Text"/>
          <p:cNvSpPr txBox="1">
            <a:spLocks noGrp="1"/>
          </p:cNvSpPr>
          <p:nvPr>
            <p:ph type="title"/>
          </p:nvPr>
        </p:nvSpPr>
        <p:spPr>
          <a:xfrm>
            <a:off x="8139544" y="872835"/>
            <a:ext cx="2521528" cy="5119258"/>
          </a:xfrm>
          <a:prstGeom prst="rect">
            <a:avLst/>
          </a:prstGeom>
        </p:spPr>
        <p:txBody>
          <a:bodyPr anchor="t"/>
          <a:lstStyle/>
          <a:p>
            <a:r>
              <a:t>Title Text</a:t>
            </a:r>
          </a:p>
        </p:txBody>
      </p:sp>
      <p:sp>
        <p:nvSpPr>
          <p:cNvPr id="130" name="Body Level One…"/>
          <p:cNvSpPr txBox="1">
            <a:spLocks noGrp="1"/>
          </p:cNvSpPr>
          <p:nvPr>
            <p:ph type="body" idx="1"/>
          </p:nvPr>
        </p:nvSpPr>
        <p:spPr>
          <a:xfrm>
            <a:off x="756746" y="872835"/>
            <a:ext cx="6634169" cy="511925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1" name="Straight Connector 15"/>
          <p:cNvSpPr/>
          <p:nvPr/>
        </p:nvSpPr>
        <p:spPr>
          <a:xfrm>
            <a:off x="10062637" y="419671"/>
            <a:ext cx="599070" cy="1"/>
          </a:xfrm>
          <a:prstGeom prst="line">
            <a:avLst/>
          </a:prstGeom>
          <a:ln w="38100">
            <a:solidFill>
              <a:srgbClr val="000000"/>
            </a:solidFill>
            <a:miter/>
          </a:ln>
        </p:spPr>
        <p:txBody>
          <a:bodyPr lIns="45719" rIns="45719"/>
          <a:lstStyle/>
          <a:p>
            <a:endParaRPr/>
          </a:p>
        </p:txBody>
      </p:sp>
      <p:sp>
        <p:nvSpPr>
          <p:cNvPr id="132" name="Slide Number"/>
          <p:cNvSpPr txBox="1">
            <a:spLocks noGrp="1"/>
          </p:cNvSpPr>
          <p:nvPr>
            <p:ph type="sldNum" sz="quarter" idx="2"/>
          </p:nvPr>
        </p:nvSpPr>
        <p:spPr>
          <a:xfrm>
            <a:off x="11520259" y="266953"/>
            <a:ext cx="301909"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xfrm>
            <a:off x="761798" y="2750125"/>
            <a:ext cx="10381207" cy="326179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9" name="Rectangle 9"/>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0" name="Rectangle 11"/>
          <p:cNvSpPr/>
          <p:nvPr/>
        </p:nvSpPr>
        <p:spPr>
          <a:xfrm>
            <a:off x="0" y="-2"/>
            <a:ext cx="12192000" cy="3862064"/>
          </a:xfrm>
          <a:prstGeom prst="rect">
            <a:avLst/>
          </a:prstGeom>
          <a:solidFill>
            <a:srgbClr val="FFFFFF"/>
          </a:solidFill>
          <a:ln w="12700">
            <a:miter lim="400000"/>
          </a:ln>
          <a:effectLst>
            <a:outerShdw blurRad="203200" dist="127000" dir="5460000" rotWithShape="0">
              <a:srgbClr val="000000">
                <a:alpha val="30000"/>
              </a:srgbClr>
            </a:outerShdw>
          </a:effectLst>
        </p:spPr>
        <p:txBody>
          <a:bodyPr lIns="45719" rIns="45719" anchor="ctr"/>
          <a:lstStyle/>
          <a:p>
            <a:pPr algn="ctr">
              <a:defRPr>
                <a:solidFill>
                  <a:srgbClr val="FFFFFF"/>
                </a:solidFill>
              </a:defRPr>
            </a:pPr>
            <a:endParaRPr/>
          </a:p>
        </p:txBody>
      </p:sp>
      <p:sp>
        <p:nvSpPr>
          <p:cNvPr id="41" name="Straight Connector 13"/>
          <p:cNvSpPr/>
          <p:nvPr/>
        </p:nvSpPr>
        <p:spPr>
          <a:xfrm>
            <a:off x="11668155" y="852056"/>
            <a:ext cx="1" cy="599070"/>
          </a:xfrm>
          <a:prstGeom prst="line">
            <a:avLst/>
          </a:prstGeom>
          <a:ln w="38100">
            <a:solidFill>
              <a:srgbClr val="000000"/>
            </a:solidFill>
            <a:miter/>
          </a:ln>
        </p:spPr>
        <p:txBody>
          <a:bodyPr lIns="45719" rIns="45719"/>
          <a:lstStyle/>
          <a:p>
            <a:endParaRPr/>
          </a:p>
        </p:txBody>
      </p:sp>
      <p:sp>
        <p:nvSpPr>
          <p:cNvPr id="42" name="Title Text"/>
          <p:cNvSpPr txBox="1">
            <a:spLocks noGrp="1"/>
          </p:cNvSpPr>
          <p:nvPr>
            <p:ph type="title"/>
          </p:nvPr>
        </p:nvSpPr>
        <p:spPr>
          <a:xfrm>
            <a:off x="761800" y="852056"/>
            <a:ext cx="10380573" cy="2576945"/>
          </a:xfrm>
          <a:prstGeom prst="rect">
            <a:avLst/>
          </a:prstGeom>
        </p:spPr>
        <p:txBody>
          <a:bodyPr anchor="b"/>
          <a:lstStyle>
            <a:lvl1pPr>
              <a:defRPr sz="5400"/>
            </a:lvl1pPr>
          </a:lstStyle>
          <a:p>
            <a:r>
              <a:t>Title Text</a:t>
            </a:r>
          </a:p>
        </p:txBody>
      </p:sp>
      <p:sp>
        <p:nvSpPr>
          <p:cNvPr id="43" name="Body Level One…"/>
          <p:cNvSpPr txBox="1">
            <a:spLocks noGrp="1"/>
          </p:cNvSpPr>
          <p:nvPr>
            <p:ph type="body" sz="half" idx="1"/>
          </p:nvPr>
        </p:nvSpPr>
        <p:spPr>
          <a:xfrm>
            <a:off x="761797" y="4202831"/>
            <a:ext cx="10395116" cy="1789261"/>
          </a:xfrm>
          <a:prstGeom prst="rect">
            <a:avLst/>
          </a:prstGeom>
        </p:spPr>
        <p:txBody>
          <a:bodyPr/>
          <a:lstStyle>
            <a:lvl1pPr>
              <a:defRPr sz="2400"/>
            </a:lvl1pPr>
            <a:lvl2pPr indent="457200">
              <a:defRPr sz="2400"/>
            </a:lvl2pPr>
            <a:lvl3pPr indent="914400">
              <a:defRPr sz="2400"/>
            </a:lvl3pPr>
            <a:lvl4pPr indent="1371600">
              <a:defRPr sz="2400"/>
            </a:lvl4pPr>
            <a:lvl5pPr indent="1828800">
              <a:defRPr sz="2400"/>
            </a:lvl5pPr>
          </a:lstStyle>
          <a:p>
            <a:r>
              <a:t>Body Level One</a:t>
            </a:r>
          </a:p>
          <a:p>
            <a:pPr lvl="1"/>
            <a:r>
              <a:t>Body Level Two</a:t>
            </a:r>
          </a:p>
          <a:p>
            <a:pPr lvl="2"/>
            <a:r>
              <a:t>Body Level Three</a:t>
            </a:r>
          </a:p>
          <a:p>
            <a:pPr lvl="3"/>
            <a:r>
              <a:t>Body Level Four</a:t>
            </a:r>
          </a:p>
          <a:p>
            <a:pPr lvl="4"/>
            <a:r>
              <a:t>Body Level Five</a:t>
            </a:r>
          </a:p>
        </p:txBody>
      </p:sp>
      <p:sp>
        <p:nvSpPr>
          <p:cNvPr id="44" name="Straight Connector 10"/>
          <p:cNvSpPr/>
          <p:nvPr/>
        </p:nvSpPr>
        <p:spPr>
          <a:xfrm>
            <a:off x="11668155" y="852056"/>
            <a:ext cx="1" cy="599070"/>
          </a:xfrm>
          <a:prstGeom prst="line">
            <a:avLst/>
          </a:prstGeom>
          <a:ln w="38100">
            <a:solidFill>
              <a:srgbClr val="000000"/>
            </a:solidFill>
            <a:miter/>
          </a:ln>
        </p:spPr>
        <p:txBody>
          <a:bodyPr lIns="45719" rIns="45719"/>
          <a:lstStyle/>
          <a:p>
            <a:endParaRPr/>
          </a:p>
        </p:txBody>
      </p:sp>
      <p:sp>
        <p:nvSpPr>
          <p:cNvPr id="45" name="Slide Number"/>
          <p:cNvSpPr txBox="1">
            <a:spLocks noGrp="1"/>
          </p:cNvSpPr>
          <p:nvPr>
            <p:ph type="sldNum" sz="quarter" idx="2"/>
          </p:nvPr>
        </p:nvSpPr>
        <p:spPr>
          <a:xfrm>
            <a:off x="11517201" y="266953"/>
            <a:ext cx="301909"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Body Level One…"/>
          <p:cNvSpPr txBox="1">
            <a:spLocks noGrp="1"/>
          </p:cNvSpPr>
          <p:nvPr>
            <p:ph type="body" sz="quarter" idx="1"/>
          </p:nvPr>
        </p:nvSpPr>
        <p:spPr>
          <a:xfrm>
            <a:off x="761800" y="2833254"/>
            <a:ext cx="5045282" cy="316576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1517201" y="266953"/>
            <a:ext cx="301909"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1" name="Title Text"/>
          <p:cNvSpPr txBox="1">
            <a:spLocks noGrp="1"/>
          </p:cNvSpPr>
          <p:nvPr>
            <p:ph type="title"/>
          </p:nvPr>
        </p:nvSpPr>
        <p:spPr>
          <a:xfrm>
            <a:off x="761801" y="872835"/>
            <a:ext cx="10380573" cy="1427020"/>
          </a:xfrm>
          <a:prstGeom prst="rect">
            <a:avLst/>
          </a:prstGeom>
        </p:spPr>
        <p:txBody>
          <a:bodyPr/>
          <a:lstStyle/>
          <a:p>
            <a:r>
              <a:t>Title Text</a:t>
            </a:r>
          </a:p>
        </p:txBody>
      </p:sp>
      <p:sp>
        <p:nvSpPr>
          <p:cNvPr id="62" name="Body Level One…"/>
          <p:cNvSpPr txBox="1">
            <a:spLocks noGrp="1"/>
          </p:cNvSpPr>
          <p:nvPr>
            <p:ph type="body" sz="quarter" idx="1"/>
          </p:nvPr>
        </p:nvSpPr>
        <p:spPr>
          <a:xfrm>
            <a:off x="761800" y="2713326"/>
            <a:ext cx="5023425" cy="823913"/>
          </a:xfrm>
          <a:prstGeom prst="rect">
            <a:avLst/>
          </a:prstGeom>
        </p:spPr>
        <p:txBody>
          <a:bodyPr anchor="b"/>
          <a:lstStyle>
            <a:lvl1pPr>
              <a:defRPr sz="2400" i="1"/>
            </a:lvl1pPr>
            <a:lvl2pPr indent="457200">
              <a:defRPr sz="2400" i="1"/>
            </a:lvl2pPr>
            <a:lvl3pPr indent="914400">
              <a:defRPr sz="2400" i="1"/>
            </a:lvl3pPr>
            <a:lvl4pPr indent="1371600">
              <a:defRPr sz="2400" i="1"/>
            </a:lvl4pPr>
            <a:lvl5pPr indent="1828800">
              <a:defRPr sz="2400" i="1"/>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21"/>
          </p:nvPr>
        </p:nvSpPr>
        <p:spPr>
          <a:xfrm>
            <a:off x="6094210" y="2713326"/>
            <a:ext cx="5048165" cy="823913"/>
          </a:xfrm>
          <a:prstGeom prst="rect">
            <a:avLst/>
          </a:prstGeom>
        </p:spPr>
        <p:txBody>
          <a:bodyPr anchor="b"/>
          <a:lstStyle/>
          <a:p>
            <a:pPr>
              <a:defRPr sz="2400" i="1"/>
            </a:pPr>
            <a:endParaRPr/>
          </a:p>
        </p:txBody>
      </p:sp>
      <p:sp>
        <p:nvSpPr>
          <p:cNvPr id="64" name="Slide Number"/>
          <p:cNvSpPr txBox="1">
            <a:spLocks noGrp="1"/>
          </p:cNvSpPr>
          <p:nvPr>
            <p:ph type="sldNum" sz="quarter" idx="2"/>
          </p:nvPr>
        </p:nvSpPr>
        <p:spPr>
          <a:xfrm>
            <a:off x="11517201" y="266953"/>
            <a:ext cx="301909"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Title Text"/>
          <p:cNvSpPr txBox="1">
            <a:spLocks noGrp="1"/>
          </p:cNvSpPr>
          <p:nvPr>
            <p:ph type="title"/>
          </p:nvPr>
        </p:nvSpPr>
        <p:spPr>
          <a:prstGeom prst="rect">
            <a:avLst/>
          </a:prstGeom>
        </p:spPr>
        <p:txBody>
          <a:bodyPr/>
          <a:lstStyle/>
          <a:p>
            <a:r>
              <a:t>Title Text</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9"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80" name="Straight Connector 4"/>
          <p:cNvSpPr/>
          <p:nvPr/>
        </p:nvSpPr>
        <p:spPr>
          <a:xfrm>
            <a:off x="11668155" y="5641009"/>
            <a:ext cx="1" cy="599070"/>
          </a:xfrm>
          <a:prstGeom prst="line">
            <a:avLst/>
          </a:prstGeom>
          <a:ln w="38100">
            <a:solidFill>
              <a:srgbClr val="000000"/>
            </a:solidFill>
            <a:miter/>
          </a:ln>
        </p:spPr>
        <p:txBody>
          <a:bodyPr lIns="45719" rIns="45719"/>
          <a:lstStyle/>
          <a:p>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8" name="Rectangle 16"/>
          <p:cNvSpPr/>
          <p:nvPr/>
        </p:nvSpPr>
        <p:spPr>
          <a:xfrm>
            <a:off x="79067" y="0"/>
            <a:ext cx="4998624" cy="6858000"/>
          </a:xfrm>
          <a:prstGeom prst="rect">
            <a:avLst/>
          </a:prstGeom>
          <a:solidFill>
            <a:srgbClr val="FFFFFF"/>
          </a:solidFill>
          <a:ln w="12700">
            <a:miter lim="400000"/>
          </a:ln>
          <a:effectLst>
            <a:outerShdw blurRad="228600" dist="114300" dir="21540000" rotWithShape="0">
              <a:srgbClr val="000000">
                <a:alpha val="10000"/>
              </a:srgbClr>
            </a:outerShdw>
          </a:effectLst>
        </p:spPr>
        <p:txBody>
          <a:bodyPr lIns="45719" rIns="45719" anchor="ctr"/>
          <a:lstStyle/>
          <a:p>
            <a:pPr algn="ctr">
              <a:defRPr>
                <a:solidFill>
                  <a:srgbClr val="FFFFFF"/>
                </a:solidFill>
              </a:defRPr>
            </a:pPr>
            <a:endParaRPr/>
          </a:p>
        </p:txBody>
      </p:sp>
      <p:sp>
        <p:nvSpPr>
          <p:cNvPr id="89" name="Rectangle 122"/>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90" name="Rectangle 7"/>
          <p:cNvSpPr/>
          <p:nvPr/>
        </p:nvSpPr>
        <p:spPr>
          <a:xfrm>
            <a:off x="0" y="0"/>
            <a:ext cx="6096000" cy="6858000"/>
          </a:xfrm>
          <a:prstGeom prst="rect">
            <a:avLst/>
          </a:prstGeom>
          <a:solidFill>
            <a:srgbClr val="FFFFFF"/>
          </a:solidFill>
          <a:ln w="12700">
            <a:miter lim="400000"/>
          </a:ln>
          <a:effectLst>
            <a:outerShdw blurRad="228600" dist="152400" dir="21540000" rotWithShape="0">
              <a:srgbClr val="000000">
                <a:alpha val="10000"/>
              </a:srgbClr>
            </a:outerShdw>
          </a:effectLst>
        </p:spPr>
        <p:txBody>
          <a:bodyPr lIns="45719" rIns="45719" anchor="ctr"/>
          <a:lstStyle/>
          <a:p>
            <a:pPr algn="ctr">
              <a:defRPr>
                <a:solidFill>
                  <a:srgbClr val="FFFFFF"/>
                </a:solidFill>
              </a:defRPr>
            </a:pPr>
            <a:endParaRPr/>
          </a:p>
        </p:txBody>
      </p:sp>
      <p:sp>
        <p:nvSpPr>
          <p:cNvPr id="91" name="Title Text"/>
          <p:cNvSpPr txBox="1">
            <a:spLocks noGrp="1"/>
          </p:cNvSpPr>
          <p:nvPr>
            <p:ph type="title"/>
          </p:nvPr>
        </p:nvSpPr>
        <p:spPr>
          <a:xfrm>
            <a:off x="770536" y="872835"/>
            <a:ext cx="4560527" cy="2281051"/>
          </a:xfrm>
          <a:prstGeom prst="rect">
            <a:avLst/>
          </a:prstGeom>
        </p:spPr>
        <p:txBody>
          <a:bodyPr anchor="b"/>
          <a:lstStyle>
            <a:lvl1pPr>
              <a:defRPr sz="3600"/>
            </a:lvl1pPr>
          </a:lstStyle>
          <a:p>
            <a:r>
              <a:t>Title Text</a:t>
            </a:r>
          </a:p>
        </p:txBody>
      </p:sp>
      <p:sp>
        <p:nvSpPr>
          <p:cNvPr id="92" name="Body Level One…"/>
          <p:cNvSpPr txBox="1">
            <a:spLocks noGrp="1"/>
          </p:cNvSpPr>
          <p:nvPr>
            <p:ph type="body" sz="half" idx="1"/>
          </p:nvPr>
        </p:nvSpPr>
        <p:spPr>
          <a:xfrm>
            <a:off x="6621781" y="872837"/>
            <a:ext cx="4520594" cy="5140036"/>
          </a:xfrm>
          <a:prstGeom prst="rect">
            <a:avLst/>
          </a:prstGeom>
        </p:spPr>
        <p:txBody>
          <a:bodyPr/>
          <a:lstStyle>
            <a:lvl1pPr>
              <a:defRPr sz="2800"/>
            </a:lvl1pPr>
            <a:lvl2pPr>
              <a:defRPr sz="2800"/>
            </a:lvl2pPr>
            <a:lvl3pPr>
              <a:defRPr sz="2800"/>
            </a:lvl3pPr>
            <a:lvl4pPr>
              <a:defRPr sz="2800"/>
            </a:lvl4pPr>
            <a:lvl5pPr>
              <a:defRPr sz="2800"/>
            </a:lvl5pPr>
          </a:lstStyle>
          <a:p>
            <a:r>
              <a:t>Body Level One</a:t>
            </a:r>
          </a:p>
          <a:p>
            <a:pPr lvl="1"/>
            <a:r>
              <a:t>Body Level Two</a:t>
            </a:r>
          </a:p>
          <a:p>
            <a:pPr lvl="2"/>
            <a:r>
              <a:t>Body Level Three</a:t>
            </a:r>
          </a:p>
          <a:p>
            <a:pPr lvl="3"/>
            <a:r>
              <a:t>Body Level Four</a:t>
            </a:r>
          </a:p>
          <a:p>
            <a:pPr lvl="4"/>
            <a:r>
              <a:t>Body Level Five</a:t>
            </a:r>
          </a:p>
        </p:txBody>
      </p:sp>
      <p:sp>
        <p:nvSpPr>
          <p:cNvPr id="93" name="Text Placeholder 3"/>
          <p:cNvSpPr>
            <a:spLocks noGrp="1"/>
          </p:cNvSpPr>
          <p:nvPr>
            <p:ph type="body" sz="quarter" idx="21"/>
          </p:nvPr>
        </p:nvSpPr>
        <p:spPr>
          <a:xfrm>
            <a:off x="770536" y="3442854"/>
            <a:ext cx="4560527" cy="2576946"/>
          </a:xfrm>
          <a:prstGeom prst="rect">
            <a:avLst/>
          </a:prstGeom>
        </p:spPr>
        <p:txBody>
          <a:bodyPr/>
          <a:lstStyle/>
          <a:p>
            <a:pPr>
              <a:defRPr sz="2400"/>
            </a:pPr>
            <a:endParaRPr/>
          </a:p>
        </p:txBody>
      </p:sp>
      <p:sp>
        <p:nvSpPr>
          <p:cNvPr id="94" name="Straight Connector 128"/>
          <p:cNvSpPr/>
          <p:nvPr/>
        </p:nvSpPr>
        <p:spPr>
          <a:xfrm>
            <a:off x="11668155" y="5641009"/>
            <a:ext cx="1" cy="599070"/>
          </a:xfrm>
          <a:prstGeom prst="line">
            <a:avLst/>
          </a:prstGeom>
          <a:ln w="38100">
            <a:solidFill>
              <a:srgbClr val="000000"/>
            </a:solidFill>
            <a:miter/>
          </a:ln>
        </p:spPr>
        <p:txBody>
          <a:bodyPr lIns="45719" rIns="45719"/>
          <a:lstStyle/>
          <a:p>
            <a:endParaRPr/>
          </a:p>
        </p:txBody>
      </p:sp>
      <p:sp>
        <p:nvSpPr>
          <p:cNvPr id="95" name="Straight Connector 14"/>
          <p:cNvSpPr/>
          <p:nvPr/>
        </p:nvSpPr>
        <p:spPr>
          <a:xfrm>
            <a:off x="11668155" y="5641009"/>
            <a:ext cx="1" cy="599070"/>
          </a:xfrm>
          <a:prstGeom prst="line">
            <a:avLst/>
          </a:prstGeom>
          <a:ln w="38100">
            <a:solidFill>
              <a:srgbClr val="000000"/>
            </a:solidFill>
            <a:miter/>
          </a:ln>
        </p:spPr>
        <p:txBody>
          <a:bodyPr lIns="45719" rIns="45719"/>
          <a:lstStyle/>
          <a:p>
            <a:endParaRPr/>
          </a:p>
        </p:txBody>
      </p:sp>
      <p:sp>
        <p:nvSpPr>
          <p:cNvPr id="96" name="Slide Number"/>
          <p:cNvSpPr txBox="1">
            <a:spLocks noGrp="1"/>
          </p:cNvSpPr>
          <p:nvPr>
            <p:ph type="sldNum" sz="quarter" idx="2"/>
          </p:nvPr>
        </p:nvSpPr>
        <p:spPr>
          <a:xfrm>
            <a:off x="11520259" y="266953"/>
            <a:ext cx="301909"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3" name="Rectangle 71"/>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4" name="Rectangle 12"/>
          <p:cNvSpPr/>
          <p:nvPr/>
        </p:nvSpPr>
        <p:spPr>
          <a:xfrm>
            <a:off x="-2" y="0"/>
            <a:ext cx="6087679" cy="6858000"/>
          </a:xfrm>
          <a:prstGeom prst="rect">
            <a:avLst/>
          </a:prstGeom>
          <a:solidFill>
            <a:srgbClr val="FFFFFF"/>
          </a:solidFill>
          <a:ln w="12700">
            <a:miter lim="400000"/>
          </a:ln>
          <a:effectLst>
            <a:outerShdw blurRad="228600" dist="152400" dir="21540000" rotWithShape="0">
              <a:srgbClr val="000000">
                <a:alpha val="10000"/>
              </a:srgbClr>
            </a:outerShdw>
          </a:effectLst>
        </p:spPr>
        <p:txBody>
          <a:bodyPr lIns="45719" rIns="45719" anchor="ctr"/>
          <a:lstStyle/>
          <a:p>
            <a:pPr algn="ctr">
              <a:defRPr>
                <a:solidFill>
                  <a:srgbClr val="FFFFFF"/>
                </a:solidFill>
              </a:defRPr>
            </a:pPr>
            <a:endParaRPr/>
          </a:p>
        </p:txBody>
      </p:sp>
      <p:sp>
        <p:nvSpPr>
          <p:cNvPr id="105" name="Title Text"/>
          <p:cNvSpPr txBox="1">
            <a:spLocks noGrp="1"/>
          </p:cNvSpPr>
          <p:nvPr>
            <p:ph type="title"/>
          </p:nvPr>
        </p:nvSpPr>
        <p:spPr>
          <a:xfrm>
            <a:off x="768733" y="858980"/>
            <a:ext cx="4556750" cy="2281054"/>
          </a:xfrm>
          <a:prstGeom prst="rect">
            <a:avLst/>
          </a:prstGeom>
        </p:spPr>
        <p:txBody>
          <a:bodyPr anchor="b"/>
          <a:lstStyle>
            <a:lvl1pPr>
              <a:defRPr sz="3600"/>
            </a:lvl1pPr>
          </a:lstStyle>
          <a:p>
            <a:r>
              <a:t>Title Text</a:t>
            </a:r>
          </a:p>
        </p:txBody>
      </p:sp>
      <p:sp>
        <p:nvSpPr>
          <p:cNvPr id="106" name="Picture Placeholder 2"/>
          <p:cNvSpPr>
            <a:spLocks noGrp="1"/>
          </p:cNvSpPr>
          <p:nvPr>
            <p:ph type="pic" sz="half" idx="21"/>
          </p:nvPr>
        </p:nvSpPr>
        <p:spPr>
          <a:xfrm>
            <a:off x="6559825" y="865908"/>
            <a:ext cx="4582550" cy="5126184"/>
          </a:xfrm>
          <a:prstGeom prst="rect">
            <a:avLst/>
          </a:prstGeom>
        </p:spPr>
        <p:txBody>
          <a:bodyPr lIns="91439" rIns="91439">
            <a:noAutofit/>
          </a:bodyPr>
          <a:lstStyle/>
          <a:p>
            <a:endParaRPr/>
          </a:p>
        </p:txBody>
      </p:sp>
      <p:sp>
        <p:nvSpPr>
          <p:cNvPr id="107" name="Body Level One…"/>
          <p:cNvSpPr txBox="1">
            <a:spLocks noGrp="1"/>
          </p:cNvSpPr>
          <p:nvPr>
            <p:ph type="body" sz="quarter" idx="1"/>
          </p:nvPr>
        </p:nvSpPr>
        <p:spPr>
          <a:xfrm>
            <a:off x="768733" y="3429000"/>
            <a:ext cx="4556750" cy="2590800"/>
          </a:xfrm>
          <a:prstGeom prst="rect">
            <a:avLst/>
          </a:prstGeom>
        </p:spPr>
        <p:txBody>
          <a:bodyPr/>
          <a:lstStyle>
            <a:lvl1pPr>
              <a:defRPr sz="2400"/>
            </a:lvl1pPr>
            <a:lvl2pPr indent="457200">
              <a:defRPr sz="2400"/>
            </a:lvl2pPr>
            <a:lvl3pPr indent="914400">
              <a:defRPr sz="2400"/>
            </a:lvl3pPr>
            <a:lvl4pPr indent="1371600">
              <a:defRPr sz="2400"/>
            </a:lvl4pPr>
            <a:lvl5pPr indent="1828800">
              <a:defRPr sz="2400"/>
            </a:lvl5pPr>
          </a:lstStyle>
          <a:p>
            <a:r>
              <a:t>Body Level One</a:t>
            </a:r>
          </a:p>
          <a:p>
            <a:pPr lvl="1"/>
            <a:r>
              <a:t>Body Level Two</a:t>
            </a:r>
          </a:p>
          <a:p>
            <a:pPr lvl="2"/>
            <a:r>
              <a:t>Body Level Three</a:t>
            </a:r>
          </a:p>
          <a:p>
            <a:pPr lvl="3"/>
            <a:r>
              <a:t>Body Level Four</a:t>
            </a:r>
          </a:p>
          <a:p>
            <a:pPr lvl="4"/>
            <a:r>
              <a:t>Body Level Five</a:t>
            </a:r>
          </a:p>
        </p:txBody>
      </p:sp>
      <p:sp>
        <p:nvSpPr>
          <p:cNvPr id="108" name="Straight Connector 73"/>
          <p:cNvSpPr/>
          <p:nvPr/>
        </p:nvSpPr>
        <p:spPr>
          <a:xfrm>
            <a:off x="11668155" y="5641009"/>
            <a:ext cx="1" cy="599070"/>
          </a:xfrm>
          <a:prstGeom prst="line">
            <a:avLst/>
          </a:prstGeom>
          <a:ln w="38100">
            <a:solidFill>
              <a:srgbClr val="000000"/>
            </a:solidFill>
            <a:miter/>
          </a:ln>
        </p:spPr>
        <p:txBody>
          <a:bodyPr lIns="45719" rIns="45719"/>
          <a:lstStyle/>
          <a:p>
            <a:endParaRPr/>
          </a:p>
        </p:txBody>
      </p:sp>
      <p:sp>
        <p:nvSpPr>
          <p:cNvPr id="109" name="Straight Connector 15"/>
          <p:cNvSpPr/>
          <p:nvPr/>
        </p:nvSpPr>
        <p:spPr>
          <a:xfrm>
            <a:off x="11668155" y="5641009"/>
            <a:ext cx="1" cy="599070"/>
          </a:xfrm>
          <a:prstGeom prst="line">
            <a:avLst/>
          </a:prstGeom>
          <a:ln w="38100">
            <a:solidFill>
              <a:srgbClr val="000000"/>
            </a:solidFill>
            <a:miter/>
          </a:ln>
        </p:spPr>
        <p:txBody>
          <a:bodyPr lIns="45719" rIns="45719"/>
          <a:lstStyle/>
          <a:p>
            <a:endParaRPr/>
          </a:p>
        </p:txBody>
      </p:sp>
      <p:sp>
        <p:nvSpPr>
          <p:cNvPr id="110" name="Slide Number"/>
          <p:cNvSpPr txBox="1">
            <a:spLocks noGrp="1"/>
          </p:cNvSpPr>
          <p:nvPr>
            <p:ph type="sldNum" sz="quarter" idx="2"/>
          </p:nvPr>
        </p:nvSpPr>
        <p:spPr>
          <a:xfrm>
            <a:off x="11520259" y="266953"/>
            <a:ext cx="301909"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 name="Rectangle 6"/>
          <p:cNvSpPr/>
          <p:nvPr/>
        </p:nvSpPr>
        <p:spPr>
          <a:xfrm>
            <a:off x="-1" y="0"/>
            <a:ext cx="12188954" cy="6858000"/>
          </a:xfrm>
          <a:prstGeom prst="rect">
            <a:avLst/>
          </a:prstGeom>
          <a:solidFill>
            <a:srgbClr val="E3E2E8">
              <a:alpha val="40000"/>
            </a:srgbClr>
          </a:solidFill>
          <a:ln w="12700">
            <a:miter lim="400000"/>
          </a:ln>
        </p:spPr>
        <p:txBody>
          <a:bodyPr lIns="45719" rIns="45719" anchor="ctr"/>
          <a:lstStyle/>
          <a:p>
            <a:pPr algn="ctr">
              <a:defRPr>
                <a:solidFill>
                  <a:srgbClr val="FFFFFF"/>
                </a:solidFill>
              </a:defRPr>
            </a:pPr>
            <a:endParaRPr/>
          </a:p>
        </p:txBody>
      </p:sp>
      <p:sp>
        <p:nvSpPr>
          <p:cNvPr id="4" name="Rectangle 7"/>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5" name="Rectangle 64"/>
          <p:cNvSpPr/>
          <p:nvPr/>
        </p:nvSpPr>
        <p:spPr>
          <a:xfrm>
            <a:off x="-1" y="-3"/>
            <a:ext cx="12188954" cy="2544417"/>
          </a:xfrm>
          <a:prstGeom prst="rect">
            <a:avLst/>
          </a:prstGeom>
          <a:solidFill>
            <a:srgbClr val="FFFFFF"/>
          </a:solidFill>
          <a:ln w="12700">
            <a:miter lim="400000"/>
          </a:ln>
          <a:effectLst>
            <a:outerShdw blurRad="190500" dist="127000" dir="5460000" rotWithShape="0">
              <a:srgbClr val="000000">
                <a:alpha val="30000"/>
              </a:srgbClr>
            </a:outerShdw>
          </a:effectLst>
        </p:spPr>
        <p:txBody>
          <a:bodyPr lIns="45719" rIns="45719" anchor="ctr"/>
          <a:lstStyle/>
          <a:p>
            <a:pPr algn="ctr">
              <a:defRPr>
                <a:solidFill>
                  <a:srgbClr val="FFFFFF"/>
                </a:solidFill>
              </a:defRPr>
            </a:pPr>
            <a:endParaRPr/>
          </a:p>
        </p:txBody>
      </p:sp>
      <p:sp>
        <p:nvSpPr>
          <p:cNvPr id="6" name="Straight Connector 118"/>
          <p:cNvSpPr/>
          <p:nvPr/>
        </p:nvSpPr>
        <p:spPr>
          <a:xfrm>
            <a:off x="11668155" y="5641009"/>
            <a:ext cx="1" cy="599070"/>
          </a:xfrm>
          <a:prstGeom prst="line">
            <a:avLst/>
          </a:prstGeom>
          <a:ln w="38100">
            <a:solidFill>
              <a:srgbClr val="000000"/>
            </a:solidFill>
            <a:miter/>
          </a:ln>
        </p:spPr>
        <p:txBody>
          <a:bodyPr lIns="45719" rIns="45719"/>
          <a:lstStyle/>
          <a:p>
            <a:endParaRPr/>
          </a:p>
        </p:txBody>
      </p:sp>
      <p:sp>
        <p:nvSpPr>
          <p:cNvPr id="7" name="Straight Connector 10"/>
          <p:cNvSpPr/>
          <p:nvPr/>
        </p:nvSpPr>
        <p:spPr>
          <a:xfrm>
            <a:off x="11668155" y="5641009"/>
            <a:ext cx="1" cy="599070"/>
          </a:xfrm>
          <a:prstGeom prst="line">
            <a:avLst/>
          </a:prstGeom>
          <a:ln w="38100">
            <a:solidFill>
              <a:srgbClr val="000000"/>
            </a:solidFill>
            <a:miter/>
          </a:ln>
        </p:spPr>
        <p:txBody>
          <a:bodyPr lIns="45719" rIns="45719"/>
          <a:lstStyle/>
          <a:p>
            <a:endParaRPr/>
          </a:p>
        </p:txBody>
      </p:sp>
      <p:sp>
        <p:nvSpPr>
          <p:cNvPr id="8" name="Title Text"/>
          <p:cNvSpPr txBox="1">
            <a:spLocks noGrp="1"/>
          </p:cNvSpPr>
          <p:nvPr>
            <p:ph type="title"/>
          </p:nvPr>
        </p:nvSpPr>
        <p:spPr>
          <a:xfrm>
            <a:off x="761800" y="858981"/>
            <a:ext cx="10380575" cy="1432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1517201" y="265090"/>
            <a:ext cx="301909" cy="307341"/>
          </a:xfrm>
          <a:prstGeom prst="rect">
            <a:avLst/>
          </a:prstGeom>
          <a:ln w="12700">
            <a:miter lim="400000"/>
          </a:ln>
        </p:spPr>
        <p:txBody>
          <a:bodyPr wrap="none" lIns="45719" rIns="45719" anchor="ctr">
            <a:spAutoFit/>
          </a:bodyPr>
          <a:lstStyle>
            <a:lvl1pPr algn="ctr">
              <a:defRPr sz="14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Bierstadt"/>
        </a:defRPr>
      </a:lvl1pPr>
      <a:lvl2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Bierstadt"/>
        </a:defRPr>
      </a:lvl2pPr>
      <a:lvl3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Bierstadt"/>
        </a:defRPr>
      </a:lvl3pPr>
      <a:lvl4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Bierstadt"/>
        </a:defRPr>
      </a:lvl4pPr>
      <a:lvl5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Bierstadt"/>
        </a:defRPr>
      </a:lvl5pPr>
      <a:lvl6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Bierstadt"/>
        </a:defRPr>
      </a:lvl6pPr>
      <a:lvl7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Bierstadt"/>
        </a:defRPr>
      </a:lvl7pPr>
      <a:lvl8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Bierstadt"/>
        </a:defRPr>
      </a:lvl8pPr>
      <a:lvl9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Bierstadt"/>
        </a:defRPr>
      </a:lvl9pPr>
    </p:titleStyle>
    <p:bodyStyle>
      <a:lvl1pPr marL="0" marR="0" indent="0" algn="l" defTabSz="914400" rtl="0" latinLnBrk="0">
        <a:lnSpc>
          <a:spcPct val="110000"/>
        </a:lnSpc>
        <a:spcBef>
          <a:spcPts val="1000"/>
        </a:spcBef>
        <a:spcAft>
          <a:spcPts val="0"/>
        </a:spcAft>
        <a:buClrTx/>
        <a:buSzTx/>
        <a:buFontTx/>
        <a:buNone/>
        <a:tabLst/>
        <a:defRPr sz="2200" b="0" i="0" u="none" strike="noStrike" cap="none" spc="0" baseline="0">
          <a:solidFill>
            <a:srgbClr val="000000"/>
          </a:solidFill>
          <a:uFillTx/>
          <a:latin typeface="+mn-lt"/>
          <a:ea typeface="+mn-ea"/>
          <a:cs typeface="+mn-cs"/>
          <a:sym typeface="Bierstadt"/>
        </a:defRPr>
      </a:lvl1pPr>
      <a:lvl2pPr marL="0" marR="0" indent="228600" algn="l" defTabSz="914400" rtl="0" latinLnBrk="0">
        <a:lnSpc>
          <a:spcPct val="110000"/>
        </a:lnSpc>
        <a:spcBef>
          <a:spcPts val="1000"/>
        </a:spcBef>
        <a:spcAft>
          <a:spcPts val="0"/>
        </a:spcAft>
        <a:buClrTx/>
        <a:buSzTx/>
        <a:buFontTx/>
        <a:buNone/>
        <a:tabLst/>
        <a:defRPr sz="2200" b="0" i="0" u="none" strike="noStrike" cap="none" spc="0" baseline="0">
          <a:solidFill>
            <a:srgbClr val="000000"/>
          </a:solidFill>
          <a:uFillTx/>
          <a:latin typeface="+mn-lt"/>
          <a:ea typeface="+mn-ea"/>
          <a:cs typeface="+mn-cs"/>
          <a:sym typeface="Bierstadt"/>
        </a:defRPr>
      </a:lvl2pPr>
      <a:lvl3pPr marL="0" marR="0" indent="457200" algn="l" defTabSz="914400" rtl="0" latinLnBrk="0">
        <a:lnSpc>
          <a:spcPct val="110000"/>
        </a:lnSpc>
        <a:spcBef>
          <a:spcPts val="1000"/>
        </a:spcBef>
        <a:spcAft>
          <a:spcPts val="0"/>
        </a:spcAft>
        <a:buClrTx/>
        <a:buSzTx/>
        <a:buFontTx/>
        <a:buNone/>
        <a:tabLst/>
        <a:defRPr sz="2200" b="0" i="0" u="none" strike="noStrike" cap="none" spc="0" baseline="0">
          <a:solidFill>
            <a:srgbClr val="000000"/>
          </a:solidFill>
          <a:uFillTx/>
          <a:latin typeface="+mn-lt"/>
          <a:ea typeface="+mn-ea"/>
          <a:cs typeface="+mn-cs"/>
          <a:sym typeface="Bierstadt"/>
        </a:defRPr>
      </a:lvl3pPr>
      <a:lvl4pPr marL="0" marR="0" indent="685800" algn="l" defTabSz="914400" rtl="0" latinLnBrk="0">
        <a:lnSpc>
          <a:spcPct val="110000"/>
        </a:lnSpc>
        <a:spcBef>
          <a:spcPts val="1000"/>
        </a:spcBef>
        <a:spcAft>
          <a:spcPts val="0"/>
        </a:spcAft>
        <a:buClrTx/>
        <a:buSzTx/>
        <a:buFontTx/>
        <a:buNone/>
        <a:tabLst/>
        <a:defRPr sz="2200" b="0" i="0" u="none" strike="noStrike" cap="none" spc="0" baseline="0">
          <a:solidFill>
            <a:srgbClr val="000000"/>
          </a:solidFill>
          <a:uFillTx/>
          <a:latin typeface="+mn-lt"/>
          <a:ea typeface="+mn-ea"/>
          <a:cs typeface="+mn-cs"/>
          <a:sym typeface="Bierstadt"/>
        </a:defRPr>
      </a:lvl4pPr>
      <a:lvl5pPr marL="0" marR="0" indent="914400" algn="l" defTabSz="914400" rtl="0" latinLnBrk="0">
        <a:lnSpc>
          <a:spcPct val="110000"/>
        </a:lnSpc>
        <a:spcBef>
          <a:spcPts val="1000"/>
        </a:spcBef>
        <a:spcAft>
          <a:spcPts val="0"/>
        </a:spcAft>
        <a:buClrTx/>
        <a:buSzTx/>
        <a:buFontTx/>
        <a:buNone/>
        <a:tabLst/>
        <a:defRPr sz="2200" b="0" i="0" u="none" strike="noStrike" cap="none" spc="0" baseline="0">
          <a:solidFill>
            <a:srgbClr val="000000"/>
          </a:solidFill>
          <a:uFillTx/>
          <a:latin typeface="+mn-lt"/>
          <a:ea typeface="+mn-ea"/>
          <a:cs typeface="+mn-cs"/>
          <a:sym typeface="Bierstadt"/>
        </a:defRPr>
      </a:lvl5pPr>
      <a:lvl6pPr marL="2565400" marR="0" indent="-279400" algn="l" defTabSz="914400" rtl="0" latinLnBrk="0">
        <a:lnSpc>
          <a:spcPct val="110000"/>
        </a:lnSpc>
        <a:spcBef>
          <a:spcPts val="1000"/>
        </a:spcBef>
        <a:spcAft>
          <a:spcPts val="0"/>
        </a:spcAft>
        <a:buClrTx/>
        <a:buSzPct val="100000"/>
        <a:buFontTx/>
        <a:buChar char="•"/>
        <a:tabLst/>
        <a:defRPr sz="2200" b="0" i="0" u="none" strike="noStrike" cap="none" spc="0" baseline="0">
          <a:solidFill>
            <a:srgbClr val="000000"/>
          </a:solidFill>
          <a:uFillTx/>
          <a:latin typeface="+mn-lt"/>
          <a:ea typeface="+mn-ea"/>
          <a:cs typeface="+mn-cs"/>
          <a:sym typeface="Bierstadt"/>
        </a:defRPr>
      </a:lvl6pPr>
      <a:lvl7pPr marL="3022600" marR="0" indent="-279400" algn="l" defTabSz="914400" rtl="0" latinLnBrk="0">
        <a:lnSpc>
          <a:spcPct val="110000"/>
        </a:lnSpc>
        <a:spcBef>
          <a:spcPts val="1000"/>
        </a:spcBef>
        <a:spcAft>
          <a:spcPts val="0"/>
        </a:spcAft>
        <a:buClrTx/>
        <a:buSzPct val="100000"/>
        <a:buFontTx/>
        <a:buChar char="•"/>
        <a:tabLst/>
        <a:defRPr sz="2200" b="0" i="0" u="none" strike="noStrike" cap="none" spc="0" baseline="0">
          <a:solidFill>
            <a:srgbClr val="000000"/>
          </a:solidFill>
          <a:uFillTx/>
          <a:latin typeface="+mn-lt"/>
          <a:ea typeface="+mn-ea"/>
          <a:cs typeface="+mn-cs"/>
          <a:sym typeface="Bierstadt"/>
        </a:defRPr>
      </a:lvl7pPr>
      <a:lvl8pPr marL="3479800" marR="0" indent="-279400" algn="l" defTabSz="914400" rtl="0" latinLnBrk="0">
        <a:lnSpc>
          <a:spcPct val="110000"/>
        </a:lnSpc>
        <a:spcBef>
          <a:spcPts val="1000"/>
        </a:spcBef>
        <a:spcAft>
          <a:spcPts val="0"/>
        </a:spcAft>
        <a:buClrTx/>
        <a:buSzPct val="100000"/>
        <a:buFontTx/>
        <a:buChar char="•"/>
        <a:tabLst/>
        <a:defRPr sz="2200" b="0" i="0" u="none" strike="noStrike" cap="none" spc="0" baseline="0">
          <a:solidFill>
            <a:srgbClr val="000000"/>
          </a:solidFill>
          <a:uFillTx/>
          <a:latin typeface="+mn-lt"/>
          <a:ea typeface="+mn-ea"/>
          <a:cs typeface="+mn-cs"/>
          <a:sym typeface="Bierstadt"/>
        </a:defRPr>
      </a:lvl8pPr>
      <a:lvl9pPr marL="3937000" marR="0" indent="-279400" algn="l" defTabSz="914400" rtl="0" latinLnBrk="0">
        <a:lnSpc>
          <a:spcPct val="110000"/>
        </a:lnSpc>
        <a:spcBef>
          <a:spcPts val="1000"/>
        </a:spcBef>
        <a:spcAft>
          <a:spcPts val="0"/>
        </a:spcAft>
        <a:buClrTx/>
        <a:buSzPct val="100000"/>
        <a:buFontTx/>
        <a:buChar char="•"/>
        <a:tabLst/>
        <a:defRPr sz="2200" b="0" i="0" u="none" strike="noStrike" cap="none" spc="0" baseline="0">
          <a:solidFill>
            <a:srgbClr val="000000"/>
          </a:solidFill>
          <a:uFillTx/>
          <a:latin typeface="+mn-lt"/>
          <a:ea typeface="+mn-ea"/>
          <a:cs typeface="+mn-cs"/>
          <a:sym typeface="Bierstadt"/>
        </a:defRPr>
      </a:lvl9pPr>
    </p:bodyStyle>
    <p:otherStyle>
      <a:lvl1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Bierstadt"/>
        </a:defRPr>
      </a:lvl1pPr>
      <a:lvl2pPr marL="0" marR="0" indent="45720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Bierstadt"/>
        </a:defRPr>
      </a:lvl2pPr>
      <a:lvl3pPr marL="0" marR="0" indent="91440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Bierstadt"/>
        </a:defRPr>
      </a:lvl3pPr>
      <a:lvl4pPr marL="0" marR="0" indent="137160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Bierstadt"/>
        </a:defRPr>
      </a:lvl4pPr>
      <a:lvl5pPr marL="0" marR="0" indent="182880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Bierstadt"/>
        </a:defRPr>
      </a:lvl5pPr>
      <a:lvl6pPr marL="0" marR="0" indent="228600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Bierstadt"/>
        </a:defRPr>
      </a:lvl6pPr>
      <a:lvl7pPr marL="0" marR="0" indent="274320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Bierstadt"/>
        </a:defRPr>
      </a:lvl7pPr>
      <a:lvl8pPr marL="0" marR="0" indent="320040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Bierstadt"/>
        </a:defRPr>
      </a:lvl8pPr>
      <a:lvl9pPr marL="0" marR="0" indent="365760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Bierstad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1" name="Title 1"/>
          <p:cNvSpPr txBox="1">
            <a:spLocks noGrp="1"/>
          </p:cNvSpPr>
          <p:nvPr>
            <p:ph type="title"/>
          </p:nvPr>
        </p:nvSpPr>
        <p:spPr>
          <a:xfrm>
            <a:off x="761800" y="278296"/>
            <a:ext cx="10380575" cy="2012958"/>
          </a:xfrm>
          <a:prstGeom prst="rect">
            <a:avLst/>
          </a:prstGeom>
        </p:spPr>
        <p:txBody>
          <a:bodyPr/>
          <a:lstStyle/>
          <a:p>
            <a:pPr>
              <a:defRPr sz="3900"/>
            </a:pPr>
            <a:r>
              <a:rPr dirty="0"/>
              <a:t>ART4320 Photography II</a:t>
            </a:r>
            <a:br>
              <a:rPr dirty="0"/>
            </a:br>
            <a:r>
              <a:rPr dirty="0"/>
              <a:t>Color Analysis Project</a:t>
            </a:r>
            <a:br>
              <a:rPr dirty="0"/>
            </a:br>
            <a:r>
              <a:rPr dirty="0"/>
              <a:t>Student Name: </a:t>
            </a:r>
            <a:r>
              <a:rPr lang="en-US" dirty="0"/>
              <a:t>Student 1</a:t>
            </a:r>
            <a:endParaRPr dirty="0"/>
          </a:p>
        </p:txBody>
      </p:sp>
      <p:sp>
        <p:nvSpPr>
          <p:cNvPr id="142" name="Content Placeholder 2"/>
          <p:cNvSpPr txBox="1">
            <a:spLocks noGrp="1"/>
          </p:cNvSpPr>
          <p:nvPr>
            <p:ph type="body" idx="1"/>
          </p:nvPr>
        </p:nvSpPr>
        <p:spPr>
          <a:xfrm>
            <a:off x="761798" y="2750125"/>
            <a:ext cx="10381207" cy="3261790"/>
          </a:xfrm>
          <a:prstGeom prst="rect">
            <a:avLst/>
          </a:prstGeom>
        </p:spPr>
        <p:txBody>
          <a:bodyPr/>
          <a:lstStyle/>
          <a:p>
            <a:r>
              <a:t>Due date: 01.31.2023</a:t>
            </a:r>
          </a:p>
          <a:p>
            <a:r>
              <a:t>Students need to submit their 3 photos, 3 pie charts, and 3 color wheels. </a:t>
            </a:r>
          </a:p>
          <a:p>
            <a:r>
              <a:t>Please delete instructor’s examples before submissions. </a:t>
            </a:r>
          </a:p>
          <a:p>
            <a:pPr marL="342900" indent="-342900">
              <a:buSzPct val="100000"/>
              <a:buFont typeface="Arial"/>
              <a:buChar char="•"/>
            </a:pPr>
            <a:r>
              <a:t>1 Monochromatic photo, 1 pie chart, 1 color wheel</a:t>
            </a:r>
          </a:p>
          <a:p>
            <a:pPr marL="342900" indent="-342900">
              <a:buSzPct val="100000"/>
              <a:buFont typeface="Arial"/>
              <a:buChar char="•"/>
            </a:pPr>
            <a:r>
              <a:t>1 Analogous photo, 1 pie chart, 1 color wheel</a:t>
            </a:r>
          </a:p>
          <a:p>
            <a:pPr marL="342900" indent="-342900">
              <a:buSzPct val="100000"/>
              <a:buFont typeface="Arial"/>
              <a:buChar char="•"/>
            </a:pPr>
            <a:r>
              <a:t>1 complimentary photo, 1 pie chart, 1 color wheel</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xfrm>
            <a:off x="770536" y="228451"/>
            <a:ext cx="4560527" cy="741036"/>
          </a:xfrm>
          <a:prstGeom prst="rect">
            <a:avLst/>
          </a:prstGeom>
        </p:spPr>
        <p:txBody>
          <a:bodyPr/>
          <a:lstStyle/>
          <a:p>
            <a:r>
              <a:t>1. Monochromatic</a:t>
            </a:r>
          </a:p>
        </p:txBody>
      </p:sp>
      <p:sp>
        <p:nvSpPr>
          <p:cNvPr id="145" name="Text Placeholder 8"/>
          <p:cNvSpPr txBox="1">
            <a:spLocks noGrp="1"/>
          </p:cNvSpPr>
          <p:nvPr>
            <p:ph type="body" sz="half" idx="1"/>
          </p:nvPr>
        </p:nvSpPr>
        <p:spPr>
          <a:xfrm>
            <a:off x="392220" y="1113461"/>
            <a:ext cx="5311560" cy="5490688"/>
          </a:xfrm>
          <a:prstGeom prst="rect">
            <a:avLst/>
          </a:prstGeom>
        </p:spPr>
        <p:txBody>
          <a:bodyPr/>
          <a:lstStyle/>
          <a:p>
            <a:pPr marL="457200" indent="-457200">
              <a:buSzPct val="100000"/>
              <a:buAutoNum type="arabicPeriod"/>
              <a:defRPr sz="2200"/>
            </a:pPr>
            <a:r>
              <a:t>Explain color harmony with color combination: Monochromatic color scheme with brown.</a:t>
            </a:r>
            <a:endParaRPr sz="2400"/>
          </a:p>
          <a:p>
            <a:pPr marL="457200" indent="-457200">
              <a:buSzPct val="100000"/>
              <a:buAutoNum type="arabicPeriod"/>
              <a:defRPr sz="2200"/>
            </a:pPr>
            <a:r>
              <a:t>Write 5 hex colors with percentages: #b6844e(12.07%)#b08d7a(16.44%) #cd9f65(10.66%) #e9d1be(10.80%) #8e6c55(11.96%) </a:t>
            </a:r>
            <a:endParaRPr sz="2400"/>
          </a:p>
          <a:p>
            <a:pPr marL="457200" indent="-457200">
              <a:buSzPct val="100000"/>
              <a:buAutoNum type="arabicPeriod"/>
              <a:defRPr sz="2200"/>
            </a:pPr>
            <a:r>
              <a:t>Which color is the most used? #b08d7a(16.44%)</a:t>
            </a:r>
            <a:endParaRPr sz="2400"/>
          </a:p>
          <a:p>
            <a:pPr marL="457200" indent="-457200">
              <a:buSzPct val="100000"/>
              <a:buAutoNum type="arabicPeriod"/>
              <a:defRPr sz="2200"/>
            </a:pPr>
            <a:r>
              <a:t>What is the brightest color? #e9d1be(10.80%)</a:t>
            </a:r>
            <a:endParaRPr sz="2400"/>
          </a:p>
          <a:p>
            <a:pPr marL="457200" indent="-457200">
              <a:buSzPct val="100000"/>
              <a:buAutoNum type="arabicPeriod"/>
              <a:defRPr sz="2200"/>
            </a:pPr>
            <a:r>
              <a:t>What is the darkest color?   #150e09(8.41%)</a:t>
            </a:r>
          </a:p>
        </p:txBody>
      </p:sp>
      <p:grpSp>
        <p:nvGrpSpPr>
          <p:cNvPr id="148" name="Image Gallery"/>
          <p:cNvGrpSpPr/>
          <p:nvPr/>
        </p:nvGrpSpPr>
        <p:grpSpPr>
          <a:xfrm>
            <a:off x="6327409" y="1708772"/>
            <a:ext cx="6635732" cy="6176615"/>
            <a:chOff x="0" y="0"/>
            <a:chExt cx="6635731" cy="6176614"/>
          </a:xfrm>
        </p:grpSpPr>
        <p:pic>
          <p:nvPicPr>
            <p:cNvPr id="146" name="pie chart01.png" descr="pie chart01.png"/>
            <p:cNvPicPr>
              <a:picLocks noChangeAspect="1"/>
            </p:cNvPicPr>
            <p:nvPr/>
          </p:nvPicPr>
          <p:blipFill>
            <a:blip r:embed="rId2"/>
            <a:srcRect t="6808" b="6808"/>
            <a:stretch>
              <a:fillRect/>
            </a:stretch>
          </p:blipFill>
          <p:spPr>
            <a:xfrm>
              <a:off x="0" y="0"/>
              <a:ext cx="6635732" cy="5732115"/>
            </a:xfrm>
            <a:prstGeom prst="rect">
              <a:avLst/>
            </a:prstGeom>
            <a:ln w="12700" cap="flat">
              <a:noFill/>
              <a:miter lim="400000"/>
            </a:ln>
            <a:effectLst/>
          </p:spPr>
        </p:pic>
        <p:sp>
          <p:nvSpPr>
            <p:cNvPr id="147" name="Caption"/>
            <p:cNvSpPr/>
            <p:nvPr/>
          </p:nvSpPr>
          <p:spPr>
            <a:xfrm>
              <a:off x="0" y="5808314"/>
              <a:ext cx="6635732"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grpSp>
        <p:nvGrpSpPr>
          <p:cNvPr id="151" name="Image Gallery"/>
          <p:cNvGrpSpPr/>
          <p:nvPr/>
        </p:nvGrpSpPr>
        <p:grpSpPr>
          <a:xfrm>
            <a:off x="6110845" y="25073"/>
            <a:ext cx="2794001" cy="3056363"/>
            <a:chOff x="0" y="0"/>
            <a:chExt cx="2794000" cy="3056361"/>
          </a:xfrm>
        </p:grpSpPr>
        <p:pic>
          <p:nvPicPr>
            <p:cNvPr id="149" name="image01.jpg" descr="image01.jpg"/>
            <p:cNvPicPr>
              <a:picLocks noChangeAspect="1"/>
            </p:cNvPicPr>
            <p:nvPr/>
          </p:nvPicPr>
          <p:blipFill>
            <a:blip r:embed="rId3"/>
            <a:srcRect t="18839" b="18839"/>
            <a:stretch>
              <a:fillRect/>
            </a:stretch>
          </p:blipFill>
          <p:spPr>
            <a:xfrm>
              <a:off x="0" y="0"/>
              <a:ext cx="2794000" cy="2611862"/>
            </a:xfrm>
            <a:prstGeom prst="rect">
              <a:avLst/>
            </a:prstGeom>
            <a:ln w="12700" cap="flat">
              <a:noFill/>
              <a:miter lim="400000"/>
            </a:ln>
            <a:effectLst/>
          </p:spPr>
        </p:pic>
        <p:sp>
          <p:nvSpPr>
            <p:cNvPr id="150" name="Rectangle"/>
            <p:cNvSpPr/>
            <p:nvPr/>
          </p:nvSpPr>
          <p:spPr>
            <a:xfrm>
              <a:off x="0" y="2688061"/>
              <a:ext cx="2794000"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 </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 Placeholder 8"/>
          <p:cNvSpPr txBox="1"/>
          <p:nvPr/>
        </p:nvSpPr>
        <p:spPr>
          <a:xfrm>
            <a:off x="832083" y="3747051"/>
            <a:ext cx="9965072" cy="2932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nSpc>
                <a:spcPct val="110000"/>
              </a:lnSpc>
              <a:spcBef>
                <a:spcPts val="1000"/>
              </a:spcBef>
              <a:defRPr sz="1700" b="1"/>
            </a:pPr>
            <a:r>
              <a:t>Improvement plan based on color analysis</a:t>
            </a:r>
            <a:endParaRPr sz="2200"/>
          </a:p>
          <a:p>
            <a:pPr>
              <a:lnSpc>
                <a:spcPct val="110000"/>
              </a:lnSpc>
              <a:spcBef>
                <a:spcPts val="1000"/>
              </a:spcBef>
              <a:defRPr sz="1700"/>
            </a:pPr>
            <a:r>
              <a:t>6. Please write any suggestions to have better color harmony (2-3 sentences). When you see your photo, do you think that you have a full range of value? Do you have enough light tones (white)? Do you have enough dark tones (black)? If you can take a photo again, what can you improve it?</a:t>
            </a:r>
          </a:p>
          <a:p>
            <a:pPr>
              <a:lnSpc>
                <a:spcPct val="110000"/>
              </a:lnSpc>
              <a:spcBef>
                <a:spcPts val="1000"/>
              </a:spcBef>
              <a:defRPr sz="1700"/>
            </a:pPr>
            <a:r>
              <a:t>I think this image has a good balance of all shades, tones, and hues, of brown. The one suggestion I have would maybe to have a few more dark tones, because there are a lot more light tones in comparison.</a:t>
            </a:r>
            <a:endParaRPr sz="2200"/>
          </a:p>
        </p:txBody>
      </p:sp>
      <p:grpSp>
        <p:nvGrpSpPr>
          <p:cNvPr id="156" name="Image Gallery"/>
          <p:cNvGrpSpPr/>
          <p:nvPr/>
        </p:nvGrpSpPr>
        <p:grpSpPr>
          <a:xfrm>
            <a:off x="118533" y="38100"/>
            <a:ext cx="2794001" cy="4151561"/>
            <a:chOff x="0" y="0"/>
            <a:chExt cx="2794000" cy="4151560"/>
          </a:xfrm>
        </p:grpSpPr>
        <p:pic>
          <p:nvPicPr>
            <p:cNvPr id="154" name="image01.jpg" descr="image01.jpg"/>
            <p:cNvPicPr>
              <a:picLocks noChangeAspect="1"/>
            </p:cNvPicPr>
            <p:nvPr/>
          </p:nvPicPr>
          <p:blipFill>
            <a:blip r:embed="rId2"/>
            <a:srcRect t="5773" b="5773"/>
            <a:stretch>
              <a:fillRect/>
            </a:stretch>
          </p:blipFill>
          <p:spPr>
            <a:xfrm>
              <a:off x="0" y="0"/>
              <a:ext cx="2794000" cy="3707061"/>
            </a:xfrm>
            <a:prstGeom prst="rect">
              <a:avLst/>
            </a:prstGeom>
            <a:ln w="12700" cap="flat">
              <a:noFill/>
              <a:miter lim="400000"/>
            </a:ln>
            <a:effectLst/>
          </p:spPr>
        </p:pic>
        <p:sp>
          <p:nvSpPr>
            <p:cNvPr id="155" name="Caption"/>
            <p:cNvSpPr/>
            <p:nvPr/>
          </p:nvSpPr>
          <p:spPr>
            <a:xfrm>
              <a:off x="0" y="3783260"/>
              <a:ext cx="2794000"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grpSp>
        <p:nvGrpSpPr>
          <p:cNvPr id="159" name="Image Gallery"/>
          <p:cNvGrpSpPr/>
          <p:nvPr/>
        </p:nvGrpSpPr>
        <p:grpSpPr>
          <a:xfrm>
            <a:off x="2404533" y="30857"/>
            <a:ext cx="5313281" cy="4166047"/>
            <a:chOff x="0" y="0"/>
            <a:chExt cx="5313279" cy="4166046"/>
          </a:xfrm>
        </p:grpSpPr>
        <p:pic>
          <p:nvPicPr>
            <p:cNvPr id="157" name="pie chart01.png" descr="pie chart01.png"/>
            <p:cNvPicPr>
              <a:picLocks noChangeAspect="1"/>
            </p:cNvPicPr>
            <p:nvPr/>
          </p:nvPicPr>
          <p:blipFill>
            <a:blip r:embed="rId3"/>
            <a:srcRect t="14978" b="14978"/>
            <a:stretch>
              <a:fillRect/>
            </a:stretch>
          </p:blipFill>
          <p:spPr>
            <a:xfrm>
              <a:off x="0" y="0"/>
              <a:ext cx="5313280" cy="3721547"/>
            </a:xfrm>
            <a:prstGeom prst="rect">
              <a:avLst/>
            </a:prstGeom>
            <a:ln w="12700" cap="flat">
              <a:noFill/>
              <a:miter lim="400000"/>
            </a:ln>
            <a:effectLst/>
          </p:spPr>
        </p:pic>
        <p:sp>
          <p:nvSpPr>
            <p:cNvPr id="158" name="Caption"/>
            <p:cNvSpPr/>
            <p:nvPr/>
          </p:nvSpPr>
          <p:spPr>
            <a:xfrm>
              <a:off x="0" y="3797746"/>
              <a:ext cx="5313280"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grpSp>
        <p:nvGrpSpPr>
          <p:cNvPr id="162" name="Image Gallery"/>
          <p:cNvGrpSpPr/>
          <p:nvPr/>
        </p:nvGrpSpPr>
        <p:grpSpPr>
          <a:xfrm>
            <a:off x="7139599" y="264467"/>
            <a:ext cx="4802452" cy="3698826"/>
            <a:chOff x="0" y="0"/>
            <a:chExt cx="4802451" cy="3698825"/>
          </a:xfrm>
        </p:grpSpPr>
        <p:pic>
          <p:nvPicPr>
            <p:cNvPr id="160" name="Color Wheel 1.png" descr="Color Wheel 1.png"/>
            <p:cNvPicPr>
              <a:picLocks noChangeAspect="1"/>
            </p:cNvPicPr>
            <p:nvPr/>
          </p:nvPicPr>
          <p:blipFill>
            <a:blip r:embed="rId4"/>
            <a:srcRect t="425" b="425"/>
            <a:stretch>
              <a:fillRect/>
            </a:stretch>
          </p:blipFill>
          <p:spPr>
            <a:xfrm>
              <a:off x="0" y="0"/>
              <a:ext cx="4802452" cy="3254326"/>
            </a:xfrm>
            <a:prstGeom prst="rect">
              <a:avLst/>
            </a:prstGeom>
            <a:ln w="12700" cap="flat">
              <a:noFill/>
              <a:miter lim="400000"/>
            </a:ln>
            <a:effectLst/>
          </p:spPr>
        </p:pic>
        <p:sp>
          <p:nvSpPr>
            <p:cNvPr id="161" name="Caption"/>
            <p:cNvSpPr/>
            <p:nvPr/>
          </p:nvSpPr>
          <p:spPr>
            <a:xfrm>
              <a:off x="0" y="3330525"/>
              <a:ext cx="4802452"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itle 1"/>
          <p:cNvSpPr txBox="1">
            <a:spLocks noGrp="1"/>
          </p:cNvSpPr>
          <p:nvPr>
            <p:ph type="title"/>
          </p:nvPr>
        </p:nvSpPr>
        <p:spPr>
          <a:xfrm>
            <a:off x="770536" y="228451"/>
            <a:ext cx="4560527" cy="741036"/>
          </a:xfrm>
          <a:prstGeom prst="rect">
            <a:avLst/>
          </a:prstGeom>
        </p:spPr>
        <p:txBody>
          <a:bodyPr/>
          <a:lstStyle/>
          <a:p>
            <a:r>
              <a:t>2. </a:t>
            </a:r>
            <a:r>
              <a:rPr>
                <a:latin typeface="Arial"/>
                <a:ea typeface="Arial"/>
                <a:cs typeface="Arial"/>
                <a:sym typeface="Arial"/>
              </a:rPr>
              <a:t>Analogous</a:t>
            </a:r>
          </a:p>
        </p:txBody>
      </p:sp>
      <p:sp>
        <p:nvSpPr>
          <p:cNvPr id="165" name="Text Placeholder 8"/>
          <p:cNvSpPr txBox="1">
            <a:spLocks noGrp="1"/>
          </p:cNvSpPr>
          <p:nvPr>
            <p:ph type="body" sz="half" idx="1"/>
          </p:nvPr>
        </p:nvSpPr>
        <p:spPr>
          <a:xfrm>
            <a:off x="532199" y="1138861"/>
            <a:ext cx="5311560" cy="5490688"/>
          </a:xfrm>
          <a:prstGeom prst="rect">
            <a:avLst/>
          </a:prstGeom>
        </p:spPr>
        <p:txBody>
          <a:bodyPr/>
          <a:lstStyle/>
          <a:p>
            <a:pPr marL="388620" indent="-388620" defTabSz="777240">
              <a:spcBef>
                <a:spcPts val="800"/>
              </a:spcBef>
              <a:buSzPct val="100000"/>
              <a:buAutoNum type="arabicPeriod"/>
              <a:defRPr sz="1870"/>
            </a:pPr>
            <a:r>
              <a:t>Explain color harmony with color combination: Analogous color scheme with pink and yellow</a:t>
            </a:r>
          </a:p>
          <a:p>
            <a:pPr marL="388620" indent="-388620" defTabSz="777240">
              <a:spcBef>
                <a:spcPts val="800"/>
              </a:spcBef>
              <a:buSzPct val="100000"/>
              <a:buAutoNum type="arabicPeriod"/>
              <a:defRPr sz="1870"/>
            </a:pPr>
            <a:r>
              <a:t>Write 5 hex colors with percentages: #d44949(8.93%) #efada5(11.01%) #f1be50(1.70%) #453425(3.95%) #b22435(35.71%)</a:t>
            </a:r>
            <a:endParaRPr sz="2040"/>
          </a:p>
          <a:p>
            <a:pPr marL="388620" indent="-388620" defTabSz="777240">
              <a:spcBef>
                <a:spcPts val="800"/>
              </a:spcBef>
              <a:buSzPct val="100000"/>
              <a:buAutoNum type="arabicPeriod"/>
              <a:defRPr sz="1870"/>
            </a:pPr>
            <a:r>
              <a:t>What is the color of the main subject? (color and percentage) #b22435(35.71%)</a:t>
            </a:r>
            <a:endParaRPr sz="2040"/>
          </a:p>
          <a:p>
            <a:pPr marL="388620" indent="-388620" defTabSz="777240">
              <a:spcBef>
                <a:spcPts val="800"/>
              </a:spcBef>
              <a:buSzPct val="100000"/>
              <a:buAutoNum type="arabicPeriod"/>
              <a:defRPr sz="1870"/>
            </a:pPr>
            <a:r>
              <a:t>What are analogous colors (color and percentage)? #f1be50(1.70%) #efada5(11.01%) #e67566(5.21%) #d4494(8.93%) #b22435(35.71%) #900525(10.71%) #453425(3.95%)</a:t>
            </a:r>
          </a:p>
          <a:p>
            <a:pPr marL="388620" indent="-388620" defTabSz="777240">
              <a:spcBef>
                <a:spcPts val="800"/>
              </a:spcBef>
              <a:buSzPct val="100000"/>
              <a:buAutoNum type="arabicPeriod"/>
              <a:defRPr sz="1870"/>
            </a:pPr>
            <a:r>
              <a:t>What is the colors which are not analogous (color and percentage)? #72644f(12.75%) #510315(7.35%) #1a0d0f(2.67%)</a:t>
            </a:r>
          </a:p>
        </p:txBody>
      </p:sp>
      <p:grpSp>
        <p:nvGrpSpPr>
          <p:cNvPr id="168" name="Image Gallery"/>
          <p:cNvGrpSpPr/>
          <p:nvPr/>
        </p:nvGrpSpPr>
        <p:grpSpPr>
          <a:xfrm>
            <a:off x="6090531" y="-17868"/>
            <a:ext cx="2794001" cy="2952019"/>
            <a:chOff x="0" y="0"/>
            <a:chExt cx="2794000" cy="2952018"/>
          </a:xfrm>
        </p:grpSpPr>
        <p:pic>
          <p:nvPicPr>
            <p:cNvPr id="166" name="image02.jpg" descr="image02.jpg"/>
            <p:cNvPicPr>
              <a:picLocks noChangeAspect="1"/>
            </p:cNvPicPr>
            <p:nvPr/>
          </p:nvPicPr>
          <p:blipFill>
            <a:blip r:embed="rId2"/>
            <a:srcRect t="20084" b="20084"/>
            <a:stretch>
              <a:fillRect/>
            </a:stretch>
          </p:blipFill>
          <p:spPr>
            <a:xfrm>
              <a:off x="0" y="0"/>
              <a:ext cx="2794000" cy="2507519"/>
            </a:xfrm>
            <a:prstGeom prst="rect">
              <a:avLst/>
            </a:prstGeom>
            <a:ln w="12700" cap="flat">
              <a:noFill/>
              <a:miter lim="400000"/>
            </a:ln>
            <a:effectLst/>
          </p:spPr>
        </p:pic>
        <p:sp>
          <p:nvSpPr>
            <p:cNvPr id="167" name="Caption"/>
            <p:cNvSpPr/>
            <p:nvPr/>
          </p:nvSpPr>
          <p:spPr>
            <a:xfrm>
              <a:off x="0" y="2583718"/>
              <a:ext cx="2794000"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grpSp>
        <p:nvGrpSpPr>
          <p:cNvPr id="171" name="Image Gallery"/>
          <p:cNvGrpSpPr/>
          <p:nvPr/>
        </p:nvGrpSpPr>
        <p:grpSpPr>
          <a:xfrm>
            <a:off x="5804685" y="2121217"/>
            <a:ext cx="7122502" cy="5492552"/>
            <a:chOff x="0" y="0"/>
            <a:chExt cx="7122500" cy="5492551"/>
          </a:xfrm>
        </p:grpSpPr>
        <p:pic>
          <p:nvPicPr>
            <p:cNvPr id="169" name="pie chart02.png" descr="pie chart02.png"/>
            <p:cNvPicPr>
              <a:picLocks noChangeAspect="1"/>
            </p:cNvPicPr>
            <p:nvPr/>
          </p:nvPicPr>
          <p:blipFill>
            <a:blip r:embed="rId3"/>
            <a:srcRect t="14562" b="14562"/>
            <a:stretch>
              <a:fillRect/>
            </a:stretch>
          </p:blipFill>
          <p:spPr>
            <a:xfrm>
              <a:off x="0" y="0"/>
              <a:ext cx="7122501" cy="5048052"/>
            </a:xfrm>
            <a:prstGeom prst="rect">
              <a:avLst/>
            </a:prstGeom>
            <a:ln w="12700" cap="flat">
              <a:noFill/>
              <a:miter lim="400000"/>
            </a:ln>
            <a:effectLst/>
          </p:spPr>
        </p:pic>
        <p:sp>
          <p:nvSpPr>
            <p:cNvPr id="170" name="Caption"/>
            <p:cNvSpPr/>
            <p:nvPr/>
          </p:nvSpPr>
          <p:spPr>
            <a:xfrm>
              <a:off x="0" y="5124251"/>
              <a:ext cx="7122501"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 Placeholder 8"/>
          <p:cNvSpPr txBox="1"/>
          <p:nvPr/>
        </p:nvSpPr>
        <p:spPr>
          <a:xfrm>
            <a:off x="832083" y="3538330"/>
            <a:ext cx="9965072" cy="24680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786384">
              <a:lnSpc>
                <a:spcPct val="110000"/>
              </a:lnSpc>
              <a:spcBef>
                <a:spcPts val="800"/>
              </a:spcBef>
              <a:defRPr sz="1462" b="1"/>
            </a:pPr>
            <a:r>
              <a:t>Improvement plan based on color analysis</a:t>
            </a:r>
            <a:endParaRPr sz="1892"/>
          </a:p>
          <a:p>
            <a:pPr defTabSz="786384">
              <a:lnSpc>
                <a:spcPct val="110000"/>
              </a:lnSpc>
              <a:spcBef>
                <a:spcPts val="800"/>
              </a:spcBef>
              <a:defRPr sz="1462"/>
            </a:pPr>
            <a:r>
              <a:t>6. Please write any suggestions to have better color harmony (2-3 sentences). When you compare your pie chart and the color wheels, which analogous colors are missing?  If you can take a photo again, which color will be good to add for analogous harmony? Which color will be good to remove (background or distracting colors) for analogous harmony?</a:t>
            </a:r>
          </a:p>
          <a:p>
            <a:pPr defTabSz="786384">
              <a:lnSpc>
                <a:spcPct val="110000"/>
              </a:lnSpc>
              <a:spcBef>
                <a:spcPts val="800"/>
              </a:spcBef>
              <a:defRPr sz="1462"/>
            </a:pPr>
            <a:r>
              <a:t>I would include more range of color, so that there would be more green and yellows. That way the pink wouldn’t’t stand out as much and there would be a better balance of color harmonies so that the image looks more analogous and less monochromatic.</a:t>
            </a:r>
            <a:endParaRPr sz="1892"/>
          </a:p>
        </p:txBody>
      </p:sp>
      <p:grpSp>
        <p:nvGrpSpPr>
          <p:cNvPr id="176" name="Image Gallery"/>
          <p:cNvGrpSpPr/>
          <p:nvPr/>
        </p:nvGrpSpPr>
        <p:grpSpPr>
          <a:xfrm>
            <a:off x="55033" y="63500"/>
            <a:ext cx="2794001" cy="3577283"/>
            <a:chOff x="0" y="0"/>
            <a:chExt cx="2794000" cy="3577282"/>
          </a:xfrm>
        </p:grpSpPr>
        <p:pic>
          <p:nvPicPr>
            <p:cNvPr id="174" name="image02.jpg" descr="image02.jpg"/>
            <p:cNvPicPr>
              <a:picLocks noChangeAspect="1"/>
            </p:cNvPicPr>
            <p:nvPr/>
          </p:nvPicPr>
          <p:blipFill>
            <a:blip r:embed="rId2"/>
            <a:srcRect t="12624" b="12624"/>
            <a:stretch>
              <a:fillRect/>
            </a:stretch>
          </p:blipFill>
          <p:spPr>
            <a:xfrm>
              <a:off x="0" y="0"/>
              <a:ext cx="2794000" cy="3132783"/>
            </a:xfrm>
            <a:prstGeom prst="rect">
              <a:avLst/>
            </a:prstGeom>
            <a:ln w="12700" cap="flat">
              <a:noFill/>
              <a:miter lim="400000"/>
            </a:ln>
            <a:effectLst/>
          </p:spPr>
        </p:pic>
        <p:sp>
          <p:nvSpPr>
            <p:cNvPr id="175" name="Caption"/>
            <p:cNvSpPr/>
            <p:nvPr/>
          </p:nvSpPr>
          <p:spPr>
            <a:xfrm>
              <a:off x="0" y="3208982"/>
              <a:ext cx="2794000"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grpSp>
        <p:nvGrpSpPr>
          <p:cNvPr id="179" name="Image Gallery"/>
          <p:cNvGrpSpPr/>
          <p:nvPr/>
        </p:nvGrpSpPr>
        <p:grpSpPr>
          <a:xfrm>
            <a:off x="2480733" y="60349"/>
            <a:ext cx="4586900" cy="3583584"/>
            <a:chOff x="0" y="0"/>
            <a:chExt cx="4586899" cy="3583582"/>
          </a:xfrm>
        </p:grpSpPr>
        <p:pic>
          <p:nvPicPr>
            <p:cNvPr id="177" name="pie chart02.png" descr="pie chart02.png"/>
            <p:cNvPicPr>
              <a:picLocks noChangeAspect="1"/>
            </p:cNvPicPr>
            <p:nvPr/>
          </p:nvPicPr>
          <p:blipFill>
            <a:blip r:embed="rId3"/>
            <a:srcRect t="15782" b="15782"/>
            <a:stretch>
              <a:fillRect/>
            </a:stretch>
          </p:blipFill>
          <p:spPr>
            <a:xfrm>
              <a:off x="0" y="0"/>
              <a:ext cx="4586900" cy="3139083"/>
            </a:xfrm>
            <a:prstGeom prst="rect">
              <a:avLst/>
            </a:prstGeom>
            <a:ln w="12700" cap="flat">
              <a:noFill/>
              <a:miter lim="400000"/>
            </a:ln>
            <a:effectLst/>
          </p:spPr>
        </p:pic>
        <p:sp>
          <p:nvSpPr>
            <p:cNvPr id="178" name="Caption"/>
            <p:cNvSpPr/>
            <p:nvPr/>
          </p:nvSpPr>
          <p:spPr>
            <a:xfrm>
              <a:off x="0" y="3215282"/>
              <a:ext cx="4586900"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grpSp>
        <p:nvGrpSpPr>
          <p:cNvPr id="182" name="Image Gallery"/>
          <p:cNvGrpSpPr/>
          <p:nvPr/>
        </p:nvGrpSpPr>
        <p:grpSpPr>
          <a:xfrm>
            <a:off x="7063597" y="154632"/>
            <a:ext cx="4586901" cy="3395018"/>
            <a:chOff x="0" y="0"/>
            <a:chExt cx="4586899" cy="3395017"/>
          </a:xfrm>
        </p:grpSpPr>
        <p:pic>
          <p:nvPicPr>
            <p:cNvPr id="180" name="Color Wheel 2.png" descr="Color Wheel 2.png"/>
            <p:cNvPicPr>
              <a:picLocks noChangeAspect="1"/>
            </p:cNvPicPr>
            <p:nvPr/>
          </p:nvPicPr>
          <p:blipFill>
            <a:blip r:embed="rId4"/>
            <a:srcRect t="956" b="956"/>
            <a:stretch>
              <a:fillRect/>
            </a:stretch>
          </p:blipFill>
          <p:spPr>
            <a:xfrm>
              <a:off x="0" y="0"/>
              <a:ext cx="4586900" cy="2950518"/>
            </a:xfrm>
            <a:prstGeom prst="rect">
              <a:avLst/>
            </a:prstGeom>
            <a:ln w="12700" cap="flat">
              <a:noFill/>
              <a:miter lim="400000"/>
            </a:ln>
            <a:effectLst/>
          </p:spPr>
        </p:pic>
        <p:sp>
          <p:nvSpPr>
            <p:cNvPr id="181" name="Caption"/>
            <p:cNvSpPr/>
            <p:nvPr/>
          </p:nvSpPr>
          <p:spPr>
            <a:xfrm>
              <a:off x="0" y="3026717"/>
              <a:ext cx="4586900"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1"/>
          <p:cNvSpPr txBox="1">
            <a:spLocks noGrp="1"/>
          </p:cNvSpPr>
          <p:nvPr>
            <p:ph type="title"/>
          </p:nvPr>
        </p:nvSpPr>
        <p:spPr>
          <a:xfrm>
            <a:off x="770536" y="228451"/>
            <a:ext cx="4560527" cy="741036"/>
          </a:xfrm>
          <a:prstGeom prst="rect">
            <a:avLst/>
          </a:prstGeom>
        </p:spPr>
        <p:txBody>
          <a:bodyPr/>
          <a:lstStyle/>
          <a:p>
            <a:r>
              <a:t>3. </a:t>
            </a:r>
            <a:r>
              <a:rPr>
                <a:latin typeface="Arial"/>
                <a:ea typeface="Arial"/>
                <a:cs typeface="Arial"/>
                <a:sym typeface="Arial"/>
              </a:rPr>
              <a:t>Complementary</a:t>
            </a:r>
          </a:p>
        </p:txBody>
      </p:sp>
      <p:sp>
        <p:nvSpPr>
          <p:cNvPr id="185" name="Text Placeholder 8"/>
          <p:cNvSpPr txBox="1">
            <a:spLocks noGrp="1"/>
          </p:cNvSpPr>
          <p:nvPr>
            <p:ph type="body" sz="half" idx="1"/>
          </p:nvPr>
        </p:nvSpPr>
        <p:spPr>
          <a:xfrm>
            <a:off x="615107" y="1138861"/>
            <a:ext cx="5311560" cy="5490688"/>
          </a:xfrm>
          <a:prstGeom prst="rect">
            <a:avLst/>
          </a:prstGeom>
        </p:spPr>
        <p:txBody>
          <a:bodyPr/>
          <a:lstStyle/>
          <a:p>
            <a:pPr marL="356615" indent="-356615" defTabSz="713231">
              <a:spcBef>
                <a:spcPts val="700"/>
              </a:spcBef>
              <a:buSzPct val="100000"/>
              <a:buAutoNum type="arabicPeriod"/>
              <a:defRPr sz="1716"/>
            </a:pPr>
            <a:r>
              <a:t>Explain color harmony with color combination: complementary color scheme with reddish-pink and green</a:t>
            </a:r>
            <a:endParaRPr sz="1871"/>
          </a:p>
          <a:p>
            <a:pPr marL="356615" indent="-356615" defTabSz="713231">
              <a:spcBef>
                <a:spcPts val="700"/>
              </a:spcBef>
              <a:buSzPct val="100000"/>
              <a:buAutoNum type="arabicPeriod"/>
              <a:defRPr sz="1716"/>
            </a:pPr>
            <a:r>
              <a:t>Write 5 hex colors with percentages: #ba013e(8.02%) #db94c1(19.91%) #818826(14.37%) #4f5437(17.89%) #c5517e(1.46%)</a:t>
            </a:r>
            <a:endParaRPr sz="1871"/>
          </a:p>
          <a:p>
            <a:pPr marL="356615" indent="-356615" defTabSz="713231">
              <a:spcBef>
                <a:spcPts val="700"/>
              </a:spcBef>
              <a:buSzPct val="100000"/>
              <a:buAutoNum type="arabicPeriod"/>
              <a:defRPr sz="1716"/>
            </a:pPr>
            <a:r>
              <a:t>What is the color of the main subject? (color and percentage) #ba013e(8.02%) #db94c1(19.91%) #c5517e(1.46%) #3a411d(1.79%)</a:t>
            </a:r>
            <a:endParaRPr sz="1871"/>
          </a:p>
          <a:p>
            <a:pPr marL="356615" indent="-356615" defTabSz="713231">
              <a:spcBef>
                <a:spcPts val="700"/>
              </a:spcBef>
              <a:buSzPct val="100000"/>
              <a:buAutoNum type="arabicPeriod"/>
              <a:defRPr sz="1716"/>
            </a:pPr>
            <a:r>
              <a:t>What are complementary colors (color and percentage)? #ba013e(8.02%) #c5517e(1.46%) #818826(14.37%) #3a411d(1.90%) #db94c1(19.91%)</a:t>
            </a:r>
            <a:endParaRPr sz="1871"/>
          </a:p>
          <a:p>
            <a:pPr marL="356615" indent="-356615" defTabSz="713231">
              <a:spcBef>
                <a:spcPts val="700"/>
              </a:spcBef>
              <a:buSzPct val="100000"/>
              <a:buAutoNum type="arabicPeriod"/>
              <a:defRPr sz="1716"/>
            </a:pPr>
            <a:r>
              <a:t>What is the colors which are not complementary (color and percentage)? #d5c47e(1.79%) #979d89(2.60%) #727866(15.16%) #af5437(17.98%) #5f644e(16.81%)</a:t>
            </a:r>
          </a:p>
        </p:txBody>
      </p:sp>
      <p:grpSp>
        <p:nvGrpSpPr>
          <p:cNvPr id="188" name="Image Gallery"/>
          <p:cNvGrpSpPr/>
          <p:nvPr/>
        </p:nvGrpSpPr>
        <p:grpSpPr>
          <a:xfrm>
            <a:off x="6100233" y="60"/>
            <a:ext cx="2794001" cy="3145236"/>
            <a:chOff x="0" y="0"/>
            <a:chExt cx="2794000" cy="3145234"/>
          </a:xfrm>
        </p:grpSpPr>
        <p:pic>
          <p:nvPicPr>
            <p:cNvPr id="186" name="image03.jpg" descr="image03.jpg"/>
            <p:cNvPicPr>
              <a:picLocks noChangeAspect="1"/>
            </p:cNvPicPr>
            <p:nvPr/>
          </p:nvPicPr>
          <p:blipFill>
            <a:blip r:embed="rId2"/>
            <a:srcRect t="17779" b="17779"/>
            <a:stretch>
              <a:fillRect/>
            </a:stretch>
          </p:blipFill>
          <p:spPr>
            <a:xfrm>
              <a:off x="0" y="0"/>
              <a:ext cx="2794000" cy="2700735"/>
            </a:xfrm>
            <a:prstGeom prst="rect">
              <a:avLst/>
            </a:prstGeom>
            <a:ln w="12700" cap="flat">
              <a:noFill/>
              <a:miter lim="400000"/>
            </a:ln>
            <a:effectLst/>
          </p:spPr>
        </p:pic>
        <p:sp>
          <p:nvSpPr>
            <p:cNvPr id="187" name="Caption"/>
            <p:cNvSpPr/>
            <p:nvPr/>
          </p:nvSpPr>
          <p:spPr>
            <a:xfrm>
              <a:off x="0" y="2776934"/>
              <a:ext cx="2794000"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grpSp>
        <p:nvGrpSpPr>
          <p:cNvPr id="191" name="Image Gallery"/>
          <p:cNvGrpSpPr/>
          <p:nvPr/>
        </p:nvGrpSpPr>
        <p:grpSpPr>
          <a:xfrm>
            <a:off x="6457539" y="1792052"/>
            <a:ext cx="6815668" cy="5929314"/>
            <a:chOff x="0" y="0"/>
            <a:chExt cx="6815666" cy="5929312"/>
          </a:xfrm>
        </p:grpSpPr>
        <p:pic>
          <p:nvPicPr>
            <p:cNvPr id="189" name="pie chart03.png" descr="pie chart03.png"/>
            <p:cNvPicPr>
              <a:picLocks noChangeAspect="1"/>
            </p:cNvPicPr>
            <p:nvPr/>
          </p:nvPicPr>
          <p:blipFill>
            <a:blip r:embed="rId3"/>
            <a:srcRect t="9763" b="9763"/>
            <a:stretch>
              <a:fillRect/>
            </a:stretch>
          </p:blipFill>
          <p:spPr>
            <a:xfrm>
              <a:off x="0" y="0"/>
              <a:ext cx="6815667" cy="5484813"/>
            </a:xfrm>
            <a:prstGeom prst="rect">
              <a:avLst/>
            </a:prstGeom>
            <a:ln w="12700" cap="flat">
              <a:noFill/>
              <a:miter lim="400000"/>
            </a:ln>
            <a:effectLst/>
          </p:spPr>
        </p:pic>
        <p:sp>
          <p:nvSpPr>
            <p:cNvPr id="190" name="Caption"/>
            <p:cNvSpPr/>
            <p:nvPr/>
          </p:nvSpPr>
          <p:spPr>
            <a:xfrm>
              <a:off x="0" y="5561012"/>
              <a:ext cx="6815667"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 Placeholder 8"/>
          <p:cNvSpPr txBox="1"/>
          <p:nvPr/>
        </p:nvSpPr>
        <p:spPr>
          <a:xfrm>
            <a:off x="822144" y="3092824"/>
            <a:ext cx="9965072" cy="2850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612648">
              <a:lnSpc>
                <a:spcPct val="99000"/>
              </a:lnSpc>
              <a:spcBef>
                <a:spcPts val="600"/>
              </a:spcBef>
              <a:defRPr sz="1206" b="1"/>
            </a:pPr>
            <a:r>
              <a:t>Improvement plan based on color analysis</a:t>
            </a:r>
            <a:endParaRPr sz="1474"/>
          </a:p>
          <a:p>
            <a:pPr defTabSz="612648">
              <a:lnSpc>
                <a:spcPct val="99000"/>
              </a:lnSpc>
              <a:spcBef>
                <a:spcPts val="600"/>
              </a:spcBef>
              <a:defRPr sz="1206"/>
            </a:pPr>
            <a:r>
              <a:t>6. Please write any suggestions to have better color harmony (2-3 sentences). What is your complementary color of the main subject? According to the color wheel, are they complementary colors (opposite colors)? (yellow-purple, orange-blue, red-green)? If not, which color combination will be better complementary? If you can take a photo again, what do you want to change? </a:t>
            </a:r>
          </a:p>
          <a:p>
            <a:pPr defTabSz="612648">
              <a:lnSpc>
                <a:spcPct val="99000"/>
              </a:lnSpc>
              <a:spcBef>
                <a:spcPts val="600"/>
              </a:spcBef>
              <a:defRPr sz="1206"/>
            </a:pPr>
            <a:r>
              <a:t>I think this photo represents good color value, but if I could do it over, I would probably focus more on the actual flower its self. That way I would still have green in the image, but less to work with when it comes to them actually being complementary compared to the colors in the flower. </a:t>
            </a:r>
          </a:p>
          <a:p>
            <a:pPr defTabSz="612648">
              <a:lnSpc>
                <a:spcPct val="99000"/>
              </a:lnSpc>
              <a:spcBef>
                <a:spcPts val="600"/>
              </a:spcBef>
              <a:defRPr sz="1206"/>
            </a:pPr>
            <a:r>
              <a:t>7. Please provide us with your valuable comments/suggestions for data science, color theory, color analysis project, or cross-disciplinary project.</a:t>
            </a:r>
          </a:p>
          <a:p>
            <a:pPr defTabSz="612648">
              <a:lnSpc>
                <a:spcPct val="99000"/>
              </a:lnSpc>
              <a:spcBef>
                <a:spcPts val="600"/>
              </a:spcBef>
              <a:defRPr sz="1206"/>
            </a:pPr>
            <a:r>
              <a:t>Prior to doing this project, I had no previous knowledge of data science, especially with how it went along with digital photography and color theory. Doing this project though has shown me the importance of cross-disciplinary as it pertains to photography. This has really opened my eyes to the fact that analyzing pictures and images goes deeper than just what you see in the picture at first glance, but is truly about what you gather from breaking down the image itself and finding things you might have missed if you were just looking at the picture as a whole.</a:t>
            </a:r>
            <a:endParaRPr sz="1474"/>
          </a:p>
        </p:txBody>
      </p:sp>
      <p:grpSp>
        <p:nvGrpSpPr>
          <p:cNvPr id="196" name="Image Gallery"/>
          <p:cNvGrpSpPr/>
          <p:nvPr/>
        </p:nvGrpSpPr>
        <p:grpSpPr>
          <a:xfrm>
            <a:off x="99906" y="80385"/>
            <a:ext cx="2794001" cy="3307976"/>
            <a:chOff x="0" y="0"/>
            <a:chExt cx="2794000" cy="3307974"/>
          </a:xfrm>
        </p:grpSpPr>
        <p:pic>
          <p:nvPicPr>
            <p:cNvPr id="194" name="image03.jpg" descr="image03.jpg"/>
            <p:cNvPicPr>
              <a:picLocks noChangeAspect="1"/>
            </p:cNvPicPr>
            <p:nvPr/>
          </p:nvPicPr>
          <p:blipFill>
            <a:blip r:embed="rId2"/>
            <a:srcRect t="15837" b="15837"/>
            <a:stretch>
              <a:fillRect/>
            </a:stretch>
          </p:blipFill>
          <p:spPr>
            <a:xfrm>
              <a:off x="0" y="0"/>
              <a:ext cx="2794000" cy="2863475"/>
            </a:xfrm>
            <a:prstGeom prst="rect">
              <a:avLst/>
            </a:prstGeom>
            <a:ln w="12700" cap="flat">
              <a:noFill/>
              <a:miter lim="400000"/>
            </a:ln>
            <a:effectLst/>
          </p:spPr>
        </p:pic>
        <p:sp>
          <p:nvSpPr>
            <p:cNvPr id="195" name="Caption"/>
            <p:cNvSpPr/>
            <p:nvPr/>
          </p:nvSpPr>
          <p:spPr>
            <a:xfrm>
              <a:off x="0" y="2939674"/>
              <a:ext cx="2794000"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grpSp>
        <p:nvGrpSpPr>
          <p:cNvPr id="199" name="Image Gallery"/>
          <p:cNvGrpSpPr/>
          <p:nvPr/>
        </p:nvGrpSpPr>
        <p:grpSpPr>
          <a:xfrm>
            <a:off x="2510838" y="-418253"/>
            <a:ext cx="4674659" cy="4305252"/>
            <a:chOff x="0" y="0"/>
            <a:chExt cx="4674658" cy="4305250"/>
          </a:xfrm>
        </p:grpSpPr>
        <p:pic>
          <p:nvPicPr>
            <p:cNvPr id="197" name="pie chart03.png" descr="pie chart03.png"/>
            <p:cNvPicPr>
              <a:picLocks noChangeAspect="1"/>
            </p:cNvPicPr>
            <p:nvPr/>
          </p:nvPicPr>
          <p:blipFill>
            <a:blip r:embed="rId3"/>
            <a:srcRect t="8705" b="8705"/>
            <a:stretch>
              <a:fillRect/>
            </a:stretch>
          </p:blipFill>
          <p:spPr>
            <a:xfrm>
              <a:off x="0" y="0"/>
              <a:ext cx="4674659" cy="3860751"/>
            </a:xfrm>
            <a:prstGeom prst="rect">
              <a:avLst/>
            </a:prstGeom>
            <a:ln w="12700" cap="flat">
              <a:noFill/>
              <a:miter lim="400000"/>
            </a:ln>
            <a:effectLst/>
          </p:spPr>
        </p:pic>
        <p:sp>
          <p:nvSpPr>
            <p:cNvPr id="198" name="Caption"/>
            <p:cNvSpPr/>
            <p:nvPr/>
          </p:nvSpPr>
          <p:spPr>
            <a:xfrm>
              <a:off x="0" y="3936950"/>
              <a:ext cx="4674659"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grpSp>
        <p:nvGrpSpPr>
          <p:cNvPr id="202" name="Image Gallery"/>
          <p:cNvGrpSpPr/>
          <p:nvPr/>
        </p:nvGrpSpPr>
        <p:grpSpPr>
          <a:xfrm>
            <a:off x="7005007" y="76403"/>
            <a:ext cx="4812415" cy="3859075"/>
            <a:chOff x="0" y="0"/>
            <a:chExt cx="4812414" cy="3859074"/>
          </a:xfrm>
        </p:grpSpPr>
        <p:pic>
          <p:nvPicPr>
            <p:cNvPr id="200" name="Color Wheel 3.png" descr="Color Wheel 3.png"/>
            <p:cNvPicPr>
              <a:picLocks noChangeAspect="1"/>
            </p:cNvPicPr>
            <p:nvPr/>
          </p:nvPicPr>
          <p:blipFill>
            <a:blip r:embed="rId4"/>
            <a:srcRect l="31" r="31"/>
            <a:stretch>
              <a:fillRect/>
            </a:stretch>
          </p:blipFill>
          <p:spPr>
            <a:xfrm>
              <a:off x="0" y="0"/>
              <a:ext cx="4812415" cy="3414575"/>
            </a:xfrm>
            <a:prstGeom prst="rect">
              <a:avLst/>
            </a:prstGeom>
            <a:ln w="12700" cap="flat">
              <a:noFill/>
              <a:miter lim="400000"/>
            </a:ln>
            <a:effectLst/>
          </p:spPr>
        </p:pic>
        <p:sp>
          <p:nvSpPr>
            <p:cNvPr id="201" name="Caption"/>
            <p:cNvSpPr/>
            <p:nvPr/>
          </p:nvSpPr>
          <p:spPr>
            <a:xfrm>
              <a:off x="0" y="3490774"/>
              <a:ext cx="4812415"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ctr">
                <a:defRPr sz="1400" b="1"/>
              </a:lvl1pPr>
            </a:lstStyle>
            <a:p>
              <a:r>
                <a:t>Caption</a:t>
              </a:r>
            </a:p>
          </p:txBody>
        </p:sp>
      </p:grpSp>
    </p:spTree>
  </p:cSld>
  <p:clrMapOvr>
    <a:masterClrMapping/>
  </p:clrMapOvr>
  <p:transition spd="med"/>
</p:sld>
</file>

<file path=ppt/theme/theme1.xml><?xml version="1.0" encoding="utf-8"?>
<a:theme xmlns:a="http://schemas.openxmlformats.org/drawingml/2006/main" name="BevelVTI">
  <a:themeElements>
    <a:clrScheme name="BevelVTI">
      <a:dk1>
        <a:srgbClr val="000000"/>
      </a:dk1>
      <a:lt1>
        <a:srgbClr val="FFFFFF"/>
      </a:lt1>
      <a:dk2>
        <a:srgbClr val="A7A7A7"/>
      </a:dk2>
      <a:lt2>
        <a:srgbClr val="535353"/>
      </a:lt2>
      <a:accent1>
        <a:srgbClr val="93A94E"/>
      </a:accent1>
      <a:accent2>
        <a:srgbClr val="B6A03C"/>
      </a:accent2>
      <a:accent3>
        <a:srgbClr val="EA8946"/>
      </a:accent3>
      <a:accent4>
        <a:srgbClr val="EB4E4F"/>
      </a:accent4>
      <a:accent5>
        <a:srgbClr val="EE6EA5"/>
      </a:accent5>
      <a:accent6>
        <a:srgbClr val="EB4ED2"/>
      </a:accent6>
      <a:hlink>
        <a:srgbClr val="0000FF"/>
      </a:hlink>
      <a:folHlink>
        <a:srgbClr val="FF00FF"/>
      </a:folHlink>
    </a:clrScheme>
    <a:fontScheme name="BevelVTI">
      <a:majorFont>
        <a:latin typeface="Helvetica"/>
        <a:ea typeface="Helvetica"/>
        <a:cs typeface="Helvetica"/>
      </a:majorFont>
      <a:minorFont>
        <a:latin typeface="Bierstadt"/>
        <a:ea typeface="Bierstadt"/>
        <a:cs typeface="Bierstadt"/>
      </a:minorFont>
    </a:fontScheme>
    <a:fmtScheme name="Bevel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evelVTI">
  <a:themeElements>
    <a:clrScheme name="BevelVTI">
      <a:dk1>
        <a:srgbClr val="000000"/>
      </a:dk1>
      <a:lt1>
        <a:srgbClr val="FFFFFF"/>
      </a:lt1>
      <a:dk2>
        <a:srgbClr val="A7A7A7"/>
      </a:dk2>
      <a:lt2>
        <a:srgbClr val="535353"/>
      </a:lt2>
      <a:accent1>
        <a:srgbClr val="93A94E"/>
      </a:accent1>
      <a:accent2>
        <a:srgbClr val="B6A03C"/>
      </a:accent2>
      <a:accent3>
        <a:srgbClr val="EA8946"/>
      </a:accent3>
      <a:accent4>
        <a:srgbClr val="EB4E4F"/>
      </a:accent4>
      <a:accent5>
        <a:srgbClr val="EE6EA5"/>
      </a:accent5>
      <a:accent6>
        <a:srgbClr val="EB4ED2"/>
      </a:accent6>
      <a:hlink>
        <a:srgbClr val="0000FF"/>
      </a:hlink>
      <a:folHlink>
        <a:srgbClr val="FF00FF"/>
      </a:folHlink>
    </a:clrScheme>
    <a:fontScheme name="BevelVTI">
      <a:majorFont>
        <a:latin typeface="Helvetica"/>
        <a:ea typeface="Helvetica"/>
        <a:cs typeface="Helvetica"/>
      </a:majorFont>
      <a:minorFont>
        <a:latin typeface="Bierstadt"/>
        <a:ea typeface="Bierstadt"/>
        <a:cs typeface="Bierstadt"/>
      </a:minorFont>
    </a:fontScheme>
    <a:fmtScheme name="Bevel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ierstad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922</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Bierstadt</vt:lpstr>
      <vt:lpstr>BevelVTI</vt:lpstr>
      <vt:lpstr>ART4320 Photography II Color Analysis Project Student Name: Student 1</vt:lpstr>
      <vt:lpstr>1. Monochromatic</vt:lpstr>
      <vt:lpstr>PowerPoint Presentation</vt:lpstr>
      <vt:lpstr>2. Analogous</vt:lpstr>
      <vt:lpstr>PowerPoint Presentation</vt:lpstr>
      <vt:lpstr>3. Complementary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ART4320 Photography II Color Analysis Project Student Name: Student 1</dc:title>
  <cp:lastModifiedBy>Charles M</cp:lastModifiedBy>
  <cp:revision>1</cp:revision>
  <dcterms:modified xsi:type="dcterms:W3CDTF">2023-06-29T15:04:16Z</dcterms:modified>
</cp:coreProperties>
</file>