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64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686A-3DD1-07D2-D407-7CD0338B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788E-4161-6820-8BCA-B7AA84127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A270-713C-0407-0751-0B89A8C4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6167-58AF-8579-03C8-BF2CB2C2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8186-4EC6-8D52-C8F9-FF4A734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47E-8771-E2B5-790A-8F9925E1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66319-EA38-FFFF-6B6A-43801372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8586-6442-3DB1-2ED4-D67291D7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7AD1-6AFA-01D1-D1C8-94804102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ED7B-8374-E798-C640-5F03491C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E73AB-D073-7265-6C22-FB1B38A04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3739-DA23-9DCB-B809-DB09421C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F572-CC83-8659-6664-CF9CB1C9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F199-2FEF-0816-42CF-A893C525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D1BD-DA35-6029-DB63-D28008E2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6430-6B69-57F0-141A-F9166F3A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7B6F-6767-4EA6-168D-B4F75739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6BFF-DBE6-9683-5D0E-37BA7B0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DC64-57BF-B221-2F44-A95044D5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5C05-B233-0D86-B584-153FC56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672B-C9B6-4F01-71AD-1664723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97A5-942F-5277-C013-8AA1ABDD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20C5-3B63-C0F4-3DB6-86014CEF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EB42-ED51-8780-9F74-1BDCF7F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2D16-C5F2-C634-5823-2C3B8F9F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0AA0-7BDE-5F76-CE30-E3647A2E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CE10-6ABD-BD8F-3611-187589560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58F2-2140-3E0A-569C-ADD47659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7A9-0E4A-188B-0222-48F61A50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946-B17D-16B2-F7CE-6F6C7098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05EE6-C77E-865C-639D-F3B80FD5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8A8E-54F0-C93F-CA25-B7A11AB2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F942-93F1-C769-4742-40E33FF0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E915B-2E1F-564B-E3D9-145A7DD6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0733A-9B5A-AAF6-E782-0B426D325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44EF5-C2F4-1A60-F80C-EB311DB8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5938-EE18-7396-A9F1-747EA2B9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F3506-6ACF-08B9-B4C3-CECAA9CE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59910-469C-4BF6-79E6-0F0F8484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5329-F5FB-5386-143F-A732253E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37FE-B178-A99B-4A67-4BA61BC3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AF22C-5922-857A-D9E5-9990E9DB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EDD1-C96E-5FCA-C370-0CCE15CE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B14B2-AD3E-5FB4-8A02-DD6585D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1DF5E-E3E7-EC8E-DC6A-4C50789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E932-7061-B37E-5787-B4C77DD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D6F5-A25B-468A-1961-EBA6F355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124F-188A-F341-2677-7DA84E98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088E-47F2-6966-96A2-8B4E0924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7401-8BBF-D8F2-6B35-8038F633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75932-3BDF-24A9-07C9-B47A9CC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E670-F2F1-E556-C37C-21F7D09D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EABA-0C01-AD23-3F8F-96146EDA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D8BC-4CDA-7213-23A5-C83C65F30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473E-7C60-3174-B0D6-E78C62FA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4089-A059-EDFB-3972-1F8E275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7762-3969-9262-4827-CDF5E86D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81257-611B-B235-8314-9772FD8F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A80F-F595-6A22-68A3-ED788C0E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7BEA-627C-D1DA-5FDB-2C7EA12D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D1D7-5374-94EC-6BC4-DBE3C9AA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CAE3-BEDA-42F4-8555-FA7EDD21681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36C0-217C-2F76-4A1D-9A6FDB38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2B17-FA42-323B-3DB8-63A6BF7B3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8DF3-89D2-4C5F-8D08-77F4058F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795D-89EF-8A0A-8DF7-B23A445AB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E2330-0FB6-AA82-7567-330DE8015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Student 2</a:t>
            </a:r>
          </a:p>
        </p:txBody>
      </p:sp>
    </p:spTree>
    <p:extLst>
      <p:ext uri="{BB962C8B-B14F-4D97-AF65-F5344CB8AC3E}">
        <p14:creationId xmlns:p14="http://schemas.microsoft.com/office/powerpoint/2010/main" val="244106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205B-6116-4135-F582-10F6321E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78D8F-D7F9-2C23-1CC1-E9E8F143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01" y="1283855"/>
            <a:ext cx="5558035" cy="545847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B9E5A5-3D24-7EB3-34A4-000FE78A2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07" y="0"/>
            <a:ext cx="1763926" cy="265314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FF9DC7E-386B-D5E3-D397-108374B8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1. Explain color harmony with color </a:t>
            </a:r>
            <a:br>
              <a:rPr lang="en-US" sz="2400" dirty="0"/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combination: Monochromatic coloring scheme with grey tones.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2. Write 5 hex colors with percentages:  #7b7166 22.49%, #cac1ba 5.87%, #131617 6.17%, #b3aaa4 10.59%, #625c53 8.20%, #8e857c 8.84%, #bfb7b0 5.82%, #2a2a27 3.07%, #403d39 11.58%, #a19993 17.37%.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3. Which color is the most used? </a:t>
            </a:r>
            <a:br>
              <a:rPr lang="en-US" sz="2400" dirty="0"/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#7b7166 22.49%</a:t>
            </a:r>
            <a:endParaRPr lang="en-US" sz="2400" dirty="0"/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4. What is the brightest color? #cac1ba 5.87%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5. What is the darkest color?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#131617 6.17%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3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266E2-1407-F2E8-582E-6AACE7D3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03" y="256948"/>
            <a:ext cx="4710875" cy="3507474"/>
          </a:xfrm>
          <a:prstGeom prst="rect">
            <a:avLst/>
          </a:prstGeom>
        </p:spPr>
      </p:pic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E8C7A3D-96AE-3611-3D22-567125DAF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8" y="256948"/>
            <a:ext cx="1763926" cy="2653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EE6D79-F8CC-5D1F-E780-04A55E847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34" y="0"/>
            <a:ext cx="4268492" cy="4192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07586-C599-4342-6A71-1C40A30EB826}"/>
              </a:ext>
            </a:extLst>
          </p:cNvPr>
          <p:cNvSpPr txBox="1"/>
          <p:nvPr/>
        </p:nvSpPr>
        <p:spPr>
          <a:xfrm>
            <a:off x="470019" y="4332718"/>
            <a:ext cx="11545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Improvement plan based on color analysis</a:t>
            </a:r>
            <a:br>
              <a:rPr lang="en-US" b="1" dirty="0"/>
            </a:br>
            <a:endParaRPr lang="en-US" b="1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6. Please write any suggestions to have better color harmony (2-3 sentences). When you see your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photo, do you think that you have a full range of value? Do you have enough light tones (white)? Do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you have enough dark tones (black)? If you can take a photo again, what can you improve it? This picture was decent to use but I probably could have done something better to make the different monochromatic shades and tones.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E264-C54C-3ADE-77C1-065AA5A5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D29A-5E18-5D16-E283-FFEBC79C2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1. Explain color harmony with color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combination: Analogous color scheme with orange, red, and purple.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2. Write 5 hex colors with percentages: </a:t>
            </a:r>
            <a:br>
              <a:rPr lang="en-US" dirty="0"/>
            </a:br>
            <a:r>
              <a:rPr lang="en-US" dirty="0"/>
              <a:t>#301d37 6.38%, #6b6f76 10.15%, #6c0a0a 12.44%, #b9b7b6 10.43%, #991b17 7.35%, #366065 3.99%, #7e858f 6.54, #d85a41 1.01%, #0f0d16 3.72%, #9e9e9f 37.99%.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3. What is the color of the main subject?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(color and percentage)</a:t>
            </a:r>
            <a:br>
              <a:rPr lang="en-US" dirty="0"/>
            </a:br>
            <a:r>
              <a:rPr lang="en-US" dirty="0"/>
              <a:t>#9e9e9f 37.99%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4. What are analogous colors (color and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percentage)?</a:t>
            </a:r>
            <a:br>
              <a:rPr lang="en-US" dirty="0"/>
            </a:br>
            <a:r>
              <a:rPr lang="en-US" dirty="0"/>
              <a:t>#991b17 7.35%, #d85a41 1.01%, #301d37 6.38%.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5. What is the colors which are not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analogous (color and percentage)? </a:t>
            </a:r>
            <a:r>
              <a:rPr lang="en-US" dirty="0"/>
              <a:t>#9e9e9f 37.99%, #0f0d16 3.72%, #366065 3.99%, %, #6b6f76 10.15%, #6c0a0a 12.44%, #b9b7b6 10.43%.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97447C-4AD9-CA14-2518-01082986D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17" y="1825625"/>
            <a:ext cx="437176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875E3-5863-A776-4000-10A47088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07" y="0"/>
            <a:ext cx="1764473" cy="26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22824-2197-7647-DA4F-E21D6FCC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602" cy="3428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705CBF-1884-1962-EB21-07954C38A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02" y="0"/>
            <a:ext cx="3600534" cy="3583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66D0-5AF5-830F-0108-690EAC00C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16" y="0"/>
            <a:ext cx="5150787" cy="3939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12BADC-748E-3C66-506C-5A50B91368E6}"/>
              </a:ext>
            </a:extLst>
          </p:cNvPr>
          <p:cNvSpPr txBox="1"/>
          <p:nvPr/>
        </p:nvSpPr>
        <p:spPr>
          <a:xfrm>
            <a:off x="193964" y="4202545"/>
            <a:ext cx="11859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Improvement plan based on color analysis</a:t>
            </a:r>
            <a:br>
              <a:rPr lang="en-US" b="1" dirty="0"/>
            </a:br>
            <a:endParaRPr lang="en-US" b="1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6. Please write any suggestions to have better color harmony (2-3 sentences). When you compare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your pie chart and the color wheels, which analogous colors are missing? If you can take a photo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again, which color will be good to add for analogous harmony? Which color will be good to remove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(background or distracting colors) for analogous harmony? I could have taken the picture differently so the background colors wouldn’t have been caught in my pie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F6A-B881-3FE9-11CC-7F86C2D2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47D1-AE33-26F7-5EEC-AF23192A61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1. Explain color harmony with color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combination: Complementary scheme with green and pink.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2. Write 5 hex colors with percentages: </a:t>
            </a:r>
            <a:br>
              <a:rPr lang="en-US" dirty="0"/>
            </a:br>
            <a:r>
              <a:rPr lang="en-US" dirty="0"/>
              <a:t>#f1bca3 15.87%, #843127 6.38%, #a5c047 8.37%, #ac7d5e 5.99%, #507220 6.92%, #789636 3.27%, #9a5240 8.14%, #514b47 24.87%, #423d35 4.30%, #2e2921 15.90%.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3. What is the color of the main subject?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#f1bca3 15.87%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4. What are complementary colors (color and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percentage)? </a:t>
            </a:r>
            <a:br>
              <a:rPr lang="en-US" dirty="0"/>
            </a:br>
            <a:r>
              <a:rPr lang="en-US" dirty="0"/>
              <a:t>#f1bca3 15.87%, #a5c047 8.37%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5. What is the colors which are not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complementary (color and percentage)? </a:t>
            </a:r>
            <a:br>
              <a:rPr lang="en-US" dirty="0"/>
            </a:br>
            <a:r>
              <a:rPr lang="en-US" dirty="0"/>
              <a:t>#514b47 24.87%, #423d35 4.30%, #2e2921 15.90%.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14E88-3E27-921E-9C51-2AE5483D7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56" y="2389647"/>
            <a:ext cx="4354729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2B74F-E6E5-3460-810D-E941032E5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98" y="117015"/>
            <a:ext cx="2328002" cy="35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5E4E8-C903-005D-D6E7-94F17897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5358" cy="28541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1DD14-4F67-92F1-B25F-BF6B1CCE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74" y="-117764"/>
            <a:ext cx="3549528" cy="3546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E5E27-02EE-8506-8613-B316DB9F2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39" y="73891"/>
            <a:ext cx="5103361" cy="3942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29EC1-2130-C25A-8C69-C1AD3E95AD0B}"/>
              </a:ext>
            </a:extLst>
          </p:cNvPr>
          <p:cNvSpPr txBox="1"/>
          <p:nvPr/>
        </p:nvSpPr>
        <p:spPr>
          <a:xfrm>
            <a:off x="230909" y="4359564"/>
            <a:ext cx="11702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Improvement plan based on color analysis</a:t>
            </a:r>
            <a:br>
              <a:rPr lang="en-US" b="1" dirty="0"/>
            </a:br>
            <a:endParaRPr lang="en-US" b="1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6. Please write any suggestions to have better color harmony (2-3 sentences).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This photo has a good complimentary color scheme. I really liked the complementary between the color of the flowers in the picture and the plants. Only thing wish I could change was getting closer to get the background wall picture and forgot.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7. Please provide us with your valuable comments/suggestions for data science, color theory,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color analysis project, or cross-disciplinary project. I think this project was very interesting and fun because I got to learn a little bit about coding which was something I never did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1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 Analysis Presentation</vt:lpstr>
      <vt:lpstr>Monochromatic</vt:lpstr>
      <vt:lpstr>PowerPoint Presentation</vt:lpstr>
      <vt:lpstr>Analogous</vt:lpstr>
      <vt:lpstr>PowerPoint Presentation</vt:lpstr>
      <vt:lpstr>Complementary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Analysis Presentation</dc:title>
  <dc:creator>Brown, Keone J.</dc:creator>
  <cp:lastModifiedBy>Charles M</cp:lastModifiedBy>
  <cp:revision>3</cp:revision>
  <dcterms:created xsi:type="dcterms:W3CDTF">2023-02-01T15:32:30Z</dcterms:created>
  <dcterms:modified xsi:type="dcterms:W3CDTF">2023-06-29T15:03:59Z</dcterms:modified>
</cp:coreProperties>
</file>