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311" r:id="rId2"/>
    <p:sldId id="273" r:id="rId3"/>
    <p:sldId id="312" r:id="rId4"/>
    <p:sldId id="287" r:id="rId5"/>
    <p:sldId id="284" r:id="rId6"/>
    <p:sldId id="293" r:id="rId7"/>
    <p:sldId id="29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5204"/>
  </p:normalViewPr>
  <p:slideViewPr>
    <p:cSldViewPr snapToGrid="0">
      <p:cViewPr varScale="1">
        <p:scale>
          <a:sx n="60" d="100"/>
          <a:sy n="60" d="100"/>
        </p:scale>
        <p:origin x="8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13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6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02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5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74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4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9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4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87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25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09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11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2B35-EFB7-0AEA-5045-656BDEC4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278296"/>
            <a:ext cx="10380573" cy="2012959"/>
          </a:xfrm>
        </p:spPr>
        <p:txBody>
          <a:bodyPr>
            <a:normAutofit fontScale="90000"/>
          </a:bodyPr>
          <a:lstStyle/>
          <a:p>
            <a:r>
              <a:rPr lang="en-US" dirty="0"/>
              <a:t>ART4320 Photography II</a:t>
            </a:r>
            <a:br>
              <a:rPr lang="en-US" dirty="0"/>
            </a:br>
            <a:r>
              <a:rPr lang="en-US" dirty="0"/>
              <a:t>Color Analysis Project</a:t>
            </a:r>
            <a:br>
              <a:rPr lang="en-US" dirty="0"/>
            </a:br>
            <a:r>
              <a:rPr lang="en-US" dirty="0"/>
              <a:t>Student Name: Student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D1436-BC26-B614-3EB3-1AF8050FF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Due date:</a:t>
            </a:r>
          </a:p>
          <a:p>
            <a:r>
              <a:rPr lang="en-US" dirty="0"/>
              <a:t>Students need to submit their 3 photos, 3 pie charts, and 3 color wheels. </a:t>
            </a:r>
          </a:p>
          <a:p>
            <a:r>
              <a:rPr lang="en-US" dirty="0"/>
              <a:t>Please delete instructor’s examples before submissions.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Monochromatic photo, 1 pie chart, 1 color wheel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Analogous photo, 1 pie chart, 1 color wheel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complimentary photo, 1 pie chart, 1 color wheel</a:t>
            </a:r>
          </a:p>
        </p:txBody>
      </p:sp>
    </p:spTree>
    <p:extLst>
      <p:ext uri="{BB962C8B-B14F-4D97-AF65-F5344CB8AC3E}">
        <p14:creationId xmlns:p14="http://schemas.microsoft.com/office/powerpoint/2010/main" val="22664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A555-BE23-4957-600E-A94B4AAF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228452"/>
            <a:ext cx="4560525" cy="741034"/>
          </a:xfrm>
        </p:spPr>
        <p:txBody>
          <a:bodyPr/>
          <a:lstStyle/>
          <a:p>
            <a:r>
              <a:rPr lang="en-US" dirty="0"/>
              <a:t>1. Monochromatic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694ABF-D461-1199-017C-99C7E63C1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5107" y="1138862"/>
            <a:ext cx="5311560" cy="549068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200" dirty="0"/>
              <a:t>Explain color harmony with color combination: Monochromatic color scheme with brown tones.</a:t>
            </a:r>
          </a:p>
          <a:p>
            <a:pPr marL="457200" indent="-457200">
              <a:buAutoNum type="arabicPeriod"/>
            </a:pPr>
            <a:r>
              <a:rPr lang="en-US" sz="2200" dirty="0"/>
              <a:t>Write 5 hex colors with percentages: #bfa994 (30.04%), #18140r (14.73%), #eachbb3 (4.05%), #fefefd (5.82%), #685f53 (6.33%)</a:t>
            </a:r>
          </a:p>
          <a:p>
            <a:pPr marL="457200" indent="-457200">
              <a:buAutoNum type="arabicPeriod"/>
            </a:pPr>
            <a:r>
              <a:rPr lang="en-US" sz="2200" dirty="0"/>
              <a:t>Which color is the most used? #bfa994 (30.04%)</a:t>
            </a:r>
          </a:p>
          <a:p>
            <a:pPr marL="457200" indent="-457200">
              <a:buAutoNum type="arabicPeriod"/>
            </a:pPr>
            <a:r>
              <a:rPr lang="en-US" sz="2200" dirty="0"/>
              <a:t>What is the brightest color? #fefefd (5.82%)</a:t>
            </a:r>
          </a:p>
          <a:p>
            <a:pPr marL="457200" indent="-457200">
              <a:buAutoNum type="arabicPeriod"/>
            </a:pPr>
            <a:r>
              <a:rPr lang="en-US" sz="2200" dirty="0"/>
              <a:t>What is the darkest color? #18140r (14.73%)</a:t>
            </a:r>
          </a:p>
        </p:txBody>
      </p:sp>
      <p:pic>
        <p:nvPicPr>
          <p:cNvPr id="4" name="Picture 3" descr="A picture containing step&#10;&#10;Description automatically generated">
            <a:extLst>
              <a:ext uri="{FF2B5EF4-FFF2-40B4-BE49-F238E27FC236}">
                <a16:creationId xmlns:a16="http://schemas.microsoft.com/office/drawing/2014/main" id="{A9E8F98D-6278-7D56-DD90-12612595C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208" y="140903"/>
            <a:ext cx="1524558" cy="2286839"/>
          </a:xfrm>
          <a:prstGeom prst="rect">
            <a:avLst/>
          </a:prstGeom>
        </p:spPr>
      </p:pic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EEDD5A28-37C7-F385-BA0E-DC7AB6B70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813" y="1575881"/>
            <a:ext cx="5577674" cy="557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4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332E401-D2AE-76AD-0BC2-24CAE795DC17}"/>
              </a:ext>
            </a:extLst>
          </p:cNvPr>
          <p:cNvSpPr txBox="1">
            <a:spLocks/>
          </p:cNvSpPr>
          <p:nvPr/>
        </p:nvSpPr>
        <p:spPr>
          <a:xfrm>
            <a:off x="832084" y="3747052"/>
            <a:ext cx="9965070" cy="29320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 dirty="0"/>
              <a:t>Improvement plan based on color analysis</a:t>
            </a:r>
          </a:p>
          <a:p>
            <a:r>
              <a:rPr lang="en-US" sz="1700" dirty="0"/>
              <a:t>6. I think this picture has an appropriate balance of light tones and dark tones when compared to my other pictures. I think I could improve the color harmony of the picture by taking out the white color that the light is emanating. Without the light, I think the color could have maybe been a yellowish-brown.</a:t>
            </a:r>
          </a:p>
          <a:p>
            <a:endParaRPr lang="en-US" dirty="0"/>
          </a:p>
        </p:txBody>
      </p:sp>
      <p:pic>
        <p:nvPicPr>
          <p:cNvPr id="3" name="Picture 2" descr="A picture containing PowerPoint&#10;&#10;Description automatically generated">
            <a:extLst>
              <a:ext uri="{FF2B5EF4-FFF2-40B4-BE49-F238E27FC236}">
                <a16:creationId xmlns:a16="http://schemas.microsoft.com/office/drawing/2014/main" id="{21431806-04D4-F7FC-5752-705E7CCBA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671" y="583875"/>
            <a:ext cx="4463845" cy="2271615"/>
          </a:xfrm>
          <a:prstGeom prst="rect">
            <a:avLst/>
          </a:prstGeom>
        </p:spPr>
      </p:pic>
      <p:pic>
        <p:nvPicPr>
          <p:cNvPr id="5" name="Picture 4" descr="A picture containing step&#10;&#10;Description automatically generated">
            <a:extLst>
              <a:ext uri="{FF2B5EF4-FFF2-40B4-BE49-F238E27FC236}">
                <a16:creationId xmlns:a16="http://schemas.microsoft.com/office/drawing/2014/main" id="{2DA93B8B-4620-36C8-1524-3B221CA27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38" y="328419"/>
            <a:ext cx="1855019" cy="2782529"/>
          </a:xfrm>
          <a:prstGeom prst="rect">
            <a:avLst/>
          </a:prstGeo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9BA92A52-8BAA-3FAC-60A9-452205A45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712" y="-132470"/>
            <a:ext cx="3704303" cy="370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7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A555-BE23-4957-600E-A94B4AAF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228452"/>
            <a:ext cx="4560525" cy="741034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Analogous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694ABF-D461-1199-017C-99C7E63C1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5107" y="1138862"/>
            <a:ext cx="5311560" cy="549068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sz="2200" dirty="0"/>
              <a:t>Explain color harmony with color combination: Analogous color scheme with tones of blue and purple. </a:t>
            </a:r>
          </a:p>
          <a:p>
            <a:pPr marL="457200" indent="-457200">
              <a:buAutoNum type="arabicPeriod"/>
            </a:pPr>
            <a:r>
              <a:rPr lang="en-US" sz="2200" dirty="0"/>
              <a:t>Write 5 hex colors with percentages: #4c667d (20.45%), #967d89 (3.25%), #ae385ba (2.24%), #a9b1c5 (7.44%), #6678c4 (3.25%)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200" dirty="0"/>
              <a:t>What is the color of the main subject? (color and percentage) #e8dee0 (34.29%)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200" dirty="0"/>
              <a:t>What are analogous colors (color and percentage)? #4c667d (20.45%), #6678c4 (3.25%)</a:t>
            </a:r>
          </a:p>
          <a:p>
            <a:pPr marL="457200" indent="-457200">
              <a:buAutoNum type="arabicPeriod"/>
            </a:pPr>
            <a:r>
              <a:rPr lang="en-US" sz="2200" dirty="0"/>
              <a:t>What is the colors which are not analogous (color and percentage)? #e8dee0 (34.29%), #ae385ba (2.24%)</a:t>
            </a: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7E84F9EB-3716-2432-9D6F-97C4DA745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648" y="2046488"/>
            <a:ext cx="5071352" cy="5071352"/>
          </a:xfrm>
          <a:prstGeom prst="rect">
            <a:avLst/>
          </a:prstGeom>
        </p:spPr>
      </p:pic>
      <p:pic>
        <p:nvPicPr>
          <p:cNvPr id="6" name="Picture 5" descr="A picture containing text, case, accessory&#10;&#10;Description automatically generated">
            <a:extLst>
              <a:ext uri="{FF2B5EF4-FFF2-40B4-BE49-F238E27FC236}">
                <a16:creationId xmlns:a16="http://schemas.microsoft.com/office/drawing/2014/main" id="{5A420996-672C-9427-1AD0-3E68D6172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919" y="200357"/>
            <a:ext cx="1760806" cy="264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3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332E401-D2AE-76AD-0BC2-24CAE795DC17}"/>
              </a:ext>
            </a:extLst>
          </p:cNvPr>
          <p:cNvSpPr txBox="1">
            <a:spLocks/>
          </p:cNvSpPr>
          <p:nvPr/>
        </p:nvSpPr>
        <p:spPr>
          <a:xfrm>
            <a:off x="832084" y="3538331"/>
            <a:ext cx="9965070" cy="24680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 dirty="0"/>
              <a:t>Improvement plan based on color analysis</a:t>
            </a:r>
          </a:p>
          <a:p>
            <a:r>
              <a:rPr lang="en-US" sz="1700" dirty="0"/>
              <a:t>6. Something I didn’t realize would happen when I took this picture was the overwhelming presence of the brown colors. I was almost certain that the analogous purple and blue colors would make up for most of the color percentage in the pie chart, but I was wrong. I think I would have improved the color harmony by changing the subject altogether or removing my phone from the case to partially improve the presence of the brown tones.</a:t>
            </a:r>
          </a:p>
          <a:p>
            <a:endParaRPr lang="en-US" dirty="0"/>
          </a:p>
        </p:txBody>
      </p:sp>
      <p:pic>
        <p:nvPicPr>
          <p:cNvPr id="2" name="Picture 1" descr="A picture containing text, case, accessory&#10;&#10;Description automatically generated">
            <a:extLst>
              <a:ext uri="{FF2B5EF4-FFF2-40B4-BE49-F238E27FC236}">
                <a16:creationId xmlns:a16="http://schemas.microsoft.com/office/drawing/2014/main" id="{D144267C-48C5-87B6-04C7-ADEF4E0D0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48" y="280220"/>
            <a:ext cx="2026301" cy="3039450"/>
          </a:xfrm>
          <a:prstGeom prst="rect">
            <a:avLst/>
          </a:prstGeom>
        </p:spPr>
      </p:pic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4DD1B0E0-5988-3E4A-A789-D8B7EC384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903" y="-184583"/>
            <a:ext cx="3722914" cy="3722914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D0E86F08-8E0A-008A-D24C-FFE345828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171" y="609932"/>
            <a:ext cx="4902915" cy="246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53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A555-BE23-4957-600E-A94B4AAF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228452"/>
            <a:ext cx="4560525" cy="741034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Complementary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694ABF-D461-1199-017C-99C7E63C1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5107" y="1138862"/>
            <a:ext cx="5311560" cy="549068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sz="2200" dirty="0"/>
              <a:t>Explain color harmony with color combination: complementary color scheme with reds and greens.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200" dirty="0"/>
              <a:t>Write 5 hex colors with percentages: #9a4952 (10.91%), #c97d8f (3.84%), #2c4114 (18.98%), #1f250f (9.81%), #907173 (5.76%)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200" dirty="0"/>
              <a:t>What is the color of the main subject? (color and percentage) #9a4952 (10.91%)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200" dirty="0"/>
              <a:t>What are complementary colors (color and percentage)? #2c4114 (18.98%), #9a4952 (10.91%)</a:t>
            </a:r>
          </a:p>
          <a:p>
            <a:pPr marL="457200" indent="-457200">
              <a:buAutoNum type="arabicPeriod"/>
            </a:pPr>
            <a:r>
              <a:rPr lang="en-US" sz="2200" dirty="0"/>
              <a:t>What is the colors which are not complementary (color and percentage)?#0c0f07 (21.80%), #c97d8f (3.84%)</a:t>
            </a: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6DD42EDD-6653-5E9D-7EED-610B2A7A8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614" y="1964723"/>
            <a:ext cx="5154386" cy="5154386"/>
          </a:xfrm>
          <a:prstGeom prst="rect">
            <a:avLst/>
          </a:prstGeom>
        </p:spPr>
      </p:pic>
      <p:pic>
        <p:nvPicPr>
          <p:cNvPr id="6" name="Picture 5" descr="A group of colorful leaves&#10;&#10;Description automatically generated with low confidence">
            <a:extLst>
              <a:ext uri="{FF2B5EF4-FFF2-40B4-BE49-F238E27FC236}">
                <a16:creationId xmlns:a16="http://schemas.microsoft.com/office/drawing/2014/main" id="{2809C74B-BE85-AEB9-7D1B-BEF3ADB2C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335" y="125213"/>
            <a:ext cx="1825369" cy="273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5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332E401-D2AE-76AD-0BC2-24CAE795DC17}"/>
              </a:ext>
            </a:extLst>
          </p:cNvPr>
          <p:cNvSpPr txBox="1">
            <a:spLocks/>
          </p:cNvSpPr>
          <p:nvPr/>
        </p:nvSpPr>
        <p:spPr>
          <a:xfrm>
            <a:off x="822145" y="3092825"/>
            <a:ext cx="9965070" cy="285077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Improvement plan based on color analysis</a:t>
            </a:r>
          </a:p>
          <a:p>
            <a:r>
              <a:rPr lang="en-US" sz="1800" dirty="0"/>
              <a:t>6. The complementary color of the main subject is red and green, which are direct complements in the color wheel. If I could retake this picture, I probably would have done my best to reposition the camera to prevent black from being the most overwhelming color in the color wheel. </a:t>
            </a:r>
          </a:p>
          <a:p>
            <a:endParaRPr lang="en-US" sz="1800" dirty="0"/>
          </a:p>
          <a:p>
            <a:r>
              <a:rPr lang="en-US" sz="1800" dirty="0"/>
              <a:t>7. I think the color wheel and pie chart was a very interesting part of this project and wouldn’t be opposed to utilizing Python again. Overall, I generally find projects involving color theory appealing and think projects that utilize this aspect of art would be fun to do.</a:t>
            </a:r>
          </a:p>
          <a:p>
            <a:endParaRPr lang="en-US" dirty="0"/>
          </a:p>
        </p:txBody>
      </p:sp>
      <p:pic>
        <p:nvPicPr>
          <p:cNvPr id="2" name="Picture 1" descr="Chart, pie chart&#10;&#10;Description automatically generated">
            <a:extLst>
              <a:ext uri="{FF2B5EF4-FFF2-40B4-BE49-F238E27FC236}">
                <a16:creationId xmlns:a16="http://schemas.microsoft.com/office/drawing/2014/main" id="{70996A4D-3BA4-F6A7-6C23-6D51F50F4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713" y="-137752"/>
            <a:ext cx="3448488" cy="3448488"/>
          </a:xfrm>
          <a:prstGeom prst="rect">
            <a:avLst/>
          </a:prstGeom>
        </p:spPr>
      </p:pic>
      <p:pic>
        <p:nvPicPr>
          <p:cNvPr id="3" name="Picture 2" descr="A group of colorful leaves&#10;&#10;Description automatically generated with low confidence">
            <a:extLst>
              <a:ext uri="{FF2B5EF4-FFF2-40B4-BE49-F238E27FC236}">
                <a16:creationId xmlns:a16="http://schemas.microsoft.com/office/drawing/2014/main" id="{1747532A-B5F3-C570-033F-A5052F9F1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93" y="221227"/>
            <a:ext cx="1820354" cy="2730530"/>
          </a:xfrm>
          <a:prstGeom prst="rect">
            <a:avLst/>
          </a:prstGeom>
        </p:spPr>
      </p:pic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07F4AC2C-56A7-116E-739B-0248EE330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568" y="340087"/>
            <a:ext cx="5132439" cy="261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87509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648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Bierstadt</vt:lpstr>
      <vt:lpstr>BevelVTI</vt:lpstr>
      <vt:lpstr>ART4320 Photography II Color Analysis Project Student Name: Student 3</vt:lpstr>
      <vt:lpstr>1. Monochromatic</vt:lpstr>
      <vt:lpstr>PowerPoint Presentation</vt:lpstr>
      <vt:lpstr>2. Analogous</vt:lpstr>
      <vt:lpstr>PowerPoint Presentation</vt:lpstr>
      <vt:lpstr>3. Complementary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ART4320 Photography II</dc:title>
  <dc:creator>Kim, Hye Y.</dc:creator>
  <cp:lastModifiedBy>Charles M</cp:lastModifiedBy>
  <cp:revision>28</cp:revision>
  <dcterms:created xsi:type="dcterms:W3CDTF">2022-09-20T14:17:14Z</dcterms:created>
  <dcterms:modified xsi:type="dcterms:W3CDTF">2023-06-29T15:03:42Z</dcterms:modified>
</cp:coreProperties>
</file>