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ld Standard TT" panose="020B0604020202020204" charset="0"/>
      <p:regular r:id="rId7"/>
      <p:bold r:id="rId8"/>
      <p: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2" y="6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10a04a4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10a04a4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10a04a46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10a04a46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10a04a46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10a04a46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Analysis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Student 4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Spring 2023-ART-4320 Digital Photography ll</a:t>
            </a:r>
            <a:endParaRPr sz="1600" dirty="0">
              <a:solidFill>
                <a:schemeClr val="accent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Monochromatic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A monochromatic of earth tone colors that reflect the grayscale in mineral form located northeast of Hall Patterson.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#3b3b3b (14.07%)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#969695 (13.89%)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#acacaa (11.92%)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#131414 (9.63%)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#525251 (9.40%)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#dddbdb (9.38%)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#6a6968 (9.22%)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Python focuses more on the gray dark tones while Adobe color gives the most prominent percentage of a slight brownish red contrast.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604475" y="-553153"/>
            <a:ext cx="1219025" cy="232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 l="4500" t="-4490" r="-4500" b="4489"/>
          <a:stretch/>
        </p:blipFill>
        <p:spPr>
          <a:xfrm>
            <a:off x="5229900" y="347550"/>
            <a:ext cx="4859150" cy="485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8900" y="1751525"/>
            <a:ext cx="3378952" cy="26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Analogous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Analogous color scheme of various shades of red shrubbery west end of Blair Hall.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#eeb70c0 (19.12%)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#aa7f82 (15.63%)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#ad5159 (12.58%)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#50322d (10.64%)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#1b1610 (10.05%)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#743b3c (7.10%)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Adobe color gives off a soft floral approach while Python gives multiple hues of a reddish pink.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6725" y="-63175"/>
            <a:ext cx="1637277" cy="245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9075" y="901850"/>
            <a:ext cx="3917650" cy="391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7725" y="1779185"/>
            <a:ext cx="2444277" cy="1847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Complementary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complementary color scheme of floral pottery that contains deep greens and a vibrant gradient of pink located in the Fine Arts department.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#334b11 (17.74%)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#825e35 ( 17.74%)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#f88da0 (15.99%)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#8360e (15.51%)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#819540 (10.06%)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#446016 (6.95%)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Both applications give great examples of complementary colors only difference being that the shades on Python represent a more rich tone while Adobe color focuses on a light spring tone.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632312" y="-302513"/>
            <a:ext cx="1209175" cy="181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5825" y="754763"/>
            <a:ext cx="3634001" cy="36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9625" y="1426613"/>
            <a:ext cx="3096199" cy="229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On-screen Show (16:9)</PresentationFormat>
  <Paragraphs>31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Times New Roman</vt:lpstr>
      <vt:lpstr>Old Standard TT</vt:lpstr>
      <vt:lpstr>Paperback</vt:lpstr>
      <vt:lpstr>Color Analysis</vt:lpstr>
      <vt:lpstr>Monochromatic</vt:lpstr>
      <vt:lpstr>Analogous</vt:lpstr>
      <vt:lpstr>Complementary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Analysis</dc:title>
  <cp:lastModifiedBy>Charles M</cp:lastModifiedBy>
  <cp:revision>1</cp:revision>
  <dcterms:modified xsi:type="dcterms:W3CDTF">2023-06-29T15:03:04Z</dcterms:modified>
</cp:coreProperties>
</file>