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5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B146E-9569-40A5-8623-CFF623F5EF86}" type="datetimeFigureOut">
              <a:rPr lang="es-CO" smtClean="0"/>
              <a:t>19/06/2019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D711C-A226-44C9-94E9-91BE2A3323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96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b5db1b7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b5db1b77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5b5db1b7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5db1b7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b5db1b7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5b5db1b77b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b5db1b77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b5db1b77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5b5db1b77b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b5db1b77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b5db1b77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5b5db1b77b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b5db1b77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b5db1b77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5b5db1b77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b5db1b77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b5db1b77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5b5db1b77b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s-CO"/>
              <a:pPr>
                <a:buSzPts val="1400"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b5db1b77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b5db1b77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5b5db1b77b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s-CO"/>
              <a:pPr>
                <a:buSzPts val="1200"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CB8F-FBA0-457D-BDB6-E519FE5AA4AA}" type="datetimeFigureOut">
              <a:rPr lang="es-CO" smtClean="0"/>
              <a:t>19/06/2019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6C37-B816-4B91-AEC1-B8805A6835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444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CB8F-FBA0-457D-BDB6-E519FE5AA4AA}" type="datetimeFigureOut">
              <a:rPr lang="es-CO" smtClean="0"/>
              <a:t>19/06/2019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6C37-B816-4B91-AEC1-B8805A6835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897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CB8F-FBA0-457D-BDB6-E519FE5AA4AA}" type="datetimeFigureOut">
              <a:rPr lang="es-CO" smtClean="0"/>
              <a:t>19/06/2019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6C37-B816-4B91-AEC1-B8805A6835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5275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049" y="3192122"/>
            <a:ext cx="4740951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l="10521" t="17753" r="14498" b="22946"/>
          <a:stretch/>
        </p:blipFill>
        <p:spPr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540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049" y="3192122"/>
            <a:ext cx="4740951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/>
              <a:pPr/>
              <a:t>‹Nº›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l="10521" t="17753" r="14498" b="22946"/>
          <a:stretch/>
        </p:blipFill>
        <p:spPr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8124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">
  <p:cSld name="Formació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D:\2015\_MG_1747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23;p3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24" name="Google Shape;24;p3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039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" name="Google Shape;25;p3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3"/>
            <p:cNvPicPr preferRelativeResize="0"/>
            <p:nvPr/>
          </p:nvPicPr>
          <p:blipFill rotWithShape="1">
            <a:blip r:embed="rId4">
              <a:alphaModFix/>
            </a:blip>
            <a:srcRect t="14312" r="17369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139700">
              <a:buClr>
                <a:srgbClr val="000000"/>
              </a:buClr>
              <a:buSzPts val="3200"/>
              <a:buFont typeface="Arial"/>
              <a:buNone/>
            </a:pPr>
            <a:endParaRPr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8738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/>
              <a:pPr/>
              <a:t>‹Nº›</a:t>
            </a:fld>
            <a:endParaRPr/>
          </a:p>
        </p:txBody>
      </p:sp>
      <p:sp>
        <p:nvSpPr>
          <p:cNvPr id="36" name="Google Shape;36;p4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9294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/>
              <a:pPr/>
              <a:t>‹Nº›</a:t>
            </a:fld>
            <a:endParaRPr/>
          </a:p>
        </p:txBody>
      </p:sp>
      <p:sp>
        <p:nvSpPr>
          <p:cNvPr id="43" name="Google Shape;43;p5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631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leo">
  <p:cSld name="Emple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/>
              <a:pPr/>
              <a:t>‹Nº›</a:t>
            </a:fld>
            <a:endParaRPr/>
          </a:p>
        </p:txBody>
      </p:sp>
      <p:grpSp>
        <p:nvGrpSpPr>
          <p:cNvPr id="50" name="Google Shape;50;p6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51" name="Google Shape;51;p6" descr="D:\Fotos\Empleo\10 Final_22.jpg"/>
            <p:cNvPicPr preferRelativeResize="0"/>
            <p:nvPr/>
          </p:nvPicPr>
          <p:blipFill rotWithShape="1">
            <a:blip r:embed="rId2">
              <a:alphaModFix/>
            </a:blip>
            <a:srcRect b="-10827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52;p6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039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indent="-139700">
                <a:buClr>
                  <a:srgbClr val="000000"/>
                </a:buClr>
                <a:buSzPts val="3200"/>
                <a:buFont typeface="Arial"/>
                <a:buNone/>
              </a:pPr>
              <a:endParaRPr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" name="Google Shape;54;p6"/>
            <p:cNvPicPr preferRelativeResize="0"/>
            <p:nvPr/>
          </p:nvPicPr>
          <p:blipFill rotWithShape="1">
            <a:blip r:embed="rId3">
              <a:alphaModFix/>
            </a:blip>
            <a:srcRect l="46767" b="14698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59104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rendimiento">
  <p:cSld name="Emprendimient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/>
              <a:pPr/>
              <a:t>‹Nº›</a:t>
            </a:fld>
            <a:endParaRPr/>
          </a:p>
        </p:txBody>
      </p:sp>
      <p:pic>
        <p:nvPicPr>
          <p:cNvPr id="61" name="Google Shape;61;p7" descr="D:\Fotos\Fondo Emprender\emprendedores\_MG_425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039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139700">
              <a:buClr>
                <a:srgbClr val="000000"/>
              </a:buClr>
              <a:buSzPts val="3200"/>
              <a:buFont typeface="Arial"/>
              <a:buNone/>
            </a:pPr>
            <a:endParaRPr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2138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Skills">
  <p:cSld name="World Skill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8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70" name="Google Shape;70;p8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039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1" name="Google Shape;71;p8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8"/>
            <p:cNvPicPr preferRelativeResize="0"/>
            <p:nvPr/>
          </p:nvPicPr>
          <p:blipFill rotWithShape="1">
            <a:blip r:embed="rId4">
              <a:alphaModFix/>
            </a:blip>
            <a:srcRect t="14312" r="17369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139700">
              <a:buClr>
                <a:srgbClr val="000000"/>
              </a:buClr>
              <a:buSzPts val="3200"/>
              <a:buFont typeface="Arial"/>
              <a:buNone/>
            </a:pPr>
            <a:endParaRPr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/>
              <a:pPr/>
              <a:t>‹Nº›</a:t>
            </a:fld>
            <a:endParaRPr/>
          </a:p>
        </p:txBody>
      </p:sp>
      <p:pic>
        <p:nvPicPr>
          <p:cNvPr id="77" name="Google Shape;7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53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CB8F-FBA0-457D-BDB6-E519FE5AA4AA}" type="datetimeFigureOut">
              <a:rPr lang="es-CO" smtClean="0"/>
              <a:t>19/06/2019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6C37-B816-4B91-AEC1-B8805A6835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037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">
  <p:cSld name="Industrial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/>
              <a:pPr/>
              <a:t>‹Nº›</a:t>
            </a:fld>
            <a:endParaRPr/>
          </a:p>
        </p:txBody>
      </p:sp>
      <p:pic>
        <p:nvPicPr>
          <p:cNvPr id="82" name="Google Shape;82;p9"/>
          <p:cNvPicPr preferRelativeResize="0"/>
          <p:nvPr/>
        </p:nvPicPr>
        <p:blipFill rotWithShape="1">
          <a:blip r:embed="rId2">
            <a:alphaModFix/>
          </a:blip>
          <a:srcRect b="-934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9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039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139700">
              <a:buClr>
                <a:srgbClr val="000000"/>
              </a:buClr>
              <a:buSzPts val="3200"/>
              <a:buFont typeface="Arial"/>
              <a:buNone/>
            </a:pPr>
            <a:endParaRPr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9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0758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 2">
  <p:cSld name="Formació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/>
              <a:pPr/>
              <a:t>‹Nº›</a:t>
            </a:fld>
            <a:endParaRPr/>
          </a:p>
        </p:txBody>
      </p:sp>
      <p:pic>
        <p:nvPicPr>
          <p:cNvPr id="92" name="Google Shape;9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039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139700">
              <a:buClr>
                <a:srgbClr val="000000"/>
              </a:buClr>
              <a:buSzPts val="3200"/>
              <a:buFont typeface="Arial"/>
              <a:buNone/>
            </a:pPr>
            <a:endParaRPr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0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8966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 2">
  <p:cSld name="Industrial 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1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01" name="Google Shape;101;p11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039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p11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1"/>
            <p:cNvPicPr preferRelativeResize="0"/>
            <p:nvPr/>
          </p:nvPicPr>
          <p:blipFill rotWithShape="1">
            <a:blip r:embed="rId4">
              <a:alphaModFix/>
            </a:blip>
            <a:srcRect t="14312" r="17369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139700">
              <a:buClr>
                <a:srgbClr val="000000"/>
              </a:buClr>
              <a:buSzPts val="3200"/>
              <a:buFont typeface="Arial"/>
              <a:buNone/>
            </a:pPr>
            <a:endParaRPr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/>
              <a:pPr/>
              <a:t>‹Nº›</a:t>
            </a:fld>
            <a:endParaRPr/>
          </a:p>
        </p:txBody>
      </p:sp>
      <p:pic>
        <p:nvPicPr>
          <p:cNvPr id="108" name="Google Shape;10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002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raestructura">
  <p:cSld name="Infraestructura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/>
              <a:pPr/>
              <a:t>‹Nº›</a:t>
            </a:fld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95" y="-40944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039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139700">
              <a:buClr>
                <a:srgbClr val="000000"/>
              </a:buClr>
              <a:buSzPts val="3200"/>
              <a:buFont typeface="Arial"/>
              <a:buNone/>
            </a:pPr>
            <a:endParaRPr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2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718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ro">
  <p:cSld name="Agro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/>
              <a:pPr/>
              <a:t>‹Nº›</a:t>
            </a:fld>
            <a:endParaRPr/>
          </a:p>
        </p:txBody>
      </p:sp>
      <p:pic>
        <p:nvPicPr>
          <p:cNvPr id="123" name="Google Shape;12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3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039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139700">
              <a:buClr>
                <a:srgbClr val="000000"/>
              </a:buClr>
              <a:buSzPts val="3200"/>
              <a:buFont typeface="Arial"/>
              <a:buNone/>
            </a:pPr>
            <a:endParaRPr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334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CB8F-FBA0-457D-BDB6-E519FE5AA4AA}" type="datetimeFigureOut">
              <a:rPr lang="es-CO" smtClean="0"/>
              <a:t>19/06/2019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6C37-B816-4B91-AEC1-B8805A6835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956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CB8F-FBA0-457D-BDB6-E519FE5AA4AA}" type="datetimeFigureOut">
              <a:rPr lang="es-CO" smtClean="0"/>
              <a:t>19/06/2019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6C37-B816-4B91-AEC1-B8805A6835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94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CB8F-FBA0-457D-BDB6-E519FE5AA4AA}" type="datetimeFigureOut">
              <a:rPr lang="es-CO" smtClean="0"/>
              <a:t>19/06/2019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6C37-B816-4B91-AEC1-B8805A6835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770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CB8F-FBA0-457D-BDB6-E519FE5AA4AA}" type="datetimeFigureOut">
              <a:rPr lang="es-CO" smtClean="0"/>
              <a:t>19/06/2019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6C37-B816-4B91-AEC1-B8805A6835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389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CB8F-FBA0-457D-BDB6-E519FE5AA4AA}" type="datetimeFigureOut">
              <a:rPr lang="es-CO" smtClean="0"/>
              <a:t>19/06/2019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6C37-B816-4B91-AEC1-B8805A6835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27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CB8F-FBA0-457D-BDB6-E519FE5AA4AA}" type="datetimeFigureOut">
              <a:rPr lang="es-CO" smtClean="0"/>
              <a:t>19/06/2019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6C37-B816-4B91-AEC1-B8805A6835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479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CB8F-FBA0-457D-BDB6-E519FE5AA4AA}" type="datetimeFigureOut">
              <a:rPr lang="es-CO" smtClean="0"/>
              <a:t>19/06/2019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6C37-B816-4B91-AEC1-B8805A6835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07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5CB8F-FBA0-457D-BDB6-E519FE5AA4AA}" type="datetimeFigureOut">
              <a:rPr lang="es-CO" smtClean="0"/>
              <a:t>19/06/2019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66C37-B816-4B91-AEC1-B8805A6835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634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kern="0"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kern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kern="0"/>
              <a:pPr/>
              <a:t>‹Nº›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2839472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/>
        </p:nvSpPr>
        <p:spPr>
          <a:xfrm>
            <a:off x="420622" y="362599"/>
            <a:ext cx="8092007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6600"/>
              <a:buFont typeface="Calibri"/>
              <a:buNone/>
            </a:pPr>
            <a:r>
              <a:rPr lang="es-CO" sz="6600" b="1" i="0" u="none" strike="noStrike" cap="non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Proyectos Primer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420623" y="915682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Trimestre ADSI Nocturno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3394741"/>
            <a:ext cx="7345680" cy="259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s-CO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INTEGRANTES: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Fabián Herrera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Mayerly Cantor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 Freddy Agudelo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Juan David Rodríguez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Marcela Rosas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273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458277" y="2635044"/>
            <a:ext cx="7940040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liceo san isidro norte (LSIN) se encuentra en la búsqueda de un software  para tener un mejor control de sus activos fijos teniendo en cuenta lo siguiente.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Localización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de uso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 de Proveedores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Garantías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1376776" y="1924824"/>
            <a:ext cx="64261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474037" y="565070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458277" y="170575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216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/>
          <p:nvPr/>
        </p:nvSpPr>
        <p:spPr>
          <a:xfrm>
            <a:off x="274320" y="2478941"/>
            <a:ext cx="79400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862993" y="1506714"/>
            <a:ext cx="684276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Mantenimientos (periodicidad)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físicas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(Activo, Inactivo, Reposo)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Almacenamiento de Facturas y actas de servicio técnico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roles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Depreciación de activos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15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/>
          <p:nvPr/>
        </p:nvSpPr>
        <p:spPr>
          <a:xfrm>
            <a:off x="274320" y="2478941"/>
            <a:ext cx="79400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862993" y="1506714"/>
            <a:ext cx="684276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Mantenimientos (periodicidad)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físicas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(Activo, Inactivo, Reposo)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Almacenamiento de Facturas y actas de servicio técnico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roles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Depreciación de activos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461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/>
          <p:nvPr/>
        </p:nvSpPr>
        <p:spPr>
          <a:xfrm>
            <a:off x="3624476" y="5358139"/>
            <a:ext cx="642610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Encuesta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466627" y="429650"/>
            <a:ext cx="83715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Técnicas de recolección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752618" y="2214692"/>
            <a:ext cx="642610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Entrevista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6203902" y="2214692"/>
            <a:ext cx="642610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Delphi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489" y="2888477"/>
            <a:ext cx="2831076" cy="246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07868" y="2214692"/>
            <a:ext cx="2522543" cy="2968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18189" y="2777000"/>
            <a:ext cx="1838678" cy="13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5"/>
          <p:cNvPicPr preferRelativeResize="0"/>
          <p:nvPr/>
        </p:nvPicPr>
        <p:blipFill/>
        <p:spPr>
          <a:xfrm>
            <a:off x="6790080" y="4385517"/>
            <a:ext cx="1933574" cy="1595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2470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9750" y="1413475"/>
            <a:ext cx="5592625" cy="54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 txBox="1"/>
          <p:nvPr/>
        </p:nvSpPr>
        <p:spPr>
          <a:xfrm>
            <a:off x="466627" y="429650"/>
            <a:ext cx="83715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Entrevista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5725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/>
        </p:nvSpPr>
        <p:spPr>
          <a:xfrm>
            <a:off x="466627" y="429650"/>
            <a:ext cx="83715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Contadores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25" y="1763900"/>
            <a:ext cx="703897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13" y="4061225"/>
            <a:ext cx="6403349" cy="231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79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63" y="103825"/>
            <a:ext cx="69246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188" y="2504125"/>
            <a:ext cx="687705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200" y="4977500"/>
            <a:ext cx="6220119" cy="188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3055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50" y="187300"/>
            <a:ext cx="68961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450" y="2568550"/>
            <a:ext cx="6469643" cy="413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9360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/>
        </p:nvSpPr>
        <p:spPr>
          <a:xfrm>
            <a:off x="122150" y="314100"/>
            <a:ext cx="4973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Ing. de sistemas</a:t>
            </a:r>
            <a:endParaRPr/>
          </a:p>
        </p:txBody>
      </p:sp>
      <p:pic>
        <p:nvPicPr>
          <p:cNvPr id="270" name="Google Shape;2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75" y="1669100"/>
            <a:ext cx="6723024" cy="4355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609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00" y="152400"/>
            <a:ext cx="6896100" cy="47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700" y="4867275"/>
            <a:ext cx="6705601" cy="1904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2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4051" y="1170534"/>
            <a:ext cx="2855900" cy="291338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/>
          <p:nvPr/>
        </p:nvSpPr>
        <p:spPr>
          <a:xfrm>
            <a:off x="2060812" y="4830128"/>
            <a:ext cx="708318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1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Centro de Análisis y Desarrollo de Sistemas Informáticos</a:t>
            </a:r>
            <a:endParaRPr sz="32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2712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50" y="1839775"/>
            <a:ext cx="68103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450" y="3843150"/>
            <a:ext cx="6943725" cy="206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2963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1285336" y="1909584"/>
            <a:ext cx="64261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878888" y="2569963"/>
            <a:ext cx="7914592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CO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proyecto, se  elaboró  un  Plan  de acción a través del cual se propone la  implementación de un software  en la institución educativa para el manejo del proceso de gestión de activos fijos y de esta manera se generan importantes avances en la entrega de sus reportes, así mismo se pretende mejorar la comunicación entre los usuarios y el cliente y lograr una importante reducción de los costos en lo que respecta a utilización de los recursos.</a:t>
            </a: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474037" y="565070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1176338" y="327625"/>
            <a:ext cx="6644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del Proyecto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228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/>
        </p:nvSpPr>
        <p:spPr>
          <a:xfrm>
            <a:off x="1081925" y="2582652"/>
            <a:ext cx="6812100" cy="18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60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sz="60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176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/>
        </p:nvSpPr>
        <p:spPr>
          <a:xfrm>
            <a:off x="622450" y="594925"/>
            <a:ext cx="7337100" cy="855900"/>
          </a:xfrm>
          <a:prstGeom prst="rect">
            <a:avLst/>
          </a:prstGeom>
          <a:noFill/>
          <a:ln w="9525" cap="flat" cmpd="sng">
            <a:solidFill>
              <a:srgbClr val="F2FF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SzPts val="4800"/>
              <a:buFont typeface="Arial"/>
              <a:buNone/>
            </a:pPr>
            <a:r>
              <a:rPr lang="es-CO" sz="4800" kern="0">
                <a:solidFill>
                  <a:srgbClr val="E5FFFC"/>
                </a:solidFill>
                <a:ea typeface="Arial"/>
                <a:cs typeface="Arial"/>
                <a:sym typeface="Arial"/>
              </a:rPr>
              <a:t>ROLES</a:t>
            </a:r>
            <a:endParaRPr sz="4800" kern="0">
              <a:solidFill>
                <a:srgbClr val="E5FFFC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903450" y="215785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1055850" y="231025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903450" y="215785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1360650" y="261505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1513050" y="276745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743650" y="3001050"/>
            <a:ext cx="7649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Fabián herrera: Ingeniero de validación y verificación del cliente,  diseñador,  programador y arquitecto</a:t>
            </a:r>
            <a:endParaRPr sz="2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400"/>
              <a:buFont typeface="Arial"/>
              <a:buNone/>
            </a:pPr>
            <a:endParaRPr sz="2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743650" y="2063950"/>
            <a:ext cx="81066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Mayerly  cantor: Jefe de proyecto, Analista, diseñador y </a:t>
            </a:r>
            <a:r>
              <a:rPr lang="es-CO" sz="2400" kern="0">
                <a:solidFill>
                  <a:srgbClr val="000000"/>
                </a:solidFill>
                <a:cs typeface="Arial"/>
                <a:sym typeface="Arial"/>
              </a:rPr>
              <a:t>programador</a:t>
            </a:r>
            <a:endParaRPr sz="2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819850" y="3973750"/>
            <a:ext cx="7497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Juan David Rodríguez: Especialista en calidad,  Analista,  programador  y tester</a:t>
            </a:r>
            <a:endParaRPr sz="2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743650" y="494645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Marcela Rosas: Analista, diseñador y programador</a:t>
            </a:r>
            <a:endParaRPr sz="2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743650" y="564995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John Freddy Agudelo: Especialista en seguridad, Analista y programador</a:t>
            </a:r>
            <a:endParaRPr sz="2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010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/>
          <p:nvPr/>
        </p:nvSpPr>
        <p:spPr>
          <a:xfrm>
            <a:off x="723331" y="2081410"/>
            <a:ext cx="311168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Somos una empresa de desarrollo de software que busca solucionar necesidades por medio de sistemas óptimos e intuitivos para darles una comodidad a nuestros clientes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4572000" y="4067748"/>
            <a:ext cx="3302758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CADSI, como empresa enfocada al desarrollo de soluciones tecnológicas, espera ser en corto plazo una pionera en el modelo de negocio y cabecera en el mercado de software a la medida, a mediano se estima convertirse en una translatina con impulsos de evolucionar, a largo plazo, a una multinacional con varias sedes y dependencias en el mundo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474037" y="565070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r>
              <a:rPr lang="es-CO" sz="44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4572000" y="2256246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r>
              <a:rPr lang="es-CO" sz="4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Visión</a:t>
            </a:r>
            <a:endParaRPr sz="1400" b="0" i="0" u="none" strike="noStrike" cap="non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527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1476" y="1106124"/>
            <a:ext cx="2526475" cy="249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/>
          <p:nvPr/>
        </p:nvSpPr>
        <p:spPr>
          <a:xfrm>
            <a:off x="299699" y="4094680"/>
            <a:ext cx="39921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Liceo San Isidro Norte está comprometido en formar estudiantes CON CALIDEZ y EXCELENCIA proporcionando ambientes de agradable convivencia y escenarios de alta concentración académica basados en la investigación científica, tecnológica y el manejo de un idioma extranjero. Enmarcando siempre en la comunidad la búsqueda de una mejora en la calidad de vida y seguimiento a Dios por cada uno de sus miembro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422600" y="2842654"/>
            <a:ext cx="7391400" cy="11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r>
              <a:rPr lang="es-CO" sz="4400" b="1" i="0" u="none" strike="noStrike" cap="non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Misión</a:t>
            </a:r>
            <a:endParaRPr sz="1400" b="0" i="0" u="none" strike="noStrike" cap="non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7115986" y="2842659"/>
            <a:ext cx="7391400" cy="11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r>
              <a:rPr lang="es-CO" sz="4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Visión</a:t>
            </a:r>
            <a:endParaRPr sz="1400" b="0" i="0" u="none" strike="noStrike" cap="non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4291794" y="3937600"/>
            <a:ext cx="45720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Liceo San Isidro Norte será una comunidad educativa con reconocimientos en sus investigaciones científicas, proyectos micro empresariales, el manejo del inglés como segunda lengua y certificaciones en el sistemas de gestión de la calidad. Formará estudiantes líderes en el ámbito académico y los valores humano que nos posicionan dentro de los 100 mejores colegio de nuestra localidad.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Nuestra comunidad buscará la solidez institucional, estableciendo procesos de la calidad que asegure la eficiencia educativa y administrativa con el apoyo del mejor talento humano y la modernización de las instalaciones estaremos entonces caracterizados por prestar un servicio educativo de calidad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876312" y="146245"/>
            <a:ext cx="7391400" cy="11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r>
              <a:rPr lang="es-CO" sz="4400" b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Liceo San Isidro Norte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27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/>
        </p:nvSpPr>
        <p:spPr>
          <a:xfrm>
            <a:off x="458271" y="170587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474037" y="565070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3868659" y="2681845"/>
            <a:ext cx="5503200" cy="39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lang="es-CO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SAAF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lang="es-CO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lang="es-CO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lang="es-CO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lang="es-CO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724" y="2892524"/>
            <a:ext cx="3127560" cy="190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423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/>
        </p:nvSpPr>
        <p:spPr>
          <a:xfrm>
            <a:off x="474037" y="565070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466627" y="429650"/>
            <a:ext cx="83715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de Análisis Activos Fijos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1439333" y="2374315"/>
            <a:ext cx="6426104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SAAF software de análisis activos fijos: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largo de sus funciones no</a:t>
            </a: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solo</a:t>
            </a: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brindara un simple inventario y una ubicación de los activos, el sistema nos otorga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como hojas de vida y informes de los activos.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54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/>
        </p:nvSpPr>
        <p:spPr>
          <a:xfrm>
            <a:off x="458271" y="170587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12" y="565070"/>
            <a:ext cx="7391400" cy="11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643468" y="2559695"/>
            <a:ext cx="7391400" cy="323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1439333" y="3105835"/>
            <a:ext cx="6426104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 software en el que se registren controle todo lo relacionados con los activos Fijos de una empresa, aportando trazabilidad sobre los activos.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1591733" y="2082641"/>
            <a:ext cx="64261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388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/>
        </p:nvSpPr>
        <p:spPr>
          <a:xfrm>
            <a:off x="458271" y="170587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474037" y="565070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r>
              <a:rPr lang="es-CO" sz="44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Especifico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1439333" y="2183655"/>
            <a:ext cx="6426000" cy="3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</a:t>
            </a: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Mantener el estado de un activo(activo,inactivo,dado de baja)</a:t>
            </a: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●Brind</a:t>
            </a: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 la localización exacta de los activo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●Controlar los tiempos de mantenimientos de los activos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●Manejar la hoja de vida de los activos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7171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615</Words>
  <Application>Microsoft Office PowerPoint</Application>
  <PresentationFormat>Presentación en pantalla (4:3)</PresentationFormat>
  <Paragraphs>91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24" baseType="lpstr"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rodriguez</dc:creator>
  <cp:lastModifiedBy>juan rodriguez</cp:lastModifiedBy>
  <cp:revision>1</cp:revision>
  <dcterms:created xsi:type="dcterms:W3CDTF">2019-06-19T20:47:42Z</dcterms:created>
  <dcterms:modified xsi:type="dcterms:W3CDTF">2019-06-19T20:51:43Z</dcterms:modified>
</cp:coreProperties>
</file>