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634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25C6C-A8E9-4333-B085-4137698EA4BC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7191-8754-4E83-B631-E9649B131C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-1600200" y="-838200"/>
            <a:ext cx="12087227" cy="9358313"/>
            <a:chOff x="0" y="0"/>
            <a:chExt cx="24174450" cy="187166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24174450" cy="1871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2971800" y="14249400"/>
              <a:ext cx="11430000" cy="2895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" y="-6"/>
            <a:ext cx="9452801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4633" t="16292" r="23930" b="6266"/>
          <a:stretch>
            <a:fillRect/>
          </a:stretch>
        </p:blipFill>
        <p:spPr bwMode="auto">
          <a:xfrm>
            <a:off x="1219200" y="609600"/>
            <a:ext cx="6682315" cy="5650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</dc:creator>
  <cp:lastModifiedBy>eli</cp:lastModifiedBy>
  <cp:revision>42</cp:revision>
  <dcterms:created xsi:type="dcterms:W3CDTF">2013-11-20T03:52:18Z</dcterms:created>
  <dcterms:modified xsi:type="dcterms:W3CDTF">2013-11-20T17:41:43Z</dcterms:modified>
</cp:coreProperties>
</file>