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4"/>
    <p:sldMasterId id="2147484139" r:id="rId5"/>
    <p:sldMasterId id="2147484167" r:id="rId6"/>
  </p:sldMasterIdLst>
  <p:notesMasterIdLst>
    <p:notesMasterId r:id="rId19"/>
  </p:notesMasterIdLst>
  <p:handoutMasterIdLst>
    <p:handoutMasterId r:id="rId20"/>
  </p:handoutMasterIdLst>
  <p:sldIdLst>
    <p:sldId id="437" r:id="rId7"/>
    <p:sldId id="443" r:id="rId8"/>
    <p:sldId id="444" r:id="rId9"/>
    <p:sldId id="445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</p:sldIdLst>
  <p:sldSz cx="18288000" cy="10287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8164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16328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24492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3265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4082110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4898532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5714954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6531376" algn="l" defTabSz="1632844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B819D0-7C82-4FFB-8914-004C595BA22A}">
          <p14:sldIdLst>
            <p14:sldId id="437"/>
            <p14:sldId id="443"/>
            <p14:sldId id="444"/>
            <p14:sldId id="445"/>
            <p14:sldId id="447"/>
            <p14:sldId id="448"/>
            <p14:sldId id="449"/>
            <p14:sldId id="450"/>
            <p14:sldId id="451"/>
            <p14:sldId id="452"/>
          </p14:sldIdLst>
        </p14:section>
        <p14:section name="Optional" id="{A5CB85F8-13CD-48F9-AC11-0F02A67AF5CD}">
          <p14:sldIdLst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0310D7-B53E-A9C5-1C89-5B09E8930E55}" name="Anderson, Jamie@DWR" initials="AJ" userId="S::Jamie.Anderson@water.ca.gov::7b32bda0-29fc-46fa-86b1-67d23ca3932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D68"/>
    <a:srgbClr val="F1F6FE"/>
    <a:srgbClr val="00395E"/>
    <a:srgbClr val="3D7296"/>
    <a:srgbClr val="6A9EC2"/>
    <a:srgbClr val="F7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9659D-1520-63B8-72A0-90B4F69FB7F8}" v="168" dt="2023-01-24T19:53:41.620"/>
    <p1510:client id="{68998286-16AC-EDA9-5EC9-431A0F754258}" v="900" dt="2023-01-24T04:53:47.299"/>
    <p1510:client id="{9D241AE6-D527-0BC2-310E-1A7F44E7653E}" v="62" dt="2023-01-25T04:30:27.117"/>
    <p1510:client id="{B678AF2C-7B27-E7F6-AD08-44854D032662}" v="6" dt="2023-01-25T00:15:21.923"/>
    <p1510:client id="{E29F6356-EA4B-4B5D-AAA8-16C93B26BDE6}" v="14" dt="2023-01-20T20:43:4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14" y="63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Minxue (Kevin)@DWR" userId="S::kevin.he@water.ca.gov::43363323-1e98-4fd5-9e95-1e074d8519e3" providerId="AD" clId="Web-{9D241AE6-D527-0BC2-310E-1A7F44E7653E}"/>
    <pc:docChg chg="addSld delSld modSld addMainMaster modSection">
      <pc:chgData name="He, Minxue (Kevin)@DWR" userId="S::kevin.he@water.ca.gov::43363323-1e98-4fd5-9e95-1e074d8519e3" providerId="AD" clId="Web-{9D241AE6-D527-0BC2-310E-1A7F44E7653E}" dt="2023-01-25T04:30:27.117" v="59" actId="20577"/>
      <pc:docMkLst>
        <pc:docMk/>
      </pc:docMkLst>
      <pc:sldChg chg="modSp">
        <pc:chgData name="He, Minxue (Kevin)@DWR" userId="S::kevin.he@water.ca.gov::43363323-1e98-4fd5-9e95-1e074d8519e3" providerId="AD" clId="Web-{9D241AE6-D527-0BC2-310E-1A7F44E7653E}" dt="2023-01-25T04:30:27.117" v="59" actId="20577"/>
        <pc:sldMkLst>
          <pc:docMk/>
          <pc:sldMk cId="4175596480" sldId="437"/>
        </pc:sldMkLst>
        <pc:spChg chg="mod">
          <ac:chgData name="He, Minxue (Kevin)@DWR" userId="S::kevin.he@water.ca.gov::43363323-1e98-4fd5-9e95-1e074d8519e3" providerId="AD" clId="Web-{9D241AE6-D527-0BC2-310E-1A7F44E7653E}" dt="2023-01-25T04:30:27.117" v="59" actId="20577"/>
          <ac:spMkLst>
            <pc:docMk/>
            <pc:sldMk cId="4175596480" sldId="437"/>
            <ac:spMk id="12" creationId="{D03D95CE-B35B-9C3F-B979-EE5E78B42643}"/>
          </ac:spMkLst>
        </pc:spChg>
      </pc:sldChg>
      <pc:sldChg chg="del">
        <pc:chgData name="He, Minxue (Kevin)@DWR" userId="S::kevin.he@water.ca.gov::43363323-1e98-4fd5-9e95-1e074d8519e3" providerId="AD" clId="Web-{9D241AE6-D527-0BC2-310E-1A7F44E7653E}" dt="2023-01-25T03:40:51.044" v="35"/>
        <pc:sldMkLst>
          <pc:docMk/>
          <pc:sldMk cId="2526401871" sldId="442"/>
        </pc:sldMkLst>
      </pc:sldChg>
      <pc:sldChg chg="addSp delSp modSp">
        <pc:chgData name="He, Minxue (Kevin)@DWR" userId="S::kevin.he@water.ca.gov::43363323-1e98-4fd5-9e95-1e074d8519e3" providerId="AD" clId="Web-{9D241AE6-D527-0BC2-310E-1A7F44E7653E}" dt="2023-01-25T03:41:45.889" v="39"/>
        <pc:sldMkLst>
          <pc:docMk/>
          <pc:sldMk cId="4013640821" sldId="453"/>
        </pc:sldMkLst>
        <pc:spChg chg="add del mod">
          <ac:chgData name="He, Minxue (Kevin)@DWR" userId="S::kevin.he@water.ca.gov::43363323-1e98-4fd5-9e95-1e074d8519e3" providerId="AD" clId="Web-{9D241AE6-D527-0BC2-310E-1A7F44E7653E}" dt="2023-01-25T03:41:45.889" v="39"/>
          <ac:spMkLst>
            <pc:docMk/>
            <pc:sldMk cId="4013640821" sldId="453"/>
            <ac:spMk id="2" creationId="{9D48CAC5-4FA1-F57A-95E6-1A6613DB57ED}"/>
          </ac:spMkLst>
        </pc:spChg>
      </pc:sldChg>
      <pc:sldChg chg="modSp add">
        <pc:chgData name="He, Minxue (Kevin)@DWR" userId="S::kevin.he@water.ca.gov::43363323-1e98-4fd5-9e95-1e074d8519e3" providerId="AD" clId="Web-{9D241AE6-D527-0BC2-310E-1A7F44E7653E}" dt="2023-01-25T04:25:32.595" v="57" actId="20577"/>
        <pc:sldMkLst>
          <pc:docMk/>
          <pc:sldMk cId="3542646148" sldId="454"/>
        </pc:sldMkLst>
        <pc:spChg chg="mod">
          <ac:chgData name="He, Minxue (Kevin)@DWR" userId="S::kevin.he@water.ca.gov::43363323-1e98-4fd5-9e95-1e074d8519e3" providerId="AD" clId="Web-{9D241AE6-D527-0BC2-310E-1A7F44E7653E}" dt="2023-01-25T04:25:32.595" v="57" actId="20577"/>
          <ac:spMkLst>
            <pc:docMk/>
            <pc:sldMk cId="3542646148" sldId="454"/>
            <ac:spMk id="4" creationId="{0B367650-C176-4B23-E118-23B62BE1D1EE}"/>
          </ac:spMkLst>
        </pc:spChg>
      </pc:sldChg>
      <pc:sldMasterChg chg="add addSldLayout">
        <pc:chgData name="He, Minxue (Kevin)@DWR" userId="S::kevin.he@water.ca.gov::43363323-1e98-4fd5-9e95-1e074d8519e3" providerId="AD" clId="Web-{9D241AE6-D527-0BC2-310E-1A7F44E7653E}" dt="2023-01-25T03:42:00.327" v="40"/>
        <pc:sldMasterMkLst>
          <pc:docMk/>
          <pc:sldMasterMk cId="3423905104" sldId="2147484167"/>
        </pc:sldMasterMkLst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1710526038" sldId="2147484161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4118282814" sldId="2147484166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339184368" sldId="2147484168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1365753253" sldId="2147484169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3348719072" sldId="2147484170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2282131477" sldId="2147484171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1017920394" sldId="2147484172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3863651082" sldId="2147484173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3169535144" sldId="2147484174"/>
          </pc:sldLayoutMkLst>
        </pc:sldLayoutChg>
        <pc:sldLayoutChg chg="add">
          <pc:chgData name="He, Minxue (Kevin)@DWR" userId="S::kevin.he@water.ca.gov::43363323-1e98-4fd5-9e95-1e074d8519e3" providerId="AD" clId="Web-{9D241AE6-D527-0BC2-310E-1A7F44E7653E}" dt="2023-01-25T03:42:00.327" v="40"/>
          <pc:sldLayoutMkLst>
            <pc:docMk/>
            <pc:sldMasterMk cId="3423905104" sldId="2147484167"/>
            <pc:sldLayoutMk cId="1819399801" sldId="2147484175"/>
          </pc:sldLayoutMkLst>
        </pc:sldLayoutChg>
      </pc:sldMasterChg>
    </pc:docChg>
  </pc:docChgLst>
  <pc:docChgLst>
    <pc:chgData name="Hoang, Raymond@DWR" userId="S::raymond.hoang@water.ca.gov::1846ec36-0720-491e-bab5-a2167da22f5a" providerId="AD" clId="Web-{B678AF2C-7B27-E7F6-AD08-44854D032662}"/>
    <pc:docChg chg="modSld">
      <pc:chgData name="Hoang, Raymond@DWR" userId="S::raymond.hoang@water.ca.gov::1846ec36-0720-491e-bab5-a2167da22f5a" providerId="AD" clId="Web-{B678AF2C-7B27-E7F6-AD08-44854D032662}" dt="2023-01-25T00:15:21.923" v="4" actId="20577"/>
      <pc:docMkLst>
        <pc:docMk/>
      </pc:docMkLst>
      <pc:sldChg chg="modSp">
        <pc:chgData name="Hoang, Raymond@DWR" userId="S::raymond.hoang@water.ca.gov::1846ec36-0720-491e-bab5-a2167da22f5a" providerId="AD" clId="Web-{B678AF2C-7B27-E7F6-AD08-44854D032662}" dt="2023-01-25T00:15:21.923" v="4" actId="20577"/>
        <pc:sldMkLst>
          <pc:docMk/>
          <pc:sldMk cId="2625916056" sldId="443"/>
        </pc:sldMkLst>
        <pc:spChg chg="mod">
          <ac:chgData name="Hoang, Raymond@DWR" userId="S::raymond.hoang@water.ca.gov::1846ec36-0720-491e-bab5-a2167da22f5a" providerId="AD" clId="Web-{B678AF2C-7B27-E7F6-AD08-44854D032662}" dt="2023-01-25T00:15:21.923" v="4" actId="20577"/>
          <ac:spMkLst>
            <pc:docMk/>
            <pc:sldMk cId="2625916056" sldId="443"/>
            <ac:spMk id="2" creationId="{810336F0-5A4A-17CE-2799-128B479A50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7BD6A-383E-964C-AD92-23F37B2395A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456C-B818-6348-AF78-71CBB349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75FD0-CBB3-2E43-916B-EF90ABFFEA1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884C-2074-1E4E-8B7D-F3966173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42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84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26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688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110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532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954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376" algn="l" defTabSz="8164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  <a:prstGeom prst="rect">
            <a:avLst/>
          </a:prstGeom>
        </p:spPr>
        <p:txBody>
          <a:bodyPr lIns="163284" tIns="81642" rIns="163284" bIns="81642" anchor="t"/>
          <a:lstStyle>
            <a:lvl1pPr algn="l">
              <a:defRPr sz="7100" b="1" cap="all">
                <a:solidFill>
                  <a:srgbClr val="3D72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  <a:prstGeom prst="rect">
            <a:avLst/>
          </a:prstGeom>
        </p:spPr>
        <p:txBody>
          <a:bodyPr lIns="163284" tIns="81642" rIns="163284" bIns="81642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A5C37-9520-4B94-A255-64DEF35004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B2A3A-A032-4006-99A3-AE753C492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B005-BFFD-DA41-8E10-12091077AF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5855C9-4127-4533-896B-033B1C54FEE3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9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DF7E8E4-C15A-407B-AA76-7D47414574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21E88196-5C30-4905-BB31-554F3B3EBD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21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6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43701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0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3752D-273C-F748-A353-D7EF29A90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-lef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16" y="657617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689911" y="4121624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3" y="1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072D46-73E4-4FBF-A730-D8073DFEF588}"/>
              </a:ext>
            </a:extLst>
          </p:cNvPr>
          <p:cNvGrpSpPr/>
          <p:nvPr userDrawn="1"/>
        </p:nvGrpSpPr>
        <p:grpSpPr>
          <a:xfrm>
            <a:off x="14296964" y="9151253"/>
            <a:ext cx="3570127" cy="971741"/>
            <a:chOff x="6621718" y="9189246"/>
            <a:chExt cx="3570127" cy="971741"/>
          </a:xfrm>
        </p:grpSpPr>
        <p:pic>
          <p:nvPicPr>
            <p:cNvPr id="5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350C18E-2485-451D-B7A0-E7E21CEA9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60A1B036-5F63-49C1-8282-FEDE642543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535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072D46-73E4-4FBF-A730-D8073DFEF588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5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7350C18E-2485-451D-B7A0-E7E21CEA9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60A1B036-5F63-49C1-8282-FEDE642543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09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9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">
            <a:extLst>
              <a:ext uri="{FF2B5EF4-FFF2-40B4-BE49-F238E27FC236}">
                <a16:creationId xmlns:a16="http://schemas.microsoft.com/office/drawing/2014/main" id="{F364F0D4-FF05-764E-8022-608BBE76FF7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7223369"/>
            <a:ext cx="18288000" cy="219209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500" b="0" i="1" kern="700" spc="45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Place a 1020px x 164px picture here.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AC8406E1-F5BA-534C-A273-10DE16FE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4284" y="2625636"/>
            <a:ext cx="16476988" cy="21050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6500" b="1" i="0" spc="-600" baseline="0">
                <a:solidFill>
                  <a:srgbClr val="00395E"/>
                </a:solidFill>
              </a:defRPr>
            </a:lvl1pPr>
            <a:lvl2pPr marL="685794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2pPr>
            <a:lvl3pPr marL="1371590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3pPr>
            <a:lvl4pPr marL="2057384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4pPr>
            <a:lvl5pPr marL="2743178" indent="0">
              <a:buFontTx/>
              <a:buNone/>
              <a:defRPr sz="16500" b="1" i="0" spc="-82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 Short Title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9E97C00A-8D89-A24D-8CA7-E354D55936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7142" y="5037618"/>
            <a:ext cx="12621532" cy="9239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39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Single line Subtitle of 40 character or less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6CFB9E51-AB50-004E-8E67-EA6F68449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876" y="2840282"/>
            <a:ext cx="9864684" cy="54054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kern="800" spc="63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CALIFORNIA DEPARTMENT OF WATER RESOURCES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13F7D128-8861-3F43-A9EB-0E7ACDA477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43929" y="5781075"/>
            <a:ext cx="3394746" cy="49182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FontTx/>
              <a:buNone/>
              <a:defRPr sz="1500" baseline="0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Event Name   |   Date/Year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EB2060A9-0B46-1242-816F-6C3DCD801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43928" y="6218469"/>
            <a:ext cx="3636500" cy="5489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50000"/>
              </a:lnSpc>
              <a:buFontTx/>
              <a:buNone/>
              <a:defRPr sz="1500" baseline="0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Presenter’s Name, Title</a:t>
            </a:r>
          </a:p>
        </p:txBody>
      </p:sp>
    </p:spTree>
    <p:extLst>
      <p:ext uri="{BB962C8B-B14F-4D97-AF65-F5344CB8AC3E}">
        <p14:creationId xmlns:p14="http://schemas.microsoft.com/office/powerpoint/2010/main" val="411828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828800"/>
            <a:ext cx="15087600" cy="3228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7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63237"/>
            <a:ext cx="12344400" cy="1028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0072" y="561001"/>
            <a:ext cx="9612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CALIFORNIA DEPARTMENT OF WATER RESOURCES</a:t>
            </a:r>
          </a:p>
        </p:txBody>
      </p:sp>
    </p:spTree>
    <p:extLst>
      <p:ext uri="{BB962C8B-B14F-4D97-AF65-F5344CB8AC3E}">
        <p14:creationId xmlns:p14="http://schemas.microsoft.com/office/powerpoint/2010/main" val="339184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  <a:prstGeom prst="rect">
            <a:avLst/>
          </a:prstGeom>
        </p:spPr>
        <p:txBody>
          <a:bodyPr lIns="163284" tIns="81642" rIns="163284" bIns="81642" anchor="t"/>
          <a:lstStyle>
            <a:lvl1pPr algn="l">
              <a:defRPr sz="7100" b="1" cap="all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  <a:prstGeom prst="rect">
            <a:avLst/>
          </a:prstGeom>
        </p:spPr>
        <p:txBody>
          <a:bodyPr lIns="163284" tIns="81642" rIns="163284" bIns="81642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75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53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E17BF-62EF-294C-AC68-AEF695F02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8000" b="0">
                <a:solidFill>
                  <a:srgbClr val="6A9EC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4FCC-C7C0-4B2B-A5CF-60F6E7ACE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7306-906C-4EA9-885A-37C517482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B005-BFFD-DA41-8E10-12091077AF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1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6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343701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0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3752D-273C-F748-A353-D7EF29A90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0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-lef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16" y="657617"/>
            <a:ext cx="7547212" cy="2099231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7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689911" y="4121624"/>
            <a:ext cx="8077200" cy="5845545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3" y="1"/>
            <a:ext cx="8991600" cy="10286999"/>
          </a:xfrm>
          <a:prstGeom prst="rect">
            <a:avLst/>
          </a:prstGeom>
        </p:spPr>
        <p:txBody>
          <a:bodyPr lIns="163284" tIns="81642" rIns="163284" bIns="81642"/>
          <a:lstStyle>
            <a:lvl1pPr marL="0" indent="0">
              <a:buNone/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51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E7C25-90F8-1D40-93DE-171CAE242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5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99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mall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4E075-1BBE-4066-A36E-A212D109A85B}"/>
              </a:ext>
            </a:extLst>
          </p:cNvPr>
          <p:cNvGrpSpPr/>
          <p:nvPr userDrawn="1"/>
        </p:nvGrpSpPr>
        <p:grpSpPr>
          <a:xfrm>
            <a:off x="192396" y="9501668"/>
            <a:ext cx="6482724" cy="771957"/>
            <a:chOff x="253354" y="9210163"/>
            <a:chExt cx="9043046" cy="10768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0BF008-6A37-47A4-8F56-38E74302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4" y="9210163"/>
              <a:ext cx="5140446" cy="8539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978AA-2B60-46E7-AE81-F4F63E5F8603}"/>
                </a:ext>
              </a:extLst>
            </p:cNvPr>
            <p:cNvGrpSpPr/>
            <p:nvPr/>
          </p:nvGrpSpPr>
          <p:grpSpPr>
            <a:xfrm>
              <a:off x="5726273" y="9315259"/>
              <a:ext cx="3570127" cy="971741"/>
              <a:chOff x="6621718" y="9189246"/>
              <a:chExt cx="3570127" cy="971741"/>
            </a:xfrm>
          </p:grpSpPr>
          <p:pic>
            <p:nvPicPr>
              <p:cNvPr id="13" name="Picture 2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29954F99-D95F-46F8-A0EB-4F75B4EF4A3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8756" y="9376569"/>
                <a:ext cx="2493089" cy="63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6F8AE994-B624-4351-99A1-350072187EB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718" y="9189246"/>
                <a:ext cx="958784" cy="971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10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lIns="163284" tIns="81642" rIns="163284" bIns="81642"/>
          <a:lstStyle>
            <a:lvl1pPr algn="l">
              <a:defRPr sz="8000">
                <a:solidFill>
                  <a:srgbClr val="6A9EC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43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32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32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1"/>
            <a:ext cx="8077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 sz="50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43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32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32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F68C-F24E-4A0A-9CDC-CC07381A0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75B52-EDE1-47EF-8EE4-6480396A2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756848"/>
            <a:ext cx="15773400" cy="4476465"/>
          </a:xfrm>
          <a:prstGeom prst="rect">
            <a:avLst/>
          </a:prstGeom>
        </p:spPr>
        <p:txBody>
          <a:bodyPr/>
          <a:lstStyle>
            <a:lvl1pPr>
              <a:defRPr sz="35000" b="1">
                <a:solidFill>
                  <a:srgbClr val="3D7296"/>
                </a:solidFill>
              </a:defRPr>
            </a:lvl1pPr>
          </a:lstStyle>
          <a:p>
            <a:r>
              <a:rPr lang="en-US"/>
              <a:t>10,000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409700" y="7872756"/>
            <a:ext cx="15773399" cy="15836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Units of measurement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409700" y="1325562"/>
            <a:ext cx="15773399" cy="15836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Intro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23719-7BB9-4858-A1AE-5885B48A5B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9301-28EE-44DC-BF90-866661327C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98950-7C8C-483B-BB9E-6AE48FAEA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1BFD8-9589-4264-88F0-35191781A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828800"/>
            <a:ext cx="15087600" cy="3228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700" b="1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63237"/>
            <a:ext cx="12344400" cy="10287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0072" y="561001"/>
            <a:ext cx="96980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spc="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CALIFORNIA DEPARTMENT OF WATER RESOURCES</a:t>
            </a:r>
          </a:p>
          <a:p>
            <a:pPr>
              <a:spcAft>
                <a:spcPts val="600"/>
              </a:spcAft>
            </a:pPr>
            <a:r>
              <a:rPr lang="en-US" sz="2000" spc="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UNIVERSITY OF CALIFORNIA, DAVIS</a:t>
            </a:r>
          </a:p>
        </p:txBody>
      </p:sp>
    </p:spTree>
    <p:extLst>
      <p:ext uri="{BB962C8B-B14F-4D97-AF65-F5344CB8AC3E}">
        <p14:creationId xmlns:p14="http://schemas.microsoft.com/office/powerpoint/2010/main" val="339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3"/>
          </a:xfrm>
          <a:prstGeom prst="rect">
            <a:avLst/>
          </a:prstGeom>
        </p:spPr>
        <p:txBody>
          <a:bodyPr lIns="163284" tIns="81642" rIns="163284" bIns="81642" anchor="t"/>
          <a:lstStyle>
            <a:lvl1pPr algn="l">
              <a:defRPr sz="7100" b="1" cap="all">
                <a:solidFill>
                  <a:srgbClr val="0039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1"/>
          </a:xfrm>
          <a:prstGeom prst="rect">
            <a:avLst/>
          </a:prstGeom>
        </p:spPr>
        <p:txBody>
          <a:bodyPr lIns="163284" tIns="81642" rIns="163284" bIns="81642"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B03876-0E9D-4DF8-BE88-A7D4378C4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0" y="616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E17BF-62EF-294C-AC68-AEF695F02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" y="9210163"/>
            <a:ext cx="5140446" cy="8539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0C35F9-102F-48B3-9CBB-B986C1083609}"/>
              </a:ext>
            </a:extLst>
          </p:cNvPr>
          <p:cNvGrpSpPr/>
          <p:nvPr userDrawn="1"/>
        </p:nvGrpSpPr>
        <p:grpSpPr>
          <a:xfrm>
            <a:off x="5681601" y="9189246"/>
            <a:ext cx="3570127" cy="971741"/>
            <a:chOff x="6621718" y="9189246"/>
            <a:chExt cx="3570127" cy="971741"/>
          </a:xfrm>
        </p:grpSpPr>
        <p:pic>
          <p:nvPicPr>
            <p:cNvPr id="8" name="Picture 2" descr="UCDavis Logo   University of California, Davis [ucdavis.edu] png">
              <a:extLst>
                <a:ext uri="{FF2B5EF4-FFF2-40B4-BE49-F238E27FC236}">
                  <a16:creationId xmlns:a16="http://schemas.microsoft.com/office/drawing/2014/main" id="{285272E2-0FC7-4937-8C8F-95A07B429A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756" y="9376569"/>
              <a:ext cx="2493089" cy="63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UCDavis Logo   University of California, Davis [ucdavis.edu] png">
              <a:extLst>
                <a:ext uri="{FF2B5EF4-FFF2-40B4-BE49-F238E27FC236}">
                  <a16:creationId xmlns:a16="http://schemas.microsoft.com/office/drawing/2014/main" id="{E67AB188-2493-4F52-9679-A04448613C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718" y="9189246"/>
              <a:ext cx="958784" cy="97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871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mall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1"/>
            <a:ext cx="16459200" cy="6788945"/>
          </a:xfrm>
          <a:prstGeom prst="rect">
            <a:avLst/>
          </a:prstGeom>
        </p:spPr>
        <p:txBody>
          <a:bodyPr lIns="163284" tIns="81642" rIns="163284" bIns="8164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4E075-1BBE-4066-A36E-A212D109A85B}"/>
              </a:ext>
            </a:extLst>
          </p:cNvPr>
          <p:cNvGrpSpPr/>
          <p:nvPr userDrawn="1"/>
        </p:nvGrpSpPr>
        <p:grpSpPr>
          <a:xfrm>
            <a:off x="192396" y="9501668"/>
            <a:ext cx="6482724" cy="771957"/>
            <a:chOff x="253354" y="9210163"/>
            <a:chExt cx="9043046" cy="10768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0BF008-6A37-47A4-8F56-38E74302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4" y="9210163"/>
              <a:ext cx="5140446" cy="8539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978AA-2B60-46E7-AE81-F4F63E5F8603}"/>
                </a:ext>
              </a:extLst>
            </p:cNvPr>
            <p:cNvGrpSpPr/>
            <p:nvPr/>
          </p:nvGrpSpPr>
          <p:grpSpPr>
            <a:xfrm>
              <a:off x="5726273" y="9315259"/>
              <a:ext cx="3570127" cy="971741"/>
              <a:chOff x="6621718" y="9189246"/>
              <a:chExt cx="3570127" cy="971741"/>
            </a:xfrm>
          </p:grpSpPr>
          <p:pic>
            <p:nvPicPr>
              <p:cNvPr id="13" name="Picture 2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29954F99-D95F-46F8-A0EB-4F75B4EF4A3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8756" y="9376569"/>
                <a:ext cx="2493089" cy="63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UCDavis Logo   University of California, Davis [ucdavis.edu] png">
                <a:extLst>
                  <a:ext uri="{FF2B5EF4-FFF2-40B4-BE49-F238E27FC236}">
                    <a16:creationId xmlns:a16="http://schemas.microsoft.com/office/drawing/2014/main" id="{6F8AE994-B624-4351-99A1-350072187EB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718" y="9189246"/>
                <a:ext cx="958784" cy="971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0797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8BF69-1DAF-4835-9653-2A2C4E18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EB0B-CAFC-4FA2-B860-80D1F4187E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AC758-DEA7-4E02-BE65-D29FB8ECF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7" r:id="rId2"/>
    <p:sldLayoutId id="2147484009" r:id="rId3"/>
    <p:sldLayoutId id="2147484151" r:id="rId4"/>
    <p:sldLayoutId id="2147484012" r:id="rId5"/>
  </p:sldLayoutIdLst>
  <p:hf hdr="0" ftr="0" dt="0"/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47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56" r:id="rId4"/>
    <p:sldLayoutId id="2147484144" r:id="rId5"/>
    <p:sldLayoutId id="2147484152" r:id="rId6"/>
    <p:sldLayoutId id="2147484154" r:id="rId7"/>
    <p:sldLayoutId id="2147484145" r:id="rId8"/>
    <p:sldLayoutId id="2147484155" r:id="rId9"/>
    <p:sldLayoutId id="2147484146" r:id="rId10"/>
  </p:sldLayoutIdLst>
  <p:hf hdr="0" ftr="0" dt="0"/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  <a:alpha val="47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61" r:id="rId10"/>
  </p:sldLayoutIdLst>
  <p:txStyles>
    <p:titleStyle>
      <a:lvl1pPr algn="ctr" defTabSz="81642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17" indent="-612317" algn="l" defTabSz="81642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86" indent="-510264" algn="l" defTabSz="816422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055" indent="-408211" algn="l" defTabSz="81642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477" indent="-408211" algn="l" defTabSz="81642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899" indent="-408211" algn="l" defTabSz="81642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321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743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165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587" indent="-408211" algn="l" defTabSz="81642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81642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radley.Tom@water.ca.gov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ADWRDeltaModeling/SalinityMLWorkshop_DMS_UCD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84B9B3-CF18-34C5-682B-890171B6C38C}"/>
              </a:ext>
            </a:extLst>
          </p:cNvPr>
          <p:cNvSpPr txBox="1">
            <a:spLocks/>
          </p:cNvSpPr>
          <p:nvPr/>
        </p:nvSpPr>
        <p:spPr>
          <a:xfrm>
            <a:off x="19595" y="1828800"/>
            <a:ext cx="18255342" cy="32779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9600" b="1" dirty="0">
                <a:solidFill>
                  <a:schemeClr val="accent3"/>
                </a:solidFill>
                <a:cs typeface="Arial"/>
              </a:rPr>
              <a:t>Software Environment Setup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D03D95CE-B35B-9C3F-B979-EE5E78B42643}"/>
              </a:ext>
            </a:extLst>
          </p:cNvPr>
          <p:cNvSpPr txBox="1">
            <a:spLocks/>
          </p:cNvSpPr>
          <p:nvPr/>
        </p:nvSpPr>
        <p:spPr>
          <a:xfrm>
            <a:off x="825912" y="4258303"/>
            <a:ext cx="17462088" cy="4199897"/>
          </a:xfrm>
          <a:prstGeom prst="rect">
            <a:avLst/>
          </a:prstGeom>
        </p:spPr>
        <p:txBody>
          <a:bodyPr lIns="163284" tIns="81642" rIns="163284" bIns="81642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81642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163284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244926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32656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4082110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4898532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5714954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6531376" algn="l" defTabSz="1632844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Workshop on Delta Flow-Salinity Modeling Using Machine Learning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Pre-Workshop Setup Meeting, January</a:t>
            </a:r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25, 2023</a:t>
            </a:r>
            <a:b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US" sz="4400" b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fontAlgn="auto">
              <a:spcAft>
                <a:spcPts val="0"/>
              </a:spcAft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Raymond Hoang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Peyman 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Namadi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and Brad Tom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DWR Delta Modeling Section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7DB34-B88D-BF6B-AD3B-D914FE516F58}"/>
              </a:ext>
            </a:extLst>
          </p:cNvPr>
          <p:cNvSpPr txBox="1"/>
          <p:nvPr/>
        </p:nvSpPr>
        <p:spPr>
          <a:xfrm>
            <a:off x="362857" y="330591"/>
            <a:ext cx="17184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Post-Run: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0C09D-F8FB-0708-9F42-BD12BFB2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45" y="1450103"/>
            <a:ext cx="9656126" cy="8170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99B1D-3211-5BEE-D871-1D5751546851}"/>
              </a:ext>
            </a:extLst>
          </p:cNvPr>
          <p:cNvSpPr txBox="1"/>
          <p:nvPr/>
        </p:nvSpPr>
        <p:spPr>
          <a:xfrm>
            <a:off x="362857" y="3165351"/>
            <a:ext cx="6125028" cy="19389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Upon completion, the outputs will be in these three folders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99FF2-0282-6EB6-1148-9F510F8B0F6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87885" y="3638550"/>
            <a:ext cx="1684565" cy="496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64057-40C8-2D4E-B93B-F398A0A614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87885" y="4134847"/>
            <a:ext cx="1684565" cy="151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D1A53-5461-9E8E-CF50-99CCCCDBF0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87885" y="4134847"/>
            <a:ext cx="1684565" cy="79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8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72CDE8-A00F-06F9-D736-5AE044A6D133}"/>
              </a:ext>
            </a:extLst>
          </p:cNvPr>
          <p:cNvSpPr txBox="1"/>
          <p:nvPr/>
        </p:nvSpPr>
        <p:spPr>
          <a:xfrm>
            <a:off x="420914" y="158950"/>
            <a:ext cx="17765485" cy="223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Optional Step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opt to use free GPU acceleration offered by Colab to decrease the run time by clicking Runtime: Change runtime type and selecting GPU. This can decrease runtimes by approximately 40%. 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A9E90-1334-FF91-1B09-D3BD5A192AC5}"/>
              </a:ext>
            </a:extLst>
          </p:cNvPr>
          <p:cNvGrpSpPr/>
          <p:nvPr/>
        </p:nvGrpSpPr>
        <p:grpSpPr>
          <a:xfrm>
            <a:off x="2239828" y="2616807"/>
            <a:ext cx="13159829" cy="5053386"/>
            <a:chOff x="1818914" y="3306843"/>
            <a:chExt cx="13159829" cy="50533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4B75C5-1A2A-99C8-7C1D-1D1C03694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8914" y="3306843"/>
              <a:ext cx="6202920" cy="50533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3DECD2-8163-D016-AE04-0CA40619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8717" y="4275939"/>
              <a:ext cx="5240026" cy="33850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9CE8E9-29CE-FC90-2ED8-46D75ABB07CC}"/>
                </a:ext>
              </a:extLst>
            </p:cNvPr>
            <p:cNvCxnSpPr>
              <a:cxnSpLocks/>
            </p:cNvCxnSpPr>
            <p:nvPr/>
          </p:nvCxnSpPr>
          <p:spPr>
            <a:xfrm>
              <a:off x="2990501" y="7205897"/>
              <a:ext cx="87029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FF5CD9-A66A-42D9-35CD-6429C0C1B7EE}"/>
                </a:ext>
              </a:extLst>
            </p:cNvPr>
            <p:cNvCxnSpPr>
              <a:cxnSpLocks/>
            </p:cNvCxnSpPr>
            <p:nvPr/>
          </p:nvCxnSpPr>
          <p:spPr>
            <a:xfrm>
              <a:off x="9035701" y="6226183"/>
              <a:ext cx="87029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1DD34-939C-4BD4-173D-AA098C5C97A2}"/>
                </a:ext>
              </a:extLst>
            </p:cNvPr>
            <p:cNvCxnSpPr>
              <a:cxnSpLocks/>
            </p:cNvCxnSpPr>
            <p:nvPr/>
          </p:nvCxnSpPr>
          <p:spPr>
            <a:xfrm>
              <a:off x="13353701" y="7423611"/>
              <a:ext cx="87029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348BB5-AEA7-599B-A6EB-8CAAFA040D0D}"/>
              </a:ext>
            </a:extLst>
          </p:cNvPr>
          <p:cNvSpPr txBox="1"/>
          <p:nvPr/>
        </p:nvSpPr>
        <p:spPr>
          <a:xfrm>
            <a:off x="420914" y="8287306"/>
            <a:ext cx="10210800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Repeat Step 7 after making these changes.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5358BD-C90B-B15E-2603-1BFFD3D4A155}"/>
              </a:ext>
            </a:extLst>
          </p:cNvPr>
          <p:cNvSpPr/>
          <p:nvPr/>
        </p:nvSpPr>
        <p:spPr>
          <a:xfrm>
            <a:off x="2979908" y="6341689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180A15-1DDE-964B-DB6B-6908D0AE5AAF}"/>
              </a:ext>
            </a:extLst>
          </p:cNvPr>
          <p:cNvSpPr/>
          <p:nvPr/>
        </p:nvSpPr>
        <p:spPr>
          <a:xfrm>
            <a:off x="9072000" y="5361975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EF2ECB-3A13-85CB-C0C9-7E4F5297B814}"/>
              </a:ext>
            </a:extLst>
          </p:cNvPr>
          <p:cNvSpPr/>
          <p:nvPr/>
        </p:nvSpPr>
        <p:spPr>
          <a:xfrm>
            <a:off x="13284105" y="6559403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364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38F6F6-861C-01A5-E542-4C79E8A109FA}"/>
              </a:ext>
            </a:extLst>
          </p:cNvPr>
          <p:cNvSpPr txBox="1">
            <a:spLocks/>
          </p:cNvSpPr>
          <p:nvPr/>
        </p:nvSpPr>
        <p:spPr>
          <a:xfrm>
            <a:off x="1066800" y="564357"/>
            <a:ext cx="16459200" cy="1714500"/>
          </a:xfrm>
          <a:prstGeom prst="rect">
            <a:avLst/>
          </a:prstGeom>
        </p:spPr>
        <p:txBody>
          <a:bodyPr/>
          <a:lstStyle>
            <a:lvl1pPr algn="ctr" defTabSz="816422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Questions?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67650-C176-4B23-E118-23B62BE1D1EE}"/>
              </a:ext>
            </a:extLst>
          </p:cNvPr>
          <p:cNvSpPr txBox="1">
            <a:spLocks/>
          </p:cNvSpPr>
          <p:nvPr/>
        </p:nvSpPr>
        <p:spPr>
          <a:xfrm>
            <a:off x="1066800" y="2552701"/>
            <a:ext cx="16459200" cy="6788945"/>
          </a:xfrm>
          <a:prstGeom prst="rect">
            <a:avLst/>
          </a:prstGeom>
        </p:spPr>
        <p:txBody>
          <a:bodyPr lIns="163284" tIns="81642" rIns="163284" bIns="81642" anchor="t"/>
          <a:lstStyle>
            <a:lvl1pPr marL="612317" indent="-612317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86" indent="-510264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04105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57477" indent="-408211" algn="l" defTabSz="816422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73899" indent="-408211" algn="l" defTabSz="816422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490321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743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3165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587" indent="-408211" algn="l" defTabSz="81642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dirty="0">
                <a:hlinkClick r:id="rId2"/>
              </a:rPr>
              <a:t>Kevin.He@water.ca.gov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0336F0-5A4A-17CE-2799-128B479A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4551426"/>
            <a:ext cx="16459200" cy="1184147"/>
          </a:xfrm>
        </p:spPr>
        <p:txBody>
          <a:bodyPr lIns="163284" tIns="81642" rIns="163284" bIns="81642" anchor="t"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Part B: Using Google </a:t>
            </a:r>
            <a:r>
              <a:rPr lang="en-US" dirty="0" err="1">
                <a:solidFill>
                  <a:schemeClr val="tx2"/>
                </a:solidFill>
              </a:rPr>
              <a:t>Colaboratory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Colab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91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14D3A7-9BA5-8B6B-7A70-E15853F83C3F}"/>
              </a:ext>
            </a:extLst>
          </p:cNvPr>
          <p:cNvSpPr txBox="1"/>
          <p:nvPr/>
        </p:nvSpPr>
        <p:spPr>
          <a:xfrm>
            <a:off x="797169" y="567790"/>
            <a:ext cx="170687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Step 1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: Create a Google account or use an existing Google account and log in to your Google Drive at </a:t>
            </a:r>
            <a:r>
              <a:rPr lang="en-US" sz="4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2"/>
              </a:rPr>
              <a:t>https://drive.google.com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BA0A0-268C-8F04-D288-2CA58D8F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6" y="2014340"/>
            <a:ext cx="6792688" cy="7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2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A8BA7-5C42-E9C3-1A08-D69F37E55BCF}"/>
              </a:ext>
            </a:extLst>
          </p:cNvPr>
          <p:cNvSpPr txBox="1"/>
          <p:nvPr/>
        </p:nvSpPr>
        <p:spPr>
          <a:xfrm>
            <a:off x="797169" y="567790"/>
            <a:ext cx="170687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 2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Use this link to download the folder containing data and code: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4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https://github.com/CADWRDeltaModeling/SalinityMLWorkshop_DMS_UCD</a:t>
            </a:r>
            <a:br>
              <a:rPr lang="en-US" sz="44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</a:b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864C6-8A34-EF83-3809-CC723E70EB4F}"/>
              </a:ext>
            </a:extLst>
          </p:cNvPr>
          <p:cNvGrpSpPr/>
          <p:nvPr/>
        </p:nvGrpSpPr>
        <p:grpSpPr>
          <a:xfrm>
            <a:off x="2989385" y="1923004"/>
            <a:ext cx="12309230" cy="7416154"/>
            <a:chOff x="3364523" y="2508737"/>
            <a:chExt cx="11547232" cy="69570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1D6F4-DEE9-9BBB-2976-636B7F0D4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523" y="2508737"/>
              <a:ext cx="10703170" cy="695706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873DB7-DE71-BC90-F1ED-35E046DDF326}"/>
                </a:ext>
              </a:extLst>
            </p:cNvPr>
            <p:cNvCxnSpPr/>
            <p:nvPr/>
          </p:nvCxnSpPr>
          <p:spPr>
            <a:xfrm flipH="1">
              <a:off x="14067693" y="5272454"/>
              <a:ext cx="84406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626870-76F5-0C60-2D02-FC973A98852C}"/>
                </a:ext>
              </a:extLst>
            </p:cNvPr>
            <p:cNvCxnSpPr/>
            <p:nvPr/>
          </p:nvCxnSpPr>
          <p:spPr>
            <a:xfrm flipH="1">
              <a:off x="11347939" y="9047285"/>
              <a:ext cx="84406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C8800E6-5241-EC22-2B81-16E0C45E49D0}"/>
              </a:ext>
            </a:extLst>
          </p:cNvPr>
          <p:cNvSpPr/>
          <p:nvPr/>
        </p:nvSpPr>
        <p:spPr>
          <a:xfrm>
            <a:off x="15395750" y="4694925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0E8B64-3486-A398-B13A-0408040A37DA}"/>
              </a:ext>
            </a:extLst>
          </p:cNvPr>
          <p:cNvSpPr/>
          <p:nvPr/>
        </p:nvSpPr>
        <p:spPr>
          <a:xfrm>
            <a:off x="12549489" y="8718856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95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A8BA7-5C42-E9C3-1A08-D69F37E55BCF}"/>
              </a:ext>
            </a:extLst>
          </p:cNvPr>
          <p:cNvSpPr txBox="1"/>
          <p:nvPr/>
        </p:nvSpPr>
        <p:spPr>
          <a:xfrm>
            <a:off x="797169" y="161390"/>
            <a:ext cx="17068799" cy="233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Navigate to your download location and unzip the folder.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Drag-and-drop the unzipped folder with the workshop content to your Google Drive’s </a:t>
            </a:r>
            <a:r>
              <a:rPr lang="en-U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top-level directory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(i.e., My Drive/). 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63DD9A-949E-8342-F17B-CDD76BE2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492"/>
            <a:ext cx="19120590" cy="7369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45033D-6A5C-528D-C49A-3F67C302EBB4}"/>
              </a:ext>
            </a:extLst>
          </p:cNvPr>
          <p:cNvSpPr txBox="1"/>
          <p:nvPr/>
        </p:nvSpPr>
        <p:spPr>
          <a:xfrm>
            <a:off x="237352" y="7063546"/>
            <a:ext cx="5118420" cy="22467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Make sure to upload the folder containing the workshop content, not the upper-level folder containing another folder of the same name. </a:t>
            </a:r>
          </a:p>
        </p:txBody>
      </p:sp>
    </p:spTree>
    <p:extLst>
      <p:ext uri="{BB962C8B-B14F-4D97-AF65-F5344CB8AC3E}">
        <p14:creationId xmlns:p14="http://schemas.microsoft.com/office/powerpoint/2010/main" val="267015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B2156-1AE0-1B59-E9B3-347854F01997}"/>
              </a:ext>
            </a:extLst>
          </p:cNvPr>
          <p:cNvSpPr txBox="1"/>
          <p:nvPr/>
        </p:nvSpPr>
        <p:spPr>
          <a:xfrm>
            <a:off x="573314" y="266386"/>
            <a:ext cx="17141371" cy="223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the Google Colab Add-On to your Google Drive. See screenshot below. </a:t>
            </a:r>
            <a:r>
              <a:rPr lang="en-U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complete, r</a:t>
            </a:r>
            <a:r>
              <a:rPr lang="en-US" sz="4400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efresh your browser for the changes to take effect.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B13A6-05A7-D547-7E2C-5308392B8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3" y="2713683"/>
            <a:ext cx="17562506" cy="68045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0EE453-9822-1393-A1D6-B37F2434E433}"/>
              </a:ext>
            </a:extLst>
          </p:cNvPr>
          <p:cNvSpPr/>
          <p:nvPr/>
        </p:nvSpPr>
        <p:spPr>
          <a:xfrm>
            <a:off x="8795656" y="6441663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194CFC-1436-EB21-9EE5-87601CD53EE7}"/>
              </a:ext>
            </a:extLst>
          </p:cNvPr>
          <p:cNvSpPr/>
          <p:nvPr/>
        </p:nvSpPr>
        <p:spPr>
          <a:xfrm>
            <a:off x="14558526" y="5286940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99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D250F1-5E1F-2EB8-7931-B917719920A3}"/>
              </a:ext>
            </a:extLst>
          </p:cNvPr>
          <p:cNvSpPr txBox="1"/>
          <p:nvPr/>
        </p:nvSpPr>
        <p:spPr>
          <a:xfrm>
            <a:off x="348341" y="126164"/>
            <a:ext cx="177800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Step 6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: Go into the “</a:t>
            </a:r>
            <a:r>
              <a:rPr lang="en-US" sz="4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SalinityMLWorkshop_DMS_UCD</a:t>
            </a:r>
            <a:r>
              <a:rPr lang="en-US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-main”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folder you uploaded and open </a:t>
            </a:r>
            <a:r>
              <a:rPr lang="en-US" sz="4400" b="1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Colab_Train_ANN_on_Augmented_Dataset.ipynb</a:t>
            </a:r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Right-click and choose “Open With”, and then select “Google Colaboratory”.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29BD2-F44C-C088-8FBD-7153E4A46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4"/>
          <a:stretch/>
        </p:blipFill>
        <p:spPr>
          <a:xfrm>
            <a:off x="1669142" y="2249822"/>
            <a:ext cx="14470744" cy="72479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80393-1568-14F4-346D-A9775D25BA22}"/>
              </a:ext>
            </a:extLst>
          </p:cNvPr>
          <p:cNvCxnSpPr>
            <a:cxnSpLocks/>
          </p:cNvCxnSpPr>
          <p:nvPr/>
        </p:nvCxnSpPr>
        <p:spPr>
          <a:xfrm>
            <a:off x="4325815" y="3330582"/>
            <a:ext cx="8702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40512-2461-6B63-0951-2120C1566161}"/>
              </a:ext>
            </a:extLst>
          </p:cNvPr>
          <p:cNvCxnSpPr>
            <a:cxnSpLocks/>
          </p:cNvCxnSpPr>
          <p:nvPr/>
        </p:nvCxnSpPr>
        <p:spPr>
          <a:xfrm>
            <a:off x="8469364" y="3512010"/>
            <a:ext cx="8702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2FF5BE-0212-0CE0-4170-6B087C7A4BB4}"/>
              </a:ext>
            </a:extLst>
          </p:cNvPr>
          <p:cNvSpPr txBox="1"/>
          <p:nvPr/>
        </p:nvSpPr>
        <p:spPr>
          <a:xfrm>
            <a:off x="229958" y="9024648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Right-Click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6BBEB-768D-A442-B4FF-3362A152FB1A}"/>
              </a:ext>
            </a:extLst>
          </p:cNvPr>
          <p:cNvSpPr txBox="1"/>
          <p:nvPr/>
        </p:nvSpPr>
        <p:spPr>
          <a:xfrm>
            <a:off x="14301695" y="2868917"/>
            <a:ext cx="381213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Google Colaboratory does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show up, you may need to refresh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browser.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803F88-7DCD-AB9D-02D8-0EB5F4301F5B}"/>
              </a:ext>
            </a:extLst>
          </p:cNvPr>
          <p:cNvSpPr/>
          <p:nvPr/>
        </p:nvSpPr>
        <p:spPr>
          <a:xfrm>
            <a:off x="1494970" y="9045637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1D160-6D4F-90B4-9931-AED8302C0D27}"/>
              </a:ext>
            </a:extLst>
          </p:cNvPr>
          <p:cNvSpPr/>
          <p:nvPr/>
        </p:nvSpPr>
        <p:spPr>
          <a:xfrm>
            <a:off x="3890386" y="3156410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7FF18-2A56-2A81-15D1-13AF2B76495F}"/>
              </a:ext>
            </a:extLst>
          </p:cNvPr>
          <p:cNvSpPr/>
          <p:nvPr/>
        </p:nvSpPr>
        <p:spPr>
          <a:xfrm>
            <a:off x="8045907" y="3337838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718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31F5919-17AA-7893-37F7-782A29DA5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670" y="732434"/>
            <a:ext cx="11949972" cy="488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2CDE8-A00F-06F9-D736-5AE044A6D133}"/>
              </a:ext>
            </a:extLst>
          </p:cNvPr>
          <p:cNvSpPr txBox="1"/>
          <p:nvPr/>
        </p:nvSpPr>
        <p:spPr>
          <a:xfrm>
            <a:off x="420914" y="158950"/>
            <a:ext cx="17765485" cy="1509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sz="4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Step 7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With the script now open in Colab, run the script by clicking </a:t>
            </a:r>
            <a:r>
              <a:rPr lang="en-US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All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80FE1-D561-DACA-C10C-CF3EECCB20E7}"/>
              </a:ext>
            </a:extLst>
          </p:cNvPr>
          <p:cNvSpPr txBox="1"/>
          <p:nvPr/>
        </p:nvSpPr>
        <p:spPr>
          <a:xfrm>
            <a:off x="362857" y="5014591"/>
            <a:ext cx="1756228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Note: during code runtime, Google Colab will request permission to access the folder – follow the prompts to allow access.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42E68B-AE31-773E-E2A6-50274DF9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80" y="6136854"/>
            <a:ext cx="4822323" cy="237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17198-5943-FCF6-211B-97D7BEF96F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" t="1547" r="-545" b="-1547"/>
          <a:stretch/>
        </p:blipFill>
        <p:spPr>
          <a:xfrm>
            <a:off x="217533" y="6136854"/>
            <a:ext cx="6287673" cy="1356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3777C-19E0-6ADA-101B-926C06F8C9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260" b="3233"/>
          <a:stretch/>
        </p:blipFill>
        <p:spPr>
          <a:xfrm>
            <a:off x="12043849" y="6136854"/>
            <a:ext cx="5658640" cy="410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389E2-30B9-5997-BB44-8585DB6A7F0B}"/>
              </a:ext>
            </a:extLst>
          </p:cNvPr>
          <p:cNvCxnSpPr>
            <a:cxnSpLocks/>
          </p:cNvCxnSpPr>
          <p:nvPr/>
        </p:nvCxnSpPr>
        <p:spPr>
          <a:xfrm>
            <a:off x="4325815" y="7292982"/>
            <a:ext cx="8702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6A2CDE-88D1-8529-14C6-B526F5B59D80}"/>
              </a:ext>
            </a:extLst>
          </p:cNvPr>
          <p:cNvCxnSpPr>
            <a:cxnSpLocks/>
          </p:cNvCxnSpPr>
          <p:nvPr/>
        </p:nvCxnSpPr>
        <p:spPr>
          <a:xfrm>
            <a:off x="6070056" y="7815496"/>
            <a:ext cx="8702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AB4ED-F45C-A5B6-36A0-94D24D2BCEB0}"/>
              </a:ext>
            </a:extLst>
          </p:cNvPr>
          <p:cNvCxnSpPr>
            <a:cxnSpLocks/>
          </p:cNvCxnSpPr>
          <p:nvPr/>
        </p:nvCxnSpPr>
        <p:spPr>
          <a:xfrm>
            <a:off x="14756686" y="9136297"/>
            <a:ext cx="8702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6FB5B4B-3CFB-45CB-4E90-6F6762623840}"/>
              </a:ext>
            </a:extLst>
          </p:cNvPr>
          <p:cNvSpPr/>
          <p:nvPr/>
        </p:nvSpPr>
        <p:spPr>
          <a:xfrm>
            <a:off x="8044277" y="1493974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75498D-A475-164F-782A-0EC836864CE2}"/>
              </a:ext>
            </a:extLst>
          </p:cNvPr>
          <p:cNvSpPr/>
          <p:nvPr/>
        </p:nvSpPr>
        <p:spPr>
          <a:xfrm>
            <a:off x="8513200" y="1952528"/>
            <a:ext cx="348343" cy="34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48207-8AC6-EC74-DA50-AD04B5212400}"/>
              </a:ext>
            </a:extLst>
          </p:cNvPr>
          <p:cNvSpPr txBox="1"/>
          <p:nvPr/>
        </p:nvSpPr>
        <p:spPr>
          <a:xfrm>
            <a:off x="7320605" y="7642855"/>
            <a:ext cx="1795686" cy="307777"/>
          </a:xfrm>
          <a:prstGeom prst="rect">
            <a:avLst/>
          </a:prstGeom>
          <a:solidFill>
            <a:srgbClr val="F1F6FE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14D68"/>
                </a:solidFill>
                <a:latin typeface="+mj-lt"/>
              </a:rPr>
              <a:t>Your Account</a:t>
            </a:r>
          </a:p>
        </p:txBody>
      </p:sp>
    </p:spTree>
    <p:extLst>
      <p:ext uri="{BB962C8B-B14F-4D97-AF65-F5344CB8AC3E}">
        <p14:creationId xmlns:p14="http://schemas.microsoft.com/office/powerpoint/2010/main" val="127314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10327-1DBC-1108-961A-A728FDD8DFED}"/>
              </a:ext>
            </a:extLst>
          </p:cNvPr>
          <p:cNvSpPr txBox="1"/>
          <p:nvPr/>
        </p:nvSpPr>
        <p:spPr>
          <a:xfrm>
            <a:off x="362857" y="330591"/>
            <a:ext cx="171849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cell of the script should now commence running sequentially.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script will take about 10 minutes to run, depending on Colab resources.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400E21-BDD8-B008-03A8-B5888A6C87C7}"/>
              </a:ext>
            </a:extLst>
          </p:cNvPr>
          <p:cNvGrpSpPr/>
          <p:nvPr/>
        </p:nvGrpSpPr>
        <p:grpSpPr>
          <a:xfrm>
            <a:off x="653143" y="1877485"/>
            <a:ext cx="15807378" cy="3734616"/>
            <a:chOff x="-102491" y="915366"/>
            <a:chExt cx="17291576" cy="40852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5432053-7780-8C51-5E03-A01F2D5C2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61" b="12436"/>
            <a:stretch/>
          </p:blipFill>
          <p:spPr>
            <a:xfrm>
              <a:off x="4843600" y="915366"/>
              <a:ext cx="12345485" cy="40852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CA8A2E-5006-2534-8FF3-9B75B7330870}"/>
                </a:ext>
              </a:extLst>
            </p:cNvPr>
            <p:cNvSpPr txBox="1"/>
            <p:nvPr/>
          </p:nvSpPr>
          <p:spPr>
            <a:xfrm>
              <a:off x="-102491" y="1662543"/>
              <a:ext cx="3988809" cy="1043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icon indicates the </a:t>
              </a:r>
            </a:p>
            <a:p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cell is currently running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A2249A-9C83-5194-2466-CBBB9F8E0BE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3886318" y="1378857"/>
              <a:ext cx="1121111" cy="8055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811A5-9D11-920F-ADB1-47EEA2CE8DA1}"/>
              </a:ext>
            </a:extLst>
          </p:cNvPr>
          <p:cNvGrpSpPr/>
          <p:nvPr/>
        </p:nvGrpSpPr>
        <p:grpSpPr>
          <a:xfrm>
            <a:off x="653143" y="5712446"/>
            <a:ext cx="15805389" cy="3915602"/>
            <a:chOff x="-104748" y="5224769"/>
            <a:chExt cx="17293833" cy="42843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7B7B9D-C407-A252-072B-D36E21BD6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3600" y="5224769"/>
              <a:ext cx="12345485" cy="428434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CBB106-7AF0-804A-DA84-2600BB4CFE46}"/>
                </a:ext>
              </a:extLst>
            </p:cNvPr>
            <p:cNvSpPr txBox="1"/>
            <p:nvPr/>
          </p:nvSpPr>
          <p:spPr>
            <a:xfrm>
              <a:off x="-104748" y="6261536"/>
              <a:ext cx="4510888" cy="1515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icon indicates the </a:t>
              </a:r>
            </a:p>
            <a:p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cell has completed running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9CDFF2-66A4-B042-63A4-85CD506A683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406140" y="6059063"/>
              <a:ext cx="437459" cy="9601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46659E-9A3A-F2C1-3D20-72C32BDC70B3}"/>
              </a:ext>
            </a:extLst>
          </p:cNvPr>
          <p:cNvCxnSpPr/>
          <p:nvPr/>
        </p:nvCxnSpPr>
        <p:spPr>
          <a:xfrm>
            <a:off x="261257" y="5712446"/>
            <a:ext cx="17286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690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57409"/>
      </a:accent2>
      <a:accent3>
        <a:srgbClr val="B1C97D"/>
      </a:accent3>
      <a:accent4>
        <a:srgbClr val="1199DD"/>
      </a:accent4>
      <a:accent5>
        <a:srgbClr val="7D3F91"/>
      </a:accent5>
      <a:accent6>
        <a:srgbClr val="FFC000"/>
      </a:accent6>
      <a:hlink>
        <a:srgbClr val="8DB3E2"/>
      </a:hlink>
      <a:folHlink>
        <a:srgbClr val="E36C0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1F497D"/>
      </a:accent3>
      <a:accent4>
        <a:srgbClr val="31859B"/>
      </a:accent4>
      <a:accent5>
        <a:srgbClr val="FFC000"/>
      </a:accent5>
      <a:accent6>
        <a:srgbClr val="6565F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1F497D"/>
      </a:accent3>
      <a:accent4>
        <a:srgbClr val="31859B"/>
      </a:accent4>
      <a:accent5>
        <a:srgbClr val="FFC000"/>
      </a:accent5>
      <a:accent6>
        <a:srgbClr val="6565F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D360886C6CB48B90EB4630AB99B1B" ma:contentTypeVersion="13" ma:contentTypeDescription="Create a new document." ma:contentTypeScope="" ma:versionID="4baa6706f0f36199750eae97b10bdad0">
  <xsd:schema xmlns:xsd="http://www.w3.org/2001/XMLSchema" xmlns:xs="http://www.w3.org/2001/XMLSchema" xmlns:p="http://schemas.microsoft.com/office/2006/metadata/properties" xmlns:ns1="http://schemas.microsoft.com/sharepoint/v3" xmlns:ns3="e01db287-f8db-4b24-b623-44d02081724f" xmlns:ns4="a8b99c8f-b856-4ef5-938b-806286b59157" targetNamespace="http://schemas.microsoft.com/office/2006/metadata/properties" ma:root="true" ma:fieldsID="91a9e5c6fd1f4573955f993e8f1fe5cc" ns1:_="" ns3:_="" ns4:_="">
    <xsd:import namespace="http://schemas.microsoft.com/sharepoint/v3"/>
    <xsd:import namespace="e01db287-f8db-4b24-b623-44d02081724f"/>
    <xsd:import namespace="a8b99c8f-b856-4ef5-938b-806286b59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db287-f8db-4b24-b623-44d020817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99c8f-b856-4ef5-938b-806286b59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1B4989A-9662-4F49-A985-FF0FEFFACF7C}">
  <ds:schemaRefs>
    <ds:schemaRef ds:uri="a8b99c8f-b856-4ef5-938b-806286b59157"/>
    <ds:schemaRef ds:uri="e01db287-f8db-4b24-b623-44d0208172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EE22AE0-2EDD-4007-8848-9F7597EEAF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B11E-145B-4749-B953-4D341DE2EB5D}">
  <ds:schemaRefs>
    <ds:schemaRef ds:uri="a8b99c8f-b856-4ef5-938b-806286b59157"/>
    <ds:schemaRef ds:uri="e01db287-f8db-4b24-b623-44d0208172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90</TotalTime>
  <Words>420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Custom Design</vt:lpstr>
      <vt:lpstr>1_Custom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DWR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Carter</dc:creator>
  <cp:lastModifiedBy>Hoang, Raymond@DWR</cp:lastModifiedBy>
  <cp:revision>37</cp:revision>
  <cp:lastPrinted>2018-05-17T00:15:54Z</cp:lastPrinted>
  <dcterms:created xsi:type="dcterms:W3CDTF">2017-07-04T23:04:07Z</dcterms:created>
  <dcterms:modified xsi:type="dcterms:W3CDTF">2023-01-25T04:30:34Z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0x010100EACD360886C6CB48B90EB4630AB99B1B</vt:lpwstr>
  </property>
</Properties>
</file>