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54" r:id="rId2"/>
    <p:sldId id="430" r:id="rId3"/>
    <p:sldId id="435" r:id="rId4"/>
    <p:sldId id="431" r:id="rId5"/>
    <p:sldId id="436" r:id="rId6"/>
    <p:sldId id="440" r:id="rId7"/>
    <p:sldId id="452" r:id="rId8"/>
    <p:sldId id="453" r:id="rId9"/>
    <p:sldId id="448" r:id="rId10"/>
    <p:sldId id="441" r:id="rId11"/>
    <p:sldId id="444" r:id="rId12"/>
    <p:sldId id="446" r:id="rId13"/>
    <p:sldId id="447" r:id="rId14"/>
    <p:sldId id="438" r:id="rId15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FFCC"/>
    <a:srgbClr val="000014"/>
    <a:srgbClr val="440000"/>
    <a:srgbClr val="A9E3A9"/>
    <a:srgbClr val="00002E"/>
    <a:srgbClr val="FF6600"/>
    <a:srgbClr val="FF00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7" autoAdjust="0"/>
  </p:normalViewPr>
  <p:slideViewPr>
    <p:cSldViewPr snapToGrid="0">
      <p:cViewPr varScale="1">
        <p:scale>
          <a:sx n="66" d="100"/>
          <a:sy n="66" d="100"/>
        </p:scale>
        <p:origin x="-636" y="-108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mailto:minyu@water.ca.gov" TargetMode="Externa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mailto:minyu@water.ca.go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D063F-EBD8-4040-8EDE-A7F19A87E49D}" type="doc">
      <dgm:prSet loTypeId="urn:microsoft.com/office/officeart/2005/8/layout/pList2" loCatId="list" qsTypeId="urn:microsoft.com/office/officeart/2005/8/quickstyle/simple2" qsCatId="simple" csTypeId="urn:microsoft.com/office/officeart/2005/8/colors/accent0_3" csCatId="mainScheme" phldr="1"/>
      <dgm:spPr/>
    </dgm:pt>
    <dgm:pt modelId="{A5686888-E957-464E-85C5-75D3F973C4F2}">
      <dgm:prSet phldrT="[Text]"/>
      <dgm:spPr/>
      <dgm:t>
        <a:bodyPr/>
        <a:lstStyle/>
        <a:p>
          <a:r>
            <a:rPr lang="en-US" dirty="0" smtClean="0"/>
            <a:t>Three</a:t>
          </a:r>
        </a:p>
        <a:p>
          <a:r>
            <a:rPr lang="en-US" dirty="0" smtClean="0"/>
            <a:t>meetings </a:t>
          </a:r>
        </a:p>
        <a:p>
          <a:r>
            <a:rPr lang="en-US" dirty="0" smtClean="0"/>
            <a:t>a year</a:t>
          </a:r>
          <a:endParaRPr lang="en-US" dirty="0"/>
        </a:p>
      </dgm:t>
    </dgm:pt>
    <dgm:pt modelId="{EF6B71C2-17F9-4EF2-8099-4D87F586D932}" type="parTrans" cxnId="{215D358C-5FE0-41D1-B50C-4B064E548613}">
      <dgm:prSet/>
      <dgm:spPr/>
      <dgm:t>
        <a:bodyPr/>
        <a:lstStyle/>
        <a:p>
          <a:endParaRPr lang="en-US"/>
        </a:p>
      </dgm:t>
    </dgm:pt>
    <dgm:pt modelId="{1DD684D5-91A5-46D6-8F68-2EB122D48938}" type="sibTrans" cxnId="{215D358C-5FE0-41D1-B50C-4B064E548613}">
      <dgm:prSet/>
      <dgm:spPr/>
      <dgm:t>
        <a:bodyPr/>
        <a:lstStyle/>
        <a:p>
          <a:endParaRPr lang="en-US"/>
        </a:p>
      </dgm:t>
    </dgm:pt>
    <dgm:pt modelId="{F3CB91D8-1172-4B8E-B798-B6C89BDC036C}">
      <dgm:prSet phldrT="[Text]"/>
      <dgm:spPr/>
      <dgm:t>
        <a:bodyPr/>
        <a:lstStyle/>
        <a:p>
          <a:r>
            <a:rPr lang="en-US" dirty="0" smtClean="0"/>
            <a:t>One</a:t>
          </a:r>
        </a:p>
        <a:p>
          <a:r>
            <a:rPr lang="en-US" dirty="0" smtClean="0"/>
            <a:t>summer</a:t>
          </a:r>
        </a:p>
        <a:p>
          <a:r>
            <a:rPr lang="en-US" dirty="0" smtClean="0"/>
            <a:t>newsletter</a:t>
          </a:r>
          <a:endParaRPr lang="en-US" dirty="0"/>
        </a:p>
      </dgm:t>
    </dgm:pt>
    <dgm:pt modelId="{F20615F8-F7F1-4287-B141-F87DACE6799B}" type="parTrans" cxnId="{7212E276-8EC8-435F-A614-CB0327719289}">
      <dgm:prSet/>
      <dgm:spPr/>
      <dgm:t>
        <a:bodyPr/>
        <a:lstStyle/>
        <a:p>
          <a:endParaRPr lang="en-US"/>
        </a:p>
      </dgm:t>
    </dgm:pt>
    <dgm:pt modelId="{6DF53941-0D2E-45C2-811E-A3A720293BFA}" type="sibTrans" cxnId="{7212E276-8EC8-435F-A614-CB0327719289}">
      <dgm:prSet/>
      <dgm:spPr/>
      <dgm:t>
        <a:bodyPr/>
        <a:lstStyle/>
        <a:p>
          <a:endParaRPr lang="en-US"/>
        </a:p>
      </dgm:t>
    </dgm:pt>
    <dgm:pt modelId="{BB6C010E-BE60-490F-B2DE-C826457EFC28}">
      <dgm:prSet phldrT="[Text]"/>
      <dgm:spPr/>
      <dgm:t>
        <a:bodyPr/>
        <a:lstStyle/>
        <a:p>
          <a:r>
            <a:rPr lang="en-US" dirty="0" smtClean="0"/>
            <a:t>Website </a:t>
          </a:r>
        </a:p>
        <a:p>
          <a:r>
            <a:rPr lang="en-US" dirty="0" smtClean="0"/>
            <a:t>&amp;</a:t>
          </a:r>
        </a:p>
        <a:p>
          <a:r>
            <a:rPr lang="en-US" dirty="0" smtClean="0"/>
            <a:t>DSM2-User mailing list</a:t>
          </a:r>
          <a:endParaRPr lang="en-US" dirty="0"/>
        </a:p>
      </dgm:t>
    </dgm:pt>
    <dgm:pt modelId="{4E7C8DBA-7ADD-4653-8DAF-24D15224249D}" type="parTrans" cxnId="{66D8BBEB-7A65-4048-9252-C8F0F1322352}">
      <dgm:prSet/>
      <dgm:spPr/>
      <dgm:t>
        <a:bodyPr/>
        <a:lstStyle/>
        <a:p>
          <a:endParaRPr lang="en-US"/>
        </a:p>
      </dgm:t>
    </dgm:pt>
    <dgm:pt modelId="{1F577F53-7990-48E9-8D83-CF3308E59242}" type="sibTrans" cxnId="{66D8BBEB-7A65-4048-9252-C8F0F1322352}">
      <dgm:prSet/>
      <dgm:spPr/>
      <dgm:t>
        <a:bodyPr/>
        <a:lstStyle/>
        <a:p>
          <a:endParaRPr lang="en-US"/>
        </a:p>
      </dgm:t>
    </dgm:pt>
    <dgm:pt modelId="{68F35237-FF20-4E30-AFD2-C14BDD134050}" type="pres">
      <dgm:prSet presAssocID="{AEFD063F-EBD8-4040-8EDE-A7F19A87E49D}" presName="Name0" presStyleCnt="0">
        <dgm:presLayoutVars>
          <dgm:dir/>
          <dgm:resizeHandles val="exact"/>
        </dgm:presLayoutVars>
      </dgm:prSet>
      <dgm:spPr/>
    </dgm:pt>
    <dgm:pt modelId="{843D8D11-5830-486F-A577-326864591F50}" type="pres">
      <dgm:prSet presAssocID="{AEFD063F-EBD8-4040-8EDE-A7F19A87E49D}" presName="bkgdShp" presStyleLbl="alignAccFollowNode1" presStyleIdx="0" presStyleCnt="1" custLinFactY="9836" custLinFactNeighborX="78513" custLinFactNeighborY="100000"/>
      <dgm:spPr/>
      <dgm:t>
        <a:bodyPr/>
        <a:lstStyle/>
        <a:p>
          <a:endParaRPr lang="en-US"/>
        </a:p>
      </dgm:t>
    </dgm:pt>
    <dgm:pt modelId="{7FE76E73-55EA-498A-8672-CA40EF7D8C71}" type="pres">
      <dgm:prSet presAssocID="{AEFD063F-EBD8-4040-8EDE-A7F19A87E49D}" presName="linComp" presStyleCnt="0"/>
      <dgm:spPr/>
    </dgm:pt>
    <dgm:pt modelId="{10AFA720-1D6F-4682-BA85-F018962652F9}" type="pres">
      <dgm:prSet presAssocID="{A5686888-E957-464E-85C5-75D3F973C4F2}" presName="compNode" presStyleCnt="0"/>
      <dgm:spPr/>
    </dgm:pt>
    <dgm:pt modelId="{9F113D09-F10C-4DD2-99E8-4E05C1900270}" type="pres">
      <dgm:prSet presAssocID="{A5686888-E957-464E-85C5-75D3F973C4F2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FEEFE8-F77C-4653-AF2D-28D4422D8939}" type="pres">
      <dgm:prSet presAssocID="{A5686888-E957-464E-85C5-75D3F973C4F2}" presName="invisiNode" presStyleLbl="node1" presStyleIdx="0" presStyleCnt="3"/>
      <dgm:spPr/>
    </dgm:pt>
    <dgm:pt modelId="{942645E3-8621-48D5-8218-B3278137B50D}" type="pres">
      <dgm:prSet presAssocID="{A5686888-E957-464E-85C5-75D3F973C4F2}" presName="imagNode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FC5BA2D-3A15-4D8C-A2A6-110667119CFE}" type="pres">
      <dgm:prSet presAssocID="{1DD684D5-91A5-46D6-8F68-2EB122D48938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9AD76F5-CB40-4514-B403-69BEF24DB84C}" type="pres">
      <dgm:prSet presAssocID="{F3CB91D8-1172-4B8E-B798-B6C89BDC036C}" presName="compNode" presStyleCnt="0"/>
      <dgm:spPr/>
    </dgm:pt>
    <dgm:pt modelId="{996BD0FA-23B8-4586-8227-16AA7BB0267B}" type="pres">
      <dgm:prSet presAssocID="{F3CB91D8-1172-4B8E-B798-B6C89BDC036C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FD7BAA-C37C-46E2-90FC-C0695B0D9507}" type="pres">
      <dgm:prSet presAssocID="{F3CB91D8-1172-4B8E-B798-B6C89BDC036C}" presName="invisiNode" presStyleLbl="node1" presStyleIdx="1" presStyleCnt="3"/>
      <dgm:spPr/>
    </dgm:pt>
    <dgm:pt modelId="{B255EB82-3025-43B8-8231-06AACB4BCEF0}" type="pres">
      <dgm:prSet presAssocID="{F3CB91D8-1172-4B8E-B798-B6C89BDC036C}" presName="imagNode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694C98FB-01E6-4B0F-9309-4BBC7E4AE830}" type="pres">
      <dgm:prSet presAssocID="{6DF53941-0D2E-45C2-811E-A3A720293BF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3F31E249-AB06-4D96-ABE8-E56859034F5B}" type="pres">
      <dgm:prSet presAssocID="{BB6C010E-BE60-490F-B2DE-C826457EFC28}" presName="compNode" presStyleCnt="0"/>
      <dgm:spPr/>
    </dgm:pt>
    <dgm:pt modelId="{5BC0A16F-9606-4982-91A8-0B295FFF04D7}" type="pres">
      <dgm:prSet presAssocID="{BB6C010E-BE60-490F-B2DE-C826457EFC2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00B15-4276-4BE9-BA33-FA5019664B33}" type="pres">
      <dgm:prSet presAssocID="{BB6C010E-BE60-490F-B2DE-C826457EFC28}" presName="invisiNode" presStyleLbl="node1" presStyleIdx="2" presStyleCnt="3"/>
      <dgm:spPr/>
    </dgm:pt>
    <dgm:pt modelId="{52498DCB-D65C-4A10-BB31-B016152C6322}" type="pres">
      <dgm:prSet presAssocID="{BB6C010E-BE60-490F-B2DE-C826457EFC28}" presName="imagNode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</dgm:ptLst>
  <dgm:cxnLst>
    <dgm:cxn modelId="{215D358C-5FE0-41D1-B50C-4B064E548613}" srcId="{AEFD063F-EBD8-4040-8EDE-A7F19A87E49D}" destId="{A5686888-E957-464E-85C5-75D3F973C4F2}" srcOrd="0" destOrd="0" parTransId="{EF6B71C2-17F9-4EF2-8099-4D87F586D932}" sibTransId="{1DD684D5-91A5-46D6-8F68-2EB122D48938}"/>
    <dgm:cxn modelId="{9F7B5117-6009-4275-9066-69A9421BEAA0}" type="presOf" srcId="{A5686888-E957-464E-85C5-75D3F973C4F2}" destId="{9F113D09-F10C-4DD2-99E8-4E05C1900270}" srcOrd="0" destOrd="0" presId="urn:microsoft.com/office/officeart/2005/8/layout/pList2"/>
    <dgm:cxn modelId="{FBCE47E8-B457-416D-977F-05D874889F18}" type="presOf" srcId="{BB6C010E-BE60-490F-B2DE-C826457EFC28}" destId="{5BC0A16F-9606-4982-91A8-0B295FFF04D7}" srcOrd="0" destOrd="0" presId="urn:microsoft.com/office/officeart/2005/8/layout/pList2"/>
    <dgm:cxn modelId="{DB72C59D-9032-49A2-8995-714D24706C51}" type="presOf" srcId="{6DF53941-0D2E-45C2-811E-A3A720293BFA}" destId="{694C98FB-01E6-4B0F-9309-4BBC7E4AE830}" srcOrd="0" destOrd="0" presId="urn:microsoft.com/office/officeart/2005/8/layout/pList2"/>
    <dgm:cxn modelId="{7212E276-8EC8-435F-A614-CB0327719289}" srcId="{AEFD063F-EBD8-4040-8EDE-A7F19A87E49D}" destId="{F3CB91D8-1172-4B8E-B798-B6C89BDC036C}" srcOrd="1" destOrd="0" parTransId="{F20615F8-F7F1-4287-B141-F87DACE6799B}" sibTransId="{6DF53941-0D2E-45C2-811E-A3A720293BFA}"/>
    <dgm:cxn modelId="{64A0AFBC-0580-4BC9-A065-0A4E428E8218}" type="presOf" srcId="{F3CB91D8-1172-4B8E-B798-B6C89BDC036C}" destId="{996BD0FA-23B8-4586-8227-16AA7BB0267B}" srcOrd="0" destOrd="0" presId="urn:microsoft.com/office/officeart/2005/8/layout/pList2"/>
    <dgm:cxn modelId="{BFE1AAA1-6B0D-41C2-B87B-4B71709CEAF3}" type="presOf" srcId="{AEFD063F-EBD8-4040-8EDE-A7F19A87E49D}" destId="{68F35237-FF20-4E30-AFD2-C14BDD134050}" srcOrd="0" destOrd="0" presId="urn:microsoft.com/office/officeart/2005/8/layout/pList2"/>
    <dgm:cxn modelId="{B3D07367-1A0B-403F-95AE-65270E07C463}" type="presOf" srcId="{1DD684D5-91A5-46D6-8F68-2EB122D48938}" destId="{7FC5BA2D-3A15-4D8C-A2A6-110667119CFE}" srcOrd="0" destOrd="0" presId="urn:microsoft.com/office/officeart/2005/8/layout/pList2"/>
    <dgm:cxn modelId="{66D8BBEB-7A65-4048-9252-C8F0F1322352}" srcId="{AEFD063F-EBD8-4040-8EDE-A7F19A87E49D}" destId="{BB6C010E-BE60-490F-B2DE-C826457EFC28}" srcOrd="2" destOrd="0" parTransId="{4E7C8DBA-7ADD-4653-8DAF-24D15224249D}" sibTransId="{1F577F53-7990-48E9-8D83-CF3308E59242}"/>
    <dgm:cxn modelId="{0C14AC29-70FE-4DFD-AF89-44DF16088376}" type="presParOf" srcId="{68F35237-FF20-4E30-AFD2-C14BDD134050}" destId="{843D8D11-5830-486F-A577-326864591F50}" srcOrd="0" destOrd="0" presId="urn:microsoft.com/office/officeart/2005/8/layout/pList2"/>
    <dgm:cxn modelId="{8F85A552-8995-4906-BBED-1BA12CFFF5D9}" type="presParOf" srcId="{68F35237-FF20-4E30-AFD2-C14BDD134050}" destId="{7FE76E73-55EA-498A-8672-CA40EF7D8C71}" srcOrd="1" destOrd="0" presId="urn:microsoft.com/office/officeart/2005/8/layout/pList2"/>
    <dgm:cxn modelId="{190D2D04-1074-4433-A626-F6319C8223EB}" type="presParOf" srcId="{7FE76E73-55EA-498A-8672-CA40EF7D8C71}" destId="{10AFA720-1D6F-4682-BA85-F018962652F9}" srcOrd="0" destOrd="0" presId="urn:microsoft.com/office/officeart/2005/8/layout/pList2"/>
    <dgm:cxn modelId="{E96CB15C-7ED8-4CE5-9AB9-09C261ED268E}" type="presParOf" srcId="{10AFA720-1D6F-4682-BA85-F018962652F9}" destId="{9F113D09-F10C-4DD2-99E8-4E05C1900270}" srcOrd="0" destOrd="0" presId="urn:microsoft.com/office/officeart/2005/8/layout/pList2"/>
    <dgm:cxn modelId="{11362BE0-40EB-4A42-A596-4BCE46C281D8}" type="presParOf" srcId="{10AFA720-1D6F-4682-BA85-F018962652F9}" destId="{0BFEEFE8-F77C-4653-AF2D-28D4422D8939}" srcOrd="1" destOrd="0" presId="urn:microsoft.com/office/officeart/2005/8/layout/pList2"/>
    <dgm:cxn modelId="{ED6D7E0D-9FB3-4917-8EF2-48B48A92005A}" type="presParOf" srcId="{10AFA720-1D6F-4682-BA85-F018962652F9}" destId="{942645E3-8621-48D5-8218-B3278137B50D}" srcOrd="2" destOrd="0" presId="urn:microsoft.com/office/officeart/2005/8/layout/pList2"/>
    <dgm:cxn modelId="{3812017F-3A3F-459C-A02A-2C30E4FD83AC}" type="presParOf" srcId="{7FE76E73-55EA-498A-8672-CA40EF7D8C71}" destId="{7FC5BA2D-3A15-4D8C-A2A6-110667119CFE}" srcOrd="1" destOrd="0" presId="urn:microsoft.com/office/officeart/2005/8/layout/pList2"/>
    <dgm:cxn modelId="{2DB4A46C-BC47-404F-8CC7-F4C420FAD869}" type="presParOf" srcId="{7FE76E73-55EA-498A-8672-CA40EF7D8C71}" destId="{C9AD76F5-CB40-4514-B403-69BEF24DB84C}" srcOrd="2" destOrd="0" presId="urn:microsoft.com/office/officeart/2005/8/layout/pList2"/>
    <dgm:cxn modelId="{9192F4E4-5650-4EB6-927F-2468C09FC782}" type="presParOf" srcId="{C9AD76F5-CB40-4514-B403-69BEF24DB84C}" destId="{996BD0FA-23B8-4586-8227-16AA7BB0267B}" srcOrd="0" destOrd="0" presId="urn:microsoft.com/office/officeart/2005/8/layout/pList2"/>
    <dgm:cxn modelId="{D0E97461-2B19-472C-B022-3BC61C196CFE}" type="presParOf" srcId="{C9AD76F5-CB40-4514-B403-69BEF24DB84C}" destId="{2FFD7BAA-C37C-46E2-90FC-C0695B0D9507}" srcOrd="1" destOrd="0" presId="urn:microsoft.com/office/officeart/2005/8/layout/pList2"/>
    <dgm:cxn modelId="{8B55965A-1FD2-4AF7-AA59-FC37F2EF15EF}" type="presParOf" srcId="{C9AD76F5-CB40-4514-B403-69BEF24DB84C}" destId="{B255EB82-3025-43B8-8231-06AACB4BCEF0}" srcOrd="2" destOrd="0" presId="urn:microsoft.com/office/officeart/2005/8/layout/pList2"/>
    <dgm:cxn modelId="{01F463D0-027E-444D-8841-378BA77FC1AF}" type="presParOf" srcId="{7FE76E73-55EA-498A-8672-CA40EF7D8C71}" destId="{694C98FB-01E6-4B0F-9309-4BBC7E4AE830}" srcOrd="3" destOrd="0" presId="urn:microsoft.com/office/officeart/2005/8/layout/pList2"/>
    <dgm:cxn modelId="{CB3ADF56-0594-40BB-8579-3313AE169611}" type="presParOf" srcId="{7FE76E73-55EA-498A-8672-CA40EF7D8C71}" destId="{3F31E249-AB06-4D96-ABE8-E56859034F5B}" srcOrd="4" destOrd="0" presId="urn:microsoft.com/office/officeart/2005/8/layout/pList2"/>
    <dgm:cxn modelId="{8BAA18F2-34A2-4E92-A76A-8692E12AE1D4}" type="presParOf" srcId="{3F31E249-AB06-4D96-ABE8-E56859034F5B}" destId="{5BC0A16F-9606-4982-91A8-0B295FFF04D7}" srcOrd="0" destOrd="0" presId="urn:microsoft.com/office/officeart/2005/8/layout/pList2"/>
    <dgm:cxn modelId="{BEDD0961-6EC0-4A0B-90EF-C4B91FFC27EB}" type="presParOf" srcId="{3F31E249-AB06-4D96-ABE8-E56859034F5B}" destId="{A5600B15-4276-4BE9-BA33-FA5019664B33}" srcOrd="1" destOrd="0" presId="urn:microsoft.com/office/officeart/2005/8/layout/pList2"/>
    <dgm:cxn modelId="{3281F9BB-201C-466D-970D-C06363F8A2C9}" type="presParOf" srcId="{3F31E249-AB06-4D96-ABE8-E56859034F5B}" destId="{52498DCB-D65C-4A10-BB31-B016152C6322}" srcOrd="2" destOrd="0" presId="urn:microsoft.com/office/officeart/2005/8/layout/pList2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D7E24-413F-4765-968D-2A61F1853500}" type="doc">
      <dgm:prSet loTypeId="urn:microsoft.com/office/officeart/2005/8/layout/vList5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50FE39D-5398-40E0-A864-C193EEF8C677}">
      <dgm:prSet phldrT="[Text]"/>
      <dgm:spPr/>
      <dgm:t>
        <a:bodyPr/>
        <a:lstStyle/>
        <a:p>
          <a:r>
            <a:rPr lang="en-US" dirty="0" smtClean="0"/>
            <a:t>To subscribe</a:t>
          </a:r>
          <a:endParaRPr lang="en-US" dirty="0"/>
        </a:p>
      </dgm:t>
    </dgm:pt>
    <dgm:pt modelId="{000CAABC-4612-4300-A499-16C4DAE3CCE0}" type="parTrans" cxnId="{C5A95B91-CD92-42F3-86DA-A4B15BB8E104}">
      <dgm:prSet/>
      <dgm:spPr/>
      <dgm:t>
        <a:bodyPr/>
        <a:lstStyle/>
        <a:p>
          <a:endParaRPr lang="en-US"/>
        </a:p>
      </dgm:t>
    </dgm:pt>
    <dgm:pt modelId="{A9104625-147F-4A9C-9E6A-F58FB409602C}" type="sibTrans" cxnId="{C5A95B91-CD92-42F3-86DA-A4B15BB8E104}">
      <dgm:prSet/>
      <dgm:spPr/>
      <dgm:t>
        <a:bodyPr/>
        <a:lstStyle/>
        <a:p>
          <a:endParaRPr lang="en-US"/>
        </a:p>
      </dgm:t>
    </dgm:pt>
    <dgm:pt modelId="{B8907C77-4637-41EE-A0F2-06FE8DBD769B}">
      <dgm:prSet phldrT="[Text]" custT="1"/>
      <dgm:spPr>
        <a:solidFill>
          <a:srgbClr val="FFFFCC"/>
        </a:solidFill>
        <a:ln w="38100">
          <a:solidFill>
            <a:schemeClr val="accent4">
              <a:alpha val="90000"/>
            </a:schemeClr>
          </a:solidFill>
        </a:ln>
      </dgm:spPr>
      <dgm:t>
        <a:bodyPr lIns="45720" rIns="91440"/>
        <a:lstStyle/>
        <a:p>
          <a:r>
            <a:rPr lang="en-US" sz="1600" i="1" u="none" dirty="0" smtClean="0">
              <a:solidFill>
                <a:schemeClr val="bg2"/>
              </a:solidFill>
            </a:rPr>
            <a:t>http://listhost2.water.ca.gov/mailman/listinfo/dsm2-user</a:t>
          </a:r>
          <a:endParaRPr lang="en-US" sz="1600" i="1" u="none" baseline="0" dirty="0">
            <a:solidFill>
              <a:schemeClr val="bg2"/>
            </a:solidFill>
          </a:endParaRPr>
        </a:p>
      </dgm:t>
    </dgm:pt>
    <dgm:pt modelId="{BCAADC4C-5C23-440E-8CA5-39084D966EE8}" type="parTrans" cxnId="{69F95FC1-B6D0-4D53-A678-8E0C99664F97}">
      <dgm:prSet/>
      <dgm:spPr/>
      <dgm:t>
        <a:bodyPr/>
        <a:lstStyle/>
        <a:p>
          <a:endParaRPr lang="en-US"/>
        </a:p>
      </dgm:t>
    </dgm:pt>
    <dgm:pt modelId="{41D2AE71-1160-4641-BD91-A0F710A66F79}" type="sibTrans" cxnId="{69F95FC1-B6D0-4D53-A678-8E0C99664F97}">
      <dgm:prSet/>
      <dgm:spPr/>
      <dgm:t>
        <a:bodyPr/>
        <a:lstStyle/>
        <a:p>
          <a:endParaRPr lang="en-US"/>
        </a:p>
      </dgm:t>
    </dgm:pt>
    <dgm:pt modelId="{383720A0-91EF-419E-8B7F-733367C07FCA}">
      <dgm:prSet phldrT="[Text]"/>
      <dgm:spPr/>
      <dgm:t>
        <a:bodyPr/>
        <a:lstStyle/>
        <a:p>
          <a:r>
            <a:rPr lang="en-US" dirty="0" smtClean="0"/>
            <a:t>To view archived messages </a:t>
          </a:r>
          <a:endParaRPr lang="en-US" dirty="0"/>
        </a:p>
      </dgm:t>
    </dgm:pt>
    <dgm:pt modelId="{3585C3B7-BD7F-4F60-86E1-412C864D3B36}" type="parTrans" cxnId="{3D516E23-1740-43DB-B3CE-A6A4AFD77FB2}">
      <dgm:prSet/>
      <dgm:spPr/>
      <dgm:t>
        <a:bodyPr/>
        <a:lstStyle/>
        <a:p>
          <a:endParaRPr lang="en-US"/>
        </a:p>
      </dgm:t>
    </dgm:pt>
    <dgm:pt modelId="{A0E7B6AE-E341-4A49-B1E5-7887FFD57D21}" type="sibTrans" cxnId="{3D516E23-1740-43DB-B3CE-A6A4AFD77FB2}">
      <dgm:prSet/>
      <dgm:spPr/>
      <dgm:t>
        <a:bodyPr/>
        <a:lstStyle/>
        <a:p>
          <a:endParaRPr lang="en-US"/>
        </a:p>
      </dgm:t>
    </dgm:pt>
    <dgm:pt modelId="{880525BB-9B05-426F-8123-673878A9EC22}">
      <dgm:prSet phldrT="[Text]" custT="1"/>
      <dgm:spPr>
        <a:solidFill>
          <a:srgbClr val="FFFFCC"/>
        </a:solidFill>
      </dgm:spPr>
      <dgm:t>
        <a:bodyPr lIns="45720"/>
        <a:lstStyle/>
        <a:p>
          <a:r>
            <a:rPr lang="en-US" sz="1600" i="1" u="none" dirty="0" smtClean="0"/>
            <a:t>http://listhost2.water.ca.gov/pipermail/dsm2-user</a:t>
          </a:r>
          <a:r>
            <a:rPr lang="en-US" sz="1300" i="1" u="none" dirty="0" smtClean="0"/>
            <a:t>/</a:t>
          </a:r>
          <a:endParaRPr lang="en-US" sz="1300" i="1" u="none" dirty="0"/>
        </a:p>
      </dgm:t>
    </dgm:pt>
    <dgm:pt modelId="{CE7F980A-7527-4E41-B08F-3D6B14DCBED8}" type="parTrans" cxnId="{304CAB19-D64E-4E22-B44D-4A096B7C2B97}">
      <dgm:prSet/>
      <dgm:spPr/>
      <dgm:t>
        <a:bodyPr/>
        <a:lstStyle/>
        <a:p>
          <a:endParaRPr lang="en-US"/>
        </a:p>
      </dgm:t>
    </dgm:pt>
    <dgm:pt modelId="{81635DEE-C0B9-4A8B-9FF6-833E5631D4BC}" type="sibTrans" cxnId="{304CAB19-D64E-4E22-B44D-4A096B7C2B97}">
      <dgm:prSet/>
      <dgm:spPr/>
      <dgm:t>
        <a:bodyPr/>
        <a:lstStyle/>
        <a:p>
          <a:endParaRPr lang="en-US"/>
        </a:p>
      </dgm:t>
    </dgm:pt>
    <dgm:pt modelId="{64F5D8B4-BB51-472F-A07A-4D1E6654A213}">
      <dgm:prSet phldrT="[Text]"/>
      <dgm:spPr/>
      <dgm:t>
        <a:bodyPr/>
        <a:lstStyle/>
        <a:p>
          <a:r>
            <a:rPr lang="en-US" dirty="0" smtClean="0"/>
            <a:t>To post a message</a:t>
          </a:r>
          <a:endParaRPr lang="en-US" dirty="0"/>
        </a:p>
      </dgm:t>
    </dgm:pt>
    <dgm:pt modelId="{7B8AC2D0-B6F6-49CB-9E12-7C6DA1E5E513}" type="parTrans" cxnId="{2DC3AE60-85FB-4DF8-80A6-C6C0A074E833}">
      <dgm:prSet/>
      <dgm:spPr/>
      <dgm:t>
        <a:bodyPr/>
        <a:lstStyle/>
        <a:p>
          <a:endParaRPr lang="en-US"/>
        </a:p>
      </dgm:t>
    </dgm:pt>
    <dgm:pt modelId="{3EC82D66-C8E9-43B0-8ED9-AB819E7FCE9F}" type="sibTrans" cxnId="{2DC3AE60-85FB-4DF8-80A6-C6C0A074E833}">
      <dgm:prSet/>
      <dgm:spPr/>
      <dgm:t>
        <a:bodyPr/>
        <a:lstStyle/>
        <a:p>
          <a:endParaRPr lang="en-US"/>
        </a:p>
      </dgm:t>
    </dgm:pt>
    <dgm:pt modelId="{3E80EF76-27F8-45AF-B90D-C8C70528C33C}">
      <dgm:prSet phldrT="[Text]" custT="1"/>
      <dgm:spPr>
        <a:solidFill>
          <a:srgbClr val="FFFFCC"/>
        </a:solidFill>
      </dgm:spPr>
      <dgm:t>
        <a:bodyPr lIns="45720"/>
        <a:lstStyle/>
        <a:p>
          <a:r>
            <a:rPr lang="en-US" sz="1600" dirty="0" smtClean="0"/>
            <a:t>Type </a:t>
          </a:r>
          <a:r>
            <a:rPr lang="en-US" sz="1600" i="1" u="none" dirty="0" smtClean="0">
              <a:solidFill>
                <a:schemeClr val="bg2"/>
              </a:solidFill>
            </a:rPr>
            <a:t>dsm2-user@water.ca.gov </a:t>
          </a:r>
          <a:r>
            <a:rPr lang="en-US" sz="1600" dirty="0" smtClean="0"/>
            <a:t>in the "To:" line. </a:t>
          </a:r>
          <a:endParaRPr lang="en-US" sz="1600" dirty="0"/>
        </a:p>
      </dgm:t>
    </dgm:pt>
    <dgm:pt modelId="{672D796F-03C2-43FD-8408-C896063A0B6B}" type="parTrans" cxnId="{53823FC2-1D98-4E82-AFF7-2B3E7395A877}">
      <dgm:prSet/>
      <dgm:spPr/>
      <dgm:t>
        <a:bodyPr/>
        <a:lstStyle/>
        <a:p>
          <a:endParaRPr lang="en-US"/>
        </a:p>
      </dgm:t>
    </dgm:pt>
    <dgm:pt modelId="{C1FC978D-25C4-4C1B-B755-FEBCCE2A294D}" type="sibTrans" cxnId="{53823FC2-1D98-4E82-AFF7-2B3E7395A877}">
      <dgm:prSet/>
      <dgm:spPr/>
      <dgm:t>
        <a:bodyPr/>
        <a:lstStyle/>
        <a:p>
          <a:endParaRPr lang="en-US"/>
        </a:p>
      </dgm:t>
    </dgm:pt>
    <dgm:pt modelId="{2E8AFEEB-275B-46B9-AC37-D77265287697}">
      <dgm:prSet/>
      <dgm:spPr/>
      <dgm:t>
        <a:bodyPr/>
        <a:lstStyle/>
        <a:p>
          <a:r>
            <a:rPr lang="en-US" dirty="0" smtClean="0"/>
            <a:t>To reply</a:t>
          </a:r>
          <a:endParaRPr lang="en-US" dirty="0"/>
        </a:p>
      </dgm:t>
    </dgm:pt>
    <dgm:pt modelId="{667DB3A7-D571-4291-98E8-728E753633F4}" type="parTrans" cxnId="{C16A153D-B92A-4E0A-B5CF-6365553ADA4E}">
      <dgm:prSet/>
      <dgm:spPr/>
      <dgm:t>
        <a:bodyPr/>
        <a:lstStyle/>
        <a:p>
          <a:endParaRPr lang="en-US"/>
        </a:p>
      </dgm:t>
    </dgm:pt>
    <dgm:pt modelId="{AB137900-ECCB-47C7-A05F-AA7FC43BD836}" type="sibTrans" cxnId="{C16A153D-B92A-4E0A-B5CF-6365553ADA4E}">
      <dgm:prSet/>
      <dgm:spPr/>
      <dgm:t>
        <a:bodyPr/>
        <a:lstStyle/>
        <a:p>
          <a:endParaRPr lang="en-US"/>
        </a:p>
      </dgm:t>
    </dgm:pt>
    <dgm:pt modelId="{5FC6A914-36D9-47BD-930B-0AF28F363A6D}">
      <dgm:prSet custT="1"/>
      <dgm:spPr>
        <a:solidFill>
          <a:srgbClr val="FFFFCC"/>
        </a:solidFill>
      </dgm:spPr>
      <dgm:t>
        <a:bodyPr lIns="45720"/>
        <a:lstStyle/>
        <a:p>
          <a:r>
            <a:rPr lang="en-US" sz="1400" dirty="0" smtClean="0"/>
            <a:t>Click "Reply" to send the </a:t>
          </a:r>
          <a:r>
            <a:rPr lang="en-US" sz="1400" dirty="0" err="1" smtClean="0"/>
            <a:t>msg</a:t>
          </a:r>
          <a:r>
            <a:rPr lang="en-US" sz="1400" dirty="0" smtClean="0"/>
            <a:t> to the original poster</a:t>
          </a:r>
          <a:endParaRPr lang="en-US" sz="1400" dirty="0"/>
        </a:p>
      </dgm:t>
    </dgm:pt>
    <dgm:pt modelId="{0322255A-7D14-4D4C-BB5F-EE86EDE481A7}" type="parTrans" cxnId="{7ACCCB34-E3A4-416B-8840-DCBE7291CDEA}">
      <dgm:prSet/>
      <dgm:spPr/>
      <dgm:t>
        <a:bodyPr/>
        <a:lstStyle/>
        <a:p>
          <a:endParaRPr lang="en-US"/>
        </a:p>
      </dgm:t>
    </dgm:pt>
    <dgm:pt modelId="{4BE62B14-C876-4A85-A10B-095CF392EEE7}" type="sibTrans" cxnId="{7ACCCB34-E3A4-416B-8840-DCBE7291CDEA}">
      <dgm:prSet/>
      <dgm:spPr/>
      <dgm:t>
        <a:bodyPr/>
        <a:lstStyle/>
        <a:p>
          <a:endParaRPr lang="en-US"/>
        </a:p>
      </dgm:t>
    </dgm:pt>
    <dgm:pt modelId="{D43AFD19-9CC0-453E-8690-82C77C9C3ABF}">
      <dgm:prSet custT="1"/>
      <dgm:spPr>
        <a:solidFill>
          <a:srgbClr val="FFFFCC"/>
        </a:solidFill>
      </dgm:spPr>
      <dgm:t>
        <a:bodyPr lIns="45720"/>
        <a:lstStyle/>
        <a:p>
          <a:r>
            <a:rPr lang="en-US" sz="1400" dirty="0" smtClean="0"/>
            <a:t>Click "Reply All” to send the </a:t>
          </a:r>
          <a:r>
            <a:rPr lang="en-US" sz="1400" dirty="0" err="1" smtClean="0"/>
            <a:t>msg</a:t>
          </a:r>
          <a:r>
            <a:rPr lang="en-US" sz="1400" dirty="0" smtClean="0"/>
            <a:t> to everyone on the list</a:t>
          </a:r>
          <a:endParaRPr lang="en-US" sz="1400" dirty="0"/>
        </a:p>
      </dgm:t>
    </dgm:pt>
    <dgm:pt modelId="{21FF414F-2510-46EC-A4DE-5F9DBDC36C17}" type="parTrans" cxnId="{C111176E-0AD1-4E0E-AFD1-76950BA6A5DE}">
      <dgm:prSet/>
      <dgm:spPr/>
      <dgm:t>
        <a:bodyPr/>
        <a:lstStyle/>
        <a:p>
          <a:endParaRPr lang="en-US"/>
        </a:p>
      </dgm:t>
    </dgm:pt>
    <dgm:pt modelId="{86FDC81C-9E43-4B9F-902B-14C85815F7B8}" type="sibTrans" cxnId="{C111176E-0AD1-4E0E-AFD1-76950BA6A5DE}">
      <dgm:prSet/>
      <dgm:spPr/>
      <dgm:t>
        <a:bodyPr/>
        <a:lstStyle/>
        <a:p>
          <a:endParaRPr lang="en-US"/>
        </a:p>
      </dgm:t>
    </dgm:pt>
    <dgm:pt modelId="{BA133CD9-4093-432D-9D61-76E13DD21DD7}" type="pres">
      <dgm:prSet presAssocID="{53BD7E24-413F-4765-968D-2A61F185350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D52773-2047-4BA8-8C36-989AAAC367D4}" type="pres">
      <dgm:prSet presAssocID="{250FE39D-5398-40E0-A864-C193EEF8C677}" presName="linNode" presStyleCnt="0"/>
      <dgm:spPr/>
    </dgm:pt>
    <dgm:pt modelId="{0EB18026-EF7D-4F1B-86BD-5C0D9BD92B67}" type="pres">
      <dgm:prSet presAssocID="{250FE39D-5398-40E0-A864-C193EEF8C677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7FB5C7-652D-4EEB-AEBC-B712BC6B41FC}" type="pres">
      <dgm:prSet presAssocID="{250FE39D-5398-40E0-A864-C193EEF8C677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FB644E-D1D4-4958-B0C7-EE2C717BB03A}" type="pres">
      <dgm:prSet presAssocID="{A9104625-147F-4A9C-9E6A-F58FB409602C}" presName="sp" presStyleCnt="0"/>
      <dgm:spPr/>
    </dgm:pt>
    <dgm:pt modelId="{D7E9C560-86F9-44E0-A049-F66C815963C7}" type="pres">
      <dgm:prSet presAssocID="{383720A0-91EF-419E-8B7F-733367C07FCA}" presName="linNode" presStyleCnt="0"/>
      <dgm:spPr/>
    </dgm:pt>
    <dgm:pt modelId="{21B67BC7-1565-422C-A707-2F3AC33D8B3F}" type="pres">
      <dgm:prSet presAssocID="{383720A0-91EF-419E-8B7F-733367C07FCA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3383D2-4F99-496E-BF2E-E95737B9EC0B}" type="pres">
      <dgm:prSet presAssocID="{383720A0-91EF-419E-8B7F-733367C07FCA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2A2BBE-DCB0-4C33-A6A7-09CA7D2B1CAE}" type="pres">
      <dgm:prSet presAssocID="{A0E7B6AE-E341-4A49-B1E5-7887FFD57D21}" presName="sp" presStyleCnt="0"/>
      <dgm:spPr/>
    </dgm:pt>
    <dgm:pt modelId="{A980D830-8FC0-4046-8BC5-B87C574F2402}" type="pres">
      <dgm:prSet presAssocID="{64F5D8B4-BB51-472F-A07A-4D1E6654A213}" presName="linNode" presStyleCnt="0"/>
      <dgm:spPr/>
    </dgm:pt>
    <dgm:pt modelId="{CFA80452-6A9F-4195-9B12-E6CD494C7C50}" type="pres">
      <dgm:prSet presAssocID="{64F5D8B4-BB51-472F-A07A-4D1E6654A213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F99DA4-525B-4C69-AFF9-2DDF6093BEB3}" type="pres">
      <dgm:prSet presAssocID="{64F5D8B4-BB51-472F-A07A-4D1E6654A213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2497BD-6129-4881-BFA2-321F03C22EC7}" type="pres">
      <dgm:prSet presAssocID="{3EC82D66-C8E9-43B0-8ED9-AB819E7FCE9F}" presName="sp" presStyleCnt="0"/>
      <dgm:spPr/>
    </dgm:pt>
    <dgm:pt modelId="{C2617E7C-AED6-417D-AFBD-EE157F37389B}" type="pres">
      <dgm:prSet presAssocID="{2E8AFEEB-275B-46B9-AC37-D77265287697}" presName="linNode" presStyleCnt="0"/>
      <dgm:spPr/>
    </dgm:pt>
    <dgm:pt modelId="{A75452C9-25D2-4B42-8EFC-1122FCF0016D}" type="pres">
      <dgm:prSet presAssocID="{2E8AFEEB-275B-46B9-AC37-D77265287697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64243-B499-46F0-B485-A05A3E0538AE}" type="pres">
      <dgm:prSet presAssocID="{2E8AFEEB-275B-46B9-AC37-D77265287697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5B2266-1C71-4D94-B0F5-FDAD871B792F}" type="presOf" srcId="{880525BB-9B05-426F-8123-673878A9EC22}" destId="{D23383D2-4F99-496E-BF2E-E95737B9EC0B}" srcOrd="0" destOrd="0" presId="urn:microsoft.com/office/officeart/2005/8/layout/vList5"/>
    <dgm:cxn modelId="{5E50ABE0-17E2-4C9A-BB6A-D08758DFB1E2}" type="presOf" srcId="{250FE39D-5398-40E0-A864-C193EEF8C677}" destId="{0EB18026-EF7D-4F1B-86BD-5C0D9BD92B67}" srcOrd="0" destOrd="0" presId="urn:microsoft.com/office/officeart/2005/8/layout/vList5"/>
    <dgm:cxn modelId="{2DC3AE60-85FB-4DF8-80A6-C6C0A074E833}" srcId="{53BD7E24-413F-4765-968D-2A61F1853500}" destId="{64F5D8B4-BB51-472F-A07A-4D1E6654A213}" srcOrd="2" destOrd="0" parTransId="{7B8AC2D0-B6F6-49CB-9E12-7C6DA1E5E513}" sibTransId="{3EC82D66-C8E9-43B0-8ED9-AB819E7FCE9F}"/>
    <dgm:cxn modelId="{53823FC2-1D98-4E82-AFF7-2B3E7395A877}" srcId="{64F5D8B4-BB51-472F-A07A-4D1E6654A213}" destId="{3E80EF76-27F8-45AF-B90D-C8C70528C33C}" srcOrd="0" destOrd="0" parTransId="{672D796F-03C2-43FD-8408-C896063A0B6B}" sibTransId="{C1FC978D-25C4-4C1B-B755-FEBCCE2A294D}"/>
    <dgm:cxn modelId="{3D516E23-1740-43DB-B3CE-A6A4AFD77FB2}" srcId="{53BD7E24-413F-4765-968D-2A61F1853500}" destId="{383720A0-91EF-419E-8B7F-733367C07FCA}" srcOrd="1" destOrd="0" parTransId="{3585C3B7-BD7F-4F60-86E1-412C864D3B36}" sibTransId="{A0E7B6AE-E341-4A49-B1E5-7887FFD57D21}"/>
    <dgm:cxn modelId="{304CAB19-D64E-4E22-B44D-4A096B7C2B97}" srcId="{383720A0-91EF-419E-8B7F-733367C07FCA}" destId="{880525BB-9B05-426F-8123-673878A9EC22}" srcOrd="0" destOrd="0" parTransId="{CE7F980A-7527-4E41-B08F-3D6B14DCBED8}" sibTransId="{81635DEE-C0B9-4A8B-9FF6-833E5631D4BC}"/>
    <dgm:cxn modelId="{3BDEDC78-A162-481B-9B47-ACAD94AB4E6B}" type="presOf" srcId="{B8907C77-4637-41EE-A0F2-06FE8DBD769B}" destId="{F67FB5C7-652D-4EEB-AEBC-B712BC6B41FC}" srcOrd="0" destOrd="0" presId="urn:microsoft.com/office/officeart/2005/8/layout/vList5"/>
    <dgm:cxn modelId="{C111176E-0AD1-4E0E-AFD1-76950BA6A5DE}" srcId="{2E8AFEEB-275B-46B9-AC37-D77265287697}" destId="{D43AFD19-9CC0-453E-8690-82C77C9C3ABF}" srcOrd="1" destOrd="0" parTransId="{21FF414F-2510-46EC-A4DE-5F9DBDC36C17}" sibTransId="{86FDC81C-9E43-4B9F-902B-14C85815F7B8}"/>
    <dgm:cxn modelId="{69F95FC1-B6D0-4D53-A678-8E0C99664F97}" srcId="{250FE39D-5398-40E0-A864-C193EEF8C677}" destId="{B8907C77-4637-41EE-A0F2-06FE8DBD769B}" srcOrd="0" destOrd="0" parTransId="{BCAADC4C-5C23-440E-8CA5-39084D966EE8}" sibTransId="{41D2AE71-1160-4641-BD91-A0F710A66F79}"/>
    <dgm:cxn modelId="{7ACCCB34-E3A4-416B-8840-DCBE7291CDEA}" srcId="{2E8AFEEB-275B-46B9-AC37-D77265287697}" destId="{5FC6A914-36D9-47BD-930B-0AF28F363A6D}" srcOrd="0" destOrd="0" parTransId="{0322255A-7D14-4D4C-BB5F-EE86EDE481A7}" sibTransId="{4BE62B14-C876-4A85-A10B-095CF392EEE7}"/>
    <dgm:cxn modelId="{E415B29E-D7DC-43DE-A1FD-02947B95DE13}" type="presOf" srcId="{383720A0-91EF-419E-8B7F-733367C07FCA}" destId="{21B67BC7-1565-422C-A707-2F3AC33D8B3F}" srcOrd="0" destOrd="0" presId="urn:microsoft.com/office/officeart/2005/8/layout/vList5"/>
    <dgm:cxn modelId="{A0052DB1-3C0A-4F89-9C55-3CEAF4BF65F5}" type="presOf" srcId="{64F5D8B4-BB51-472F-A07A-4D1E6654A213}" destId="{CFA80452-6A9F-4195-9B12-E6CD494C7C50}" srcOrd="0" destOrd="0" presId="urn:microsoft.com/office/officeart/2005/8/layout/vList5"/>
    <dgm:cxn modelId="{645DDEBB-91F7-4845-ADD0-4DC9CAD00313}" type="presOf" srcId="{5FC6A914-36D9-47BD-930B-0AF28F363A6D}" destId="{96C64243-B499-46F0-B485-A05A3E0538AE}" srcOrd="0" destOrd="0" presId="urn:microsoft.com/office/officeart/2005/8/layout/vList5"/>
    <dgm:cxn modelId="{C79DB1E6-E3B3-4A64-B535-E955BE66468E}" type="presOf" srcId="{53BD7E24-413F-4765-968D-2A61F1853500}" destId="{BA133CD9-4093-432D-9D61-76E13DD21DD7}" srcOrd="0" destOrd="0" presId="urn:microsoft.com/office/officeart/2005/8/layout/vList5"/>
    <dgm:cxn modelId="{C5A95B91-CD92-42F3-86DA-A4B15BB8E104}" srcId="{53BD7E24-413F-4765-968D-2A61F1853500}" destId="{250FE39D-5398-40E0-A864-C193EEF8C677}" srcOrd="0" destOrd="0" parTransId="{000CAABC-4612-4300-A499-16C4DAE3CCE0}" sibTransId="{A9104625-147F-4A9C-9E6A-F58FB409602C}"/>
    <dgm:cxn modelId="{C16A153D-B92A-4E0A-B5CF-6365553ADA4E}" srcId="{53BD7E24-413F-4765-968D-2A61F1853500}" destId="{2E8AFEEB-275B-46B9-AC37-D77265287697}" srcOrd="3" destOrd="0" parTransId="{667DB3A7-D571-4291-98E8-728E753633F4}" sibTransId="{AB137900-ECCB-47C7-A05F-AA7FC43BD836}"/>
    <dgm:cxn modelId="{267FDE8A-6D7F-41F9-9FDD-2EAC0148CAD6}" type="presOf" srcId="{D43AFD19-9CC0-453E-8690-82C77C9C3ABF}" destId="{96C64243-B499-46F0-B485-A05A3E0538AE}" srcOrd="0" destOrd="1" presId="urn:microsoft.com/office/officeart/2005/8/layout/vList5"/>
    <dgm:cxn modelId="{B55F60AD-F286-4A68-B4E3-7134EBDC1A8E}" type="presOf" srcId="{2E8AFEEB-275B-46B9-AC37-D77265287697}" destId="{A75452C9-25D2-4B42-8EFC-1122FCF0016D}" srcOrd="0" destOrd="0" presId="urn:microsoft.com/office/officeart/2005/8/layout/vList5"/>
    <dgm:cxn modelId="{FC85AC10-DE98-458C-9A03-AF9F6C2D9CC6}" type="presOf" srcId="{3E80EF76-27F8-45AF-B90D-C8C70528C33C}" destId="{CEF99DA4-525B-4C69-AFF9-2DDF6093BEB3}" srcOrd="0" destOrd="0" presId="urn:microsoft.com/office/officeart/2005/8/layout/vList5"/>
    <dgm:cxn modelId="{C74D4FAC-ED63-4F68-BD1A-BAC19A05696D}" type="presParOf" srcId="{BA133CD9-4093-432D-9D61-76E13DD21DD7}" destId="{D9D52773-2047-4BA8-8C36-989AAAC367D4}" srcOrd="0" destOrd="0" presId="urn:microsoft.com/office/officeart/2005/8/layout/vList5"/>
    <dgm:cxn modelId="{071DDFDE-DDDE-48A6-A0B7-9F0E3EBD7399}" type="presParOf" srcId="{D9D52773-2047-4BA8-8C36-989AAAC367D4}" destId="{0EB18026-EF7D-4F1B-86BD-5C0D9BD92B67}" srcOrd="0" destOrd="0" presId="urn:microsoft.com/office/officeart/2005/8/layout/vList5"/>
    <dgm:cxn modelId="{52799049-40BE-46E3-8BA2-CE9E961D4944}" type="presParOf" srcId="{D9D52773-2047-4BA8-8C36-989AAAC367D4}" destId="{F67FB5C7-652D-4EEB-AEBC-B712BC6B41FC}" srcOrd="1" destOrd="0" presId="urn:microsoft.com/office/officeart/2005/8/layout/vList5"/>
    <dgm:cxn modelId="{7B9163F6-8D37-4C29-AD3C-802619AE5032}" type="presParOf" srcId="{BA133CD9-4093-432D-9D61-76E13DD21DD7}" destId="{10FB644E-D1D4-4958-B0C7-EE2C717BB03A}" srcOrd="1" destOrd="0" presId="urn:microsoft.com/office/officeart/2005/8/layout/vList5"/>
    <dgm:cxn modelId="{24178E67-B159-4185-8E4E-57DD3B75C536}" type="presParOf" srcId="{BA133CD9-4093-432D-9D61-76E13DD21DD7}" destId="{D7E9C560-86F9-44E0-A049-F66C815963C7}" srcOrd="2" destOrd="0" presId="urn:microsoft.com/office/officeart/2005/8/layout/vList5"/>
    <dgm:cxn modelId="{E508CB1C-8BA8-4B4A-8BF7-4C509D0E7E43}" type="presParOf" srcId="{D7E9C560-86F9-44E0-A049-F66C815963C7}" destId="{21B67BC7-1565-422C-A707-2F3AC33D8B3F}" srcOrd="0" destOrd="0" presId="urn:microsoft.com/office/officeart/2005/8/layout/vList5"/>
    <dgm:cxn modelId="{2FF43B52-7B8F-43DE-BABA-8AC18CF8B983}" type="presParOf" srcId="{D7E9C560-86F9-44E0-A049-F66C815963C7}" destId="{D23383D2-4F99-496E-BF2E-E95737B9EC0B}" srcOrd="1" destOrd="0" presId="urn:microsoft.com/office/officeart/2005/8/layout/vList5"/>
    <dgm:cxn modelId="{5CA2CAD7-C0FD-4ADD-87B0-8CACD98FD1B1}" type="presParOf" srcId="{BA133CD9-4093-432D-9D61-76E13DD21DD7}" destId="{EB2A2BBE-DCB0-4C33-A6A7-09CA7D2B1CAE}" srcOrd="3" destOrd="0" presId="urn:microsoft.com/office/officeart/2005/8/layout/vList5"/>
    <dgm:cxn modelId="{6D6DF5AF-91A3-4D65-8276-285BBDBDBCB0}" type="presParOf" srcId="{BA133CD9-4093-432D-9D61-76E13DD21DD7}" destId="{A980D830-8FC0-4046-8BC5-B87C574F2402}" srcOrd="4" destOrd="0" presId="urn:microsoft.com/office/officeart/2005/8/layout/vList5"/>
    <dgm:cxn modelId="{55CE6CB9-1C7E-4B17-B3AF-2FBC04195DD7}" type="presParOf" srcId="{A980D830-8FC0-4046-8BC5-B87C574F2402}" destId="{CFA80452-6A9F-4195-9B12-E6CD494C7C50}" srcOrd="0" destOrd="0" presId="urn:microsoft.com/office/officeart/2005/8/layout/vList5"/>
    <dgm:cxn modelId="{54BD3B27-687C-4F4C-85FA-615C05D18E01}" type="presParOf" srcId="{A980D830-8FC0-4046-8BC5-B87C574F2402}" destId="{CEF99DA4-525B-4C69-AFF9-2DDF6093BEB3}" srcOrd="1" destOrd="0" presId="urn:microsoft.com/office/officeart/2005/8/layout/vList5"/>
    <dgm:cxn modelId="{B12006F1-E532-41DA-8B79-DF5A98F6E30F}" type="presParOf" srcId="{BA133CD9-4093-432D-9D61-76E13DD21DD7}" destId="{5F2497BD-6129-4881-BFA2-321F03C22EC7}" srcOrd="5" destOrd="0" presId="urn:microsoft.com/office/officeart/2005/8/layout/vList5"/>
    <dgm:cxn modelId="{29A394B0-5302-4A46-B2F6-7A384894680E}" type="presParOf" srcId="{BA133CD9-4093-432D-9D61-76E13DD21DD7}" destId="{C2617E7C-AED6-417D-AFBD-EE157F37389B}" srcOrd="6" destOrd="0" presId="urn:microsoft.com/office/officeart/2005/8/layout/vList5"/>
    <dgm:cxn modelId="{875625E3-BD45-4370-AE91-48EA40825AC8}" type="presParOf" srcId="{C2617E7C-AED6-417D-AFBD-EE157F37389B}" destId="{A75452C9-25D2-4B42-8EFC-1122FCF0016D}" srcOrd="0" destOrd="0" presId="urn:microsoft.com/office/officeart/2005/8/layout/vList5"/>
    <dgm:cxn modelId="{DB520A95-5D4E-430D-9B31-81601DB68893}" type="presParOf" srcId="{C2617E7C-AED6-417D-AFBD-EE157F37389B}" destId="{96C64243-B499-46F0-B485-A05A3E0538AE}" srcOrd="1" destOrd="0" presId="urn:microsoft.com/office/officeart/2005/8/layout/vList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F0EC3A-468B-4774-A497-6820C3EB246D}" type="doc">
      <dgm:prSet loTypeId="urn:microsoft.com/office/officeart/2005/8/layout/lProcess3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A10A94D-FBD0-4DD4-919E-F6A4848CEF9F}">
      <dgm:prSet phldrT="[Text]" custT="1"/>
      <dgm:spPr/>
      <dgm:t>
        <a:bodyPr/>
        <a:lstStyle/>
        <a:p>
          <a:r>
            <a:rPr lang="en-US" sz="1800" dirty="0" smtClean="0"/>
            <a:t>Email questions to Min directly</a:t>
          </a:r>
        </a:p>
      </dgm:t>
    </dgm:pt>
    <dgm:pt modelId="{DDF79E10-717F-4B8F-BF8A-29139A4F0E06}" type="parTrans" cxnId="{3096D738-3BB4-41B8-875E-6BC6AEBA08B9}">
      <dgm:prSet/>
      <dgm:spPr/>
      <dgm:t>
        <a:bodyPr/>
        <a:lstStyle/>
        <a:p>
          <a:endParaRPr lang="en-US"/>
        </a:p>
      </dgm:t>
    </dgm:pt>
    <dgm:pt modelId="{D05A7D53-BF53-4563-A2CA-FCD056864088}" type="sibTrans" cxnId="{3096D738-3BB4-41B8-875E-6BC6AEBA08B9}">
      <dgm:prSet/>
      <dgm:spPr/>
      <dgm:t>
        <a:bodyPr/>
        <a:lstStyle/>
        <a:p>
          <a:endParaRPr lang="en-US"/>
        </a:p>
      </dgm:t>
    </dgm:pt>
    <dgm:pt modelId="{DD430224-AED3-4771-B43C-3920368C34DB}">
      <dgm:prSet phldrT="[Text]" custT="1"/>
      <dgm:spPr>
        <a:solidFill>
          <a:srgbClr val="FFFFCC"/>
        </a:solidFill>
        <a:scene3d>
          <a:camera prst="orthographicFront"/>
          <a:lightRig rig="threePt" dir="t"/>
        </a:scene3d>
        <a:sp3d>
          <a:bevelB/>
        </a:sp3d>
      </dgm:spPr>
      <dgm:t>
        <a:bodyPr/>
        <a:lstStyle/>
        <a:p>
          <a:r>
            <a:rPr lang="en-US" sz="1600" dirty="0" smtClean="0">
              <a:solidFill>
                <a:schemeClr val="bg2"/>
              </a:solidFill>
            </a:rPr>
            <a:t>Questions   will be assigned to a staff member</a:t>
          </a:r>
          <a:endParaRPr lang="en-US" sz="1600" dirty="0">
            <a:solidFill>
              <a:schemeClr val="bg2"/>
            </a:solidFill>
          </a:endParaRPr>
        </a:p>
      </dgm:t>
    </dgm:pt>
    <dgm:pt modelId="{4BBD54A8-19A1-4EC9-8AB5-07307644A7C8}" type="parTrans" cxnId="{8A3C7C39-EF10-43B7-9152-B1FFE4B1F17F}">
      <dgm:prSet/>
      <dgm:spPr/>
      <dgm:t>
        <a:bodyPr/>
        <a:lstStyle/>
        <a:p>
          <a:endParaRPr lang="en-US"/>
        </a:p>
      </dgm:t>
    </dgm:pt>
    <dgm:pt modelId="{5F066CD4-7EB8-4330-9806-78767D48D8D5}" type="sibTrans" cxnId="{8A3C7C39-EF10-43B7-9152-B1FFE4B1F17F}">
      <dgm:prSet/>
      <dgm:spPr/>
      <dgm:t>
        <a:bodyPr/>
        <a:lstStyle/>
        <a:p>
          <a:endParaRPr lang="en-US"/>
        </a:p>
      </dgm:t>
    </dgm:pt>
    <dgm:pt modelId="{3C560CD3-D8CB-4164-ABE3-21B9AF196E05}">
      <dgm:prSet phldrT="[Text]" custT="1"/>
      <dgm:spPr/>
      <dgm:t>
        <a:bodyPr/>
        <a:lstStyle/>
        <a:p>
          <a:r>
            <a:rPr lang="en-US" sz="1800" dirty="0" smtClean="0"/>
            <a:t>Send an email to DSM2-User   mailing list</a:t>
          </a:r>
          <a:endParaRPr lang="en-US" sz="1800" dirty="0"/>
        </a:p>
      </dgm:t>
    </dgm:pt>
    <dgm:pt modelId="{0FCE040A-95B8-4207-B850-1AB0A129B0EB}" type="parTrans" cxnId="{B7C19583-FBCE-43C0-9637-2E74EC7E0F33}">
      <dgm:prSet/>
      <dgm:spPr/>
      <dgm:t>
        <a:bodyPr/>
        <a:lstStyle/>
        <a:p>
          <a:endParaRPr lang="en-US"/>
        </a:p>
      </dgm:t>
    </dgm:pt>
    <dgm:pt modelId="{DCF81CCE-DAD2-40F5-95B9-4451ED523CF9}" type="sibTrans" cxnId="{B7C19583-FBCE-43C0-9637-2E74EC7E0F33}">
      <dgm:prSet/>
      <dgm:spPr/>
      <dgm:t>
        <a:bodyPr/>
        <a:lstStyle/>
        <a:p>
          <a:endParaRPr lang="en-US"/>
        </a:p>
      </dgm:t>
    </dgm:pt>
    <dgm:pt modelId="{16292835-D752-4F7F-9E41-3FB599259C1F}">
      <dgm:prSet phldrT="[Text]" custT="1"/>
      <dgm:spPr>
        <a:solidFill>
          <a:srgbClr val="FFFFCC"/>
        </a:solidFill>
        <a:scene3d>
          <a:camera prst="orthographicFront"/>
          <a:lightRig rig="threePt" dir="t"/>
        </a:scene3d>
        <a:sp3d>
          <a:bevelB/>
        </a:sp3d>
      </dgm:spPr>
      <dgm:t>
        <a:bodyPr/>
        <a:lstStyle/>
        <a:p>
          <a:r>
            <a:rPr lang="en-US" sz="1600" dirty="0" smtClean="0"/>
            <a:t>Staff members </a:t>
          </a:r>
          <a:r>
            <a:rPr lang="en-US" sz="1600" smtClean="0"/>
            <a:t>and other users   </a:t>
          </a:r>
          <a:r>
            <a:rPr lang="en-US" sz="1600" dirty="0" smtClean="0"/>
            <a:t>will review and respond</a:t>
          </a:r>
          <a:endParaRPr lang="en-US" sz="1600" dirty="0"/>
        </a:p>
      </dgm:t>
    </dgm:pt>
    <dgm:pt modelId="{51DE2CB5-E7E2-4E61-8C1E-073D9AD86C3E}" type="parTrans" cxnId="{E2028BD8-085E-4125-BE18-EF9C26611E92}">
      <dgm:prSet/>
      <dgm:spPr/>
      <dgm:t>
        <a:bodyPr/>
        <a:lstStyle/>
        <a:p>
          <a:endParaRPr lang="en-US"/>
        </a:p>
      </dgm:t>
    </dgm:pt>
    <dgm:pt modelId="{CC7588A2-3D5D-4C77-80BF-CA0CA34B2917}" type="sibTrans" cxnId="{E2028BD8-085E-4125-BE18-EF9C26611E92}">
      <dgm:prSet/>
      <dgm:spPr/>
      <dgm:t>
        <a:bodyPr/>
        <a:lstStyle/>
        <a:p>
          <a:endParaRPr lang="en-US"/>
        </a:p>
      </dgm:t>
    </dgm:pt>
    <dgm:pt modelId="{6B2A20BF-8E72-4181-9AD4-1F4DED7172BA}">
      <dgm:prSet phldrT="[Text]" custT="1"/>
      <dgm:spPr>
        <a:solidFill>
          <a:srgbClr val="FFFFCC"/>
        </a:solidFill>
        <a:scene3d>
          <a:camera prst="orthographicFront"/>
          <a:lightRig rig="threePt" dir="t"/>
        </a:scene3d>
        <a:sp3d>
          <a:bevelB/>
        </a:sp3d>
      </dgm:spPr>
      <dgm:t>
        <a:bodyPr/>
        <a:lstStyle/>
        <a:p>
          <a:r>
            <a:rPr lang="en-US" sz="1600" dirty="0" smtClean="0">
              <a:solidFill>
                <a:schemeClr val="bg2"/>
              </a:solidFill>
            </a:rPr>
            <a:t>Min will email you back with an answer</a:t>
          </a:r>
          <a:endParaRPr lang="en-US" sz="1600" dirty="0">
            <a:solidFill>
              <a:schemeClr val="bg2"/>
            </a:solidFill>
          </a:endParaRPr>
        </a:p>
      </dgm:t>
    </dgm:pt>
    <dgm:pt modelId="{DC7A9CDC-54F2-4DF7-95F1-CF6CE5654055}" type="parTrans" cxnId="{CCB4C7A8-90F2-4FD5-9D24-773D06AC08F5}">
      <dgm:prSet/>
      <dgm:spPr/>
      <dgm:t>
        <a:bodyPr/>
        <a:lstStyle/>
        <a:p>
          <a:endParaRPr lang="en-US"/>
        </a:p>
      </dgm:t>
    </dgm:pt>
    <dgm:pt modelId="{182C4545-EFFD-4E85-81EA-3FE3AD6641E8}" type="sibTrans" cxnId="{CCB4C7A8-90F2-4FD5-9D24-773D06AC08F5}">
      <dgm:prSet/>
      <dgm:spPr/>
      <dgm:t>
        <a:bodyPr/>
        <a:lstStyle/>
        <a:p>
          <a:endParaRPr lang="en-US"/>
        </a:p>
      </dgm:t>
    </dgm:pt>
    <dgm:pt modelId="{D324A4ED-7556-4FA7-A26E-D9D2BFF3F742}" type="pres">
      <dgm:prSet presAssocID="{E2F0EC3A-468B-4774-A497-6820C3EB246D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A99257D-1248-4B58-96CB-D1712B9DE1F2}" type="pres">
      <dgm:prSet presAssocID="{2A10A94D-FBD0-4DD4-919E-F6A4848CEF9F}" presName="horFlow" presStyleCnt="0"/>
      <dgm:spPr/>
    </dgm:pt>
    <dgm:pt modelId="{177EA324-EB4B-45B4-8A70-473E5733A4F5}" type="pres">
      <dgm:prSet presAssocID="{2A10A94D-FBD0-4DD4-919E-F6A4848CEF9F}" presName="bigChev" presStyleLbl="node1" presStyleIdx="0" presStyleCnt="2"/>
      <dgm:spPr/>
      <dgm:t>
        <a:bodyPr/>
        <a:lstStyle/>
        <a:p>
          <a:endParaRPr lang="en-US"/>
        </a:p>
      </dgm:t>
    </dgm:pt>
    <dgm:pt modelId="{93C35B2A-AE81-4B8E-B4F4-58039287DAD9}" type="pres">
      <dgm:prSet presAssocID="{4BBD54A8-19A1-4EC9-8AB5-07307644A7C8}" presName="parTrans" presStyleCnt="0"/>
      <dgm:spPr/>
    </dgm:pt>
    <dgm:pt modelId="{E91CF779-5204-4C07-9FBB-BA44223D3F5C}" type="pres">
      <dgm:prSet presAssocID="{DD430224-AED3-4771-B43C-3920368C34DB}" presName="node" presStyleLbl="alignAccFollowNode1" presStyleIdx="0" presStyleCnt="3" custAng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AB2D2-57CE-4EEB-AC67-D3B1B681128A}" type="pres">
      <dgm:prSet presAssocID="{5F066CD4-7EB8-4330-9806-78767D48D8D5}" presName="sibTrans" presStyleCnt="0"/>
      <dgm:spPr/>
    </dgm:pt>
    <dgm:pt modelId="{5E2B8A8E-EBE3-4BEA-B86D-42E6350C838E}" type="pres">
      <dgm:prSet presAssocID="{6B2A20BF-8E72-4181-9AD4-1F4DED7172BA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71A18-6D20-4431-99B6-1085BB357135}" type="pres">
      <dgm:prSet presAssocID="{2A10A94D-FBD0-4DD4-919E-F6A4848CEF9F}" presName="vSp" presStyleCnt="0"/>
      <dgm:spPr/>
    </dgm:pt>
    <dgm:pt modelId="{96D500D3-2F3E-4DF6-AC02-CF0EFD18E315}" type="pres">
      <dgm:prSet presAssocID="{3C560CD3-D8CB-4164-ABE3-21B9AF196E05}" presName="horFlow" presStyleCnt="0"/>
      <dgm:spPr/>
    </dgm:pt>
    <dgm:pt modelId="{FE426AA1-6907-493F-8904-DCA7A7980491}" type="pres">
      <dgm:prSet presAssocID="{3C560CD3-D8CB-4164-ABE3-21B9AF196E05}" presName="bigChev" presStyleLbl="node1" presStyleIdx="1" presStyleCnt="2"/>
      <dgm:spPr/>
      <dgm:t>
        <a:bodyPr/>
        <a:lstStyle/>
        <a:p>
          <a:endParaRPr lang="en-US"/>
        </a:p>
      </dgm:t>
    </dgm:pt>
    <dgm:pt modelId="{116E8462-5097-4F1A-A9BA-F00A54B57AEB}" type="pres">
      <dgm:prSet presAssocID="{51DE2CB5-E7E2-4E61-8C1E-073D9AD86C3E}" presName="parTrans" presStyleCnt="0"/>
      <dgm:spPr/>
    </dgm:pt>
    <dgm:pt modelId="{D65E45B0-844F-441B-B2C3-2627E341D106}" type="pres">
      <dgm:prSet presAssocID="{16292835-D752-4F7F-9E41-3FB599259C1F}" presName="node" presStyleLbl="alignAccFollowNode1" presStyleIdx="2" presStyleCnt="3" custScaleX="18338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D1F930-DC20-47A2-84A8-3E77BEE0800F}" type="presOf" srcId="{3C560CD3-D8CB-4164-ABE3-21B9AF196E05}" destId="{FE426AA1-6907-493F-8904-DCA7A7980491}" srcOrd="0" destOrd="0" presId="urn:microsoft.com/office/officeart/2005/8/layout/lProcess3"/>
    <dgm:cxn modelId="{0D74C459-96FC-4579-A8CF-A428BD337A6C}" type="presOf" srcId="{2A10A94D-FBD0-4DD4-919E-F6A4848CEF9F}" destId="{177EA324-EB4B-45B4-8A70-473E5733A4F5}" srcOrd="0" destOrd="0" presId="urn:microsoft.com/office/officeart/2005/8/layout/lProcess3"/>
    <dgm:cxn modelId="{8A3C7C39-EF10-43B7-9152-B1FFE4B1F17F}" srcId="{2A10A94D-FBD0-4DD4-919E-F6A4848CEF9F}" destId="{DD430224-AED3-4771-B43C-3920368C34DB}" srcOrd="0" destOrd="0" parTransId="{4BBD54A8-19A1-4EC9-8AB5-07307644A7C8}" sibTransId="{5F066CD4-7EB8-4330-9806-78767D48D8D5}"/>
    <dgm:cxn modelId="{CCB4C7A8-90F2-4FD5-9D24-773D06AC08F5}" srcId="{2A10A94D-FBD0-4DD4-919E-F6A4848CEF9F}" destId="{6B2A20BF-8E72-4181-9AD4-1F4DED7172BA}" srcOrd="1" destOrd="0" parTransId="{DC7A9CDC-54F2-4DF7-95F1-CF6CE5654055}" sibTransId="{182C4545-EFFD-4E85-81EA-3FE3AD6641E8}"/>
    <dgm:cxn modelId="{9778C187-E236-4D99-85EB-CEA0096DAEF1}" type="presOf" srcId="{6B2A20BF-8E72-4181-9AD4-1F4DED7172BA}" destId="{5E2B8A8E-EBE3-4BEA-B86D-42E6350C838E}" srcOrd="0" destOrd="0" presId="urn:microsoft.com/office/officeart/2005/8/layout/lProcess3"/>
    <dgm:cxn modelId="{B7C19583-FBCE-43C0-9637-2E74EC7E0F33}" srcId="{E2F0EC3A-468B-4774-A497-6820C3EB246D}" destId="{3C560CD3-D8CB-4164-ABE3-21B9AF196E05}" srcOrd="1" destOrd="0" parTransId="{0FCE040A-95B8-4207-B850-1AB0A129B0EB}" sibTransId="{DCF81CCE-DAD2-40F5-95B9-4451ED523CF9}"/>
    <dgm:cxn modelId="{FDC452BA-90A6-4AE8-A1FE-7FCAD8D331F3}" type="presOf" srcId="{E2F0EC3A-468B-4774-A497-6820C3EB246D}" destId="{D324A4ED-7556-4FA7-A26E-D9D2BFF3F742}" srcOrd="0" destOrd="0" presId="urn:microsoft.com/office/officeart/2005/8/layout/lProcess3"/>
    <dgm:cxn modelId="{3096D738-3BB4-41B8-875E-6BC6AEBA08B9}" srcId="{E2F0EC3A-468B-4774-A497-6820C3EB246D}" destId="{2A10A94D-FBD0-4DD4-919E-F6A4848CEF9F}" srcOrd="0" destOrd="0" parTransId="{DDF79E10-717F-4B8F-BF8A-29139A4F0E06}" sibTransId="{D05A7D53-BF53-4563-A2CA-FCD056864088}"/>
    <dgm:cxn modelId="{E2028BD8-085E-4125-BE18-EF9C26611E92}" srcId="{3C560CD3-D8CB-4164-ABE3-21B9AF196E05}" destId="{16292835-D752-4F7F-9E41-3FB599259C1F}" srcOrd="0" destOrd="0" parTransId="{51DE2CB5-E7E2-4E61-8C1E-073D9AD86C3E}" sibTransId="{CC7588A2-3D5D-4C77-80BF-CA0CA34B2917}"/>
    <dgm:cxn modelId="{8FB2C171-FCFA-4C2A-AB08-06A410B95F20}" type="presOf" srcId="{16292835-D752-4F7F-9E41-3FB599259C1F}" destId="{D65E45B0-844F-441B-B2C3-2627E341D106}" srcOrd="0" destOrd="0" presId="urn:microsoft.com/office/officeart/2005/8/layout/lProcess3"/>
    <dgm:cxn modelId="{210A098C-BF15-4330-B224-1FF32C48D454}" type="presOf" srcId="{DD430224-AED3-4771-B43C-3920368C34DB}" destId="{E91CF779-5204-4C07-9FBB-BA44223D3F5C}" srcOrd="0" destOrd="0" presId="urn:microsoft.com/office/officeart/2005/8/layout/lProcess3"/>
    <dgm:cxn modelId="{169EBCD9-F192-4492-995F-04C2B789B210}" type="presParOf" srcId="{D324A4ED-7556-4FA7-A26E-D9D2BFF3F742}" destId="{BA99257D-1248-4B58-96CB-D1712B9DE1F2}" srcOrd="0" destOrd="0" presId="urn:microsoft.com/office/officeart/2005/8/layout/lProcess3"/>
    <dgm:cxn modelId="{A8ED6B41-525A-44D2-9720-BF724FB5A769}" type="presParOf" srcId="{BA99257D-1248-4B58-96CB-D1712B9DE1F2}" destId="{177EA324-EB4B-45B4-8A70-473E5733A4F5}" srcOrd="0" destOrd="0" presId="urn:microsoft.com/office/officeart/2005/8/layout/lProcess3"/>
    <dgm:cxn modelId="{784E41BF-B0F7-46F1-A176-1DEC8A649727}" type="presParOf" srcId="{BA99257D-1248-4B58-96CB-D1712B9DE1F2}" destId="{93C35B2A-AE81-4B8E-B4F4-58039287DAD9}" srcOrd="1" destOrd="0" presId="urn:microsoft.com/office/officeart/2005/8/layout/lProcess3"/>
    <dgm:cxn modelId="{AA3C9302-EF21-416F-BD65-FEE1A6A22CA1}" type="presParOf" srcId="{BA99257D-1248-4B58-96CB-D1712B9DE1F2}" destId="{E91CF779-5204-4C07-9FBB-BA44223D3F5C}" srcOrd="2" destOrd="0" presId="urn:microsoft.com/office/officeart/2005/8/layout/lProcess3"/>
    <dgm:cxn modelId="{A050374A-5783-4E94-AE7D-7474B13C187B}" type="presParOf" srcId="{BA99257D-1248-4B58-96CB-D1712B9DE1F2}" destId="{F25AB2D2-57CE-4EEB-AC67-D3B1B681128A}" srcOrd="3" destOrd="0" presId="urn:microsoft.com/office/officeart/2005/8/layout/lProcess3"/>
    <dgm:cxn modelId="{F5C5F810-753B-4ECD-A050-92D2B982FAF0}" type="presParOf" srcId="{BA99257D-1248-4B58-96CB-D1712B9DE1F2}" destId="{5E2B8A8E-EBE3-4BEA-B86D-42E6350C838E}" srcOrd="4" destOrd="0" presId="urn:microsoft.com/office/officeart/2005/8/layout/lProcess3"/>
    <dgm:cxn modelId="{D33D229B-F86A-45E7-8543-C53C803041B8}" type="presParOf" srcId="{D324A4ED-7556-4FA7-A26E-D9D2BFF3F742}" destId="{0A971A18-6D20-4431-99B6-1085BB357135}" srcOrd="1" destOrd="0" presId="urn:microsoft.com/office/officeart/2005/8/layout/lProcess3"/>
    <dgm:cxn modelId="{D669248B-92AB-4C25-953D-955FC50ABD4B}" type="presParOf" srcId="{D324A4ED-7556-4FA7-A26E-D9D2BFF3F742}" destId="{96D500D3-2F3E-4DF6-AC02-CF0EFD18E315}" srcOrd="2" destOrd="0" presId="urn:microsoft.com/office/officeart/2005/8/layout/lProcess3"/>
    <dgm:cxn modelId="{1F702429-19D5-4728-8988-9BFF567DB1F8}" type="presParOf" srcId="{96D500D3-2F3E-4DF6-AC02-CF0EFD18E315}" destId="{FE426AA1-6907-493F-8904-DCA7A7980491}" srcOrd="0" destOrd="0" presId="urn:microsoft.com/office/officeart/2005/8/layout/lProcess3"/>
    <dgm:cxn modelId="{83B53785-FD66-4DAF-8535-90DE2499D4BF}" type="presParOf" srcId="{96D500D3-2F3E-4DF6-AC02-CF0EFD18E315}" destId="{116E8462-5097-4F1A-A9BA-F00A54B57AEB}" srcOrd="1" destOrd="0" presId="urn:microsoft.com/office/officeart/2005/8/layout/lProcess3"/>
    <dgm:cxn modelId="{2DFFAB82-DFDB-43BC-AA93-1236F25A1CE9}" type="presParOf" srcId="{96D500D3-2F3E-4DF6-AC02-CF0EFD18E315}" destId="{D65E45B0-844F-441B-B2C3-2627E341D106}" srcOrd="2" destOrd="0" presId="urn:microsoft.com/office/officeart/2005/8/layout/lProcess3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280606-02C3-4A17-944E-4B5A8B5AEFF7}" type="doc">
      <dgm:prSet loTypeId="urn:microsoft.com/office/officeart/2005/8/layout/hierarchy3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582380D-17B0-43D1-B7BA-C8B8C3AD199E}">
      <dgm:prSet phldrT="[Text]" custT="1"/>
      <dgm:spPr/>
      <dgm:t>
        <a:bodyPr/>
        <a:lstStyle/>
        <a:p>
          <a:r>
            <a:rPr lang="en-US" sz="1600" b="0" dirty="0" smtClean="0"/>
            <a:t>Email Min (</a:t>
          </a:r>
          <a:r>
            <a:rPr lang="en-US" sz="1600" b="0" dirty="0" smtClean="0">
              <a:hlinkClick xmlns:r="http://schemas.openxmlformats.org/officeDocument/2006/relationships" r:id="rId1"/>
            </a:rPr>
            <a:t>minyu@water.ca.gov</a:t>
          </a:r>
          <a:r>
            <a:rPr lang="en-US" sz="1600" b="0" dirty="0" smtClean="0"/>
            <a:t>); </a:t>
          </a:r>
        </a:p>
        <a:p>
          <a:r>
            <a:rPr lang="en-US" sz="1600" b="0" dirty="0" smtClean="0"/>
            <a:t>Issues will be assigned &amp;</a:t>
          </a:r>
        </a:p>
        <a:p>
          <a:r>
            <a:rPr lang="en-US" sz="1600" b="0" dirty="0" smtClean="0"/>
            <a:t>go into the issue tracking system</a:t>
          </a:r>
          <a:endParaRPr lang="en-US" sz="1600" dirty="0"/>
        </a:p>
      </dgm:t>
    </dgm:pt>
    <dgm:pt modelId="{571439FA-7B13-45EB-BBC5-3AD487E7E801}" type="parTrans" cxnId="{051B1F54-69C3-4C49-B343-6631A3E3A2B0}">
      <dgm:prSet/>
      <dgm:spPr/>
      <dgm:t>
        <a:bodyPr/>
        <a:lstStyle/>
        <a:p>
          <a:endParaRPr lang="en-US"/>
        </a:p>
      </dgm:t>
    </dgm:pt>
    <dgm:pt modelId="{72B31700-68A9-427B-BB67-E66F014D58BB}" type="sibTrans" cxnId="{051B1F54-69C3-4C49-B343-6631A3E3A2B0}">
      <dgm:prSet/>
      <dgm:spPr/>
      <dgm:t>
        <a:bodyPr/>
        <a:lstStyle/>
        <a:p>
          <a:endParaRPr lang="en-US"/>
        </a:p>
      </dgm:t>
    </dgm:pt>
    <dgm:pt modelId="{76848634-698E-49A8-A5A0-9DA3A10254AE}">
      <dgm:prSet phldrT="[Text]"/>
      <dgm:spPr>
        <a:solidFill>
          <a:srgbClr val="FFFFCC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Report version of DSM2 module</a:t>
          </a:r>
        </a:p>
      </dgm:t>
    </dgm:pt>
    <dgm:pt modelId="{F1E04F0F-F61F-432A-81AA-5C95B6504582}" type="parTrans" cxnId="{44EDA7B4-E66F-4DBC-BC45-E10C6B609884}">
      <dgm:prSet/>
      <dgm:spPr/>
      <dgm:t>
        <a:bodyPr/>
        <a:lstStyle/>
        <a:p>
          <a:endParaRPr lang="en-US"/>
        </a:p>
      </dgm:t>
    </dgm:pt>
    <dgm:pt modelId="{437FB433-DE9D-47C6-A2E3-844F0372355C}" type="sibTrans" cxnId="{44EDA7B4-E66F-4DBC-BC45-E10C6B609884}">
      <dgm:prSet/>
      <dgm:spPr/>
      <dgm:t>
        <a:bodyPr/>
        <a:lstStyle/>
        <a:p>
          <a:endParaRPr lang="en-US"/>
        </a:p>
      </dgm:t>
    </dgm:pt>
    <dgm:pt modelId="{5E14DAC8-63F1-4032-9CF4-93490DB30692}">
      <dgm:prSet phldrT="[Text]"/>
      <dgm:spPr>
        <a:solidFill>
          <a:srgbClr val="FFFFCC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Use command “mark, copy, paste” rather than a screen shot</a:t>
          </a:r>
          <a:endParaRPr lang="en-US" dirty="0"/>
        </a:p>
      </dgm:t>
    </dgm:pt>
    <dgm:pt modelId="{72C3ACBA-68FF-4033-8DA3-B002EBDF5D81}" type="parTrans" cxnId="{EE8897B7-2400-4EEB-9BE1-74F97AC939A2}">
      <dgm:prSet/>
      <dgm:spPr/>
      <dgm:t>
        <a:bodyPr/>
        <a:lstStyle/>
        <a:p>
          <a:endParaRPr lang="en-US"/>
        </a:p>
      </dgm:t>
    </dgm:pt>
    <dgm:pt modelId="{1EB4B9AE-B3FF-437A-9196-F05D7657CAD7}" type="sibTrans" cxnId="{EE8897B7-2400-4EEB-9BE1-74F97AC939A2}">
      <dgm:prSet/>
      <dgm:spPr/>
      <dgm:t>
        <a:bodyPr/>
        <a:lstStyle/>
        <a:p>
          <a:endParaRPr lang="en-US"/>
        </a:p>
      </dgm:t>
    </dgm:pt>
    <dgm:pt modelId="{F651184C-DE81-4A9D-9E8B-EE9A038BC587}">
      <dgm:prSet phldrT="[Text]"/>
      <dgm:spPr>
        <a:solidFill>
          <a:srgbClr val="FFFFCC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dirty="0" smtClean="0"/>
            <a:t>Provide background, especially how your work alters standard templates</a:t>
          </a:r>
          <a:endParaRPr lang="en-US" dirty="0"/>
        </a:p>
      </dgm:t>
    </dgm:pt>
    <dgm:pt modelId="{EF0BA484-2E48-4FAC-8A4A-790EA4901BAD}" type="parTrans" cxnId="{4C60F6E4-45E4-44E6-B7C8-582C2B9013DC}">
      <dgm:prSet/>
      <dgm:spPr/>
      <dgm:t>
        <a:bodyPr/>
        <a:lstStyle/>
        <a:p>
          <a:endParaRPr lang="en-US"/>
        </a:p>
      </dgm:t>
    </dgm:pt>
    <dgm:pt modelId="{B08BC45C-9A12-4264-A60D-00EB6D3B629F}" type="sibTrans" cxnId="{4C60F6E4-45E4-44E6-B7C8-582C2B9013DC}">
      <dgm:prSet/>
      <dgm:spPr/>
      <dgm:t>
        <a:bodyPr/>
        <a:lstStyle/>
        <a:p>
          <a:endParaRPr lang="en-US"/>
        </a:p>
      </dgm:t>
    </dgm:pt>
    <dgm:pt modelId="{246A0D8C-DB12-4CEC-8040-2ACB4517E24D}" type="pres">
      <dgm:prSet presAssocID="{AA280606-02C3-4A17-944E-4B5A8B5AEFF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6C028A-19FC-4D6C-9685-B61DFF5E4CF8}" type="pres">
      <dgm:prSet presAssocID="{7582380D-17B0-43D1-B7BA-C8B8C3AD199E}" presName="root" presStyleCnt="0"/>
      <dgm:spPr/>
    </dgm:pt>
    <dgm:pt modelId="{B73B6924-6860-42E5-9B0D-9C9A8A5C3101}" type="pres">
      <dgm:prSet presAssocID="{7582380D-17B0-43D1-B7BA-C8B8C3AD199E}" presName="rootComposite" presStyleCnt="0"/>
      <dgm:spPr/>
    </dgm:pt>
    <dgm:pt modelId="{4F64A97E-09D8-46D0-9923-ECE82CDD28C5}" type="pres">
      <dgm:prSet presAssocID="{7582380D-17B0-43D1-B7BA-C8B8C3AD199E}" presName="rootText" presStyleLbl="node1" presStyleIdx="0" presStyleCnt="1" custScaleX="394062" custScaleY="153413"/>
      <dgm:spPr/>
      <dgm:t>
        <a:bodyPr/>
        <a:lstStyle/>
        <a:p>
          <a:endParaRPr lang="en-US"/>
        </a:p>
      </dgm:t>
    </dgm:pt>
    <dgm:pt modelId="{E183083E-A5B3-4E33-9AFB-DC125F2C9BCE}" type="pres">
      <dgm:prSet presAssocID="{7582380D-17B0-43D1-B7BA-C8B8C3AD199E}" presName="rootConnector" presStyleLbl="node1" presStyleIdx="0" presStyleCnt="1"/>
      <dgm:spPr/>
      <dgm:t>
        <a:bodyPr/>
        <a:lstStyle/>
        <a:p>
          <a:endParaRPr lang="en-US"/>
        </a:p>
      </dgm:t>
    </dgm:pt>
    <dgm:pt modelId="{A0DCCD3B-E78E-450D-A0D6-AC2E64AAABBF}" type="pres">
      <dgm:prSet presAssocID="{7582380D-17B0-43D1-B7BA-C8B8C3AD199E}" presName="childShape" presStyleCnt="0"/>
      <dgm:spPr/>
    </dgm:pt>
    <dgm:pt modelId="{1491F6F2-99D9-4DF7-9C50-A8B5C66A38EE}" type="pres">
      <dgm:prSet presAssocID="{F1E04F0F-F61F-432A-81AA-5C95B6504582}" presName="Name13" presStyleLbl="parChTrans1D2" presStyleIdx="0" presStyleCnt="3"/>
      <dgm:spPr/>
      <dgm:t>
        <a:bodyPr/>
        <a:lstStyle/>
        <a:p>
          <a:endParaRPr lang="en-US"/>
        </a:p>
      </dgm:t>
    </dgm:pt>
    <dgm:pt modelId="{EE586D91-EF05-4B42-A6EC-917515E9E885}" type="pres">
      <dgm:prSet presAssocID="{76848634-698E-49A8-A5A0-9DA3A10254AE}" presName="childText" presStyleLbl="bgAcc1" presStyleIdx="0" presStyleCnt="3" custScaleX="291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512B1E-978D-4A73-99E7-EBD849F38FD6}" type="pres">
      <dgm:prSet presAssocID="{72C3ACBA-68FF-4033-8DA3-B002EBDF5D81}" presName="Name13" presStyleLbl="parChTrans1D2" presStyleIdx="1" presStyleCnt="3"/>
      <dgm:spPr/>
      <dgm:t>
        <a:bodyPr/>
        <a:lstStyle/>
        <a:p>
          <a:endParaRPr lang="en-US"/>
        </a:p>
      </dgm:t>
    </dgm:pt>
    <dgm:pt modelId="{7A709509-009A-444E-AF53-26191083BC4A}" type="pres">
      <dgm:prSet presAssocID="{5E14DAC8-63F1-4032-9CF4-93490DB30692}" presName="childText" presStyleLbl="bgAcc1" presStyleIdx="1" presStyleCnt="3" custScaleX="291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BC273-01F8-4E97-9557-DACF2BA2D596}" type="pres">
      <dgm:prSet presAssocID="{EF0BA484-2E48-4FAC-8A4A-790EA4901BAD}" presName="Name13" presStyleLbl="parChTrans1D2" presStyleIdx="2" presStyleCnt="3"/>
      <dgm:spPr/>
      <dgm:t>
        <a:bodyPr/>
        <a:lstStyle/>
        <a:p>
          <a:endParaRPr lang="en-US"/>
        </a:p>
      </dgm:t>
    </dgm:pt>
    <dgm:pt modelId="{F5DFB7CE-291A-4308-A917-42EFF0BA4C74}" type="pres">
      <dgm:prSet presAssocID="{F651184C-DE81-4A9D-9E8B-EE9A038BC587}" presName="childText" presStyleLbl="bgAcc1" presStyleIdx="2" presStyleCnt="3" custScaleX="291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1B1F54-69C3-4C49-B343-6631A3E3A2B0}" srcId="{AA280606-02C3-4A17-944E-4B5A8B5AEFF7}" destId="{7582380D-17B0-43D1-B7BA-C8B8C3AD199E}" srcOrd="0" destOrd="0" parTransId="{571439FA-7B13-45EB-BBC5-3AD487E7E801}" sibTransId="{72B31700-68A9-427B-BB67-E66F014D58BB}"/>
    <dgm:cxn modelId="{349B9D16-74BB-4EE1-8B44-32EA0BFB7A58}" type="presOf" srcId="{F1E04F0F-F61F-432A-81AA-5C95B6504582}" destId="{1491F6F2-99D9-4DF7-9C50-A8B5C66A38EE}" srcOrd="0" destOrd="0" presId="urn:microsoft.com/office/officeart/2005/8/layout/hierarchy3"/>
    <dgm:cxn modelId="{E13F4B24-F94C-4A85-B9EE-8F58D9F94DD4}" type="presOf" srcId="{F651184C-DE81-4A9D-9E8B-EE9A038BC587}" destId="{F5DFB7CE-291A-4308-A917-42EFF0BA4C74}" srcOrd="0" destOrd="0" presId="urn:microsoft.com/office/officeart/2005/8/layout/hierarchy3"/>
    <dgm:cxn modelId="{F5B5E4B8-5671-41E5-8017-9B3400AC2DD5}" type="presOf" srcId="{72C3ACBA-68FF-4033-8DA3-B002EBDF5D81}" destId="{EA512B1E-978D-4A73-99E7-EBD849F38FD6}" srcOrd="0" destOrd="0" presId="urn:microsoft.com/office/officeart/2005/8/layout/hierarchy3"/>
    <dgm:cxn modelId="{44EDA7B4-E66F-4DBC-BC45-E10C6B609884}" srcId="{7582380D-17B0-43D1-B7BA-C8B8C3AD199E}" destId="{76848634-698E-49A8-A5A0-9DA3A10254AE}" srcOrd="0" destOrd="0" parTransId="{F1E04F0F-F61F-432A-81AA-5C95B6504582}" sibTransId="{437FB433-DE9D-47C6-A2E3-844F0372355C}"/>
    <dgm:cxn modelId="{EE8897B7-2400-4EEB-9BE1-74F97AC939A2}" srcId="{7582380D-17B0-43D1-B7BA-C8B8C3AD199E}" destId="{5E14DAC8-63F1-4032-9CF4-93490DB30692}" srcOrd="1" destOrd="0" parTransId="{72C3ACBA-68FF-4033-8DA3-B002EBDF5D81}" sibTransId="{1EB4B9AE-B3FF-437A-9196-F05D7657CAD7}"/>
    <dgm:cxn modelId="{D5D6D344-D64F-4AE1-B67C-179EACF088F7}" type="presOf" srcId="{7582380D-17B0-43D1-B7BA-C8B8C3AD199E}" destId="{E183083E-A5B3-4E33-9AFB-DC125F2C9BCE}" srcOrd="1" destOrd="0" presId="urn:microsoft.com/office/officeart/2005/8/layout/hierarchy3"/>
    <dgm:cxn modelId="{D6C3D6B5-BF44-4079-9EAD-25DD552A53B6}" type="presOf" srcId="{AA280606-02C3-4A17-944E-4B5A8B5AEFF7}" destId="{246A0D8C-DB12-4CEC-8040-2ACB4517E24D}" srcOrd="0" destOrd="0" presId="urn:microsoft.com/office/officeart/2005/8/layout/hierarchy3"/>
    <dgm:cxn modelId="{658C597C-7FD2-4578-9C1D-57AAE49472E0}" type="presOf" srcId="{7582380D-17B0-43D1-B7BA-C8B8C3AD199E}" destId="{4F64A97E-09D8-46D0-9923-ECE82CDD28C5}" srcOrd="0" destOrd="0" presId="urn:microsoft.com/office/officeart/2005/8/layout/hierarchy3"/>
    <dgm:cxn modelId="{30517ED1-C67D-4868-BDF8-AE15D61B8A3B}" type="presOf" srcId="{EF0BA484-2E48-4FAC-8A4A-790EA4901BAD}" destId="{D81BC273-01F8-4E97-9557-DACF2BA2D596}" srcOrd="0" destOrd="0" presId="urn:microsoft.com/office/officeart/2005/8/layout/hierarchy3"/>
    <dgm:cxn modelId="{79E48517-9A97-4DBC-A986-267E7FB53FF3}" type="presOf" srcId="{76848634-698E-49A8-A5A0-9DA3A10254AE}" destId="{EE586D91-EF05-4B42-A6EC-917515E9E885}" srcOrd="0" destOrd="0" presId="urn:microsoft.com/office/officeart/2005/8/layout/hierarchy3"/>
    <dgm:cxn modelId="{4C60F6E4-45E4-44E6-B7C8-582C2B9013DC}" srcId="{7582380D-17B0-43D1-B7BA-C8B8C3AD199E}" destId="{F651184C-DE81-4A9D-9E8B-EE9A038BC587}" srcOrd="2" destOrd="0" parTransId="{EF0BA484-2E48-4FAC-8A4A-790EA4901BAD}" sibTransId="{B08BC45C-9A12-4264-A60D-00EB6D3B629F}"/>
    <dgm:cxn modelId="{7F85DE12-16A1-45C5-A349-06D745CE062E}" type="presOf" srcId="{5E14DAC8-63F1-4032-9CF4-93490DB30692}" destId="{7A709509-009A-444E-AF53-26191083BC4A}" srcOrd="0" destOrd="0" presId="urn:microsoft.com/office/officeart/2005/8/layout/hierarchy3"/>
    <dgm:cxn modelId="{CCC57B8C-7181-4CD3-BCEF-103F3B7EB8B0}" type="presParOf" srcId="{246A0D8C-DB12-4CEC-8040-2ACB4517E24D}" destId="{066C028A-19FC-4D6C-9685-B61DFF5E4CF8}" srcOrd="0" destOrd="0" presId="urn:microsoft.com/office/officeart/2005/8/layout/hierarchy3"/>
    <dgm:cxn modelId="{23569299-3D41-4E32-BB06-E5B4F732214C}" type="presParOf" srcId="{066C028A-19FC-4D6C-9685-B61DFF5E4CF8}" destId="{B73B6924-6860-42E5-9B0D-9C9A8A5C3101}" srcOrd="0" destOrd="0" presId="urn:microsoft.com/office/officeart/2005/8/layout/hierarchy3"/>
    <dgm:cxn modelId="{74F07857-1ADF-453F-8F38-6329AD42EC2C}" type="presParOf" srcId="{B73B6924-6860-42E5-9B0D-9C9A8A5C3101}" destId="{4F64A97E-09D8-46D0-9923-ECE82CDD28C5}" srcOrd="0" destOrd="0" presId="urn:microsoft.com/office/officeart/2005/8/layout/hierarchy3"/>
    <dgm:cxn modelId="{9C3CC0C9-4697-428F-BCE0-45C535C9EC8A}" type="presParOf" srcId="{B73B6924-6860-42E5-9B0D-9C9A8A5C3101}" destId="{E183083E-A5B3-4E33-9AFB-DC125F2C9BCE}" srcOrd="1" destOrd="0" presId="urn:microsoft.com/office/officeart/2005/8/layout/hierarchy3"/>
    <dgm:cxn modelId="{C1D5DF8D-9CE2-4BD4-916C-B5088D8BFBE4}" type="presParOf" srcId="{066C028A-19FC-4D6C-9685-B61DFF5E4CF8}" destId="{A0DCCD3B-E78E-450D-A0D6-AC2E64AAABBF}" srcOrd="1" destOrd="0" presId="urn:microsoft.com/office/officeart/2005/8/layout/hierarchy3"/>
    <dgm:cxn modelId="{61EE03ED-9893-4706-B489-09178C51F038}" type="presParOf" srcId="{A0DCCD3B-E78E-450D-A0D6-AC2E64AAABBF}" destId="{1491F6F2-99D9-4DF7-9C50-A8B5C66A38EE}" srcOrd="0" destOrd="0" presId="urn:microsoft.com/office/officeart/2005/8/layout/hierarchy3"/>
    <dgm:cxn modelId="{0A3694DE-74EF-424B-8D33-257D1FD9A3F3}" type="presParOf" srcId="{A0DCCD3B-E78E-450D-A0D6-AC2E64AAABBF}" destId="{EE586D91-EF05-4B42-A6EC-917515E9E885}" srcOrd="1" destOrd="0" presId="urn:microsoft.com/office/officeart/2005/8/layout/hierarchy3"/>
    <dgm:cxn modelId="{7643B55F-438B-4819-9135-9022CD03546F}" type="presParOf" srcId="{A0DCCD3B-E78E-450D-A0D6-AC2E64AAABBF}" destId="{EA512B1E-978D-4A73-99E7-EBD849F38FD6}" srcOrd="2" destOrd="0" presId="urn:microsoft.com/office/officeart/2005/8/layout/hierarchy3"/>
    <dgm:cxn modelId="{42374D62-6CE5-47CF-BCA2-4E9E91831700}" type="presParOf" srcId="{A0DCCD3B-E78E-450D-A0D6-AC2E64AAABBF}" destId="{7A709509-009A-444E-AF53-26191083BC4A}" srcOrd="3" destOrd="0" presId="urn:microsoft.com/office/officeart/2005/8/layout/hierarchy3"/>
    <dgm:cxn modelId="{AA7F73E8-69E8-410D-A87B-EC9B997962DB}" type="presParOf" srcId="{A0DCCD3B-E78E-450D-A0D6-AC2E64AAABBF}" destId="{D81BC273-01F8-4E97-9557-DACF2BA2D596}" srcOrd="4" destOrd="0" presId="urn:microsoft.com/office/officeart/2005/8/layout/hierarchy3"/>
    <dgm:cxn modelId="{230B0FDD-950E-4834-8531-BD2BC5127DB1}" type="presParOf" srcId="{A0DCCD3B-E78E-450D-A0D6-AC2E64AAABBF}" destId="{F5DFB7CE-291A-4308-A917-42EFF0BA4C74}" srcOrd="5" destOrd="0" presId="urn:microsoft.com/office/officeart/2005/8/layout/hierarchy3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280606-02C3-4A17-944E-4B5A8B5AEFF7}" type="doc">
      <dgm:prSet loTypeId="urn:microsoft.com/office/officeart/2005/8/layout/hierarchy3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582380D-17B0-43D1-B7BA-C8B8C3AD199E}">
      <dgm:prSet phldrT="[Text]" custT="1"/>
      <dgm:spPr/>
      <dgm:t>
        <a:bodyPr/>
        <a:lstStyle/>
        <a:p>
          <a:r>
            <a:rPr lang="en-US" sz="1600" dirty="0" smtClean="0"/>
            <a:t>Email Min (</a:t>
          </a:r>
          <a:r>
            <a:rPr lang="en-US" sz="1600" dirty="0" smtClean="0">
              <a:hlinkClick xmlns:r="http://schemas.openxmlformats.org/officeDocument/2006/relationships" r:id="rId1"/>
            </a:rPr>
            <a:t>minyu@water.ca.gov</a:t>
          </a:r>
          <a:r>
            <a:rPr lang="en-US" sz="1600" dirty="0" smtClean="0"/>
            <a:t>);</a:t>
          </a:r>
        </a:p>
        <a:p>
          <a:r>
            <a:rPr lang="en-US" sz="1600" dirty="0" smtClean="0"/>
            <a:t>Requested features will get put in a cue</a:t>
          </a:r>
        </a:p>
        <a:p>
          <a:r>
            <a:rPr lang="en-US" sz="1600" dirty="0" smtClean="0"/>
            <a:t>in the issue tracking system</a:t>
          </a:r>
          <a:endParaRPr lang="en-US" sz="1600" dirty="0"/>
        </a:p>
      </dgm:t>
    </dgm:pt>
    <dgm:pt modelId="{571439FA-7B13-45EB-BBC5-3AD487E7E801}" type="parTrans" cxnId="{051B1F54-69C3-4C49-B343-6631A3E3A2B0}">
      <dgm:prSet/>
      <dgm:spPr/>
      <dgm:t>
        <a:bodyPr/>
        <a:lstStyle/>
        <a:p>
          <a:endParaRPr lang="en-US"/>
        </a:p>
      </dgm:t>
    </dgm:pt>
    <dgm:pt modelId="{72B31700-68A9-427B-BB67-E66F014D58BB}" type="sibTrans" cxnId="{051B1F54-69C3-4C49-B343-6631A3E3A2B0}">
      <dgm:prSet/>
      <dgm:spPr/>
      <dgm:t>
        <a:bodyPr/>
        <a:lstStyle/>
        <a:p>
          <a:endParaRPr lang="en-US"/>
        </a:p>
      </dgm:t>
    </dgm:pt>
    <dgm:pt modelId="{246A0D8C-DB12-4CEC-8040-2ACB4517E24D}" type="pres">
      <dgm:prSet presAssocID="{AA280606-02C3-4A17-944E-4B5A8B5AEFF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6C028A-19FC-4D6C-9685-B61DFF5E4CF8}" type="pres">
      <dgm:prSet presAssocID="{7582380D-17B0-43D1-B7BA-C8B8C3AD199E}" presName="root" presStyleCnt="0"/>
      <dgm:spPr/>
    </dgm:pt>
    <dgm:pt modelId="{B73B6924-6860-42E5-9B0D-9C9A8A5C3101}" type="pres">
      <dgm:prSet presAssocID="{7582380D-17B0-43D1-B7BA-C8B8C3AD199E}" presName="rootComposite" presStyleCnt="0"/>
      <dgm:spPr/>
    </dgm:pt>
    <dgm:pt modelId="{4F64A97E-09D8-46D0-9923-ECE82CDD28C5}" type="pres">
      <dgm:prSet presAssocID="{7582380D-17B0-43D1-B7BA-C8B8C3AD199E}" presName="rootText" presStyleLbl="node1" presStyleIdx="0" presStyleCnt="1" custScaleX="394062" custScaleY="153413"/>
      <dgm:spPr/>
      <dgm:t>
        <a:bodyPr/>
        <a:lstStyle/>
        <a:p>
          <a:endParaRPr lang="en-US"/>
        </a:p>
      </dgm:t>
    </dgm:pt>
    <dgm:pt modelId="{E183083E-A5B3-4E33-9AFB-DC125F2C9BCE}" type="pres">
      <dgm:prSet presAssocID="{7582380D-17B0-43D1-B7BA-C8B8C3AD199E}" presName="rootConnector" presStyleLbl="node1" presStyleIdx="0" presStyleCnt="1"/>
      <dgm:spPr/>
      <dgm:t>
        <a:bodyPr/>
        <a:lstStyle/>
        <a:p>
          <a:endParaRPr lang="en-US"/>
        </a:p>
      </dgm:t>
    </dgm:pt>
    <dgm:pt modelId="{A0DCCD3B-E78E-450D-A0D6-AC2E64AAABBF}" type="pres">
      <dgm:prSet presAssocID="{7582380D-17B0-43D1-B7BA-C8B8C3AD199E}" presName="childShape" presStyleCnt="0"/>
      <dgm:spPr/>
    </dgm:pt>
  </dgm:ptLst>
  <dgm:cxnLst>
    <dgm:cxn modelId="{051B1F54-69C3-4C49-B343-6631A3E3A2B0}" srcId="{AA280606-02C3-4A17-944E-4B5A8B5AEFF7}" destId="{7582380D-17B0-43D1-B7BA-C8B8C3AD199E}" srcOrd="0" destOrd="0" parTransId="{571439FA-7B13-45EB-BBC5-3AD487E7E801}" sibTransId="{72B31700-68A9-427B-BB67-E66F014D58BB}"/>
    <dgm:cxn modelId="{307C56A4-3A7C-4141-8112-FE3D1D1CBCE2}" type="presOf" srcId="{7582380D-17B0-43D1-B7BA-C8B8C3AD199E}" destId="{E183083E-A5B3-4E33-9AFB-DC125F2C9BCE}" srcOrd="1" destOrd="0" presId="urn:microsoft.com/office/officeart/2005/8/layout/hierarchy3"/>
    <dgm:cxn modelId="{89F6C8D4-3514-4E14-B4D1-D796A29F1283}" type="presOf" srcId="{7582380D-17B0-43D1-B7BA-C8B8C3AD199E}" destId="{4F64A97E-09D8-46D0-9923-ECE82CDD28C5}" srcOrd="0" destOrd="0" presId="urn:microsoft.com/office/officeart/2005/8/layout/hierarchy3"/>
    <dgm:cxn modelId="{1FE1254D-1E7B-436D-8A1A-BDE3422F63EA}" type="presOf" srcId="{AA280606-02C3-4A17-944E-4B5A8B5AEFF7}" destId="{246A0D8C-DB12-4CEC-8040-2ACB4517E24D}" srcOrd="0" destOrd="0" presId="urn:microsoft.com/office/officeart/2005/8/layout/hierarchy3"/>
    <dgm:cxn modelId="{A4041EE9-FAC6-4015-8E2E-C67FAEC6C597}" type="presParOf" srcId="{246A0D8C-DB12-4CEC-8040-2ACB4517E24D}" destId="{066C028A-19FC-4D6C-9685-B61DFF5E4CF8}" srcOrd="0" destOrd="0" presId="urn:microsoft.com/office/officeart/2005/8/layout/hierarchy3"/>
    <dgm:cxn modelId="{6AEE409E-0604-4750-AD0E-2EF37BBDB483}" type="presParOf" srcId="{066C028A-19FC-4D6C-9685-B61DFF5E4CF8}" destId="{B73B6924-6860-42E5-9B0D-9C9A8A5C3101}" srcOrd="0" destOrd="0" presId="urn:microsoft.com/office/officeart/2005/8/layout/hierarchy3"/>
    <dgm:cxn modelId="{99649F70-5C15-472B-AAF9-7A6F0B91DFBD}" type="presParOf" srcId="{B73B6924-6860-42E5-9B0D-9C9A8A5C3101}" destId="{4F64A97E-09D8-46D0-9923-ECE82CDD28C5}" srcOrd="0" destOrd="0" presId="urn:microsoft.com/office/officeart/2005/8/layout/hierarchy3"/>
    <dgm:cxn modelId="{FF58D1D3-8D90-4908-A8BC-DE3FF9FFC1F6}" type="presParOf" srcId="{B73B6924-6860-42E5-9B0D-9C9A8A5C3101}" destId="{E183083E-A5B3-4E33-9AFB-DC125F2C9BCE}" srcOrd="1" destOrd="0" presId="urn:microsoft.com/office/officeart/2005/8/layout/hierarchy3"/>
    <dgm:cxn modelId="{D184A8AB-E751-47FC-A2EA-A07FAEA98823}" type="presParOf" srcId="{066C028A-19FC-4D6C-9685-B61DFF5E4CF8}" destId="{A0DCCD3B-E78E-450D-A0D6-AC2E64AAABBF}" srcOrd="1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4476CEEA-DABC-47BF-8ACE-E3D9118224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8D3EB24B-42D1-409E-999A-7EC16A8B48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DSM2 Users Group: "EXAMPLE: Filling in Martinez Stage"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2004.04.27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D88C7-F46E-4F69-9FAD-0E0ED04CBE5A}" type="slidenum">
              <a:rPr lang="en-US"/>
              <a:pPr/>
              <a:t>2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149C9-167A-4BD9-AA64-3138B6EB9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EF07DF-22B5-4E00-8F95-BEA1F7295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E2C135-A830-4FA5-93D1-B221F16DE7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8F214-5D90-468C-9EE8-E1612B8D2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EFA94-9F17-410B-AA9A-F260DEB2B1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43FCC-E5AD-4FB4-8CF4-08E22A2D6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D5E7-EB92-448B-8263-438646674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5166A-F8A3-4CB7-ADBF-C664B236B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03BCD-C163-42FC-98E8-AC80D1034F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6599E-3F99-4CED-8A4E-1771E654B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838C3-59F2-4A6A-A1A4-91F6901135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 Narrow" pitchFamily="34" charset="0"/>
              </a:defRPr>
            </a:lvl1pPr>
          </a:lstStyle>
          <a:p>
            <a:fld id="{BC277BA0-9B68-44D1-BC76-DE0CC178EB9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hyperlink" Target="mailto:minyu@water.ca.gov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dirty="0" smtClean="0"/>
              <a:t>DSM2UG</a:t>
            </a:r>
            <a:endParaRPr lang="en-US" sz="6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3" name="Picture 11" descr="C:\Documents and Settings\minyu\Local Settings\Temporary Internet Files\Content.IE5\7Q658622\MCj0237491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70693" y="2701059"/>
            <a:ext cx="2086824" cy="227845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Support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Diagram 6"/>
          <p:cNvGraphicFramePr/>
          <p:nvPr/>
        </p:nvGraphicFramePr>
        <p:xfrm>
          <a:off x="595086" y="1857828"/>
          <a:ext cx="6551650" cy="427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Support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How to report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99" name="Picture 3" descr="C:\Documents and Settings\minyu\Local Settings\Temporary Internet Files\Content.IE5\V9S5T2JG\MCj0426084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96342" y="3585484"/>
            <a:ext cx="1841500" cy="163195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Support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8" y="1966685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How to report issues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1309618" y="3135133"/>
          <a:ext cx="6096000" cy="343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Support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How to request features</a:t>
            </a:r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Diagram 5"/>
          <p:cNvGraphicFramePr/>
          <p:nvPr/>
        </p:nvGraphicFramePr>
        <p:xfrm>
          <a:off x="1353160" y="2757720"/>
          <a:ext cx="6096000" cy="2322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Min Yu</a:t>
            </a:r>
          </a:p>
          <a:p>
            <a:pPr algn="ctr">
              <a:buNone/>
            </a:pPr>
            <a:r>
              <a:rPr lang="en-US" dirty="0" smtClean="0"/>
              <a:t>Delta Modeling Section</a:t>
            </a:r>
          </a:p>
          <a:p>
            <a:pPr algn="ctr">
              <a:buNone/>
            </a:pPr>
            <a:r>
              <a:rPr lang="en-US" i="1" dirty="0" smtClean="0">
                <a:hlinkClick r:id="rId2"/>
              </a:rPr>
              <a:t>minyu@water.ca.gov</a:t>
            </a:r>
            <a:endParaRPr lang="en-US" i="1" dirty="0" smtClean="0"/>
          </a:p>
          <a:p>
            <a:pPr algn="ctr">
              <a:buNone/>
            </a:pPr>
            <a:r>
              <a:rPr lang="en-US" dirty="0" smtClean="0"/>
              <a:t>916.653.5225</a:t>
            </a:r>
          </a:p>
          <a:p>
            <a:pPr algn="ctr">
              <a:buNone/>
            </a:pPr>
            <a:endParaRPr lang="en-US" i="1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34" name="Picture 10" descr="C:\Documents and Settings\minyu\Local Settings\Temporary Internet Files\Content.IE5\M6AMB87K\MCj028731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834" y="435428"/>
            <a:ext cx="1887648" cy="153154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  <a:ln/>
        </p:spPr>
        <p:txBody>
          <a:bodyPr/>
          <a:lstStyle/>
          <a:p>
            <a:r>
              <a:rPr lang="en-US" sz="3600" dirty="0" smtClean="0"/>
              <a:t>DSM2 User Group Intro and Support</a:t>
            </a:r>
            <a:endParaRPr lang="en-US" sz="3600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/>
              <a:t>DSM2 Training</a:t>
            </a:r>
          </a:p>
          <a:p>
            <a:r>
              <a:rPr lang="en-US" dirty="0" smtClean="0"/>
              <a:t>September 22, 2009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>
                <a:solidFill>
                  <a:srgbClr val="6666FF"/>
                </a:solidFill>
              </a:rPr>
              <a:t>	</a:t>
            </a:r>
            <a:r>
              <a:rPr lang="en-US" dirty="0" smtClean="0">
                <a:solidFill>
                  <a:srgbClr val="6666FF"/>
                </a:solidFill>
              </a:rPr>
              <a:t>Min Yu, P.E.</a:t>
            </a:r>
            <a:endParaRPr lang="en-US" sz="2400" dirty="0">
              <a:solidFill>
                <a:srgbClr val="6666FF"/>
              </a:solidFill>
            </a:endParaRP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</a:t>
            </a:r>
            <a:r>
              <a:rPr lang="en-US" sz="2400" dirty="0" smtClean="0">
                <a:solidFill>
                  <a:srgbClr val="6666FF"/>
                </a:solidFill>
              </a:rPr>
              <a:t>Delta </a:t>
            </a:r>
            <a:r>
              <a:rPr lang="en-US" sz="2400" dirty="0">
                <a:solidFill>
                  <a:srgbClr val="6666FF"/>
                </a:solidFill>
              </a:rPr>
              <a:t>Modeling Section</a:t>
            </a: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>
              <a:solidFill>
                <a:srgbClr val="6666FF"/>
              </a:solidFill>
            </a:endParaRPr>
          </a:p>
          <a:p>
            <a:pPr algn="l"/>
            <a:endParaRPr lang="en-US" sz="2400" dirty="0">
              <a:solidFill>
                <a:srgbClr val="6666FF"/>
              </a:solidFill>
            </a:endParaRPr>
          </a:p>
        </p:txBody>
      </p:sp>
      <p:pic>
        <p:nvPicPr>
          <p:cNvPr id="381956" name="Picture 4" descr="dwrani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  <a:p>
            <a:r>
              <a:rPr lang="en-US" dirty="0" smtClean="0"/>
              <a:t>DSM2UG objective</a:t>
            </a:r>
          </a:p>
          <a:p>
            <a:r>
              <a:rPr lang="en-US" dirty="0" smtClean="0"/>
              <a:t>DSM2UG activities</a:t>
            </a:r>
          </a:p>
          <a:p>
            <a:r>
              <a:rPr lang="en-US" dirty="0" smtClean="0"/>
              <a:t>Technical support</a:t>
            </a:r>
          </a:p>
          <a:p>
            <a:pPr lvl="1"/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Features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DSM2UG </a:t>
            </a:r>
            <a:r>
              <a:rPr lang="en-US" dirty="0" smtClean="0"/>
              <a:t>initiated </a:t>
            </a:r>
            <a:r>
              <a:rPr lang="en-US" dirty="0" smtClean="0"/>
              <a:t>in Jan. 2004</a:t>
            </a:r>
          </a:p>
          <a:p>
            <a:r>
              <a:rPr lang="en-US" dirty="0" smtClean="0"/>
              <a:t>A well-established model user group with 50</a:t>
            </a:r>
            <a:r>
              <a:rPr lang="en-US" baseline="30000" dirty="0" smtClean="0"/>
              <a:t>+</a:t>
            </a:r>
            <a:r>
              <a:rPr lang="en-US" dirty="0" smtClean="0"/>
              <a:t> members</a:t>
            </a:r>
          </a:p>
          <a:p>
            <a:r>
              <a:rPr lang="en-US" dirty="0" smtClean="0"/>
              <a:t>Becoming a member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DSM2UG 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To promote the exchange of ideas, information, and issues involving the use of DSM2 and/or the development of any newer version of DSM2 in the future.</a:t>
            </a:r>
            <a:r>
              <a:rPr lang="en-US" sz="2000" dirty="0" smtClean="0"/>
              <a:t>	</a:t>
            </a:r>
            <a:endParaRPr lang="en-US" sz="18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DSM2UG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3" name="Diagram 12"/>
          <p:cNvGraphicFramePr/>
          <p:nvPr/>
        </p:nvGraphicFramePr>
        <p:xfrm>
          <a:off x="1560648" y="2168218"/>
          <a:ext cx="6096000" cy="325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DSM2UG Website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100" dirty="0" smtClean="0"/>
              <a:t>http://</a:t>
            </a:r>
            <a:r>
              <a:rPr lang="en-US" sz="3100" dirty="0" smtClean="0"/>
              <a:t>baydeltaoffice.water.ca.gov/modeling/deltamodeling/dsm2usersgroup.cfm</a:t>
            </a:r>
            <a:endParaRPr lang="en-US" sz="31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-450" r="-720" b="3222"/>
          <a:stretch>
            <a:fillRect/>
          </a:stretch>
        </p:blipFill>
        <p:spPr bwMode="auto">
          <a:xfrm>
            <a:off x="1106343" y="1339790"/>
            <a:ext cx="7205137" cy="532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27905" t="33860" r="31361" b="40188"/>
          <a:stretch>
            <a:fillRect/>
          </a:stretch>
        </p:blipFill>
        <p:spPr bwMode="auto">
          <a:xfrm>
            <a:off x="177421" y="2224585"/>
            <a:ext cx="4764689" cy="2553077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/>
          <p:cNvCxnSpPr/>
          <p:nvPr/>
        </p:nvCxnSpPr>
        <p:spPr bwMode="auto">
          <a:xfrm rot="16200000" flipV="1">
            <a:off x="2750024" y="5070144"/>
            <a:ext cx="1364777" cy="777922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rot="16200000" flipV="1">
            <a:off x="1937982" y="5227092"/>
            <a:ext cx="1678676" cy="805220"/>
          </a:xfrm>
          <a:prstGeom prst="straightConnector1">
            <a:avLst/>
          </a:prstGeom>
          <a:solidFill>
            <a:srgbClr val="FFFF99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Curved Right Arrow 22"/>
          <p:cNvSpPr/>
          <p:nvPr/>
        </p:nvSpPr>
        <p:spPr bwMode="auto">
          <a:xfrm>
            <a:off x="3657600" y="6209731"/>
            <a:ext cx="122830" cy="45719"/>
          </a:xfrm>
          <a:prstGeom prst="curvedRightArrow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DSM2UG Website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DSM2-User Mailing List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35363</TotalTime>
  <Words>281</Words>
  <Application>Microsoft Office PowerPoint</Application>
  <PresentationFormat>On-screen Show (4:3)</PresentationFormat>
  <Paragraphs>93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Blank Presentation</vt:lpstr>
      <vt:lpstr>DSM2UG</vt:lpstr>
      <vt:lpstr>DSM2 User Group Intro and Support</vt:lpstr>
      <vt:lpstr>Outline</vt:lpstr>
      <vt:lpstr>Overview</vt:lpstr>
      <vt:lpstr>DSM2UG Objective</vt:lpstr>
      <vt:lpstr>DSM2UG Activities</vt:lpstr>
      <vt:lpstr>DSM2UG Website</vt:lpstr>
      <vt:lpstr>DSM2UG Website</vt:lpstr>
      <vt:lpstr>DSM2-User Mailing List</vt:lpstr>
      <vt:lpstr>Technical Support</vt:lpstr>
      <vt:lpstr>Technical Support</vt:lpstr>
      <vt:lpstr>Technical Support</vt:lpstr>
      <vt:lpstr>Technical Support</vt:lpstr>
      <vt:lpstr>Contact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Min Yu</cp:lastModifiedBy>
  <cp:revision>636</cp:revision>
  <cp:lastPrinted>2001-10-29T22:33:12Z</cp:lastPrinted>
  <dcterms:created xsi:type="dcterms:W3CDTF">2000-01-22T00:01:28Z</dcterms:created>
  <dcterms:modified xsi:type="dcterms:W3CDTF">2009-09-16T21:38:42Z</dcterms:modified>
  <cp:category>HYDRO</cp:category>
</cp:coreProperties>
</file>