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430" r:id="rId2"/>
    <p:sldId id="435" r:id="rId3"/>
    <p:sldId id="431" r:id="rId4"/>
    <p:sldId id="436" r:id="rId5"/>
    <p:sldId id="440" r:id="rId6"/>
    <p:sldId id="441" r:id="rId7"/>
    <p:sldId id="444" r:id="rId8"/>
    <p:sldId id="445" r:id="rId9"/>
    <p:sldId id="439" r:id="rId10"/>
    <p:sldId id="438" r:id="rId11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000014"/>
    <a:srgbClr val="440000"/>
    <a:srgbClr val="A9E3A9"/>
    <a:srgbClr val="00002E"/>
    <a:srgbClr val="FF6600"/>
    <a:srgbClr val="FFFFCC"/>
    <a:srgbClr val="FF0066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27" autoAdjust="0"/>
  </p:normalViewPr>
  <p:slideViewPr>
    <p:cSldViewPr snapToGrid="0">
      <p:cViewPr varScale="1">
        <p:scale>
          <a:sx n="66" d="100"/>
          <a:sy n="66" d="100"/>
        </p:scale>
        <p:origin x="-636" y="-108"/>
      </p:cViewPr>
      <p:guideLst>
        <p:guide orient="horz" pos="1138"/>
        <p:guide pos="5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744" y="2340"/>
      </p:cViewPr>
      <p:guideLst>
        <p:guide orient="horz" pos="2927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mailto:minyu@water.ca.gov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FD063F-EBD8-4040-8EDE-A7F19A87E49D}" type="doc">
      <dgm:prSet loTypeId="urn:microsoft.com/office/officeart/2005/8/layout/pList2" loCatId="list" qsTypeId="urn:microsoft.com/office/officeart/2005/8/quickstyle/simple2" qsCatId="simple" csTypeId="urn:microsoft.com/office/officeart/2005/8/colors/accent0_3" csCatId="mainScheme" phldr="1"/>
      <dgm:spPr/>
    </dgm:pt>
    <dgm:pt modelId="{A5686888-E957-464E-85C5-75D3F973C4F2}">
      <dgm:prSet phldrT="[Text]"/>
      <dgm:spPr/>
      <dgm:t>
        <a:bodyPr/>
        <a:lstStyle/>
        <a:p>
          <a:r>
            <a:rPr lang="en-US" dirty="0" smtClean="0"/>
            <a:t>Three</a:t>
          </a:r>
        </a:p>
        <a:p>
          <a:r>
            <a:rPr lang="en-US" dirty="0" smtClean="0"/>
            <a:t>meetings </a:t>
          </a:r>
        </a:p>
        <a:p>
          <a:r>
            <a:rPr lang="en-US" dirty="0" smtClean="0"/>
            <a:t>a year</a:t>
          </a:r>
          <a:endParaRPr lang="en-US" dirty="0"/>
        </a:p>
      </dgm:t>
    </dgm:pt>
    <dgm:pt modelId="{EF6B71C2-17F9-4EF2-8099-4D87F586D932}" type="parTrans" cxnId="{215D358C-5FE0-41D1-B50C-4B064E548613}">
      <dgm:prSet/>
      <dgm:spPr/>
      <dgm:t>
        <a:bodyPr/>
        <a:lstStyle/>
        <a:p>
          <a:endParaRPr lang="en-US"/>
        </a:p>
      </dgm:t>
    </dgm:pt>
    <dgm:pt modelId="{1DD684D5-91A5-46D6-8F68-2EB122D48938}" type="sibTrans" cxnId="{215D358C-5FE0-41D1-B50C-4B064E548613}">
      <dgm:prSet/>
      <dgm:spPr/>
      <dgm:t>
        <a:bodyPr/>
        <a:lstStyle/>
        <a:p>
          <a:endParaRPr lang="en-US"/>
        </a:p>
      </dgm:t>
    </dgm:pt>
    <dgm:pt modelId="{F3CB91D8-1172-4B8E-B798-B6C89BDC036C}">
      <dgm:prSet phldrT="[Text]"/>
      <dgm:spPr/>
      <dgm:t>
        <a:bodyPr/>
        <a:lstStyle/>
        <a:p>
          <a:r>
            <a:rPr lang="en-US" dirty="0" smtClean="0"/>
            <a:t>One</a:t>
          </a:r>
        </a:p>
        <a:p>
          <a:r>
            <a:rPr lang="en-US" dirty="0" smtClean="0"/>
            <a:t>summer</a:t>
          </a:r>
        </a:p>
        <a:p>
          <a:r>
            <a:rPr lang="en-US" dirty="0" smtClean="0"/>
            <a:t>newsletter</a:t>
          </a:r>
          <a:endParaRPr lang="en-US" dirty="0"/>
        </a:p>
      </dgm:t>
    </dgm:pt>
    <dgm:pt modelId="{F20615F8-F7F1-4287-B141-F87DACE6799B}" type="parTrans" cxnId="{7212E276-8EC8-435F-A614-CB0327719289}">
      <dgm:prSet/>
      <dgm:spPr/>
      <dgm:t>
        <a:bodyPr/>
        <a:lstStyle/>
        <a:p>
          <a:endParaRPr lang="en-US"/>
        </a:p>
      </dgm:t>
    </dgm:pt>
    <dgm:pt modelId="{6DF53941-0D2E-45C2-811E-A3A720293BFA}" type="sibTrans" cxnId="{7212E276-8EC8-435F-A614-CB0327719289}">
      <dgm:prSet/>
      <dgm:spPr/>
      <dgm:t>
        <a:bodyPr/>
        <a:lstStyle/>
        <a:p>
          <a:endParaRPr lang="en-US"/>
        </a:p>
      </dgm:t>
    </dgm:pt>
    <dgm:pt modelId="{BB6C010E-BE60-490F-B2DE-C826457EFC28}">
      <dgm:prSet phldrT="[Text]"/>
      <dgm:spPr/>
      <dgm:t>
        <a:bodyPr/>
        <a:lstStyle/>
        <a:p>
          <a:r>
            <a:rPr lang="en-US" dirty="0" smtClean="0"/>
            <a:t>Website </a:t>
          </a:r>
        </a:p>
        <a:p>
          <a:r>
            <a:rPr lang="en-US" dirty="0" smtClean="0"/>
            <a:t>&amp;</a:t>
          </a:r>
        </a:p>
        <a:p>
          <a:r>
            <a:rPr lang="en-US" dirty="0" smtClean="0"/>
            <a:t>DSM2-User mailing list</a:t>
          </a:r>
          <a:endParaRPr lang="en-US" dirty="0"/>
        </a:p>
      </dgm:t>
    </dgm:pt>
    <dgm:pt modelId="{4E7C8DBA-7ADD-4653-8DAF-24D15224249D}" type="parTrans" cxnId="{66D8BBEB-7A65-4048-9252-C8F0F1322352}">
      <dgm:prSet/>
      <dgm:spPr/>
      <dgm:t>
        <a:bodyPr/>
        <a:lstStyle/>
        <a:p>
          <a:endParaRPr lang="en-US"/>
        </a:p>
      </dgm:t>
    </dgm:pt>
    <dgm:pt modelId="{1F577F53-7990-48E9-8D83-CF3308E59242}" type="sibTrans" cxnId="{66D8BBEB-7A65-4048-9252-C8F0F1322352}">
      <dgm:prSet/>
      <dgm:spPr/>
      <dgm:t>
        <a:bodyPr/>
        <a:lstStyle/>
        <a:p>
          <a:endParaRPr lang="en-US"/>
        </a:p>
      </dgm:t>
    </dgm:pt>
    <dgm:pt modelId="{68F35237-FF20-4E30-AFD2-C14BDD134050}" type="pres">
      <dgm:prSet presAssocID="{AEFD063F-EBD8-4040-8EDE-A7F19A87E49D}" presName="Name0" presStyleCnt="0">
        <dgm:presLayoutVars>
          <dgm:dir/>
          <dgm:resizeHandles val="exact"/>
        </dgm:presLayoutVars>
      </dgm:prSet>
      <dgm:spPr/>
    </dgm:pt>
    <dgm:pt modelId="{843D8D11-5830-486F-A577-326864591F50}" type="pres">
      <dgm:prSet presAssocID="{AEFD063F-EBD8-4040-8EDE-A7F19A87E49D}" presName="bkgdShp" presStyleLbl="alignAccFollowNode1" presStyleIdx="0" presStyleCnt="1" custLinFactY="9836" custLinFactNeighborX="78513" custLinFactNeighborY="100000"/>
      <dgm:spPr/>
      <dgm:t>
        <a:bodyPr/>
        <a:lstStyle/>
        <a:p>
          <a:endParaRPr lang="en-US"/>
        </a:p>
      </dgm:t>
    </dgm:pt>
    <dgm:pt modelId="{7FE76E73-55EA-498A-8672-CA40EF7D8C71}" type="pres">
      <dgm:prSet presAssocID="{AEFD063F-EBD8-4040-8EDE-A7F19A87E49D}" presName="linComp" presStyleCnt="0"/>
      <dgm:spPr/>
    </dgm:pt>
    <dgm:pt modelId="{10AFA720-1D6F-4682-BA85-F018962652F9}" type="pres">
      <dgm:prSet presAssocID="{A5686888-E957-464E-85C5-75D3F973C4F2}" presName="compNode" presStyleCnt="0"/>
      <dgm:spPr/>
    </dgm:pt>
    <dgm:pt modelId="{9F113D09-F10C-4DD2-99E8-4E05C1900270}" type="pres">
      <dgm:prSet presAssocID="{A5686888-E957-464E-85C5-75D3F973C4F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FEEFE8-F77C-4653-AF2D-28D4422D8939}" type="pres">
      <dgm:prSet presAssocID="{A5686888-E957-464E-85C5-75D3F973C4F2}" presName="invisiNode" presStyleLbl="node1" presStyleIdx="0" presStyleCnt="3"/>
      <dgm:spPr/>
    </dgm:pt>
    <dgm:pt modelId="{942645E3-8621-48D5-8218-B3278137B50D}" type="pres">
      <dgm:prSet presAssocID="{A5686888-E957-464E-85C5-75D3F973C4F2}" presName="imagNode" presStyleLbl="fgImgPlac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7FC5BA2D-3A15-4D8C-A2A6-110667119CFE}" type="pres">
      <dgm:prSet presAssocID="{1DD684D5-91A5-46D6-8F68-2EB122D48938}" presName="sibTrans" presStyleLbl="sibTrans2D1" presStyleIdx="0" presStyleCnt="0"/>
      <dgm:spPr/>
      <dgm:t>
        <a:bodyPr/>
        <a:lstStyle/>
        <a:p>
          <a:endParaRPr lang="en-US"/>
        </a:p>
      </dgm:t>
    </dgm:pt>
    <dgm:pt modelId="{C9AD76F5-CB40-4514-B403-69BEF24DB84C}" type="pres">
      <dgm:prSet presAssocID="{F3CB91D8-1172-4B8E-B798-B6C89BDC036C}" presName="compNode" presStyleCnt="0"/>
      <dgm:spPr/>
    </dgm:pt>
    <dgm:pt modelId="{996BD0FA-23B8-4586-8227-16AA7BB0267B}" type="pres">
      <dgm:prSet presAssocID="{F3CB91D8-1172-4B8E-B798-B6C89BDC036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FD7BAA-C37C-46E2-90FC-C0695B0D9507}" type="pres">
      <dgm:prSet presAssocID="{F3CB91D8-1172-4B8E-B798-B6C89BDC036C}" presName="invisiNode" presStyleLbl="node1" presStyleIdx="1" presStyleCnt="3"/>
      <dgm:spPr/>
    </dgm:pt>
    <dgm:pt modelId="{B255EB82-3025-43B8-8231-06AACB4BCEF0}" type="pres">
      <dgm:prSet presAssocID="{F3CB91D8-1172-4B8E-B798-B6C89BDC036C}" presName="imagNode" presStyleLbl="fgImgPlace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694C98FB-01E6-4B0F-9309-4BBC7E4AE830}" type="pres">
      <dgm:prSet presAssocID="{6DF53941-0D2E-45C2-811E-A3A720293BFA}" presName="sibTrans" presStyleLbl="sibTrans2D1" presStyleIdx="0" presStyleCnt="0"/>
      <dgm:spPr/>
      <dgm:t>
        <a:bodyPr/>
        <a:lstStyle/>
        <a:p>
          <a:endParaRPr lang="en-US"/>
        </a:p>
      </dgm:t>
    </dgm:pt>
    <dgm:pt modelId="{3F31E249-AB06-4D96-ABE8-E56859034F5B}" type="pres">
      <dgm:prSet presAssocID="{BB6C010E-BE60-490F-B2DE-C826457EFC28}" presName="compNode" presStyleCnt="0"/>
      <dgm:spPr/>
    </dgm:pt>
    <dgm:pt modelId="{5BC0A16F-9606-4982-91A8-0B295FFF04D7}" type="pres">
      <dgm:prSet presAssocID="{BB6C010E-BE60-490F-B2DE-C826457EFC2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600B15-4276-4BE9-BA33-FA5019664B33}" type="pres">
      <dgm:prSet presAssocID="{BB6C010E-BE60-490F-B2DE-C826457EFC28}" presName="invisiNode" presStyleLbl="node1" presStyleIdx="2" presStyleCnt="3"/>
      <dgm:spPr/>
    </dgm:pt>
    <dgm:pt modelId="{52498DCB-D65C-4A10-BB31-B016152C6322}" type="pres">
      <dgm:prSet presAssocID="{BB6C010E-BE60-490F-B2DE-C826457EFC28}" presName="imagNode" presStyleLbl="fgImgPlace1" presStyleIdx="2" presStyleCnt="3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</dgm:ptLst>
  <dgm:cxnLst>
    <dgm:cxn modelId="{215D358C-5FE0-41D1-B50C-4B064E548613}" srcId="{AEFD063F-EBD8-4040-8EDE-A7F19A87E49D}" destId="{A5686888-E957-464E-85C5-75D3F973C4F2}" srcOrd="0" destOrd="0" parTransId="{EF6B71C2-17F9-4EF2-8099-4D87F586D932}" sibTransId="{1DD684D5-91A5-46D6-8F68-2EB122D48938}"/>
    <dgm:cxn modelId="{9F7B5117-6009-4275-9066-69A9421BEAA0}" type="presOf" srcId="{A5686888-E957-464E-85C5-75D3F973C4F2}" destId="{9F113D09-F10C-4DD2-99E8-4E05C1900270}" srcOrd="0" destOrd="0" presId="urn:microsoft.com/office/officeart/2005/8/layout/pList2"/>
    <dgm:cxn modelId="{FBCE47E8-B457-416D-977F-05D874889F18}" type="presOf" srcId="{BB6C010E-BE60-490F-B2DE-C826457EFC28}" destId="{5BC0A16F-9606-4982-91A8-0B295FFF04D7}" srcOrd="0" destOrd="0" presId="urn:microsoft.com/office/officeart/2005/8/layout/pList2"/>
    <dgm:cxn modelId="{DB72C59D-9032-49A2-8995-714D24706C51}" type="presOf" srcId="{6DF53941-0D2E-45C2-811E-A3A720293BFA}" destId="{694C98FB-01E6-4B0F-9309-4BBC7E4AE830}" srcOrd="0" destOrd="0" presId="urn:microsoft.com/office/officeart/2005/8/layout/pList2"/>
    <dgm:cxn modelId="{7212E276-8EC8-435F-A614-CB0327719289}" srcId="{AEFD063F-EBD8-4040-8EDE-A7F19A87E49D}" destId="{F3CB91D8-1172-4B8E-B798-B6C89BDC036C}" srcOrd="1" destOrd="0" parTransId="{F20615F8-F7F1-4287-B141-F87DACE6799B}" sibTransId="{6DF53941-0D2E-45C2-811E-A3A720293BFA}"/>
    <dgm:cxn modelId="{64A0AFBC-0580-4BC9-A065-0A4E428E8218}" type="presOf" srcId="{F3CB91D8-1172-4B8E-B798-B6C89BDC036C}" destId="{996BD0FA-23B8-4586-8227-16AA7BB0267B}" srcOrd="0" destOrd="0" presId="urn:microsoft.com/office/officeart/2005/8/layout/pList2"/>
    <dgm:cxn modelId="{BFE1AAA1-6B0D-41C2-B87B-4B71709CEAF3}" type="presOf" srcId="{AEFD063F-EBD8-4040-8EDE-A7F19A87E49D}" destId="{68F35237-FF20-4E30-AFD2-C14BDD134050}" srcOrd="0" destOrd="0" presId="urn:microsoft.com/office/officeart/2005/8/layout/pList2"/>
    <dgm:cxn modelId="{B3D07367-1A0B-403F-95AE-65270E07C463}" type="presOf" srcId="{1DD684D5-91A5-46D6-8F68-2EB122D48938}" destId="{7FC5BA2D-3A15-4D8C-A2A6-110667119CFE}" srcOrd="0" destOrd="0" presId="urn:microsoft.com/office/officeart/2005/8/layout/pList2"/>
    <dgm:cxn modelId="{66D8BBEB-7A65-4048-9252-C8F0F1322352}" srcId="{AEFD063F-EBD8-4040-8EDE-A7F19A87E49D}" destId="{BB6C010E-BE60-490F-B2DE-C826457EFC28}" srcOrd="2" destOrd="0" parTransId="{4E7C8DBA-7ADD-4653-8DAF-24D15224249D}" sibTransId="{1F577F53-7990-48E9-8D83-CF3308E59242}"/>
    <dgm:cxn modelId="{0C14AC29-70FE-4DFD-AF89-44DF16088376}" type="presParOf" srcId="{68F35237-FF20-4E30-AFD2-C14BDD134050}" destId="{843D8D11-5830-486F-A577-326864591F50}" srcOrd="0" destOrd="0" presId="urn:microsoft.com/office/officeart/2005/8/layout/pList2"/>
    <dgm:cxn modelId="{8F85A552-8995-4906-BBED-1BA12CFFF5D9}" type="presParOf" srcId="{68F35237-FF20-4E30-AFD2-C14BDD134050}" destId="{7FE76E73-55EA-498A-8672-CA40EF7D8C71}" srcOrd="1" destOrd="0" presId="urn:microsoft.com/office/officeart/2005/8/layout/pList2"/>
    <dgm:cxn modelId="{190D2D04-1074-4433-A626-F6319C8223EB}" type="presParOf" srcId="{7FE76E73-55EA-498A-8672-CA40EF7D8C71}" destId="{10AFA720-1D6F-4682-BA85-F018962652F9}" srcOrd="0" destOrd="0" presId="urn:microsoft.com/office/officeart/2005/8/layout/pList2"/>
    <dgm:cxn modelId="{E96CB15C-7ED8-4CE5-9AB9-09C261ED268E}" type="presParOf" srcId="{10AFA720-1D6F-4682-BA85-F018962652F9}" destId="{9F113D09-F10C-4DD2-99E8-4E05C1900270}" srcOrd="0" destOrd="0" presId="urn:microsoft.com/office/officeart/2005/8/layout/pList2"/>
    <dgm:cxn modelId="{11362BE0-40EB-4A42-A596-4BCE46C281D8}" type="presParOf" srcId="{10AFA720-1D6F-4682-BA85-F018962652F9}" destId="{0BFEEFE8-F77C-4653-AF2D-28D4422D8939}" srcOrd="1" destOrd="0" presId="urn:microsoft.com/office/officeart/2005/8/layout/pList2"/>
    <dgm:cxn modelId="{ED6D7E0D-9FB3-4917-8EF2-48B48A92005A}" type="presParOf" srcId="{10AFA720-1D6F-4682-BA85-F018962652F9}" destId="{942645E3-8621-48D5-8218-B3278137B50D}" srcOrd="2" destOrd="0" presId="urn:microsoft.com/office/officeart/2005/8/layout/pList2"/>
    <dgm:cxn modelId="{3812017F-3A3F-459C-A02A-2C30E4FD83AC}" type="presParOf" srcId="{7FE76E73-55EA-498A-8672-CA40EF7D8C71}" destId="{7FC5BA2D-3A15-4D8C-A2A6-110667119CFE}" srcOrd="1" destOrd="0" presId="urn:microsoft.com/office/officeart/2005/8/layout/pList2"/>
    <dgm:cxn modelId="{2DB4A46C-BC47-404F-8CC7-F4C420FAD869}" type="presParOf" srcId="{7FE76E73-55EA-498A-8672-CA40EF7D8C71}" destId="{C9AD76F5-CB40-4514-B403-69BEF24DB84C}" srcOrd="2" destOrd="0" presId="urn:microsoft.com/office/officeart/2005/8/layout/pList2"/>
    <dgm:cxn modelId="{9192F4E4-5650-4EB6-927F-2468C09FC782}" type="presParOf" srcId="{C9AD76F5-CB40-4514-B403-69BEF24DB84C}" destId="{996BD0FA-23B8-4586-8227-16AA7BB0267B}" srcOrd="0" destOrd="0" presId="urn:microsoft.com/office/officeart/2005/8/layout/pList2"/>
    <dgm:cxn modelId="{D0E97461-2B19-472C-B022-3BC61C196CFE}" type="presParOf" srcId="{C9AD76F5-CB40-4514-B403-69BEF24DB84C}" destId="{2FFD7BAA-C37C-46E2-90FC-C0695B0D9507}" srcOrd="1" destOrd="0" presId="urn:microsoft.com/office/officeart/2005/8/layout/pList2"/>
    <dgm:cxn modelId="{8B55965A-1FD2-4AF7-AA59-FC37F2EF15EF}" type="presParOf" srcId="{C9AD76F5-CB40-4514-B403-69BEF24DB84C}" destId="{B255EB82-3025-43B8-8231-06AACB4BCEF0}" srcOrd="2" destOrd="0" presId="urn:microsoft.com/office/officeart/2005/8/layout/pList2"/>
    <dgm:cxn modelId="{01F463D0-027E-444D-8841-378BA77FC1AF}" type="presParOf" srcId="{7FE76E73-55EA-498A-8672-CA40EF7D8C71}" destId="{694C98FB-01E6-4B0F-9309-4BBC7E4AE830}" srcOrd="3" destOrd="0" presId="urn:microsoft.com/office/officeart/2005/8/layout/pList2"/>
    <dgm:cxn modelId="{CB3ADF56-0594-40BB-8579-3313AE169611}" type="presParOf" srcId="{7FE76E73-55EA-498A-8672-CA40EF7D8C71}" destId="{3F31E249-AB06-4D96-ABE8-E56859034F5B}" srcOrd="4" destOrd="0" presId="urn:microsoft.com/office/officeart/2005/8/layout/pList2"/>
    <dgm:cxn modelId="{8BAA18F2-34A2-4E92-A76A-8692E12AE1D4}" type="presParOf" srcId="{3F31E249-AB06-4D96-ABE8-E56859034F5B}" destId="{5BC0A16F-9606-4982-91A8-0B295FFF04D7}" srcOrd="0" destOrd="0" presId="urn:microsoft.com/office/officeart/2005/8/layout/pList2"/>
    <dgm:cxn modelId="{BEDD0961-6EC0-4A0B-90EF-C4B91FFC27EB}" type="presParOf" srcId="{3F31E249-AB06-4D96-ABE8-E56859034F5B}" destId="{A5600B15-4276-4BE9-BA33-FA5019664B33}" srcOrd="1" destOrd="0" presId="urn:microsoft.com/office/officeart/2005/8/layout/pList2"/>
    <dgm:cxn modelId="{3281F9BB-201C-466D-970D-C06363F8A2C9}" type="presParOf" srcId="{3F31E249-AB06-4D96-ABE8-E56859034F5B}" destId="{52498DCB-D65C-4A10-BB31-B016152C6322}" srcOrd="2" destOrd="0" presId="urn:microsoft.com/office/officeart/2005/8/layout/pList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F0EC3A-468B-4774-A497-6820C3EB246D}" type="doc">
      <dgm:prSet loTypeId="urn:microsoft.com/office/officeart/2005/8/layout/lProcess3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A10A94D-FBD0-4DD4-919E-F6A4848CEF9F}">
      <dgm:prSet phldrT="[Text]" custT="1"/>
      <dgm:spPr/>
      <dgm:t>
        <a:bodyPr/>
        <a:lstStyle/>
        <a:p>
          <a:r>
            <a:rPr lang="en-US" sz="1400" dirty="0" smtClean="0"/>
            <a:t>Email questions  to Min directly</a:t>
          </a:r>
        </a:p>
        <a:p>
          <a:r>
            <a:rPr lang="en-US" sz="1400" dirty="0" smtClean="0"/>
            <a:t>(</a:t>
          </a:r>
          <a:r>
            <a:rPr lang="en-US" sz="1200" dirty="0" smtClean="0"/>
            <a:t>minyu@water.ca.gov</a:t>
          </a:r>
          <a:r>
            <a:rPr lang="en-US" sz="1400" dirty="0" smtClean="0"/>
            <a:t>)</a:t>
          </a:r>
          <a:endParaRPr lang="en-US" sz="1400" dirty="0"/>
        </a:p>
      </dgm:t>
    </dgm:pt>
    <dgm:pt modelId="{DDF79E10-717F-4B8F-BF8A-29139A4F0E06}" type="parTrans" cxnId="{3096D738-3BB4-41B8-875E-6BC6AEBA08B9}">
      <dgm:prSet/>
      <dgm:spPr/>
      <dgm:t>
        <a:bodyPr/>
        <a:lstStyle/>
        <a:p>
          <a:endParaRPr lang="en-US"/>
        </a:p>
      </dgm:t>
    </dgm:pt>
    <dgm:pt modelId="{D05A7D53-BF53-4563-A2CA-FCD056864088}" type="sibTrans" cxnId="{3096D738-3BB4-41B8-875E-6BC6AEBA08B9}">
      <dgm:prSet/>
      <dgm:spPr/>
      <dgm:t>
        <a:bodyPr/>
        <a:lstStyle/>
        <a:p>
          <a:endParaRPr lang="en-US"/>
        </a:p>
      </dgm:t>
    </dgm:pt>
    <dgm:pt modelId="{DD430224-AED3-4771-B43C-3920368C34DB}">
      <dgm:prSet phldrT="[Text]" custT="1"/>
      <dgm:spPr>
        <a:gradFill flip="none" rotWithShape="1">
          <a:gsLst>
            <a:gs pos="0">
              <a:schemeClr val="accent6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100000" t="100000"/>
          </a:path>
          <a:tileRect r="-100000" b="-100000"/>
        </a:gradFill>
        <a:scene3d>
          <a:camera prst="orthographicFront"/>
          <a:lightRig rig="threePt" dir="t"/>
        </a:scene3d>
        <a:sp3d>
          <a:bevelB/>
        </a:sp3d>
      </dgm:spPr>
      <dgm:t>
        <a:bodyPr/>
        <a:lstStyle/>
        <a:p>
          <a:r>
            <a:rPr lang="en-US" sz="1400" dirty="0" smtClean="0">
              <a:solidFill>
                <a:schemeClr val="bg2"/>
              </a:solidFill>
            </a:rPr>
            <a:t>Questions will be assigned to a staff member</a:t>
          </a:r>
          <a:endParaRPr lang="en-US" sz="1400" dirty="0">
            <a:solidFill>
              <a:schemeClr val="bg2"/>
            </a:solidFill>
          </a:endParaRPr>
        </a:p>
      </dgm:t>
    </dgm:pt>
    <dgm:pt modelId="{4BBD54A8-19A1-4EC9-8AB5-07307644A7C8}" type="parTrans" cxnId="{8A3C7C39-EF10-43B7-9152-B1FFE4B1F17F}">
      <dgm:prSet/>
      <dgm:spPr/>
      <dgm:t>
        <a:bodyPr/>
        <a:lstStyle/>
        <a:p>
          <a:endParaRPr lang="en-US"/>
        </a:p>
      </dgm:t>
    </dgm:pt>
    <dgm:pt modelId="{5F066CD4-7EB8-4330-9806-78767D48D8D5}" type="sibTrans" cxnId="{8A3C7C39-EF10-43B7-9152-B1FFE4B1F17F}">
      <dgm:prSet/>
      <dgm:spPr/>
      <dgm:t>
        <a:bodyPr/>
        <a:lstStyle/>
        <a:p>
          <a:endParaRPr lang="en-US"/>
        </a:p>
      </dgm:t>
    </dgm:pt>
    <dgm:pt modelId="{3C560CD3-D8CB-4164-ABE3-21B9AF196E05}">
      <dgm:prSet phldrT="[Text]" custT="1"/>
      <dgm:spPr/>
      <dgm:t>
        <a:bodyPr/>
        <a:lstStyle/>
        <a:p>
          <a:r>
            <a:rPr lang="en-US" sz="1400" dirty="0" smtClean="0"/>
            <a:t>Send an email to DSM2-User-List</a:t>
          </a:r>
          <a:endParaRPr lang="en-US" sz="1400" dirty="0"/>
        </a:p>
      </dgm:t>
    </dgm:pt>
    <dgm:pt modelId="{0FCE040A-95B8-4207-B850-1AB0A129B0EB}" type="parTrans" cxnId="{B7C19583-FBCE-43C0-9637-2E74EC7E0F33}">
      <dgm:prSet/>
      <dgm:spPr/>
      <dgm:t>
        <a:bodyPr/>
        <a:lstStyle/>
        <a:p>
          <a:endParaRPr lang="en-US"/>
        </a:p>
      </dgm:t>
    </dgm:pt>
    <dgm:pt modelId="{DCF81CCE-DAD2-40F5-95B9-4451ED523CF9}" type="sibTrans" cxnId="{B7C19583-FBCE-43C0-9637-2E74EC7E0F33}">
      <dgm:prSet/>
      <dgm:spPr/>
      <dgm:t>
        <a:bodyPr/>
        <a:lstStyle/>
        <a:p>
          <a:endParaRPr lang="en-US"/>
        </a:p>
      </dgm:t>
    </dgm:pt>
    <dgm:pt modelId="{16292835-D752-4F7F-9E41-3FB599259C1F}">
      <dgm:prSet phldrT="[Text]" custT="1"/>
      <dgm:spPr>
        <a:gradFill flip="none" rotWithShape="1">
          <a:gsLst>
            <a:gs pos="0">
              <a:schemeClr val="accent6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100000" t="100000"/>
          </a:path>
          <a:tileRect r="-100000" b="-100000"/>
        </a:gradFill>
        <a:scene3d>
          <a:camera prst="orthographicFront"/>
          <a:lightRig rig="threePt" dir="t"/>
        </a:scene3d>
        <a:sp3d>
          <a:bevelB/>
        </a:sp3d>
      </dgm:spPr>
      <dgm:t>
        <a:bodyPr/>
        <a:lstStyle/>
        <a:p>
          <a:r>
            <a:rPr lang="en-US" sz="1400" dirty="0" smtClean="0"/>
            <a:t>Staff members and other users will </a:t>
          </a:r>
        </a:p>
        <a:p>
          <a:r>
            <a:rPr lang="en-US" sz="1400" dirty="0" smtClean="0"/>
            <a:t>review and respond</a:t>
          </a:r>
          <a:endParaRPr lang="en-US" sz="1400" dirty="0"/>
        </a:p>
      </dgm:t>
    </dgm:pt>
    <dgm:pt modelId="{51DE2CB5-E7E2-4E61-8C1E-073D9AD86C3E}" type="parTrans" cxnId="{E2028BD8-085E-4125-BE18-EF9C26611E92}">
      <dgm:prSet/>
      <dgm:spPr/>
      <dgm:t>
        <a:bodyPr/>
        <a:lstStyle/>
        <a:p>
          <a:endParaRPr lang="en-US"/>
        </a:p>
      </dgm:t>
    </dgm:pt>
    <dgm:pt modelId="{CC7588A2-3D5D-4C77-80BF-CA0CA34B2917}" type="sibTrans" cxnId="{E2028BD8-085E-4125-BE18-EF9C26611E92}">
      <dgm:prSet/>
      <dgm:spPr/>
      <dgm:t>
        <a:bodyPr/>
        <a:lstStyle/>
        <a:p>
          <a:endParaRPr lang="en-US"/>
        </a:p>
      </dgm:t>
    </dgm:pt>
    <dgm:pt modelId="{6B2A20BF-8E72-4181-9AD4-1F4DED7172BA}">
      <dgm:prSet phldrT="[Text]" custT="1"/>
      <dgm:spPr>
        <a:gradFill flip="none" rotWithShape="1">
          <a:gsLst>
            <a:gs pos="0">
              <a:schemeClr val="accent6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100000" t="100000"/>
          </a:path>
          <a:tileRect r="-100000" b="-100000"/>
        </a:gradFill>
        <a:scene3d>
          <a:camera prst="orthographicFront"/>
          <a:lightRig rig="threePt" dir="t"/>
        </a:scene3d>
        <a:sp3d>
          <a:bevelB/>
        </a:sp3d>
      </dgm:spPr>
      <dgm:t>
        <a:bodyPr/>
        <a:lstStyle/>
        <a:p>
          <a:r>
            <a:rPr lang="en-US" sz="1400" dirty="0" smtClean="0">
              <a:solidFill>
                <a:schemeClr val="bg2"/>
              </a:solidFill>
            </a:rPr>
            <a:t>Min will email you back with an answer</a:t>
          </a:r>
          <a:endParaRPr lang="en-US" sz="1400" dirty="0">
            <a:solidFill>
              <a:schemeClr val="bg2"/>
            </a:solidFill>
          </a:endParaRPr>
        </a:p>
      </dgm:t>
    </dgm:pt>
    <dgm:pt modelId="{DC7A9CDC-54F2-4DF7-95F1-CF6CE5654055}" type="parTrans" cxnId="{CCB4C7A8-90F2-4FD5-9D24-773D06AC08F5}">
      <dgm:prSet/>
      <dgm:spPr/>
      <dgm:t>
        <a:bodyPr/>
        <a:lstStyle/>
        <a:p>
          <a:endParaRPr lang="en-US"/>
        </a:p>
      </dgm:t>
    </dgm:pt>
    <dgm:pt modelId="{182C4545-EFFD-4E85-81EA-3FE3AD6641E8}" type="sibTrans" cxnId="{CCB4C7A8-90F2-4FD5-9D24-773D06AC08F5}">
      <dgm:prSet/>
      <dgm:spPr/>
      <dgm:t>
        <a:bodyPr/>
        <a:lstStyle/>
        <a:p>
          <a:endParaRPr lang="en-US"/>
        </a:p>
      </dgm:t>
    </dgm:pt>
    <dgm:pt modelId="{D324A4ED-7556-4FA7-A26E-D9D2BFF3F742}" type="pres">
      <dgm:prSet presAssocID="{E2F0EC3A-468B-4774-A497-6820C3EB246D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A99257D-1248-4B58-96CB-D1712B9DE1F2}" type="pres">
      <dgm:prSet presAssocID="{2A10A94D-FBD0-4DD4-919E-F6A4848CEF9F}" presName="horFlow" presStyleCnt="0"/>
      <dgm:spPr/>
    </dgm:pt>
    <dgm:pt modelId="{177EA324-EB4B-45B4-8A70-473E5733A4F5}" type="pres">
      <dgm:prSet presAssocID="{2A10A94D-FBD0-4DD4-919E-F6A4848CEF9F}" presName="bigChev" presStyleLbl="node1" presStyleIdx="0" presStyleCnt="2"/>
      <dgm:spPr/>
      <dgm:t>
        <a:bodyPr/>
        <a:lstStyle/>
        <a:p>
          <a:endParaRPr lang="en-US"/>
        </a:p>
      </dgm:t>
    </dgm:pt>
    <dgm:pt modelId="{93C35B2A-AE81-4B8E-B4F4-58039287DAD9}" type="pres">
      <dgm:prSet presAssocID="{4BBD54A8-19A1-4EC9-8AB5-07307644A7C8}" presName="parTrans" presStyleCnt="0"/>
      <dgm:spPr/>
    </dgm:pt>
    <dgm:pt modelId="{E91CF779-5204-4C07-9FBB-BA44223D3F5C}" type="pres">
      <dgm:prSet presAssocID="{DD430224-AED3-4771-B43C-3920368C34DB}" presName="node" presStyleLbl="alignAccFollowNode1" presStyleIdx="0" presStyleCnt="3" custAng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5AB2D2-57CE-4EEB-AC67-D3B1B681128A}" type="pres">
      <dgm:prSet presAssocID="{5F066CD4-7EB8-4330-9806-78767D48D8D5}" presName="sibTrans" presStyleCnt="0"/>
      <dgm:spPr/>
    </dgm:pt>
    <dgm:pt modelId="{5E2B8A8E-EBE3-4BEA-B86D-42E6350C838E}" type="pres">
      <dgm:prSet presAssocID="{6B2A20BF-8E72-4181-9AD4-1F4DED7172BA}" presName="node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971A18-6D20-4431-99B6-1085BB357135}" type="pres">
      <dgm:prSet presAssocID="{2A10A94D-FBD0-4DD4-919E-F6A4848CEF9F}" presName="vSp" presStyleCnt="0"/>
      <dgm:spPr/>
    </dgm:pt>
    <dgm:pt modelId="{96D500D3-2F3E-4DF6-AC02-CF0EFD18E315}" type="pres">
      <dgm:prSet presAssocID="{3C560CD3-D8CB-4164-ABE3-21B9AF196E05}" presName="horFlow" presStyleCnt="0"/>
      <dgm:spPr/>
    </dgm:pt>
    <dgm:pt modelId="{FE426AA1-6907-493F-8904-DCA7A7980491}" type="pres">
      <dgm:prSet presAssocID="{3C560CD3-D8CB-4164-ABE3-21B9AF196E05}" presName="bigChev" presStyleLbl="node1" presStyleIdx="1" presStyleCnt="2"/>
      <dgm:spPr/>
      <dgm:t>
        <a:bodyPr/>
        <a:lstStyle/>
        <a:p>
          <a:endParaRPr lang="en-US"/>
        </a:p>
      </dgm:t>
    </dgm:pt>
    <dgm:pt modelId="{116E8462-5097-4F1A-A9BA-F00A54B57AEB}" type="pres">
      <dgm:prSet presAssocID="{51DE2CB5-E7E2-4E61-8C1E-073D9AD86C3E}" presName="parTrans" presStyleCnt="0"/>
      <dgm:spPr/>
    </dgm:pt>
    <dgm:pt modelId="{D65E45B0-844F-441B-B2C3-2627E341D106}" type="pres">
      <dgm:prSet presAssocID="{16292835-D752-4F7F-9E41-3FB599259C1F}" presName="node" presStyleLbl="alignAccFollowNode1" presStyleIdx="2" presStyleCnt="3" custScaleX="1833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2D1F930-DC20-47A2-84A8-3E77BEE0800F}" type="presOf" srcId="{3C560CD3-D8CB-4164-ABE3-21B9AF196E05}" destId="{FE426AA1-6907-493F-8904-DCA7A7980491}" srcOrd="0" destOrd="0" presId="urn:microsoft.com/office/officeart/2005/8/layout/lProcess3"/>
    <dgm:cxn modelId="{0D74C459-96FC-4579-A8CF-A428BD337A6C}" type="presOf" srcId="{2A10A94D-FBD0-4DD4-919E-F6A4848CEF9F}" destId="{177EA324-EB4B-45B4-8A70-473E5733A4F5}" srcOrd="0" destOrd="0" presId="urn:microsoft.com/office/officeart/2005/8/layout/lProcess3"/>
    <dgm:cxn modelId="{8A3C7C39-EF10-43B7-9152-B1FFE4B1F17F}" srcId="{2A10A94D-FBD0-4DD4-919E-F6A4848CEF9F}" destId="{DD430224-AED3-4771-B43C-3920368C34DB}" srcOrd="0" destOrd="0" parTransId="{4BBD54A8-19A1-4EC9-8AB5-07307644A7C8}" sibTransId="{5F066CD4-7EB8-4330-9806-78767D48D8D5}"/>
    <dgm:cxn modelId="{CCB4C7A8-90F2-4FD5-9D24-773D06AC08F5}" srcId="{2A10A94D-FBD0-4DD4-919E-F6A4848CEF9F}" destId="{6B2A20BF-8E72-4181-9AD4-1F4DED7172BA}" srcOrd="1" destOrd="0" parTransId="{DC7A9CDC-54F2-4DF7-95F1-CF6CE5654055}" sibTransId="{182C4545-EFFD-4E85-81EA-3FE3AD6641E8}"/>
    <dgm:cxn modelId="{9778C187-E236-4D99-85EB-CEA0096DAEF1}" type="presOf" srcId="{6B2A20BF-8E72-4181-9AD4-1F4DED7172BA}" destId="{5E2B8A8E-EBE3-4BEA-B86D-42E6350C838E}" srcOrd="0" destOrd="0" presId="urn:microsoft.com/office/officeart/2005/8/layout/lProcess3"/>
    <dgm:cxn modelId="{B7C19583-FBCE-43C0-9637-2E74EC7E0F33}" srcId="{E2F0EC3A-468B-4774-A497-6820C3EB246D}" destId="{3C560CD3-D8CB-4164-ABE3-21B9AF196E05}" srcOrd="1" destOrd="0" parTransId="{0FCE040A-95B8-4207-B850-1AB0A129B0EB}" sibTransId="{DCF81CCE-DAD2-40F5-95B9-4451ED523CF9}"/>
    <dgm:cxn modelId="{FDC452BA-90A6-4AE8-A1FE-7FCAD8D331F3}" type="presOf" srcId="{E2F0EC3A-468B-4774-A497-6820C3EB246D}" destId="{D324A4ED-7556-4FA7-A26E-D9D2BFF3F742}" srcOrd="0" destOrd="0" presId="urn:microsoft.com/office/officeart/2005/8/layout/lProcess3"/>
    <dgm:cxn modelId="{3096D738-3BB4-41B8-875E-6BC6AEBA08B9}" srcId="{E2F0EC3A-468B-4774-A497-6820C3EB246D}" destId="{2A10A94D-FBD0-4DD4-919E-F6A4848CEF9F}" srcOrd="0" destOrd="0" parTransId="{DDF79E10-717F-4B8F-BF8A-29139A4F0E06}" sibTransId="{D05A7D53-BF53-4563-A2CA-FCD056864088}"/>
    <dgm:cxn modelId="{E2028BD8-085E-4125-BE18-EF9C26611E92}" srcId="{3C560CD3-D8CB-4164-ABE3-21B9AF196E05}" destId="{16292835-D752-4F7F-9E41-3FB599259C1F}" srcOrd="0" destOrd="0" parTransId="{51DE2CB5-E7E2-4E61-8C1E-073D9AD86C3E}" sibTransId="{CC7588A2-3D5D-4C77-80BF-CA0CA34B2917}"/>
    <dgm:cxn modelId="{8FB2C171-FCFA-4C2A-AB08-06A410B95F20}" type="presOf" srcId="{16292835-D752-4F7F-9E41-3FB599259C1F}" destId="{D65E45B0-844F-441B-B2C3-2627E341D106}" srcOrd="0" destOrd="0" presId="urn:microsoft.com/office/officeart/2005/8/layout/lProcess3"/>
    <dgm:cxn modelId="{210A098C-BF15-4330-B224-1FF32C48D454}" type="presOf" srcId="{DD430224-AED3-4771-B43C-3920368C34DB}" destId="{E91CF779-5204-4C07-9FBB-BA44223D3F5C}" srcOrd="0" destOrd="0" presId="urn:microsoft.com/office/officeart/2005/8/layout/lProcess3"/>
    <dgm:cxn modelId="{169EBCD9-F192-4492-995F-04C2B789B210}" type="presParOf" srcId="{D324A4ED-7556-4FA7-A26E-D9D2BFF3F742}" destId="{BA99257D-1248-4B58-96CB-D1712B9DE1F2}" srcOrd="0" destOrd="0" presId="urn:microsoft.com/office/officeart/2005/8/layout/lProcess3"/>
    <dgm:cxn modelId="{A8ED6B41-525A-44D2-9720-BF724FB5A769}" type="presParOf" srcId="{BA99257D-1248-4B58-96CB-D1712B9DE1F2}" destId="{177EA324-EB4B-45B4-8A70-473E5733A4F5}" srcOrd="0" destOrd="0" presId="urn:microsoft.com/office/officeart/2005/8/layout/lProcess3"/>
    <dgm:cxn modelId="{784E41BF-B0F7-46F1-A176-1DEC8A649727}" type="presParOf" srcId="{BA99257D-1248-4B58-96CB-D1712B9DE1F2}" destId="{93C35B2A-AE81-4B8E-B4F4-58039287DAD9}" srcOrd="1" destOrd="0" presId="urn:microsoft.com/office/officeart/2005/8/layout/lProcess3"/>
    <dgm:cxn modelId="{AA3C9302-EF21-416F-BD65-FEE1A6A22CA1}" type="presParOf" srcId="{BA99257D-1248-4B58-96CB-D1712B9DE1F2}" destId="{E91CF779-5204-4C07-9FBB-BA44223D3F5C}" srcOrd="2" destOrd="0" presId="urn:microsoft.com/office/officeart/2005/8/layout/lProcess3"/>
    <dgm:cxn modelId="{A050374A-5783-4E94-AE7D-7474B13C187B}" type="presParOf" srcId="{BA99257D-1248-4B58-96CB-D1712B9DE1F2}" destId="{F25AB2D2-57CE-4EEB-AC67-D3B1B681128A}" srcOrd="3" destOrd="0" presId="urn:microsoft.com/office/officeart/2005/8/layout/lProcess3"/>
    <dgm:cxn modelId="{F5C5F810-753B-4ECD-A050-92D2B982FAF0}" type="presParOf" srcId="{BA99257D-1248-4B58-96CB-D1712B9DE1F2}" destId="{5E2B8A8E-EBE3-4BEA-B86D-42E6350C838E}" srcOrd="4" destOrd="0" presId="urn:microsoft.com/office/officeart/2005/8/layout/lProcess3"/>
    <dgm:cxn modelId="{D33D229B-F86A-45E7-8543-C53C803041B8}" type="presParOf" srcId="{D324A4ED-7556-4FA7-A26E-D9D2BFF3F742}" destId="{0A971A18-6D20-4431-99B6-1085BB357135}" srcOrd="1" destOrd="0" presId="urn:microsoft.com/office/officeart/2005/8/layout/lProcess3"/>
    <dgm:cxn modelId="{D669248B-92AB-4C25-953D-955FC50ABD4B}" type="presParOf" srcId="{D324A4ED-7556-4FA7-A26E-D9D2BFF3F742}" destId="{96D500D3-2F3E-4DF6-AC02-CF0EFD18E315}" srcOrd="2" destOrd="0" presId="urn:microsoft.com/office/officeart/2005/8/layout/lProcess3"/>
    <dgm:cxn modelId="{1F702429-19D5-4728-8988-9BFF567DB1F8}" type="presParOf" srcId="{96D500D3-2F3E-4DF6-AC02-CF0EFD18E315}" destId="{FE426AA1-6907-493F-8904-DCA7A7980491}" srcOrd="0" destOrd="0" presId="urn:microsoft.com/office/officeart/2005/8/layout/lProcess3"/>
    <dgm:cxn modelId="{83B53785-FD66-4DAF-8535-90DE2499D4BF}" type="presParOf" srcId="{96D500D3-2F3E-4DF6-AC02-CF0EFD18E315}" destId="{116E8462-5097-4F1A-A9BA-F00A54B57AEB}" srcOrd="1" destOrd="0" presId="urn:microsoft.com/office/officeart/2005/8/layout/lProcess3"/>
    <dgm:cxn modelId="{2DFFAB82-DFDB-43BC-AA93-1236F25A1CE9}" type="presParOf" srcId="{96D500D3-2F3E-4DF6-AC02-CF0EFD18E315}" destId="{D65E45B0-844F-441B-B2C3-2627E341D106}" srcOrd="2" destOrd="0" presId="urn:microsoft.com/office/officeart/2005/8/layout/lProcess3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280606-02C3-4A17-944E-4B5A8B5AEFF7}" type="doc">
      <dgm:prSet loTypeId="urn:microsoft.com/office/officeart/2005/8/layout/hierarchy3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582380D-17B0-43D1-B7BA-C8B8C3AD199E}">
      <dgm:prSet phldrT="[Text]"/>
      <dgm:spPr/>
      <dgm:t>
        <a:bodyPr/>
        <a:lstStyle/>
        <a:p>
          <a:r>
            <a:rPr lang="en-US" b="0" dirty="0" smtClean="0"/>
            <a:t>Email Min (</a:t>
          </a:r>
          <a:r>
            <a:rPr lang="en-US" b="0" dirty="0" smtClean="0">
              <a:hlinkClick xmlns:r="http://schemas.openxmlformats.org/officeDocument/2006/relationships" r:id="rId1"/>
            </a:rPr>
            <a:t>minyu@water.ca.gov</a:t>
          </a:r>
          <a:r>
            <a:rPr lang="en-US" b="0" dirty="0" smtClean="0"/>
            <a:t>); </a:t>
          </a:r>
        </a:p>
        <a:p>
          <a:r>
            <a:rPr lang="en-US" b="0" dirty="0" smtClean="0"/>
            <a:t>Issues will be assigned &amp; go into the issue tracking system</a:t>
          </a:r>
          <a:endParaRPr lang="en-US" dirty="0"/>
        </a:p>
      </dgm:t>
    </dgm:pt>
    <dgm:pt modelId="{571439FA-7B13-45EB-BBC5-3AD487E7E801}" type="parTrans" cxnId="{051B1F54-69C3-4C49-B343-6631A3E3A2B0}">
      <dgm:prSet/>
      <dgm:spPr/>
      <dgm:t>
        <a:bodyPr/>
        <a:lstStyle/>
        <a:p>
          <a:endParaRPr lang="en-US"/>
        </a:p>
      </dgm:t>
    </dgm:pt>
    <dgm:pt modelId="{72B31700-68A9-427B-BB67-E66F014D58BB}" type="sibTrans" cxnId="{051B1F54-69C3-4C49-B343-6631A3E3A2B0}">
      <dgm:prSet/>
      <dgm:spPr/>
      <dgm:t>
        <a:bodyPr/>
        <a:lstStyle/>
        <a:p>
          <a:endParaRPr lang="en-US"/>
        </a:p>
      </dgm:t>
    </dgm:pt>
    <dgm:pt modelId="{76848634-698E-49A8-A5A0-9DA3A10254AE}">
      <dgm:prSet phldrT="[Text]"/>
      <dgm:spPr/>
      <dgm:t>
        <a:bodyPr/>
        <a:lstStyle/>
        <a:p>
          <a:r>
            <a:rPr lang="en-US" dirty="0" smtClean="0"/>
            <a:t>Report version of DSM2 module</a:t>
          </a:r>
        </a:p>
      </dgm:t>
    </dgm:pt>
    <dgm:pt modelId="{F1E04F0F-F61F-432A-81AA-5C95B6504582}" type="parTrans" cxnId="{44EDA7B4-E66F-4DBC-BC45-E10C6B609884}">
      <dgm:prSet/>
      <dgm:spPr/>
      <dgm:t>
        <a:bodyPr/>
        <a:lstStyle/>
        <a:p>
          <a:endParaRPr lang="en-US"/>
        </a:p>
      </dgm:t>
    </dgm:pt>
    <dgm:pt modelId="{437FB433-DE9D-47C6-A2E3-844F0372355C}" type="sibTrans" cxnId="{44EDA7B4-E66F-4DBC-BC45-E10C6B609884}">
      <dgm:prSet/>
      <dgm:spPr/>
      <dgm:t>
        <a:bodyPr/>
        <a:lstStyle/>
        <a:p>
          <a:endParaRPr lang="en-US"/>
        </a:p>
      </dgm:t>
    </dgm:pt>
    <dgm:pt modelId="{5E14DAC8-63F1-4032-9CF4-93490DB30692}">
      <dgm:prSet phldrT="[Text]"/>
      <dgm:spPr/>
      <dgm:t>
        <a:bodyPr/>
        <a:lstStyle/>
        <a:p>
          <a:r>
            <a:rPr lang="en-US" dirty="0" smtClean="0"/>
            <a:t>Use command “mark, copy, paste” rather than a screen shot</a:t>
          </a:r>
          <a:endParaRPr lang="en-US" dirty="0"/>
        </a:p>
      </dgm:t>
    </dgm:pt>
    <dgm:pt modelId="{72C3ACBA-68FF-4033-8DA3-B002EBDF5D81}" type="parTrans" cxnId="{EE8897B7-2400-4EEB-9BE1-74F97AC939A2}">
      <dgm:prSet/>
      <dgm:spPr/>
      <dgm:t>
        <a:bodyPr/>
        <a:lstStyle/>
        <a:p>
          <a:endParaRPr lang="en-US"/>
        </a:p>
      </dgm:t>
    </dgm:pt>
    <dgm:pt modelId="{1EB4B9AE-B3FF-437A-9196-F05D7657CAD7}" type="sibTrans" cxnId="{EE8897B7-2400-4EEB-9BE1-74F97AC939A2}">
      <dgm:prSet/>
      <dgm:spPr/>
      <dgm:t>
        <a:bodyPr/>
        <a:lstStyle/>
        <a:p>
          <a:endParaRPr lang="en-US"/>
        </a:p>
      </dgm:t>
    </dgm:pt>
    <dgm:pt modelId="{F651184C-DE81-4A9D-9E8B-EE9A038BC587}">
      <dgm:prSet phldrT="[Text]"/>
      <dgm:spPr/>
      <dgm:t>
        <a:bodyPr/>
        <a:lstStyle/>
        <a:p>
          <a:r>
            <a:rPr lang="en-US" dirty="0" smtClean="0"/>
            <a:t>Provide background, especially how your work alters standard templates</a:t>
          </a:r>
          <a:endParaRPr lang="en-US" dirty="0"/>
        </a:p>
      </dgm:t>
    </dgm:pt>
    <dgm:pt modelId="{EF0BA484-2E48-4FAC-8A4A-790EA4901BAD}" type="parTrans" cxnId="{4C60F6E4-45E4-44E6-B7C8-582C2B9013DC}">
      <dgm:prSet/>
      <dgm:spPr/>
      <dgm:t>
        <a:bodyPr/>
        <a:lstStyle/>
        <a:p>
          <a:endParaRPr lang="en-US"/>
        </a:p>
      </dgm:t>
    </dgm:pt>
    <dgm:pt modelId="{B08BC45C-9A12-4264-A60D-00EB6D3B629F}" type="sibTrans" cxnId="{4C60F6E4-45E4-44E6-B7C8-582C2B9013DC}">
      <dgm:prSet/>
      <dgm:spPr/>
      <dgm:t>
        <a:bodyPr/>
        <a:lstStyle/>
        <a:p>
          <a:endParaRPr lang="en-US"/>
        </a:p>
      </dgm:t>
    </dgm:pt>
    <dgm:pt modelId="{246A0D8C-DB12-4CEC-8040-2ACB4517E24D}" type="pres">
      <dgm:prSet presAssocID="{AA280606-02C3-4A17-944E-4B5A8B5AEFF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66C028A-19FC-4D6C-9685-B61DFF5E4CF8}" type="pres">
      <dgm:prSet presAssocID="{7582380D-17B0-43D1-B7BA-C8B8C3AD199E}" presName="root" presStyleCnt="0"/>
      <dgm:spPr/>
    </dgm:pt>
    <dgm:pt modelId="{B73B6924-6860-42E5-9B0D-9C9A8A5C3101}" type="pres">
      <dgm:prSet presAssocID="{7582380D-17B0-43D1-B7BA-C8B8C3AD199E}" presName="rootComposite" presStyleCnt="0"/>
      <dgm:spPr/>
    </dgm:pt>
    <dgm:pt modelId="{4F64A97E-09D8-46D0-9923-ECE82CDD28C5}" type="pres">
      <dgm:prSet presAssocID="{7582380D-17B0-43D1-B7BA-C8B8C3AD199E}" presName="rootText" presStyleLbl="node1" presStyleIdx="0" presStyleCnt="1" custScaleX="394062" custScaleY="153413"/>
      <dgm:spPr/>
      <dgm:t>
        <a:bodyPr/>
        <a:lstStyle/>
        <a:p>
          <a:endParaRPr lang="en-US"/>
        </a:p>
      </dgm:t>
    </dgm:pt>
    <dgm:pt modelId="{E183083E-A5B3-4E33-9AFB-DC125F2C9BCE}" type="pres">
      <dgm:prSet presAssocID="{7582380D-17B0-43D1-B7BA-C8B8C3AD199E}" presName="rootConnector" presStyleLbl="node1" presStyleIdx="0" presStyleCnt="1"/>
      <dgm:spPr/>
      <dgm:t>
        <a:bodyPr/>
        <a:lstStyle/>
        <a:p>
          <a:endParaRPr lang="en-US"/>
        </a:p>
      </dgm:t>
    </dgm:pt>
    <dgm:pt modelId="{A0DCCD3B-E78E-450D-A0D6-AC2E64AAABBF}" type="pres">
      <dgm:prSet presAssocID="{7582380D-17B0-43D1-B7BA-C8B8C3AD199E}" presName="childShape" presStyleCnt="0"/>
      <dgm:spPr/>
    </dgm:pt>
    <dgm:pt modelId="{1491F6F2-99D9-4DF7-9C50-A8B5C66A38EE}" type="pres">
      <dgm:prSet presAssocID="{F1E04F0F-F61F-432A-81AA-5C95B6504582}" presName="Name13" presStyleLbl="parChTrans1D2" presStyleIdx="0" presStyleCnt="3"/>
      <dgm:spPr/>
      <dgm:t>
        <a:bodyPr/>
        <a:lstStyle/>
        <a:p>
          <a:endParaRPr lang="en-US"/>
        </a:p>
      </dgm:t>
    </dgm:pt>
    <dgm:pt modelId="{EE586D91-EF05-4B42-A6EC-917515E9E885}" type="pres">
      <dgm:prSet presAssocID="{76848634-698E-49A8-A5A0-9DA3A10254AE}" presName="childText" presStyleLbl="bgAcc1" presStyleIdx="0" presStyleCnt="3" custScaleX="2916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512B1E-978D-4A73-99E7-EBD849F38FD6}" type="pres">
      <dgm:prSet presAssocID="{72C3ACBA-68FF-4033-8DA3-B002EBDF5D81}" presName="Name13" presStyleLbl="parChTrans1D2" presStyleIdx="1" presStyleCnt="3"/>
      <dgm:spPr/>
      <dgm:t>
        <a:bodyPr/>
        <a:lstStyle/>
        <a:p>
          <a:endParaRPr lang="en-US"/>
        </a:p>
      </dgm:t>
    </dgm:pt>
    <dgm:pt modelId="{7A709509-009A-444E-AF53-26191083BC4A}" type="pres">
      <dgm:prSet presAssocID="{5E14DAC8-63F1-4032-9CF4-93490DB30692}" presName="childText" presStyleLbl="bgAcc1" presStyleIdx="1" presStyleCnt="3" custScaleX="2916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1BC273-01F8-4E97-9557-DACF2BA2D596}" type="pres">
      <dgm:prSet presAssocID="{EF0BA484-2E48-4FAC-8A4A-790EA4901BAD}" presName="Name13" presStyleLbl="parChTrans1D2" presStyleIdx="2" presStyleCnt="3"/>
      <dgm:spPr/>
      <dgm:t>
        <a:bodyPr/>
        <a:lstStyle/>
        <a:p>
          <a:endParaRPr lang="en-US"/>
        </a:p>
      </dgm:t>
    </dgm:pt>
    <dgm:pt modelId="{F5DFB7CE-291A-4308-A917-42EFF0BA4C74}" type="pres">
      <dgm:prSet presAssocID="{F651184C-DE81-4A9D-9E8B-EE9A038BC587}" presName="childText" presStyleLbl="bgAcc1" presStyleIdx="2" presStyleCnt="3" custScaleX="2916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B647D3-A34A-4AFD-B1F6-B28C2AE9B5A0}" type="presOf" srcId="{7582380D-17B0-43D1-B7BA-C8B8C3AD199E}" destId="{4F64A97E-09D8-46D0-9923-ECE82CDD28C5}" srcOrd="0" destOrd="0" presId="urn:microsoft.com/office/officeart/2005/8/layout/hierarchy3"/>
    <dgm:cxn modelId="{705FCE6D-D847-4128-991D-0F7D0E35B340}" type="presOf" srcId="{7582380D-17B0-43D1-B7BA-C8B8C3AD199E}" destId="{E183083E-A5B3-4E33-9AFB-DC125F2C9BCE}" srcOrd="1" destOrd="0" presId="urn:microsoft.com/office/officeart/2005/8/layout/hierarchy3"/>
    <dgm:cxn modelId="{3A9747FA-887E-46C8-A7A7-B21822854631}" type="presOf" srcId="{F1E04F0F-F61F-432A-81AA-5C95B6504582}" destId="{1491F6F2-99D9-4DF7-9C50-A8B5C66A38EE}" srcOrd="0" destOrd="0" presId="urn:microsoft.com/office/officeart/2005/8/layout/hierarchy3"/>
    <dgm:cxn modelId="{4C60F6E4-45E4-44E6-B7C8-582C2B9013DC}" srcId="{7582380D-17B0-43D1-B7BA-C8B8C3AD199E}" destId="{F651184C-DE81-4A9D-9E8B-EE9A038BC587}" srcOrd="2" destOrd="0" parTransId="{EF0BA484-2E48-4FAC-8A4A-790EA4901BAD}" sibTransId="{B08BC45C-9A12-4264-A60D-00EB6D3B629F}"/>
    <dgm:cxn modelId="{051B1F54-69C3-4C49-B343-6631A3E3A2B0}" srcId="{AA280606-02C3-4A17-944E-4B5A8B5AEFF7}" destId="{7582380D-17B0-43D1-B7BA-C8B8C3AD199E}" srcOrd="0" destOrd="0" parTransId="{571439FA-7B13-45EB-BBC5-3AD487E7E801}" sibTransId="{72B31700-68A9-427B-BB67-E66F014D58BB}"/>
    <dgm:cxn modelId="{43837B21-5FC3-4959-A7FC-461560C1E37D}" type="presOf" srcId="{5E14DAC8-63F1-4032-9CF4-93490DB30692}" destId="{7A709509-009A-444E-AF53-26191083BC4A}" srcOrd="0" destOrd="0" presId="urn:microsoft.com/office/officeart/2005/8/layout/hierarchy3"/>
    <dgm:cxn modelId="{E2EC7908-FF30-4F85-AF98-3975D5CC1D0A}" type="presOf" srcId="{76848634-698E-49A8-A5A0-9DA3A10254AE}" destId="{EE586D91-EF05-4B42-A6EC-917515E9E885}" srcOrd="0" destOrd="0" presId="urn:microsoft.com/office/officeart/2005/8/layout/hierarchy3"/>
    <dgm:cxn modelId="{6AB55A4B-727C-464E-9EC8-B6FA95B6F82C}" type="presOf" srcId="{AA280606-02C3-4A17-944E-4B5A8B5AEFF7}" destId="{246A0D8C-DB12-4CEC-8040-2ACB4517E24D}" srcOrd="0" destOrd="0" presId="urn:microsoft.com/office/officeart/2005/8/layout/hierarchy3"/>
    <dgm:cxn modelId="{44EDA7B4-E66F-4DBC-BC45-E10C6B609884}" srcId="{7582380D-17B0-43D1-B7BA-C8B8C3AD199E}" destId="{76848634-698E-49A8-A5A0-9DA3A10254AE}" srcOrd="0" destOrd="0" parTransId="{F1E04F0F-F61F-432A-81AA-5C95B6504582}" sibTransId="{437FB433-DE9D-47C6-A2E3-844F0372355C}"/>
    <dgm:cxn modelId="{DEC8EA87-E59C-4971-9AA1-6A90B41B9A7F}" type="presOf" srcId="{F651184C-DE81-4A9D-9E8B-EE9A038BC587}" destId="{F5DFB7CE-291A-4308-A917-42EFF0BA4C74}" srcOrd="0" destOrd="0" presId="urn:microsoft.com/office/officeart/2005/8/layout/hierarchy3"/>
    <dgm:cxn modelId="{D2FABA71-84F8-4AEA-91CD-97987F722841}" type="presOf" srcId="{72C3ACBA-68FF-4033-8DA3-B002EBDF5D81}" destId="{EA512B1E-978D-4A73-99E7-EBD849F38FD6}" srcOrd="0" destOrd="0" presId="urn:microsoft.com/office/officeart/2005/8/layout/hierarchy3"/>
    <dgm:cxn modelId="{EE8897B7-2400-4EEB-9BE1-74F97AC939A2}" srcId="{7582380D-17B0-43D1-B7BA-C8B8C3AD199E}" destId="{5E14DAC8-63F1-4032-9CF4-93490DB30692}" srcOrd="1" destOrd="0" parTransId="{72C3ACBA-68FF-4033-8DA3-B002EBDF5D81}" sibTransId="{1EB4B9AE-B3FF-437A-9196-F05D7657CAD7}"/>
    <dgm:cxn modelId="{9235D8CE-6862-44BF-BE91-A9C5DB281473}" type="presOf" srcId="{EF0BA484-2E48-4FAC-8A4A-790EA4901BAD}" destId="{D81BC273-01F8-4E97-9557-DACF2BA2D596}" srcOrd="0" destOrd="0" presId="urn:microsoft.com/office/officeart/2005/8/layout/hierarchy3"/>
    <dgm:cxn modelId="{61258307-E484-46F5-AA51-E61E70DFF41E}" type="presParOf" srcId="{246A0D8C-DB12-4CEC-8040-2ACB4517E24D}" destId="{066C028A-19FC-4D6C-9685-B61DFF5E4CF8}" srcOrd="0" destOrd="0" presId="urn:microsoft.com/office/officeart/2005/8/layout/hierarchy3"/>
    <dgm:cxn modelId="{4CDAEBE3-7FE7-4D7C-9143-ABD97D965525}" type="presParOf" srcId="{066C028A-19FC-4D6C-9685-B61DFF5E4CF8}" destId="{B73B6924-6860-42E5-9B0D-9C9A8A5C3101}" srcOrd="0" destOrd="0" presId="urn:microsoft.com/office/officeart/2005/8/layout/hierarchy3"/>
    <dgm:cxn modelId="{E5910A47-3EC4-4C1C-A140-A029D11E3813}" type="presParOf" srcId="{B73B6924-6860-42E5-9B0D-9C9A8A5C3101}" destId="{4F64A97E-09D8-46D0-9923-ECE82CDD28C5}" srcOrd="0" destOrd="0" presId="urn:microsoft.com/office/officeart/2005/8/layout/hierarchy3"/>
    <dgm:cxn modelId="{21E443D0-516B-4113-9067-AFC9CAF9C5DE}" type="presParOf" srcId="{B73B6924-6860-42E5-9B0D-9C9A8A5C3101}" destId="{E183083E-A5B3-4E33-9AFB-DC125F2C9BCE}" srcOrd="1" destOrd="0" presId="urn:microsoft.com/office/officeart/2005/8/layout/hierarchy3"/>
    <dgm:cxn modelId="{5DB52DAA-169F-4F13-9ECC-A0C3D202F970}" type="presParOf" srcId="{066C028A-19FC-4D6C-9685-B61DFF5E4CF8}" destId="{A0DCCD3B-E78E-450D-A0D6-AC2E64AAABBF}" srcOrd="1" destOrd="0" presId="urn:microsoft.com/office/officeart/2005/8/layout/hierarchy3"/>
    <dgm:cxn modelId="{7C5903EC-6E26-4D5C-9DCB-F90764CF70BB}" type="presParOf" srcId="{A0DCCD3B-E78E-450D-A0D6-AC2E64AAABBF}" destId="{1491F6F2-99D9-4DF7-9C50-A8B5C66A38EE}" srcOrd="0" destOrd="0" presId="urn:microsoft.com/office/officeart/2005/8/layout/hierarchy3"/>
    <dgm:cxn modelId="{FBF6D9CD-EF0C-460B-AA73-1B058FFAAF91}" type="presParOf" srcId="{A0DCCD3B-E78E-450D-A0D6-AC2E64AAABBF}" destId="{EE586D91-EF05-4B42-A6EC-917515E9E885}" srcOrd="1" destOrd="0" presId="urn:microsoft.com/office/officeart/2005/8/layout/hierarchy3"/>
    <dgm:cxn modelId="{FFCE1461-8AC8-439C-919A-96219C3D001E}" type="presParOf" srcId="{A0DCCD3B-E78E-450D-A0D6-AC2E64AAABBF}" destId="{EA512B1E-978D-4A73-99E7-EBD849F38FD6}" srcOrd="2" destOrd="0" presId="urn:microsoft.com/office/officeart/2005/8/layout/hierarchy3"/>
    <dgm:cxn modelId="{EEFDB03D-3B5C-4AA7-8BF3-3CC72B10FCEC}" type="presParOf" srcId="{A0DCCD3B-E78E-450D-A0D6-AC2E64AAABBF}" destId="{7A709509-009A-444E-AF53-26191083BC4A}" srcOrd="3" destOrd="0" presId="urn:microsoft.com/office/officeart/2005/8/layout/hierarchy3"/>
    <dgm:cxn modelId="{60342B20-F6FE-4B18-8E8E-7A71F1766359}" type="presParOf" srcId="{A0DCCD3B-E78E-450D-A0D6-AC2E64AAABBF}" destId="{D81BC273-01F8-4E97-9557-DACF2BA2D596}" srcOrd="4" destOrd="0" presId="urn:microsoft.com/office/officeart/2005/8/layout/hierarchy3"/>
    <dgm:cxn modelId="{AA5FEA5C-43BF-43C3-870F-9A8CFAD9E568}" type="presParOf" srcId="{A0DCCD3B-E78E-450D-A0D6-AC2E64AAABBF}" destId="{F5DFB7CE-291A-4308-A917-42EFF0BA4C74}" srcOrd="5" destOrd="0" presId="urn:microsoft.com/office/officeart/2005/8/layout/hierarchy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5180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</a:defRPr>
            </a:lvl1pPr>
          </a:lstStyle>
          <a:p>
            <a:r>
              <a:rPr lang="en-US"/>
              <a:t>DSM2 Users Group: "EXAMPLE: Filling in Martinez Stage"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751388" y="0"/>
            <a:ext cx="22590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r>
              <a:rPr lang="en-US"/>
              <a:t>2004.04.27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fld id="{4476CEEA-DABC-47BF-8ACE-E3D91182249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</a:defRPr>
            </a:lvl1pPr>
          </a:lstStyle>
          <a:p>
            <a:r>
              <a:rPr lang="en-US"/>
              <a:t>DSM2 Users Group: "EXAMPLE: Filling in Martinez Stage"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r>
              <a:rPr lang="en-US"/>
              <a:t>2004.04.27</a:t>
            </a:r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6612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fld id="{8D3EB24B-42D1-409E-999A-7EC16A8B48A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DSM2 Users Group: "EXAMPLE: Filling in Martinez Stage"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2004.04.27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FD88C7-F46E-4F69-9FAD-0E0ED04CBE5A}" type="slidenum">
              <a:rPr lang="en-US"/>
              <a:pPr/>
              <a:t>1</a:t>
            </a:fld>
            <a:endParaRPr lang="en-US"/>
          </a:p>
        </p:txBody>
      </p:sp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D149C9-167A-4BD9-AA64-3138B6EB96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EF07DF-22B5-4E00-8F95-BEA1F7295A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23850"/>
            <a:ext cx="1943100" cy="5772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23850"/>
            <a:ext cx="5676900" cy="5772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E2C135-A830-4FA5-93D1-B221F16DE7F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98F214-5D90-468C-9EE8-E1612B8D2B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3EFA94-9F17-410B-AA9A-F260DEB2B1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943FCC-E5AD-4FB4-8CF4-08E22A2D62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6DD5E7-EB92-448B-8263-438646674F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D5166A-F8A3-4CB7-ADBF-C664B236B1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103BCD-C163-42FC-98E8-AC80D1034F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46599E-3F99-4CED-8A4E-1771E654B8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6838C3-59F2-4A6A-A1A4-91F6901135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000099"/>
            </a:gs>
            <a:gs pos="100000">
              <a:srgbClr val="660066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238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811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latin typeface="Arial Narrow" pitchFamily="34" charset="0"/>
              </a:defRPr>
            </a:lvl1pPr>
          </a:lstStyle>
          <a:p>
            <a:fld id="{BC277BA0-9B68-44D1-BC76-DE0CC178EB95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hyperlink" Target="mailto:minyu@water.ca.gov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minyu@water.ca.gov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AutoShape 2"/>
          <p:cNvSpPr>
            <a:spLocks noGrp="1" noChangeArrowheads="1"/>
          </p:cNvSpPr>
          <p:nvPr>
            <p:ph type="ctrTitle"/>
          </p:nvPr>
        </p:nvSpPr>
        <p:spPr>
          <a:xfrm>
            <a:off x="685800" y="963613"/>
            <a:ext cx="8183563" cy="1143000"/>
          </a:xfrm>
          <a:prstGeom prst="irregularSeal1">
            <a:avLst/>
          </a:prstGeom>
          <a:ln/>
        </p:spPr>
        <p:txBody>
          <a:bodyPr/>
          <a:lstStyle/>
          <a:p>
            <a:r>
              <a:rPr lang="en-US" sz="3600" dirty="0" smtClean="0"/>
              <a:t>DSM2 Users Group</a:t>
            </a:r>
            <a:endParaRPr lang="en-US" sz="3600" dirty="0"/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2850" y="2732088"/>
            <a:ext cx="6954838" cy="3355975"/>
          </a:xfrm>
        </p:spPr>
        <p:txBody>
          <a:bodyPr/>
          <a:lstStyle/>
          <a:p>
            <a:r>
              <a:rPr lang="en-US" dirty="0"/>
              <a:t>DSM2 Training</a:t>
            </a:r>
          </a:p>
          <a:p>
            <a:r>
              <a:rPr lang="en-US" dirty="0" smtClean="0"/>
              <a:t>September 15-17, 2009</a:t>
            </a:r>
            <a:endParaRPr lang="en-US" dirty="0"/>
          </a:p>
          <a:p>
            <a:endParaRPr lang="en-US" dirty="0"/>
          </a:p>
          <a:p>
            <a:pPr algn="l"/>
            <a:r>
              <a:rPr lang="en-US" dirty="0">
                <a:solidFill>
                  <a:srgbClr val="6666FF"/>
                </a:solidFill>
              </a:rPr>
              <a:t>	</a:t>
            </a:r>
            <a:r>
              <a:rPr lang="en-US" dirty="0" smtClean="0">
                <a:solidFill>
                  <a:srgbClr val="6666FF"/>
                </a:solidFill>
              </a:rPr>
              <a:t>Min Yu, P.E.</a:t>
            </a:r>
            <a:endParaRPr lang="en-US" sz="2400" dirty="0">
              <a:solidFill>
                <a:srgbClr val="6666FF"/>
              </a:solidFill>
            </a:endParaRPr>
          </a:p>
          <a:p>
            <a:pPr algn="l"/>
            <a:r>
              <a:rPr lang="en-US" sz="2400" dirty="0">
                <a:solidFill>
                  <a:srgbClr val="6666FF"/>
                </a:solidFill>
              </a:rPr>
              <a:t>	Delta Modeling Section</a:t>
            </a:r>
          </a:p>
          <a:p>
            <a:pPr algn="l"/>
            <a:r>
              <a:rPr lang="en-US" sz="2400" dirty="0">
                <a:solidFill>
                  <a:srgbClr val="6666FF"/>
                </a:solidFill>
              </a:rPr>
              <a:t>	California Department of Water Resources</a:t>
            </a:r>
          </a:p>
          <a:p>
            <a:pPr algn="l"/>
            <a:endParaRPr lang="en-US" sz="2400" dirty="0">
              <a:solidFill>
                <a:srgbClr val="6666FF"/>
              </a:solidFill>
            </a:endParaRPr>
          </a:p>
          <a:p>
            <a:pPr algn="l"/>
            <a:endParaRPr lang="en-US" sz="2400" dirty="0">
              <a:solidFill>
                <a:srgbClr val="6666FF"/>
              </a:solidFill>
            </a:endParaRPr>
          </a:p>
        </p:txBody>
      </p:sp>
      <p:pic>
        <p:nvPicPr>
          <p:cNvPr id="381956" name="Picture 4" descr="dwrani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52513" y="4972050"/>
            <a:ext cx="1035050" cy="11017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Min </a:t>
            </a:r>
            <a:r>
              <a:rPr lang="en-US" dirty="0" smtClean="0"/>
              <a:t>Yu</a:t>
            </a:r>
          </a:p>
          <a:p>
            <a:pPr algn="ctr">
              <a:buNone/>
            </a:pPr>
            <a:r>
              <a:rPr lang="en-US" dirty="0" smtClean="0"/>
              <a:t>Delta </a:t>
            </a:r>
            <a:r>
              <a:rPr lang="en-US" dirty="0" smtClean="0"/>
              <a:t>Modeling Section</a:t>
            </a:r>
          </a:p>
          <a:p>
            <a:pPr algn="ctr">
              <a:buNone/>
            </a:pPr>
            <a:r>
              <a:rPr lang="en-US" i="1" dirty="0" smtClean="0">
                <a:hlinkClick r:id="rId2"/>
              </a:rPr>
              <a:t>minyu@water.ca.gov</a:t>
            </a:r>
            <a:endParaRPr lang="en-US" i="1" dirty="0" smtClean="0"/>
          </a:p>
          <a:p>
            <a:pPr algn="ctr">
              <a:buNone/>
            </a:pPr>
            <a:r>
              <a:rPr lang="en-US" dirty="0" smtClean="0"/>
              <a:t>916.653.5225</a:t>
            </a:r>
          </a:p>
          <a:p>
            <a:pPr algn="ctr">
              <a:buNone/>
            </a:pPr>
            <a:endParaRPr lang="en-US" i="1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34" name="Picture 10" descr="C:\Documents and Settings\minyu\Local Settings\Temporary Internet Files\Content.IE5\M6AMB87K\MCj0287313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9834" y="435428"/>
            <a:ext cx="1887648" cy="153154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DSM2UG objective</a:t>
            </a:r>
          </a:p>
          <a:p>
            <a:r>
              <a:rPr lang="en-US" dirty="0" smtClean="0"/>
              <a:t>DSM2UG activities</a:t>
            </a:r>
          </a:p>
          <a:p>
            <a:r>
              <a:rPr lang="en-US" dirty="0" smtClean="0"/>
              <a:t>Additional technical support</a:t>
            </a:r>
          </a:p>
          <a:p>
            <a:pPr lvl="1"/>
            <a:r>
              <a:rPr lang="en-US" dirty="0" smtClean="0"/>
              <a:t>Questions</a:t>
            </a:r>
          </a:p>
          <a:p>
            <a:pPr lvl="1"/>
            <a:r>
              <a:rPr lang="en-US" dirty="0" smtClean="0"/>
              <a:t>Issues</a:t>
            </a:r>
          </a:p>
          <a:p>
            <a:pPr lvl="1"/>
            <a:r>
              <a:rPr lang="en-US" dirty="0" smtClean="0"/>
              <a:t>Features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DSM2UG was initiated in Jan. 2004</a:t>
            </a:r>
          </a:p>
          <a:p>
            <a:r>
              <a:rPr lang="en-US" dirty="0" smtClean="0"/>
              <a:t>A well-established model user group with 50</a:t>
            </a:r>
            <a:r>
              <a:rPr lang="en-US" baseline="30000" dirty="0" smtClean="0"/>
              <a:t>+</a:t>
            </a:r>
            <a:r>
              <a:rPr lang="en-US" dirty="0" smtClean="0"/>
              <a:t> members</a:t>
            </a:r>
          </a:p>
          <a:p>
            <a:r>
              <a:rPr lang="en-US" dirty="0" smtClean="0"/>
              <a:t>How to become a member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DSM2UG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To promote the exchange of ideas, information, and issues involving the use of DSM2 and/or the development of any newer version of DSM2 in the future.</a:t>
            </a:r>
            <a:r>
              <a:rPr lang="en-US" sz="2000" dirty="0" smtClean="0"/>
              <a:t>	</a:t>
            </a:r>
            <a:endParaRPr lang="en-US" sz="18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DSM2UG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13" name="Diagram 12"/>
          <p:cNvGraphicFramePr/>
          <p:nvPr/>
        </p:nvGraphicFramePr>
        <p:xfrm>
          <a:off x="1560648" y="2168218"/>
          <a:ext cx="6096000" cy="325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3" name="Picture 11" descr="C:\Documents and Settings\minyu\Local Settings\Temporary Internet Files\Content.IE5\7Q658622\MCj0237491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3608" y="2396259"/>
            <a:ext cx="2086824" cy="227845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7" name="Diagram 6"/>
          <p:cNvGraphicFramePr/>
          <p:nvPr/>
        </p:nvGraphicFramePr>
        <p:xfrm>
          <a:off x="449943" y="1480458"/>
          <a:ext cx="6551650" cy="427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report issues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099" name="Picture 3" descr="C:\Documents and Settings\minyu\Local Settings\Temporary Internet Files\Content.IE5\V9S5T2JG\MCj0426084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96342" y="3585484"/>
            <a:ext cx="1841500" cy="163195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report issues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6" name="Diagram 5"/>
          <p:cNvGraphicFramePr/>
          <p:nvPr/>
        </p:nvGraphicFramePr>
        <p:xfrm>
          <a:off x="1309618" y="2931937"/>
          <a:ext cx="6096000" cy="3432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request features</a:t>
            </a:r>
          </a:p>
          <a:p>
            <a:pPr lvl="1"/>
            <a:r>
              <a:rPr lang="en-US" dirty="0" smtClean="0"/>
              <a:t>Send an email to </a:t>
            </a:r>
            <a:r>
              <a:rPr lang="en-US" dirty="0" smtClean="0">
                <a:hlinkClick r:id="rId2"/>
              </a:rPr>
              <a:t>minyu@water.ca.gov</a:t>
            </a:r>
            <a:r>
              <a:rPr lang="en-US" dirty="0" smtClean="0"/>
              <a:t>, and requested features get put in a cue in the issue tracking system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8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99FF33"/>
      </a:accent1>
      <a:accent2>
        <a:srgbClr val="00FFFF"/>
      </a:accent2>
      <a:accent3>
        <a:srgbClr val="AAAAFF"/>
      </a:accent3>
      <a:accent4>
        <a:srgbClr val="DADADA"/>
      </a:accent4>
      <a:accent5>
        <a:srgbClr val="CAFFAD"/>
      </a:accent5>
      <a:accent6>
        <a:srgbClr val="00E7E7"/>
      </a:accent6>
      <a:hlink>
        <a:srgbClr val="CCECFF"/>
      </a:hlink>
      <a:folHlink>
        <a:srgbClr val="969696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99FF33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CAFFAD"/>
        </a:accent5>
        <a:accent6>
          <a:srgbClr val="00E7E7"/>
        </a:accent6>
        <a:hlink>
          <a:srgbClr val="CCECFF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CCFFCC"/>
        </a:accent1>
        <a:accent2>
          <a:srgbClr val="FF0000"/>
        </a:accent2>
        <a:accent3>
          <a:srgbClr val="AAAAFF"/>
        </a:accent3>
        <a:accent4>
          <a:srgbClr val="DADADA"/>
        </a:accent4>
        <a:accent5>
          <a:srgbClr val="E2FFE2"/>
        </a:accent5>
        <a:accent6>
          <a:srgbClr val="E70000"/>
        </a:accent6>
        <a:hlink>
          <a:srgbClr val="CCECFF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35071</TotalTime>
  <Words>208</Words>
  <Application>Microsoft Office PowerPoint</Application>
  <PresentationFormat>On-screen Show (4:3)</PresentationFormat>
  <Paragraphs>69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Blank Presentation</vt:lpstr>
      <vt:lpstr>DSM2 Users Group</vt:lpstr>
      <vt:lpstr>Outline</vt:lpstr>
      <vt:lpstr>Overview</vt:lpstr>
      <vt:lpstr>DSM2UG Objective</vt:lpstr>
      <vt:lpstr>DSM2UG Activities</vt:lpstr>
      <vt:lpstr>Questions</vt:lpstr>
      <vt:lpstr>Issues</vt:lpstr>
      <vt:lpstr>Issues</vt:lpstr>
      <vt:lpstr>Features</vt:lpstr>
      <vt:lpstr>Contact</vt:lpstr>
    </vt:vector>
  </TitlesOfParts>
  <Manager>Bob Suits</Manager>
  <Company>Department of Water Resources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EXAMPLE: Filling In Stage at Martinez</dc:title>
  <dc:subject>DSM2 Users Group</dc:subject>
  <dc:creator>Michael Mierzwa</dc:creator>
  <cp:keywords>Stage, Martinez, Astronomical, Filling In, HYDRO</cp:keywords>
  <cp:lastModifiedBy>Min Yu</cp:lastModifiedBy>
  <cp:revision>599</cp:revision>
  <cp:lastPrinted>2001-10-29T22:33:12Z</cp:lastPrinted>
  <dcterms:created xsi:type="dcterms:W3CDTF">2000-01-22T00:01:28Z</dcterms:created>
  <dcterms:modified xsi:type="dcterms:W3CDTF">2009-09-03T16:59:10Z</dcterms:modified>
  <cp:category>HYDRO</cp:category>
</cp:coreProperties>
</file>