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9" r:id="rId2"/>
    <p:sldId id="430" r:id="rId3"/>
    <p:sldId id="460" r:id="rId4"/>
    <p:sldId id="463" r:id="rId5"/>
    <p:sldId id="464" r:id="rId6"/>
    <p:sldId id="469" r:id="rId7"/>
    <p:sldId id="470" r:id="rId8"/>
    <p:sldId id="471" r:id="rId9"/>
    <p:sldId id="465" r:id="rId10"/>
    <p:sldId id="448" r:id="rId11"/>
    <p:sldId id="473" r:id="rId12"/>
    <p:sldId id="452" r:id="rId13"/>
    <p:sldId id="454" r:id="rId14"/>
    <p:sldId id="472" r:id="rId15"/>
    <p:sldId id="455" r:id="rId16"/>
    <p:sldId id="456" r:id="rId17"/>
    <p:sldId id="458" r:id="rId18"/>
    <p:sldId id="474" r:id="rId19"/>
    <p:sldId id="457" r:id="rId20"/>
    <p:sldId id="453" r:id="rId21"/>
    <p:sldId id="45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66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</a:t>
            </a:r>
            <a:r>
              <a:rPr lang="en-US" baseline="0" smtClean="0"/>
              <a:t>I/O files.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hydro.in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grid_tutorial_base.in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input_boundary_hydro_tutorial.in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 Ph.D.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472" y="1461408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9152" y="3350411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EC at </a:t>
            </a:r>
          </a:p>
          <a:p>
            <a:r>
              <a:rPr lang="en-US" sz="2000" dirty="0" smtClean="0"/>
              <a:t>downstream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Other TS input (gates)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" y="2781981"/>
            <a:ext cx="81343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2" y="1593742"/>
            <a:ext cx="8132736" cy="4512589"/>
          </a:xfrm>
        </p:spPr>
        <p:txBody>
          <a:bodyPr/>
          <a:lstStyle/>
          <a:p>
            <a:r>
              <a:rPr lang="en-US" dirty="0" smtClean="0"/>
              <a:t>Default value -&gt; time series -&gt; </a:t>
            </a:r>
            <a:r>
              <a:rPr lang="en-US" dirty="0" err="1" smtClean="0"/>
              <a:t>oprule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r>
              <a:rPr lang="en-US" dirty="0" smtClean="0"/>
              <a:t>Restart files </a:t>
            </a:r>
          </a:p>
          <a:p>
            <a:pPr>
              <a:buNone/>
            </a:pPr>
            <a:r>
              <a:rPr lang="en-US" dirty="0" smtClean="0"/>
              <a:t>   replace the default</a:t>
            </a:r>
          </a:p>
          <a:p>
            <a:pPr>
              <a:buNone/>
            </a:pPr>
            <a:r>
              <a:rPr lang="en-US" dirty="0" smtClean="0"/>
              <a:t>   (warm start)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1" y="1209675"/>
            <a:ext cx="3467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(cold start)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8471" y="1171575"/>
            <a:ext cx="4191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6200000" flipH="1">
            <a:off x="2803072" y="2748642"/>
            <a:ext cx="2503715" cy="2362199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811486" y="5170715"/>
            <a:ext cx="1730828" cy="25037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06" y="1207634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897" y="3935866"/>
            <a:ext cx="5010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491344" y="2797629"/>
            <a:ext cx="3690257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76057" y="5529943"/>
            <a:ext cx="3320143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4887686" y="3026229"/>
            <a:ext cx="914400" cy="914400"/>
          </a:xfrm>
          <a:prstGeom prst="bentConnector3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22371" y="3015343"/>
            <a:ext cx="914400" cy="91440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4054929" y="3706585"/>
            <a:ext cx="2471057" cy="1132114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2983" y="4874411"/>
            <a:ext cx="32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 GRID and flow data</a:t>
            </a:r>
          </a:p>
          <a:p>
            <a:r>
              <a:rPr lang="en-US" sz="2000" dirty="0" smtClean="0"/>
              <a:t> to </a:t>
            </a:r>
            <a:r>
              <a:rPr lang="en-US" sz="2000" dirty="0" err="1" smtClean="0"/>
              <a:t>Qual</a:t>
            </a:r>
            <a:r>
              <a:rPr lang="en-US" sz="2000" dirty="0" smtClean="0"/>
              <a:t> and PTM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input for QUAL (record of all HYDRO input)</a:t>
            </a:r>
          </a:p>
          <a:p>
            <a:r>
              <a:rPr lang="en-US" dirty="0" smtClean="0"/>
              <a:t>Flow Field</a:t>
            </a:r>
          </a:p>
          <a:p>
            <a:r>
              <a:rPr lang="en-US" dirty="0" smtClean="0"/>
              <a:t>Has own time step, spatial step</a:t>
            </a:r>
          </a:p>
          <a:p>
            <a:r>
              <a:rPr lang="en-US" dirty="0" smtClean="0"/>
              <a:t>HDF5 Viewer to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output?</a:t>
            </a:r>
          </a:p>
          <a:p>
            <a:pPr lvl="1"/>
            <a:r>
              <a:rPr lang="en-US" dirty="0" smtClean="0"/>
              <a:t>Flow, Stage, </a:t>
            </a:r>
            <a:r>
              <a:rPr lang="en-US" dirty="0" err="1" smtClean="0"/>
              <a:t>Vel</a:t>
            </a:r>
            <a:r>
              <a:rPr lang="en-US" dirty="0" smtClean="0"/>
              <a:t>, EC…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Formats text and DSS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446" y="1726747"/>
            <a:ext cx="687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Time Series(gates, sources)</a:t>
            </a:r>
          </a:p>
          <a:p>
            <a:r>
              <a:rPr lang="en-US" dirty="0" smtClean="0"/>
              <a:t>Gate Op: Default, Time Series, Op Rule</a:t>
            </a:r>
          </a:p>
          <a:p>
            <a:r>
              <a:rPr lang="en-US" dirty="0" smtClean="0"/>
              <a:t>Initial 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Echoed input</a:t>
            </a:r>
          </a:p>
          <a:p>
            <a:r>
              <a:rPr lang="en-US" dirty="0" smtClean="0"/>
              <a:t>Time Series Output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v6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No “priorities” in DSS</a:t>
            </a:r>
          </a:p>
          <a:p>
            <a:r>
              <a:rPr lang="en-US" dirty="0" smtClean="0"/>
              <a:t>Link between Hydro and </a:t>
            </a:r>
            <a:r>
              <a:rPr lang="en-US" dirty="0" err="1" smtClean="0"/>
              <a:t>Qual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Replaces some constant inputs with time series data, e.g. a realistic tide.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4909457" cy="4637314"/>
          </a:xfrm>
        </p:spPr>
        <p:txBody>
          <a:bodyPr/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800" dirty="0" smtClean="0"/>
              <a:t>ENVVAR</a:t>
            </a:r>
          </a:p>
          <a:p>
            <a:pPr lvl="1"/>
            <a:r>
              <a:rPr lang="en-US" sz="1800" dirty="0" smtClean="0"/>
              <a:t>SCALAR</a:t>
            </a:r>
          </a:p>
          <a:p>
            <a:pPr lvl="1"/>
            <a:r>
              <a:rPr lang="en-US" sz="1800" dirty="0" smtClean="0"/>
              <a:t>IO_FILE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299" y="272143"/>
            <a:ext cx="494831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Reservoir</a:t>
            </a:r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Transfer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529" y="4578124"/>
            <a:ext cx="4371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3982" y="1360715"/>
            <a:ext cx="5934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8001001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Hydro is stage or flow (including source/sink)</a:t>
            </a:r>
          </a:p>
          <a:p>
            <a:pPr lvl="2"/>
            <a:r>
              <a:rPr lang="en-US" dirty="0" smtClean="0"/>
              <a:t>Default is no-flow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0349" y="2945415"/>
            <a:ext cx="49625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2789" y="4057982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Example with </a:t>
            </a:r>
          </a:p>
          <a:p>
            <a:pPr algn="l"/>
            <a:r>
              <a:rPr lang="en-US" sz="2000" dirty="0" smtClean="0"/>
              <a:t>constant flow </a:t>
            </a:r>
          </a:p>
          <a:p>
            <a:pPr algn="l"/>
            <a:r>
              <a:rPr lang="en-US" sz="2000" dirty="0" smtClean="0"/>
              <a:t>and stage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Specifying flow and stage in time series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2484664"/>
            <a:ext cx="72580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Downstream stage time series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71" y="1943099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1240972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 for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Concentration for every inflow</a:t>
            </a:r>
          </a:p>
          <a:p>
            <a:pPr lvl="1"/>
            <a:r>
              <a:rPr lang="en-US" dirty="0" smtClean="0"/>
              <a:t>Concentration for tidal boundary</a:t>
            </a:r>
          </a:p>
          <a:p>
            <a:pPr lvl="1"/>
            <a:r>
              <a:rPr lang="en-US" dirty="0" smtClean="0"/>
              <a:t>Default zero with warning</a:t>
            </a:r>
          </a:p>
          <a:p>
            <a:pPr lvl="1"/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(use same </a:t>
            </a:r>
            <a:r>
              <a:rPr lang="en-US" dirty="0" smtClean="0"/>
              <a:t>name )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48" y="3810000"/>
            <a:ext cx="7258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632857" y="5083628"/>
            <a:ext cx="1698171" cy="40277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672943" y="3733800"/>
            <a:ext cx="914400" cy="91440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7"/>
          </p:cNvCxnSpPr>
          <p:nvPr/>
        </p:nvCxnSpPr>
        <p:spPr bwMode="auto">
          <a:xfrm rot="10800000" flipV="1">
            <a:off x="3082337" y="3777341"/>
            <a:ext cx="3209607" cy="13652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j043475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537857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35369</TotalTime>
  <Words>546</Words>
  <Application>Microsoft Office PowerPoint</Application>
  <PresentationFormat>On-screen Show (4:3)</PresentationFormat>
  <Paragraphs>152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DSM2 Simulation Input and Output</vt:lpstr>
      <vt:lpstr>Topics</vt:lpstr>
      <vt:lpstr>Basic Input</vt:lpstr>
      <vt:lpstr>Input</vt:lpstr>
      <vt:lpstr>Basic Input</vt:lpstr>
      <vt:lpstr>Basic Input</vt:lpstr>
      <vt:lpstr>Basic Input</vt:lpstr>
      <vt:lpstr>Basic Input</vt:lpstr>
      <vt:lpstr>Basic Input</vt:lpstr>
      <vt:lpstr>Slide 10</vt:lpstr>
      <vt:lpstr>Slide 11</vt:lpstr>
      <vt:lpstr>Gate Control</vt:lpstr>
      <vt:lpstr>Initial Condition Input</vt:lpstr>
      <vt:lpstr>Initial Condition Input</vt:lpstr>
      <vt:lpstr>Tidefile </vt:lpstr>
      <vt:lpstr>Tidefile</vt:lpstr>
      <vt:lpstr>Time Series Output</vt:lpstr>
      <vt:lpstr>Time Series Output</vt:lpstr>
      <vt:lpstr>Echo Input File</vt:lpstr>
      <vt:lpstr>For v6 Users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691</cp:revision>
  <cp:lastPrinted>2001-10-29T22:33:12Z</cp:lastPrinted>
  <dcterms:created xsi:type="dcterms:W3CDTF">2000-01-22T00:01:28Z</dcterms:created>
  <dcterms:modified xsi:type="dcterms:W3CDTF">2009-08-31T23:17:38Z</dcterms:modified>
  <cp:category>HYDRO</cp:category>
</cp:coreProperties>
</file>