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80" r:id="rId5"/>
    <p:sldId id="261" r:id="rId6"/>
    <p:sldId id="259" r:id="rId7"/>
    <p:sldId id="267" r:id="rId8"/>
    <p:sldId id="268" r:id="rId9"/>
    <p:sldId id="270" r:id="rId10"/>
    <p:sldId id="278" r:id="rId11"/>
    <p:sldId id="260" r:id="rId12"/>
    <p:sldId id="275" r:id="rId13"/>
    <p:sldId id="273" r:id="rId14"/>
    <p:sldId id="272" r:id="rId15"/>
    <p:sldId id="276" r:id="rId16"/>
    <p:sldId id="282" r:id="rId17"/>
    <p:sldId id="262" r:id="rId18"/>
    <p:sldId id="26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4" autoAdjust="0"/>
  </p:normalViewPr>
  <p:slideViewPr>
    <p:cSldViewPr>
      <p:cViewPr varScale="1">
        <p:scale>
          <a:sx n="76" d="100"/>
          <a:sy n="76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8D70-E694-4C4D-B96B-C3A6E4A6D82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10000"/>
            <a:ext cx="5638800" cy="17526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Kevin Kao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Delta Modeling Section</a:t>
            </a:r>
          </a:p>
          <a:p>
            <a:pPr lvl="0" algn="l"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California Department of Water Resources</a:t>
            </a:r>
          </a:p>
          <a:p>
            <a:endParaRPr lang="en-US" dirty="0"/>
          </a:p>
        </p:txBody>
      </p:sp>
      <p:pic>
        <p:nvPicPr>
          <p:cNvPr id="5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27475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343025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667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Add directions here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%DSM2_HOME%\vista\bin</a:t>
            </a:r>
          </a:p>
          <a:p>
            <a:r>
              <a:rPr lang="en-US" sz="2000" dirty="0" smtClean="0"/>
              <a:t>%VISTA_HOME%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11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Yes, but you will have to change some Environment variables.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981200"/>
            <a:ext cx="4423327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overwritten</a:t>
            </a:r>
          </a:p>
          <a:p>
            <a:r>
              <a:rPr lang="en-US" sz="2400" dirty="0" smtClean="0"/>
              <a:t>Version control exe retained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Arial" charset="0"/>
              </a:rPr>
              <a:t>                </a:t>
            </a:r>
            <a:r>
              <a:rPr lang="en-US" sz="2000">
                <a:latin typeface="Arial" charset="0"/>
                <a:sym typeface="Wingdings" pitchFamily="2" charset="2"/>
              </a:rPr>
              <a:t> All Programs  DSM2v8  DSM2_documentation</a:t>
            </a:r>
          </a:p>
        </p:txBody>
      </p:sp>
      <p:pic>
        <p:nvPicPr>
          <p:cNvPr id="1185797" name="Picture 5" descr="0511-0812-0802-1129_Polar_Bear_Coaching_Young_Penguin_Soccer_Players_clipart_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4175"/>
            <a:ext cx="3244850" cy="1825625"/>
          </a:xfrm>
          <a:prstGeom prst="rect">
            <a:avLst/>
          </a:prstGeom>
          <a:noFill/>
        </p:spPr>
      </p:pic>
      <p:sp>
        <p:nvSpPr>
          <p:cNvPr id="1185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1447800"/>
            <a:ext cx="64008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>
                <a:solidFill>
                  <a:srgbClr val="0099FF"/>
                </a:solidFill>
                <a:effectLst/>
              </a:rPr>
              <a:t>DSM2 Documentation</a:t>
            </a:r>
          </a:p>
        </p:txBody>
      </p:sp>
      <p:sp>
        <p:nvSpPr>
          <p:cNvPr id="1185800" name="WordArt 8"/>
          <p:cNvSpPr>
            <a:spLocks noChangeArrowheads="1" noChangeShapeType="1" noTextEdit="1"/>
          </p:cNvSpPr>
          <p:nvPr/>
        </p:nvSpPr>
        <p:spPr bwMode="auto">
          <a:xfrm>
            <a:off x="34290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pic>
        <p:nvPicPr>
          <p:cNvPr id="1185803" name="Picture 11" descr="start 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1123950" cy="274638"/>
          </a:xfrm>
          <a:prstGeom prst="rect">
            <a:avLst/>
          </a:prstGeom>
          <a:noFill/>
        </p:spPr>
      </p:pic>
      <p:pic>
        <p:nvPicPr>
          <p:cNvPr id="1185804" name="Picture 12" descr="document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9338" y="3048000"/>
            <a:ext cx="450532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34" y="1143000"/>
            <a:ext cx="2226666" cy="39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67" y="1320466"/>
            <a:ext cx="2373333" cy="241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9666" y="1103134"/>
            <a:ext cx="2053334" cy="11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2" descr="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6275" y="2314575"/>
            <a:ext cx="4505325" cy="370522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DSM2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1219200" y="2819400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4290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357</Words>
  <Application>Microsoft Office PowerPoint</Application>
  <PresentationFormat>On-screen Show (4:3)</PresentationFormat>
  <Paragraphs>82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DSM2 Installation</vt:lpstr>
      <vt:lpstr>DSM2 Website</vt:lpstr>
      <vt:lpstr>Install DSM2</vt:lpstr>
      <vt:lpstr>DSM2 Documentation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17</vt:lpstr>
      <vt:lpstr>Install Notepad++</vt:lpstr>
      <vt:lpstr>DSM2 Documentation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71</cp:revision>
  <dcterms:created xsi:type="dcterms:W3CDTF">2009-08-25T17:49:01Z</dcterms:created>
  <dcterms:modified xsi:type="dcterms:W3CDTF">2009-08-27T15:28:12Z</dcterms:modified>
</cp:coreProperties>
</file>