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57" r:id="rId4"/>
    <p:sldId id="261" r:id="rId5"/>
    <p:sldId id="259" r:id="rId6"/>
    <p:sldId id="267" r:id="rId7"/>
    <p:sldId id="268" r:id="rId8"/>
    <p:sldId id="270" r:id="rId9"/>
    <p:sldId id="260" r:id="rId10"/>
    <p:sldId id="275" r:id="rId11"/>
    <p:sldId id="273" r:id="rId12"/>
    <p:sldId id="272" r:id="rId13"/>
    <p:sldId id="276" r:id="rId14"/>
    <p:sldId id="277" r:id="rId15"/>
    <p:sldId id="262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43" autoAdjust="0"/>
  </p:normalViewPr>
  <p:slideViewPr>
    <p:cSldViewPr>
      <p:cViewPr varScale="1">
        <p:scale>
          <a:sx n="68" d="100"/>
          <a:sy n="68" d="100"/>
        </p:scale>
        <p:origin x="-8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500BC-1B18-4842-B814-979EB9601F1E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1E83A-B2A6-4A88-A3A1-5D9650D038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b-west.dl.sourceforge.net/sourceforge/notepad-plus/npp.5.4.2.Installer.exe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will cover this in detail.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2400" dirty="0" smtClean="0"/>
              <a:t>Hydro.exe and Qual.exe overwritten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common_input</a:t>
            </a:r>
            <a:r>
              <a:rPr lang="en-US" sz="2400" dirty="0" smtClean="0"/>
              <a:t> augmented, nothing will be changed</a:t>
            </a:r>
          </a:p>
          <a:p>
            <a:pPr lvl="1"/>
            <a:r>
              <a:rPr lang="en-US" sz="2400" dirty="0" smtClean="0"/>
              <a:t>/scripts replaced</a:t>
            </a:r>
          </a:p>
          <a:p>
            <a:pPr lvl="1"/>
            <a:r>
              <a:rPr lang="en-US" sz="2400" dirty="0" smtClean="0"/>
              <a:t>/</a:t>
            </a:r>
            <a:r>
              <a:rPr lang="en-US" sz="2400" dirty="0" err="1" smtClean="0"/>
              <a:t>study_templates</a:t>
            </a:r>
            <a:r>
              <a:rPr lang="en-US" sz="2400" dirty="0" smtClean="0"/>
              <a:t> replaced</a:t>
            </a:r>
          </a:p>
          <a:p>
            <a:pPr lvl="1"/>
            <a:r>
              <a:rPr lang="en-US" sz="2400" dirty="0" smtClean="0"/>
              <a:t>/study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input files are added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but old files are not changed.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 Notepad++ from here: </a:t>
            </a:r>
          </a:p>
          <a:p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http://superb-west.dl.sourceforge.net/sourceforge/notepad-plus/npp.5.4.2.Installer.exe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 Notepad++ with the option “Don’t use %APPDATA%”.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 the file “userDefineLang.xml” under “your dsm2_8 directory\extras\notepad++ “(e.g., “D:\delta\dsm2\extras\notepad++ “ ) to your Notepad++ installation folder (e.g., “C:\Program Files\Notepad++”).</a:t>
            </a:r>
          </a:p>
          <a:p>
            <a:pPr lvl="0"/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working with tables you will want the columns to line up, so it is useful if all the characters are the same width – this is known as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Only a few fonts are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Courier New and Courier. Due to a quirk of notepad++, if you want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monospace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you need to set the global default. The way to do this is to go to Settings-&gt;Style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Configurator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edit Global Styles font to be Courier New.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directory structure</a:t>
            </a:r>
            <a:r>
              <a:rPr lang="en-US" baseline="0" dirty="0" smtClean="0"/>
              <a:t> reflects how we would like to manage the distribution and data</a:t>
            </a:r>
            <a:endParaRPr lang="en-US" dirty="0" smtClean="0"/>
          </a:p>
          <a:p>
            <a:r>
              <a:rPr lang="en-US" dirty="0" smtClean="0"/>
              <a:t>Read-only : </a:t>
            </a:r>
            <a:r>
              <a:rPr lang="en-US" dirty="0" err="1" smtClean="0"/>
              <a:t>common_input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study_templates</a:t>
            </a:r>
            <a:endParaRPr lang="en-US" baseline="0" dirty="0" smtClean="0"/>
          </a:p>
          <a:p>
            <a:r>
              <a:rPr lang="en-US" baseline="0" dirty="0" smtClean="0"/>
              <a:t>User area:  studies</a:t>
            </a:r>
          </a:p>
          <a:p>
            <a:r>
              <a:rPr lang="en-US" baseline="0" dirty="0" smtClean="0"/>
              <a:t>Documentation – you can go directly to shortcut or you launch from the start menu</a:t>
            </a:r>
          </a:p>
          <a:p>
            <a:r>
              <a:rPr lang="en-US" baseline="0" dirty="0" smtClean="0"/>
              <a:t>Grid map – is also in the documentation folder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Eli is going to talk about archiving and multiple installation strategies later and this version stuff is going to come up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going to use introduce other tools in class for viewing DSS and HDF5 files. Instructions for getting these should be on the web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1E83A-B2A6-4A88-A3A1-5D9650D0381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1FB89-835D-464F-A26E-B0A973C390E0}" type="datetimeFigureOut">
              <a:rPr lang="en-US" smtClean="0"/>
              <a:pPr/>
              <a:t>8/26/2009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866F-F11C-48AF-B8C8-AF16C28F6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DSM2 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FAQ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Can I just move my installation?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5" y="1219201"/>
            <a:ext cx="3990476" cy="46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>
          <a:xfrm>
            <a:off x="1219200" y="4800600"/>
            <a:ext cx="1447800" cy="5334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4267200" cy="477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2"/>
          <p:cNvSpPr/>
          <p:nvPr/>
        </p:nvSpPr>
        <p:spPr>
          <a:xfrm>
            <a:off x="5562600" y="4495800"/>
            <a:ext cx="3276600" cy="1066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anchor="ctr" anchorCtr="1">
            <a:noAutofit/>
          </a:bodyPr>
          <a:lstStyle/>
          <a:p>
            <a:r>
              <a:rPr lang="en-US" sz="2000" dirty="0" smtClean="0"/>
              <a:t>%DSM2_HOME%\bin</a:t>
            </a:r>
          </a:p>
          <a:p>
            <a:r>
              <a:rPr lang="en-US" sz="2000" dirty="0" smtClean="0"/>
              <a:t>%DSM2_HOME%\</a:t>
            </a:r>
            <a:r>
              <a:rPr lang="en-US" sz="2000" dirty="0" smtClean="0"/>
              <a:t>vista\bin</a:t>
            </a:r>
          </a:p>
          <a:p>
            <a:r>
              <a:rPr lang="en-US" sz="2000" dirty="0" smtClean="0"/>
              <a:t>%VISTA_HOME%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10600" cy="792162"/>
          </a:xfrm>
        </p:spPr>
        <p:txBody>
          <a:bodyPr>
            <a:noAutofit/>
          </a:bodyPr>
          <a:lstStyle/>
          <a:p>
            <a:r>
              <a:rPr lang="en-US" sz="3600" dirty="0" smtClean="0"/>
              <a:t>Question: What happened if Installing over previous install?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3429000" cy="41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267200" y="2209800"/>
            <a:ext cx="4423327" cy="461665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ydro.exe &amp; Qual.exe overwritten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4495800" y="3048000"/>
            <a:ext cx="3917291" cy="461665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Augmented. Nothing changed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6553200" y="5257800"/>
            <a:ext cx="1325427" cy="46166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Replaced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019800" y="3733800"/>
            <a:ext cx="2590800" cy="830997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User’s studies unchanged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33600" y="2438400"/>
            <a:ext cx="2057400" cy="152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6" idx="1"/>
          </p:cNvCxnSpPr>
          <p:nvPr/>
        </p:nvCxnSpPr>
        <p:spPr>
          <a:xfrm>
            <a:off x="3352800" y="2971800"/>
            <a:ext cx="1143000" cy="307033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3657600" y="4876800"/>
            <a:ext cx="2895600" cy="611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" idx="1"/>
          </p:cNvCxnSpPr>
          <p:nvPr/>
        </p:nvCxnSpPr>
        <p:spPr>
          <a:xfrm>
            <a:off x="2971800" y="5257800"/>
            <a:ext cx="3581400" cy="230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7" idx="1"/>
          </p:cNvCxnSpPr>
          <p:nvPr/>
        </p:nvCxnSpPr>
        <p:spPr>
          <a:xfrm flipV="1">
            <a:off x="2667000" y="5488633"/>
            <a:ext cx="3886200" cy="15016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7" idx="1"/>
          </p:cNvCxnSpPr>
          <p:nvPr/>
        </p:nvCxnSpPr>
        <p:spPr>
          <a:xfrm flipV="1">
            <a:off x="2362200" y="5488633"/>
            <a:ext cx="4191000" cy="53116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514600" y="4114800"/>
            <a:ext cx="3962400" cy="1371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7" idx="1"/>
          </p:cNvCxnSpPr>
          <p:nvPr/>
        </p:nvCxnSpPr>
        <p:spPr>
          <a:xfrm>
            <a:off x="3352800" y="3352800"/>
            <a:ext cx="3200400" cy="21358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14600" y="3733800"/>
            <a:ext cx="3962400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590800" y="3962400"/>
            <a:ext cx="3352800" cy="533400"/>
          </a:xfrm>
          <a:prstGeom prst="straightConnector1">
            <a:avLst/>
          </a:prstGeom>
          <a:ln w="762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92162"/>
          </a:xfrm>
        </p:spPr>
        <p:txBody>
          <a:bodyPr>
            <a:noAutofit/>
          </a:bodyPr>
          <a:lstStyle/>
          <a:p>
            <a:r>
              <a:rPr lang="en-US" sz="2800" dirty="0" smtClean="0"/>
              <a:t>Question: What happened if Installing over previous install?</a:t>
            </a:r>
            <a:endParaRPr lang="en-US" sz="28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194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71600"/>
            <a:ext cx="3508442" cy="4246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52400" y="2819400"/>
            <a:ext cx="2209800" cy="838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Notepad++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4600"/>
            <a:ext cx="4790477" cy="374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76400" y="16002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Install Notepad++ with the option “Don’t use %APPDATA%”.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DSM2 Website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4478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7200" y="2209800"/>
            <a:ext cx="3786293" cy="523220"/>
          </a:xfrm>
          <a:prstGeom prst="rect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2800" dirty="0" smtClean="0"/>
              <a:t>Google “dsm2 version 8”</a:t>
            </a:r>
            <a:endParaRPr lang="en-US" sz="28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2819400"/>
            <a:ext cx="6143625" cy="3848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DSM2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981200"/>
            <a:ext cx="4790477" cy="3733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1981200"/>
            <a:ext cx="3328321" cy="406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DSM2 Versioning</a:t>
            </a:r>
            <a:endParaRPr lang="en-US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42213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990600"/>
            <a:ext cx="2971800" cy="3596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Oval 14"/>
          <p:cNvSpPr/>
          <p:nvPr/>
        </p:nvSpPr>
        <p:spPr>
          <a:xfrm>
            <a:off x="6705600" y="5029200"/>
            <a:ext cx="1371600" cy="381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990600"/>
            <a:ext cx="3657600" cy="361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DSM2 version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050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3581400"/>
            <a:ext cx="4985715" cy="2328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Software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514977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9906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http://baydeltaoffice.water.ca.gov/modeling/deltamodeling/models/dsm2v8/dsm2.cfm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9231" y="2106728"/>
            <a:ext cx="5476169" cy="4522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362252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Open Command Window Here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 r="7143" b="6444"/>
          <a:stretch>
            <a:fillRect/>
          </a:stretch>
        </p:blipFill>
        <p:spPr bwMode="auto">
          <a:xfrm>
            <a:off x="990600" y="2853544"/>
            <a:ext cx="2971800" cy="3318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330200" dist="203200" dir="2700000" sx="105000" sy="105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6278" y="3352800"/>
            <a:ext cx="500152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Notepad</a:t>
            </a:r>
            <a:r>
              <a:rPr lang="en-US" dirty="0"/>
              <a:t>++ syntax highlighting 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524000"/>
            <a:ext cx="6009524" cy="3990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2743200"/>
            <a:ext cx="60102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306</Words>
  <Application>Microsoft Office PowerPoint</Application>
  <PresentationFormat>On-screen Show (4:3)</PresentationFormat>
  <Paragraphs>68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DSM2 Installation</vt:lpstr>
      <vt:lpstr>DSM2 Website</vt:lpstr>
      <vt:lpstr>Install DSM2</vt:lpstr>
      <vt:lpstr>DSM2 Versioning</vt:lpstr>
      <vt:lpstr>Check DSM2 version</vt:lpstr>
      <vt:lpstr>3rd Party Software</vt:lpstr>
      <vt:lpstr>3rd Party Software</vt:lpstr>
      <vt:lpstr>Open Command Window Here</vt:lpstr>
      <vt:lpstr>Notepad++ syntax highlighting </vt:lpstr>
      <vt:lpstr>FAQ</vt:lpstr>
      <vt:lpstr>Question: Can I just move my installation?</vt:lpstr>
      <vt:lpstr>Question: What happened if Installing over previous install?</vt:lpstr>
      <vt:lpstr>Question: What happened if Installing over previous install?</vt:lpstr>
      <vt:lpstr>DSM2 Website</vt:lpstr>
      <vt:lpstr>Slide 15</vt:lpstr>
      <vt:lpstr>Install Notepad++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DSM2 Installation</dc:title>
  <dc:creator>kkao</dc:creator>
  <cp:lastModifiedBy>kkao</cp:lastModifiedBy>
  <cp:revision>53</cp:revision>
  <dcterms:created xsi:type="dcterms:W3CDTF">2009-08-25T17:49:01Z</dcterms:created>
  <dcterms:modified xsi:type="dcterms:W3CDTF">2009-08-26T16:19:57Z</dcterms:modified>
</cp:coreProperties>
</file>