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29" r:id="rId2"/>
    <p:sldId id="430" r:id="rId3"/>
    <p:sldId id="448" r:id="rId4"/>
    <p:sldId id="452" r:id="rId5"/>
    <p:sldId id="454" r:id="rId6"/>
    <p:sldId id="455" r:id="rId7"/>
    <p:sldId id="453" r:id="rId8"/>
    <p:sldId id="456" r:id="rId9"/>
    <p:sldId id="457" r:id="rId10"/>
    <p:sldId id="450" r:id="rId11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037" autoAdjust="0"/>
  </p:normalViewPr>
  <p:slideViewPr>
    <p:cSldViewPr snapToGrid="0">
      <p:cViewPr varScale="1">
        <p:scale>
          <a:sx n="55" d="100"/>
          <a:sy n="55" d="100"/>
        </p:scale>
        <p:origin x="-930" y="-90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 smtClean="0"/>
              <a:t>By Simulation Input</a:t>
            </a:r>
            <a:r>
              <a:rPr lang="en-US" baseline="0" dirty="0" smtClean="0"/>
              <a:t> and Output we mean boundary and initial conditions and some of the runtime </a:t>
            </a:r>
            <a:r>
              <a:rPr lang="en-US" baseline="0" smtClean="0"/>
              <a:t>I/O files.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Simulation Input and Output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Lianwu Liu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</a:t>
            </a:r>
            <a:r>
              <a:rPr lang="en-US" dirty="0" smtClean="0"/>
              <a:t>4: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499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287" y="5522685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69766"/>
            <a:ext cx="8196944" cy="4114800"/>
          </a:xfrm>
        </p:spPr>
        <p:txBody>
          <a:bodyPr/>
          <a:lstStyle/>
          <a:p>
            <a:r>
              <a:rPr lang="en-US" dirty="0" smtClean="0"/>
              <a:t>Boundary Conditions for HYDRO/QUAL</a:t>
            </a:r>
            <a:endParaRPr lang="en-US" dirty="0" smtClean="0"/>
          </a:p>
          <a:p>
            <a:r>
              <a:rPr lang="en-US" dirty="0" smtClean="0"/>
              <a:t>Default, Time Series and Op Rule Control</a:t>
            </a:r>
          </a:p>
          <a:p>
            <a:r>
              <a:rPr lang="en-US" dirty="0" smtClean="0"/>
              <a:t>Time series formats: text, HEC-DSS</a:t>
            </a:r>
            <a:endParaRPr lang="en-US" dirty="0" smtClean="0"/>
          </a:p>
          <a:p>
            <a:r>
              <a:rPr lang="en-US" dirty="0" smtClean="0"/>
              <a:t>Output</a:t>
            </a:r>
            <a:endParaRPr lang="en-US" dirty="0" smtClean="0"/>
          </a:p>
          <a:p>
            <a:r>
              <a:rPr lang="en-US" dirty="0" smtClean="0"/>
              <a:t>Initial Conditions (default, restart)</a:t>
            </a:r>
            <a:endParaRPr lang="en-US" dirty="0" smtClean="0"/>
          </a:p>
          <a:p>
            <a:r>
              <a:rPr lang="en-US" dirty="0" err="1" smtClean="0"/>
              <a:t>Tidefile</a:t>
            </a:r>
            <a:endParaRPr lang="en-US" dirty="0" smtClean="0"/>
          </a:p>
          <a:p>
            <a:r>
              <a:rPr lang="en-US" dirty="0" smtClean="0"/>
              <a:t>Echoed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229" y="5653314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881967"/>
          </a:xfrm>
        </p:spPr>
        <p:txBody>
          <a:bodyPr/>
          <a:lstStyle/>
          <a:p>
            <a:r>
              <a:rPr lang="en-US" dirty="0" smtClean="0"/>
              <a:t>What required</a:t>
            </a:r>
          </a:p>
          <a:p>
            <a:r>
              <a:rPr lang="en-US" dirty="0" smtClean="0"/>
              <a:t>Other TS input (gates)</a:t>
            </a:r>
          </a:p>
          <a:p>
            <a:r>
              <a:rPr lang="en-US" dirty="0" smtClean="0"/>
              <a:t>Linking </a:t>
            </a:r>
            <a:r>
              <a:rPr lang="en-US" dirty="0" err="1" smtClean="0"/>
              <a:t>qual</a:t>
            </a:r>
            <a:r>
              <a:rPr lang="en-US" dirty="0" smtClean="0"/>
              <a:t> to hydro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12" y="1593742"/>
            <a:ext cx="8132736" cy="4512589"/>
          </a:xfrm>
        </p:spPr>
        <p:txBody>
          <a:bodyPr/>
          <a:lstStyle/>
          <a:p>
            <a:r>
              <a:rPr lang="en-US" dirty="0" smtClean="0"/>
              <a:t>Default value -&gt; time series -&gt; </a:t>
            </a:r>
            <a:r>
              <a:rPr lang="en-US" dirty="0" err="1" smtClean="0"/>
              <a:t>oprule</a:t>
            </a:r>
            <a:endParaRPr lang="en-US" dirty="0" smtClean="0"/>
          </a:p>
          <a:p>
            <a:r>
              <a:rPr lang="en-US" dirty="0" smtClean="0"/>
              <a:t>Graphic with example (probably gate op)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HYDRO Default: </a:t>
            </a:r>
          </a:p>
          <a:p>
            <a:pPr lvl="1"/>
            <a:r>
              <a:rPr lang="en-US" dirty="0" smtClean="0"/>
              <a:t>CHANNEL_IC</a:t>
            </a:r>
          </a:p>
          <a:p>
            <a:pPr lvl="1"/>
            <a:r>
              <a:rPr lang="en-US" dirty="0" smtClean="0"/>
              <a:t>RESERVOIR_IC</a:t>
            </a:r>
          </a:p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r>
              <a:rPr lang="en-US" dirty="0" smtClean="0"/>
              <a:t>Restart files replace the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HYDRO and QUAL require initial…</a:t>
            </a:r>
          </a:p>
          <a:p>
            <a:r>
              <a:rPr lang="en-US" dirty="0" smtClean="0"/>
              <a:t>System Memory</a:t>
            </a:r>
          </a:p>
          <a:p>
            <a:r>
              <a:rPr lang="en-US" dirty="0" smtClean="0"/>
              <a:t>Practices (cold start, warm)</a:t>
            </a:r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v6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No “priorities” in DSS</a:t>
            </a:r>
          </a:p>
          <a:p>
            <a:r>
              <a:rPr lang="en-US" dirty="0" smtClean="0"/>
              <a:t>Link between Hydro and </a:t>
            </a:r>
            <a:r>
              <a:rPr lang="en-US" dirty="0" err="1" smtClean="0"/>
              <a:t>Qual</a:t>
            </a:r>
            <a:r>
              <a:rPr lang="en-US" dirty="0" smtClean="0"/>
              <a:t> different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input for QUAL</a:t>
            </a:r>
          </a:p>
          <a:p>
            <a:r>
              <a:rPr lang="en-US" dirty="0" smtClean="0"/>
              <a:t>Transfers Flow Field</a:t>
            </a:r>
          </a:p>
          <a:p>
            <a:r>
              <a:rPr lang="en-US" dirty="0" smtClean="0"/>
              <a:t>Has own time step, spatial step</a:t>
            </a:r>
          </a:p>
          <a:p>
            <a:r>
              <a:rPr lang="en-US" dirty="0" smtClean="0"/>
              <a:t>IO_FILE section</a:t>
            </a:r>
          </a:p>
          <a:p>
            <a:r>
              <a:rPr lang="en-US" dirty="0" smtClean="0"/>
              <a:t>HDF5 Viewer (they can watch along)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single-file view of multiple sources</a:t>
            </a:r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34580</TotalTime>
  <Words>215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Blank Presentation</vt:lpstr>
      <vt:lpstr>DSM2 Simulation Input and Output</vt:lpstr>
      <vt:lpstr>Topics</vt:lpstr>
      <vt:lpstr>Boundary Conditions</vt:lpstr>
      <vt:lpstr>Time Series Control</vt:lpstr>
      <vt:lpstr>Initial Condition Input</vt:lpstr>
      <vt:lpstr>Initial Conditions </vt:lpstr>
      <vt:lpstr>For v6 Users</vt:lpstr>
      <vt:lpstr>Tidefile</vt:lpstr>
      <vt:lpstr>Echo Input File</vt:lpstr>
      <vt:lpstr>Tutorial 4: Time Series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</cp:lastModifiedBy>
  <cp:revision>615</cp:revision>
  <cp:lastPrinted>2001-10-29T22:33:12Z</cp:lastPrinted>
  <dcterms:created xsi:type="dcterms:W3CDTF">2000-01-22T00:01:28Z</dcterms:created>
  <dcterms:modified xsi:type="dcterms:W3CDTF">2009-08-26T22:39:21Z</dcterms:modified>
  <cp:category>HYDRO</cp:category>
</cp:coreProperties>
</file>