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29" r:id="rId2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0014"/>
    <a:srgbClr val="440000"/>
    <a:srgbClr val="A9E3A9"/>
    <a:srgbClr val="00002E"/>
    <a:srgbClr val="FF6600"/>
    <a:srgbClr val="FFFFCC"/>
    <a:srgbClr val="FF0066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627" autoAdjust="0"/>
  </p:normalViewPr>
  <p:slideViewPr>
    <p:cSldViewPr snapToGrid="0">
      <p:cViewPr varScale="1">
        <p:scale>
          <a:sx n="123" d="100"/>
          <a:sy n="123" d="100"/>
        </p:scale>
        <p:origin x="-1380" y="-96"/>
      </p:cViewPr>
      <p:guideLst>
        <p:guide orient="horz" pos="1138"/>
        <p:guide pos="5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744" y="2340"/>
      </p:cViewPr>
      <p:guideLst>
        <p:guide orient="horz" pos="2927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5180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DSM2 Users Group: "EXAMPLE: Filling in Martinez Stage"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751388" y="0"/>
            <a:ext cx="22590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2004.04.27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fld id="{4476CEEA-DABC-47BF-8ACE-E3D91182249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DSM2 Users Group: "EXAMPLE: Filling in Martinez Stage"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2004.04.27</a:t>
            </a:r>
          </a:p>
        </p:txBody>
      </p:sp>
      <p:sp>
        <p:nvSpPr>
          <p:cNvPr id="1229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fld id="{8D3EB24B-42D1-409E-999A-7EC16A8B48A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DSM2 Users Group: "EXAMPLE: Filling in Martinez Stage"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2004.04.27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FD88C7-F46E-4F69-9FAD-0E0ED04CBE5A}" type="slidenum">
              <a:rPr lang="en-US"/>
              <a:pPr/>
              <a:t>1</a:t>
            </a:fld>
            <a:endParaRPr lang="en-US"/>
          </a:p>
        </p:txBody>
      </p:sp>
      <p:sp>
        <p:nvSpPr>
          <p:cNvPr id="4136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D149C9-167A-4BD9-AA64-3138B6EB96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EF07DF-22B5-4E00-8F95-BEA1F7295A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23850"/>
            <a:ext cx="1943100" cy="577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23850"/>
            <a:ext cx="5676900" cy="5772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E2C135-A830-4FA5-93D1-B221F16DE7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98F214-5D90-468C-9EE8-E1612B8D2B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3EFA94-9F17-410B-AA9A-F260DEB2B1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943FCC-E5AD-4FB4-8CF4-08E22A2D62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6DD5E7-EB92-448B-8263-438646674F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D5166A-F8A3-4CB7-ADBF-C664B236B1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03BCD-C163-42FC-98E8-AC80D1034F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46599E-3F99-4CED-8A4E-1771E654B8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6838C3-59F2-4A6A-A1A4-91F6901135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000099"/>
            </a:gs>
            <a:gs pos="100000">
              <a:srgbClr val="66006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238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811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Arial Narrow" pitchFamily="34" charset="0"/>
              </a:defRPr>
            </a:lvl1pPr>
          </a:lstStyle>
          <a:p>
            <a:fld id="{BC277BA0-9B68-44D1-BC76-DE0CC178EB95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AutoShape 2"/>
          <p:cNvSpPr>
            <a:spLocks noChangeArrowheads="1"/>
          </p:cNvSpPr>
          <p:nvPr>
            <p:ph type="ctrTitle"/>
          </p:nvPr>
        </p:nvSpPr>
        <p:spPr>
          <a:xfrm>
            <a:off x="685800" y="963613"/>
            <a:ext cx="8183563" cy="1143000"/>
          </a:xfrm>
          <a:prstGeom prst="irregularSeal1">
            <a:avLst/>
          </a:prstGeom>
          <a:ln/>
        </p:spPr>
        <p:txBody>
          <a:bodyPr/>
          <a:lstStyle/>
          <a:p>
            <a:r>
              <a:rPr lang="en-US" sz="3600" dirty="0" smtClean="0"/>
              <a:t>DSM2 v8 Topic</a:t>
            </a:r>
            <a:endParaRPr lang="en-US" sz="3600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2850" y="2732088"/>
            <a:ext cx="6954838" cy="3355975"/>
          </a:xfrm>
        </p:spPr>
        <p:txBody>
          <a:bodyPr/>
          <a:lstStyle/>
          <a:p>
            <a:r>
              <a:rPr lang="en-US" dirty="0"/>
              <a:t>DSM2 Training</a:t>
            </a:r>
          </a:p>
          <a:p>
            <a:r>
              <a:rPr lang="en-US" dirty="0" smtClean="0"/>
              <a:t>September 15-17, 2009</a:t>
            </a:r>
            <a:endParaRPr lang="en-US" dirty="0"/>
          </a:p>
          <a:p>
            <a:endParaRPr lang="en-US" dirty="0"/>
          </a:p>
          <a:p>
            <a:pPr algn="l"/>
            <a:r>
              <a:rPr lang="en-US" dirty="0">
                <a:solidFill>
                  <a:srgbClr val="6666FF"/>
                </a:solidFill>
              </a:rPr>
              <a:t>	Eli Ateljevich, PhD</a:t>
            </a:r>
            <a:endParaRPr lang="en-US" sz="2400" dirty="0">
              <a:solidFill>
                <a:srgbClr val="6666FF"/>
              </a:solidFill>
            </a:endParaRPr>
          </a:p>
          <a:p>
            <a:pPr algn="l"/>
            <a:r>
              <a:rPr lang="en-US" sz="2400" dirty="0">
                <a:solidFill>
                  <a:srgbClr val="6666FF"/>
                </a:solidFill>
              </a:rPr>
              <a:t>	Delta Modeling Section</a:t>
            </a:r>
          </a:p>
          <a:p>
            <a:pPr algn="l"/>
            <a:r>
              <a:rPr lang="en-US" sz="2400" dirty="0">
                <a:solidFill>
                  <a:srgbClr val="6666FF"/>
                </a:solidFill>
              </a:rPr>
              <a:t>	California Department of Water Resources</a:t>
            </a:r>
          </a:p>
          <a:p>
            <a:pPr algn="l"/>
            <a:endParaRPr lang="en-US" sz="2400" dirty="0">
              <a:solidFill>
                <a:srgbClr val="6666FF"/>
              </a:solidFill>
            </a:endParaRPr>
          </a:p>
          <a:p>
            <a:pPr algn="l"/>
            <a:endParaRPr lang="en-US" sz="2400" dirty="0">
              <a:solidFill>
                <a:srgbClr val="6666FF"/>
              </a:solidFill>
            </a:endParaRPr>
          </a:p>
        </p:txBody>
      </p:sp>
      <p:pic>
        <p:nvPicPr>
          <p:cNvPr id="381956" name="Picture 4" descr="dwrani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2513" y="4972050"/>
            <a:ext cx="1035050" cy="11017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8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99FF33"/>
      </a:accent1>
      <a:accent2>
        <a:srgbClr val="00FFFF"/>
      </a:accent2>
      <a:accent3>
        <a:srgbClr val="AAAAFF"/>
      </a:accent3>
      <a:accent4>
        <a:srgbClr val="DADADA"/>
      </a:accent4>
      <a:accent5>
        <a:srgbClr val="CAFFAD"/>
      </a:accent5>
      <a:accent6>
        <a:srgbClr val="00E7E7"/>
      </a:accent6>
      <a:hlink>
        <a:srgbClr val="CCECFF"/>
      </a:hlink>
      <a:folHlink>
        <a:srgbClr val="96969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99FF33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CAFFAD"/>
        </a:accent5>
        <a:accent6>
          <a:srgbClr val="00E7E7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CCFFCC"/>
        </a:accent1>
        <a:accent2>
          <a:srgbClr val="FF0000"/>
        </a:accent2>
        <a:accent3>
          <a:srgbClr val="AAAAFF"/>
        </a:accent3>
        <a:accent4>
          <a:srgbClr val="DADADA"/>
        </a:accent4>
        <a:accent5>
          <a:srgbClr val="E2FFE2"/>
        </a:accent5>
        <a:accent6>
          <a:srgbClr val="E70000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34213</TotalTime>
  <Words>23</Words>
  <Application>Microsoft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Times New Roman</vt:lpstr>
      <vt:lpstr>Arial</vt:lpstr>
      <vt:lpstr>Arial Narrow</vt:lpstr>
      <vt:lpstr>Blank Presentation</vt:lpstr>
      <vt:lpstr>DSM2 v8 Topic</vt:lpstr>
    </vt:vector>
  </TitlesOfParts>
  <Manager>Bob Suits</Manager>
  <Company>Department of Water Resources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Filling In Stage at Martinez</dc:title>
  <dc:subject>DSM2 Users Group</dc:subject>
  <dc:creator>Michael Mierzwa</dc:creator>
  <cp:keywords>Stage, Martinez, Astronomical, Filling In, HYDRO</cp:keywords>
  <cp:lastModifiedBy>eli</cp:lastModifiedBy>
  <cp:revision>551</cp:revision>
  <cp:lastPrinted>2001-10-29T22:33:12Z</cp:lastPrinted>
  <dcterms:created xsi:type="dcterms:W3CDTF">2000-01-22T00:01:28Z</dcterms:created>
  <dcterms:modified xsi:type="dcterms:W3CDTF">2009-08-23T20:41:13Z</dcterms:modified>
  <cp:category>HYDRO</cp:category>
</cp:coreProperties>
</file>