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80" r:id="rId5"/>
    <p:sldId id="279" r:id="rId6"/>
    <p:sldId id="261" r:id="rId7"/>
    <p:sldId id="259" r:id="rId8"/>
    <p:sldId id="267" r:id="rId9"/>
    <p:sldId id="268" r:id="rId10"/>
    <p:sldId id="270" r:id="rId11"/>
    <p:sldId id="278" r:id="rId12"/>
    <p:sldId id="260" r:id="rId13"/>
    <p:sldId id="275" r:id="rId14"/>
    <p:sldId id="273" r:id="rId15"/>
    <p:sldId id="272" r:id="rId16"/>
    <p:sldId id="276" r:id="rId17"/>
    <p:sldId id="277" r:id="rId18"/>
    <p:sldId id="262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54" autoAdjust="0"/>
  </p:normalViewPr>
  <p:slideViewPr>
    <p:cSldViewPr>
      <p:cViewPr varScale="1">
        <p:scale>
          <a:sx n="76" d="100"/>
          <a:sy n="76" d="100"/>
        </p:scale>
        <p:origin x="-6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500BC-1B18-4842-B814-979EB9601F1E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83A-B2A6-4A88-A3A1-5D9650D03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b-west.dl.sourceforge.net/sourceforge/notepad-plus/npp.5.4.2.Installer.ex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400" dirty="0" smtClean="0"/>
              <a:t>Hydro.exe and Qual.exe overwritten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common_input</a:t>
            </a:r>
            <a:r>
              <a:rPr lang="en-US" sz="2400" dirty="0" smtClean="0"/>
              <a:t> augmented, nothing will be changed</a:t>
            </a:r>
          </a:p>
          <a:p>
            <a:pPr lvl="1"/>
            <a:r>
              <a:rPr lang="en-US" sz="2400" dirty="0" smtClean="0"/>
              <a:t>/scripts replaced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study_templates</a:t>
            </a:r>
            <a:r>
              <a:rPr lang="en-US" sz="2400" dirty="0" smtClean="0"/>
              <a:t> replaced</a:t>
            </a:r>
          </a:p>
          <a:p>
            <a:pPr lvl="1"/>
            <a:r>
              <a:rPr lang="en-US" sz="2400" dirty="0" smtClean="0"/>
              <a:t>/study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input files are added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old files are not changed.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Notepad++ from here: 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http://superb-west.dl.sourceforge.net/sourceforge/notepad-plus/npp.5.4.2.Installer.exe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Notepad++ with the option “Don’t use %APPDATA%”.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 the file “userDefineLang.xml” under “your dsm2_8 directory\extras\notepad++ “(e.g., “D:\delta\dsm2\extras\notepad++ “ ) to your Notepad++ installation folder (e.g., “C:\Program Files\Notepad++”).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working with tables you will want the columns to line up, so it is useful if all the characters are the same width – this is known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Only a few fonts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Courier New and Courier. Due to a quirk of notepad++, if you want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need to set the global default. The way to do this is to go to Settings-&gt;Style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edit Global Styles font to be Courier New.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directory structure</a:t>
            </a:r>
            <a:r>
              <a:rPr lang="en-US" baseline="0" dirty="0" smtClean="0"/>
              <a:t> reflects how we would like to manage the distribution and data</a:t>
            </a:r>
            <a:endParaRPr lang="en-US" dirty="0" smtClean="0"/>
          </a:p>
          <a:p>
            <a:r>
              <a:rPr lang="en-US" dirty="0" smtClean="0"/>
              <a:t>Read-only : </a:t>
            </a:r>
            <a:r>
              <a:rPr lang="en-US" dirty="0" err="1" smtClean="0"/>
              <a:t>common_input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study_templates</a:t>
            </a:r>
            <a:endParaRPr lang="en-US" baseline="0" dirty="0" smtClean="0"/>
          </a:p>
          <a:p>
            <a:r>
              <a:rPr lang="en-US" baseline="0" dirty="0" smtClean="0"/>
              <a:t>User area:  studies</a:t>
            </a:r>
          </a:p>
          <a:p>
            <a:r>
              <a:rPr lang="en-US" baseline="0" dirty="0" smtClean="0"/>
              <a:t>Documentation – you can go directly to shortcut or you launch from the start menu</a:t>
            </a:r>
          </a:p>
          <a:p>
            <a:r>
              <a:rPr lang="en-US" baseline="0" dirty="0" smtClean="0"/>
              <a:t>Grid map – is also in the documentation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8D70-E694-4C4D-B96B-C3A6E4A6D82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going to use introduce other tools in class for viewing DSS and HDF5 files. Instructions for getting these should be on the web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DSM2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810000"/>
            <a:ext cx="5638800" cy="1752600"/>
          </a:xfrm>
        </p:spPr>
        <p:txBody>
          <a:bodyPr>
            <a:normAutofit/>
          </a:bodyPr>
          <a:lstStyle/>
          <a:p>
            <a:pPr lvl="0" algn="l">
              <a:defRPr/>
            </a:pP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</a:rPr>
              <a:t>Kevin Kao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Delta Modeling Section</a:t>
            </a:r>
          </a:p>
          <a:p>
            <a:pPr lvl="0" algn="l">
              <a:defRPr/>
            </a:pP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California Department of Water Resources</a:t>
            </a:r>
          </a:p>
          <a:p>
            <a:endParaRPr lang="en-US" dirty="0"/>
          </a:p>
        </p:txBody>
      </p:sp>
      <p:pic>
        <p:nvPicPr>
          <p:cNvPr id="5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27475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362252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Open Command Window Here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7143" b="6444"/>
          <a:stretch>
            <a:fillRect/>
          </a:stretch>
        </p:blipFill>
        <p:spPr bwMode="auto">
          <a:xfrm>
            <a:off x="990600" y="2853544"/>
            <a:ext cx="2971800" cy="331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30200" dist="203200" dir="2700000" sx="105000" sy="105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6278" y="3352800"/>
            <a:ext cx="500152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1343025"/>
            <a:ext cx="6010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667000"/>
            <a:ext cx="6009524" cy="39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lang="en-US" dirty="0" smtClean="0"/>
              <a:t>Add directions here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Can I just move my installation?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5" y="1219201"/>
            <a:ext cx="3990476" cy="4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1219200" y="4800600"/>
            <a:ext cx="1447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4267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5562600" y="4495800"/>
            <a:ext cx="3276600" cy="1066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sz="2000" dirty="0" smtClean="0"/>
              <a:t>%DSM2_HOME%\bin</a:t>
            </a:r>
          </a:p>
          <a:p>
            <a:r>
              <a:rPr lang="en-US" sz="2000" dirty="0" smtClean="0"/>
              <a:t>%DSM2_HOME%\vista\bin</a:t>
            </a:r>
          </a:p>
          <a:p>
            <a:r>
              <a:rPr lang="en-US" sz="2000" dirty="0" smtClean="0"/>
              <a:t>%VISTA_HOME%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90600"/>
            <a:ext cx="4117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Yes, but you will have to change some Environment variables.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What happened if Installing over previous install?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3429000" cy="41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91000" y="1981200"/>
            <a:ext cx="4423327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ydro.exe &amp; Qual.exe overwritten</a:t>
            </a:r>
          </a:p>
          <a:p>
            <a:r>
              <a:rPr lang="en-US" sz="2400" dirty="0" smtClean="0"/>
              <a:t>Version control exe retained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048000"/>
            <a:ext cx="3917291" cy="461665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Augmented. Nothing changed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53200" y="5257800"/>
            <a:ext cx="1325427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Replaced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019800" y="3733800"/>
            <a:ext cx="2590800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User’s studies unchanged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33600" y="2438400"/>
            <a:ext cx="2057400" cy="152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352800" y="2971800"/>
            <a:ext cx="1143000" cy="307033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657600" y="4876800"/>
            <a:ext cx="2895600" cy="611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2971800" y="5257800"/>
            <a:ext cx="3581400" cy="230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1"/>
          </p:cNvCxnSpPr>
          <p:nvPr/>
        </p:nvCxnSpPr>
        <p:spPr>
          <a:xfrm flipV="1">
            <a:off x="2667000" y="5488633"/>
            <a:ext cx="3886200" cy="15016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1"/>
          </p:cNvCxnSpPr>
          <p:nvPr/>
        </p:nvCxnSpPr>
        <p:spPr>
          <a:xfrm flipV="1">
            <a:off x="2362200" y="5488633"/>
            <a:ext cx="4191000" cy="5311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14600" y="4114800"/>
            <a:ext cx="39624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>
            <a:off x="3352800" y="3352800"/>
            <a:ext cx="3200400" cy="2135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14600" y="3733800"/>
            <a:ext cx="396240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90800" y="3962400"/>
            <a:ext cx="3352800" cy="533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Question: What happened if Installing over previous install?</a:t>
            </a:r>
            <a:endParaRPr lang="en-US" sz="28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194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3508442" cy="424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52400" y="2819400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Notepad++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4600"/>
            <a:ext cx="4790477" cy="37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1600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Install Notepad++ with the option “Don’t use %APPDATA%”.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194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DSM2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4790477" cy="3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981200"/>
            <a:ext cx="3328321" cy="406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21599"/>
            <a:ext cx="2226666" cy="396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RightUp">
              <a:rot lat="1200000" lon="19800000" rev="0"/>
            </a:camera>
            <a:lightRig rig="threePt" dir="t"/>
          </a:scene3d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219200"/>
            <a:ext cx="2373333" cy="241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190500" dir="10800000" algn="r" rotWithShape="0">
              <a:prstClr val="black">
                <a:alpha val="40000"/>
              </a:prstClr>
            </a:outerShdw>
          </a:effectLst>
          <a:scene3d>
            <a:camera prst="isometricRightUp">
              <a:rot lat="1200000" lon="19800000" rev="0"/>
            </a:camera>
            <a:lightRig rig="threePt" dir="t"/>
          </a:scene3d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1905000"/>
            <a:ext cx="2053334" cy="1106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0" dist="190500" dir="10800000" algn="r" rotWithShape="0">
              <a:prstClr val="black">
                <a:alpha val="40000"/>
              </a:prstClr>
            </a:outerShdw>
          </a:effectLst>
          <a:scene3d>
            <a:camera prst="isometricRightUp">
              <a:rot lat="1200000" lon="19800000" rev="0"/>
            </a:camera>
            <a:lightRig rig="threePt" dir="t"/>
          </a:scene3d>
        </p:spPr>
      </p:pic>
      <p:pic>
        <p:nvPicPr>
          <p:cNvPr id="11" name="Picture 12" descr="documentat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0542" y="2133600"/>
            <a:ext cx="4955858" cy="4075748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scene3d>
            <a:camera prst="orthographicFront">
              <a:rot lat="1200000" lon="19800000" rev="0"/>
            </a:camera>
            <a:lightRig rig="threePt" dir="t"/>
          </a:scene3d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DSM2 Documentation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ChangeArrowheads="1"/>
          </p:cNvSpPr>
          <p:nvPr/>
        </p:nvSpPr>
        <p:spPr bwMode="auto">
          <a:xfrm>
            <a:off x="304800" y="381000"/>
            <a:ext cx="8382000" cy="182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>
                <a:latin typeface="Arial" charset="0"/>
              </a:rPr>
              <a:t>                </a:t>
            </a:r>
            <a:r>
              <a:rPr lang="en-US" sz="2000">
                <a:latin typeface="Arial" charset="0"/>
                <a:sym typeface="Wingdings" pitchFamily="2" charset="2"/>
              </a:rPr>
              <a:t> All Programs  DSM2v8  DSM2_documentation</a:t>
            </a:r>
          </a:p>
        </p:txBody>
      </p:sp>
      <p:pic>
        <p:nvPicPr>
          <p:cNvPr id="1185797" name="Picture 5" descr="0511-0812-0802-1129_Polar_Bear_Coaching_Young_Penguin_Soccer_Players_clipart_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4175"/>
            <a:ext cx="3244850" cy="1825625"/>
          </a:xfrm>
          <a:prstGeom prst="rect">
            <a:avLst/>
          </a:prstGeom>
          <a:noFill/>
        </p:spPr>
      </p:pic>
      <p:sp>
        <p:nvSpPr>
          <p:cNvPr id="1185799" name="Rectangle 7"/>
          <p:cNvSpPr>
            <a:spLocks noGrp="1" noChangeArrowheads="1"/>
          </p:cNvSpPr>
          <p:nvPr>
            <p:ph type="title"/>
          </p:nvPr>
        </p:nvSpPr>
        <p:spPr>
          <a:xfrm>
            <a:off x="2209800" y="1447800"/>
            <a:ext cx="64008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>
                <a:solidFill>
                  <a:srgbClr val="0099FF"/>
                </a:solidFill>
                <a:effectLst/>
              </a:rPr>
              <a:t>DSM2 Documentation</a:t>
            </a:r>
          </a:p>
        </p:txBody>
      </p:sp>
      <p:sp>
        <p:nvSpPr>
          <p:cNvPr id="1185800" name="WordArt 8"/>
          <p:cNvSpPr>
            <a:spLocks noChangeArrowheads="1" noChangeShapeType="1" noTextEdit="1"/>
          </p:cNvSpPr>
          <p:nvPr/>
        </p:nvSpPr>
        <p:spPr bwMode="auto">
          <a:xfrm>
            <a:off x="34290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  <p:pic>
        <p:nvPicPr>
          <p:cNvPr id="1185803" name="Picture 11" descr="start butt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667000"/>
            <a:ext cx="1123950" cy="274638"/>
          </a:xfrm>
          <a:prstGeom prst="rect">
            <a:avLst/>
          </a:prstGeom>
          <a:noFill/>
        </p:spPr>
      </p:pic>
      <p:pic>
        <p:nvPicPr>
          <p:cNvPr id="1185804" name="Picture 12" descr="documentati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19338" y="3048000"/>
            <a:ext cx="4505325" cy="3705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DSM2 Versioning</a:t>
            </a:r>
            <a:endParaRPr 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DSM2 version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5814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9231" y="2106728"/>
            <a:ext cx="5476169" cy="4522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357</Words>
  <Application>Microsoft Office PowerPoint</Application>
  <PresentationFormat>On-screen Show (4:3)</PresentationFormat>
  <Paragraphs>82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DSM2 Installation</vt:lpstr>
      <vt:lpstr>DSM2 Website</vt:lpstr>
      <vt:lpstr>Install DSM2</vt:lpstr>
      <vt:lpstr>DSM2 Documentation</vt:lpstr>
      <vt:lpstr>DSM2 Documentation</vt:lpstr>
      <vt:lpstr>DSM2 Versioning</vt:lpstr>
      <vt:lpstr>Check DSM2 version</vt:lpstr>
      <vt:lpstr>3rd Party Software</vt:lpstr>
      <vt:lpstr>3rd Party Software</vt:lpstr>
      <vt:lpstr>Open Command Window Here</vt:lpstr>
      <vt:lpstr>Notepad++ syntax highlighting </vt:lpstr>
      <vt:lpstr>Notepad++ syntax highlighting </vt:lpstr>
      <vt:lpstr>FAQ</vt:lpstr>
      <vt:lpstr>Question: Can I just move my installation?</vt:lpstr>
      <vt:lpstr>Question: What happened if Installing over previous install?</vt:lpstr>
      <vt:lpstr>Question: What happened if Installing over previous install?</vt:lpstr>
      <vt:lpstr>DSM2 Website</vt:lpstr>
      <vt:lpstr>Slide 18</vt:lpstr>
      <vt:lpstr>Install Notepad++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DSM2 Installation</dc:title>
  <dc:creator>kkao</dc:creator>
  <cp:lastModifiedBy>kkao</cp:lastModifiedBy>
  <cp:revision>65</cp:revision>
  <dcterms:created xsi:type="dcterms:W3CDTF">2009-08-25T17:49:01Z</dcterms:created>
  <dcterms:modified xsi:type="dcterms:W3CDTF">2009-08-26T23:16:56Z</dcterms:modified>
</cp:coreProperties>
</file>