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宜真 ee110521009" userId="74abec34-885e-4975-b9c3-50f5f17f58f3" providerId="ADAL" clId="{51A46CFC-E844-4FAE-A1C1-7304CDF19BDB}"/>
    <pc:docChg chg="custSel addSld modSld">
      <pc:chgData name="何宜真 ee110521009" userId="74abec34-885e-4975-b9c3-50f5f17f58f3" providerId="ADAL" clId="{51A46CFC-E844-4FAE-A1C1-7304CDF19BDB}" dt="2022-03-02T06:17:23.385" v="3" actId="14100"/>
      <pc:docMkLst>
        <pc:docMk/>
      </pc:docMkLst>
      <pc:sldChg chg="addSp delSp modSp add">
        <pc:chgData name="何宜真 ee110521009" userId="74abec34-885e-4975-b9c3-50f5f17f58f3" providerId="ADAL" clId="{51A46CFC-E844-4FAE-A1C1-7304CDF19BDB}" dt="2022-03-02T06:17:23.385" v="3" actId="14100"/>
        <pc:sldMkLst>
          <pc:docMk/>
          <pc:sldMk cId="2903211086" sldId="259"/>
        </pc:sldMkLst>
        <pc:picChg chg="del">
          <ac:chgData name="何宜真 ee110521009" userId="74abec34-885e-4975-b9c3-50f5f17f58f3" providerId="ADAL" clId="{51A46CFC-E844-4FAE-A1C1-7304CDF19BDB}" dt="2022-03-02T06:17:18.196" v="2" actId="478"/>
          <ac:picMkLst>
            <pc:docMk/>
            <pc:sldMk cId="2903211086" sldId="259"/>
            <ac:picMk id="2" creationId="{E5E382FA-8A30-4D8D-AF5D-953F780D7432}"/>
          </ac:picMkLst>
        </pc:picChg>
        <pc:picChg chg="add mod">
          <ac:chgData name="何宜真 ee110521009" userId="74abec34-885e-4975-b9c3-50f5f17f58f3" providerId="ADAL" clId="{51A46CFC-E844-4FAE-A1C1-7304CDF19BDB}" dt="2022-03-02T06:17:23.385" v="3" actId="14100"/>
          <ac:picMkLst>
            <pc:docMk/>
            <pc:sldMk cId="2903211086" sldId="259"/>
            <ac:picMk id="4" creationId="{90BC77C0-CB5D-48A8-9444-DAF19186E1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A6E35-AAC1-4C76-BABA-BB7DB397A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1A4F7D-D958-4372-91C8-BA665829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241EC-D69E-487C-9A32-03B11CE1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1173B7-43FA-4ADB-BDF8-D8B979DE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6F07A-1D0C-4CA5-9E7A-640CC018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1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43073-DE79-4331-9F23-81EE4BBF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5CC9D5-FD54-468E-95FC-84197D94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ADEF25-5FE5-4864-8D5C-A40B843C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128B1-840A-42F1-81B0-6B70D195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71AC1-4449-4EC2-8873-BF328B07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62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81CE07-59AD-4234-B3A8-BA39C17FC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6D45CF-A6E3-44C5-A23E-6E7DA891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F1EA6F-5B43-4E11-B197-C39B05C4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20F9A-537C-443A-8871-4199C533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A8A37-82AE-4F6F-8C01-491EB57F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B9411-A02D-4EC8-BA91-6B076F7B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18C04-0B59-469A-BF52-92F870A2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1145B-6542-4870-BBDB-3FFC4D37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232643-9892-4B6B-94A1-E24F794C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2693A8-E0A5-4490-B2DC-A3597627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1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D087EE-F51A-400A-B5A2-F905F079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27D27D-5B35-472B-91A9-F40BC62B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4B400C-2470-4333-A272-AEEACD11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6DC322-C58A-4104-8397-D4EECFAC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D2EFA-B329-4585-BABF-C5D5E493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50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2124C-E896-425D-AD33-1B3AF2B4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E8108E-44D9-49C8-ABDB-C83FB82A4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FD9D95-BC26-4157-AB48-01B4083E9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D1FB73-62D3-41A4-99A5-88D3A514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B61FB8-5C76-47BF-9721-0396E13E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9E0420-25A9-4CCB-8370-6FA27CA9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5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C00F-5F1B-46CB-BDA5-7033196C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02A9B8-A725-4D35-8DDA-B42EBEF2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01723D-E7C8-4401-BF59-997FC9FC9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4AFC88-B7ED-4A37-8710-33C63FA5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89E49D-1FA2-4D2E-89A6-380848D90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6B428D-70E1-4931-9092-8727F065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3AAFC2-55BF-4D92-962D-9820885E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EE3E50-43CF-4A82-944A-87D82ED2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8EDD3-CC06-42DA-A6E5-83BAC8A9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D47505-4499-40D9-9B63-ED28E583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C311AC-129E-4A2E-A2F2-1E134F07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937E95-4FBD-4BAD-B599-85710C5E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9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8AB14F-2639-4743-94BA-8E0BCF98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974E13-B1D8-41DD-BDB3-CB8839FB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7725AB-137F-4487-B5AE-FB48BF93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39C73-8C89-4464-A6B1-7C54654F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E0662-4FBE-465E-A751-157866D77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A407AF-5E3E-403F-BEB2-FCEB73CBC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C9F518-02F7-4B15-B4DC-6418BCD3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481261-D1D4-4939-87EF-67486FC8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CF8CF1-8AE1-4D03-949A-82B5B46D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30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983B2-A052-4D28-BFCE-7104CA0A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F854B2-45B7-41B7-95C3-95208234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E9D1B7-5A12-45D6-B9BC-2E0F952E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B3B4DA-193F-4F53-8F2B-4FDD49E4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AB14FB-18BB-42C3-8B64-4056742D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E67874-37C8-422E-91F1-D83C948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08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38842D-D49E-4BDC-B7D6-24877326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1184BE-69E9-4C99-AA93-DE30C5C9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CC511-C246-42DD-B152-48DBE85C8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2ED5-D9B5-4EC0-914A-3841A6953E55}" type="datetimeFigureOut">
              <a:rPr lang="zh-TW" altLang="en-US" smtClean="0"/>
              <a:t>2022/3/2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F5DC8-EE10-4E95-AB8C-540D58D7A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A9B550-D1BE-4BB9-851F-A0E4FC703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1AB6-2BFE-45BE-A587-C3B44F8C6B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8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C89A0A-C599-4EDA-80E3-4B6628E529AB}"/>
              </a:ext>
            </a:extLst>
          </p:cNvPr>
          <p:cNvSpPr txBox="1"/>
          <p:nvPr/>
        </p:nvSpPr>
        <p:spPr>
          <a:xfrm>
            <a:off x="4368800" y="877455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00D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ICCAD</a:t>
            </a:r>
            <a:r>
              <a:rPr lang="zh-TW" altLang="en-US" sz="2800" b="1" dirty="0">
                <a:solidFill>
                  <a:srgbClr val="0000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solidFill>
                  <a:srgbClr val="0000D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2022</a:t>
            </a:r>
            <a:endParaRPr lang="zh-TW" altLang="en-US" sz="2800" b="1" dirty="0">
              <a:solidFill>
                <a:srgbClr val="0000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C6BE95-5E10-4201-B402-F65B00A8E21D}"/>
              </a:ext>
            </a:extLst>
          </p:cNvPr>
          <p:cNvSpPr txBox="1"/>
          <p:nvPr/>
        </p:nvSpPr>
        <p:spPr>
          <a:xfrm>
            <a:off x="5078289" y="1289839"/>
            <a:ext cx="2986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solidFill>
                  <a:srgbClr val="0000D1"/>
                </a:solidFill>
                <a:latin typeface="Gabriola" panose="04040605051002020D02" pitchFamily="82" charset="0"/>
              </a:rPr>
              <a:t>CAD Contest</a:t>
            </a:r>
            <a:endParaRPr lang="zh-TW" altLang="en-US" sz="5400" dirty="0">
              <a:solidFill>
                <a:srgbClr val="0000D1"/>
              </a:solidFill>
              <a:latin typeface="Gabriola" panose="04040605051002020D02" pitchFamily="82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667EB2-B9CE-46A7-8612-6BE3BA81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907" y="3321045"/>
            <a:ext cx="4690193" cy="14777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DB1EC8-AE23-445E-9AAB-DF6BCCAE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13" y="2373778"/>
            <a:ext cx="484890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22D1479-F409-4699-B14C-07F97557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22" y="2188151"/>
            <a:ext cx="3017520" cy="1524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292F459-27C4-41C5-B7AA-32BF10B5D983}"/>
              </a:ext>
            </a:extLst>
          </p:cNvPr>
          <p:cNvSpPr txBox="1"/>
          <p:nvPr/>
        </p:nvSpPr>
        <p:spPr>
          <a:xfrm>
            <a:off x="5929745" y="3013071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0496DF-7248-4D65-84B7-194375E2C33E}"/>
              </a:ext>
            </a:extLst>
          </p:cNvPr>
          <p:cNvSpPr txBox="1"/>
          <p:nvPr/>
        </p:nvSpPr>
        <p:spPr>
          <a:xfrm>
            <a:off x="6934526" y="3013071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00D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積體電路電腦輔助設計</a:t>
            </a:r>
            <a:endParaRPr lang="en-US" altLang="zh-TW" sz="2800" dirty="0">
              <a:solidFill>
                <a:srgbClr val="0000D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sz="2800" dirty="0">
                <a:solidFill>
                  <a:srgbClr val="0000D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軟體製作競賽</a:t>
            </a:r>
          </a:p>
        </p:txBody>
      </p:sp>
    </p:spTree>
    <p:extLst>
      <p:ext uri="{BB962C8B-B14F-4D97-AF65-F5344CB8AC3E}">
        <p14:creationId xmlns:p14="http://schemas.microsoft.com/office/powerpoint/2010/main" val="124847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5E382FA-8A30-4D8D-AF5D-953F780D7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" t="5185"/>
          <a:stretch/>
        </p:blipFill>
        <p:spPr>
          <a:xfrm>
            <a:off x="3703781" y="1874982"/>
            <a:ext cx="4883353" cy="32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BC77C0-CB5D-48A8-9444-DAF19186E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999" y="2695473"/>
            <a:ext cx="1038037" cy="105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1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Adobe Gothic Std B</vt:lpstr>
      <vt:lpstr>新細明體</vt:lpstr>
      <vt:lpstr>標楷體</vt:lpstr>
      <vt:lpstr>Arial</vt:lpstr>
      <vt:lpstr>Calibri</vt:lpstr>
      <vt:lpstr>Calibri Light</vt:lpstr>
      <vt:lpstr>Gabriola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何宜真 ee110521009</dc:creator>
  <cp:lastModifiedBy>何宜真 ee110521009</cp:lastModifiedBy>
  <cp:revision>5</cp:revision>
  <dcterms:created xsi:type="dcterms:W3CDTF">2022-02-14T07:52:20Z</dcterms:created>
  <dcterms:modified xsi:type="dcterms:W3CDTF">2022-03-02T06:30:24Z</dcterms:modified>
</cp:coreProperties>
</file>