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3CA4"/>
    <a:srgbClr val="005F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6"/>
    <p:restoredTop sz="94523"/>
  </p:normalViewPr>
  <p:slideViewPr>
    <p:cSldViewPr snapToGrid="0" snapToObjects="1">
      <p:cViewPr varScale="1">
        <p:scale>
          <a:sx n="83" d="100"/>
          <a:sy n="83" d="100"/>
        </p:scale>
        <p:origin x="72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smtClean="0"/>
              <a:t>按一下以編輯母片子標題樣式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0702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928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126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68143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0173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5274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029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9886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3307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221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98404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smtClean="0"/>
              <a:t>按一下以編輯母片標題樣式</a:t>
            </a:r>
            <a:endParaRPr kumimoji="1"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smtClean="0"/>
              <a:t>按一下以編輯母片文字樣式</a:t>
            </a:r>
          </a:p>
          <a:p>
            <a:pPr lvl="1"/>
            <a:r>
              <a:rPr kumimoji="1" lang="zh-TW" altLang="en-US" smtClean="0"/>
              <a:t>第二層</a:t>
            </a:r>
          </a:p>
          <a:p>
            <a:pPr lvl="2"/>
            <a:r>
              <a:rPr kumimoji="1" lang="zh-TW" altLang="en-US" smtClean="0"/>
              <a:t>第三層</a:t>
            </a:r>
          </a:p>
          <a:p>
            <a:pPr lvl="3"/>
            <a:r>
              <a:rPr kumimoji="1" lang="zh-TW" altLang="en-US" smtClean="0"/>
              <a:t>第四層</a:t>
            </a:r>
          </a:p>
          <a:p>
            <a:pPr lvl="4"/>
            <a:r>
              <a:rPr kumimoji="1" lang="zh-TW" altLang="en-US" smtClean="0"/>
              <a:t>第五層</a:t>
            </a:r>
            <a:endParaRPr kumimoji="1"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BC087-8F37-084C-B65B-206F925E8394}" type="datetimeFigureOut">
              <a:rPr kumimoji="1" lang="zh-TW" altLang="en-US" smtClean="0"/>
              <a:t>2018/1/21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ACF96-75DB-9646-AEFD-5F7CD59D9D16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47917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72721" y="2501072"/>
            <a:ext cx="9331808" cy="2309247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  <a:spcAft>
                <a:spcPts val="600"/>
              </a:spcAft>
            </a:pPr>
            <a:r>
              <a:rPr lang="zh-TW" altLang="en-US" sz="7200" dirty="0" smtClean="0">
                <a:solidFill>
                  <a:srgbClr val="133CA4"/>
                </a:solidFill>
                <a:latin typeface="Weibei TC" charset="-120"/>
                <a:ea typeface="Weibei TC" charset="-120"/>
                <a:cs typeface="Weibei TC" charset="-120"/>
              </a:rPr>
              <a:t>積體電路電腦輔助設計</a:t>
            </a:r>
            <a:r>
              <a:rPr lang="en-US" altLang="zh-TW" sz="7200" dirty="0" smtClean="0">
                <a:solidFill>
                  <a:srgbClr val="133CA4"/>
                </a:solidFill>
                <a:latin typeface="Weibei TC" charset="-120"/>
                <a:ea typeface="Weibei TC" charset="-120"/>
                <a:cs typeface="Weibei TC" charset="-120"/>
              </a:rPr>
              <a:t/>
            </a:r>
            <a:br>
              <a:rPr lang="en-US" altLang="zh-TW" sz="7200" dirty="0" smtClean="0">
                <a:solidFill>
                  <a:srgbClr val="133CA4"/>
                </a:solidFill>
                <a:latin typeface="Weibei TC" charset="-120"/>
                <a:ea typeface="Weibei TC" charset="-120"/>
                <a:cs typeface="Weibei TC" charset="-120"/>
              </a:rPr>
            </a:br>
            <a:r>
              <a:rPr lang="zh-TW" altLang="en-US" sz="7200" dirty="0" smtClean="0">
                <a:solidFill>
                  <a:srgbClr val="133CA4"/>
                </a:solidFill>
                <a:latin typeface="Weibei TC" charset="-120"/>
                <a:ea typeface="Weibei TC" charset="-120"/>
                <a:cs typeface="Weibei TC" charset="-120"/>
              </a:rPr>
              <a:t>軟體製作競賽</a:t>
            </a:r>
            <a:endParaRPr kumimoji="1" lang="zh-TW" altLang="en-US" sz="7200" dirty="0">
              <a:solidFill>
                <a:srgbClr val="133CA4"/>
              </a:solidFill>
              <a:latin typeface="Weibei TC" charset="-120"/>
              <a:ea typeface="Weibei TC" charset="-120"/>
              <a:cs typeface="Weibei TC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77650" y="2547699"/>
            <a:ext cx="1895071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6600" b="1" dirty="0" smtClean="0">
                <a:latin typeface="Apple Chancery" charset="0"/>
                <a:ea typeface="Apple Chancery" charset="0"/>
                <a:cs typeface="Apple Chancery" charset="0"/>
              </a:rPr>
              <a:t>2018</a:t>
            </a:r>
            <a:endParaRPr lang="zh-TW" altLang="en-US" sz="8800" dirty="0"/>
          </a:p>
        </p:txBody>
      </p:sp>
    </p:spTree>
    <p:extLst>
      <p:ext uri="{BB962C8B-B14F-4D97-AF65-F5344CB8AC3E}">
        <p14:creationId xmlns:p14="http://schemas.microsoft.com/office/powerpoint/2010/main" val="1794807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5</Words>
  <Application>Microsoft Macintosh PowerPoint</Application>
  <PresentationFormat>寬螢幕</PresentationFormat>
  <Paragraphs>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8" baseType="lpstr">
      <vt:lpstr>Apple Chancery</vt:lpstr>
      <vt:lpstr>Calibri</vt:lpstr>
      <vt:lpstr>Calibri Light</vt:lpstr>
      <vt:lpstr>Weibei TC</vt:lpstr>
      <vt:lpstr>新細明體</vt:lpstr>
      <vt:lpstr>Arial</vt:lpstr>
      <vt:lpstr>Office 佈景主題</vt:lpstr>
      <vt:lpstr>積體電路電腦輔助設計 軟體製作競賽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積體電路電腦輔助設計 軟體製作競賽 </dc:title>
  <dc:creator>Mark Lin</dc:creator>
  <cp:lastModifiedBy>Mark Lin</cp:lastModifiedBy>
  <cp:revision>6</cp:revision>
  <dcterms:created xsi:type="dcterms:W3CDTF">2018-01-21T04:15:22Z</dcterms:created>
  <dcterms:modified xsi:type="dcterms:W3CDTF">2018-01-21T10:36:20Z</dcterms:modified>
</cp:coreProperties>
</file>