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996" r:id="rId2"/>
    <p:sldId id="997" r:id="rId3"/>
    <p:sldId id="998" r:id="rId4"/>
    <p:sldId id="999" r:id="rId5"/>
    <p:sldId id="100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pos="1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69" autoAdjust="0"/>
    <p:restoredTop sz="94631"/>
  </p:normalViewPr>
  <p:slideViewPr>
    <p:cSldViewPr>
      <p:cViewPr varScale="1">
        <p:scale>
          <a:sx n="101" d="100"/>
          <a:sy n="101" d="100"/>
        </p:scale>
        <p:origin x="1528" y="200"/>
      </p:cViewPr>
      <p:guideLst>
        <p:guide orient="horz" pos="2659"/>
        <p:guide pos="15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E5EA2-B79F-4139-980F-5FB47C3F1A69}" type="datetimeFigureOut">
              <a:rPr lang="pt-BR" smtClean="0"/>
              <a:pPr/>
              <a:t>03/02/17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C221A-C0CB-4C87-BAB1-569C45043C52}" type="slidenum">
              <a:rPr lang="pt-BR" smtClean="0"/>
              <a:pPr/>
              <a:t>‹n.º›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>
            <a:lvl1pPr algn="ctr">
              <a:defRPr>
                <a:solidFill>
                  <a:srgbClr val="00206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85293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BB22-9540-4B5A-8A13-9A46810F472A}" type="datetimeFigureOut">
              <a:rPr lang="pt-BR" smtClean="0"/>
              <a:pPr/>
              <a:t>03/02/17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84AA-4B8F-4B07-8CE6-9EC80067C0EB}" type="slidenum">
              <a:rPr lang="pt-BR" smtClean="0"/>
              <a:pPr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69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BB22-9540-4B5A-8A13-9A46810F472A}" type="datetimeFigureOut">
              <a:rPr lang="pt-BR" smtClean="0"/>
              <a:pPr/>
              <a:t>03/02/17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84AA-4B8F-4B07-8CE6-9EC80067C0EB}" type="slidenum">
              <a:rPr lang="pt-BR" smtClean="0"/>
              <a:pPr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08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BB22-9540-4B5A-8A13-9A46810F472A}" type="datetimeFigureOut">
              <a:rPr lang="pt-BR" smtClean="0"/>
              <a:pPr/>
              <a:t>03/02/17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84AA-4B8F-4B07-8CE6-9EC80067C0EB}" type="slidenum">
              <a:rPr lang="pt-BR" smtClean="0"/>
              <a:pPr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04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BB22-9540-4B5A-8A13-9A46810F472A}" type="datetimeFigureOut">
              <a:rPr lang="pt-BR" smtClean="0"/>
              <a:pPr/>
              <a:t>03/02/17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84AA-4B8F-4B07-8CE6-9EC80067C0EB}" type="slidenum">
              <a:rPr lang="pt-BR" smtClean="0"/>
              <a:pPr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73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BB22-9540-4B5A-8A13-9A46810F472A}" type="datetimeFigureOut">
              <a:rPr lang="pt-BR" smtClean="0"/>
              <a:pPr/>
              <a:t>03/02/17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84AA-4B8F-4B07-8CE6-9EC80067C0EB}" type="slidenum">
              <a:rPr lang="pt-BR" smtClean="0"/>
              <a:pPr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25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BB22-9540-4B5A-8A13-9A46810F472A}" type="datetimeFigureOut">
              <a:rPr lang="pt-BR" smtClean="0"/>
              <a:pPr/>
              <a:t>03/02/17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84AA-4B8F-4B07-8CE6-9EC80067C0EB}" type="slidenum">
              <a:rPr lang="pt-BR" smtClean="0"/>
              <a:pPr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1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BB22-9540-4B5A-8A13-9A46810F472A}" type="datetimeFigureOut">
              <a:rPr lang="pt-BR" smtClean="0"/>
              <a:pPr/>
              <a:t>03/02/17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84AA-4B8F-4B07-8CE6-9EC80067C0EB}" type="slidenum">
              <a:rPr lang="pt-BR" smtClean="0"/>
              <a:pPr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52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BB22-9540-4B5A-8A13-9A46810F472A}" type="datetimeFigureOut">
              <a:rPr lang="pt-BR" smtClean="0"/>
              <a:pPr/>
              <a:t>03/02/17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84AA-4B8F-4B07-8CE6-9EC80067C0EB}" type="slidenum">
              <a:rPr lang="pt-BR" smtClean="0"/>
              <a:pPr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53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BB22-9540-4B5A-8A13-9A46810F472A}" type="datetimeFigureOut">
              <a:rPr lang="pt-BR" smtClean="0"/>
              <a:pPr/>
              <a:t>03/02/17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84AA-4B8F-4B07-8CE6-9EC80067C0EB}" type="slidenum">
              <a:rPr lang="pt-BR" smtClean="0"/>
              <a:pPr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48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BB22-9540-4B5A-8A13-9A46810F472A}" type="datetimeFigureOut">
              <a:rPr lang="pt-BR" smtClean="0"/>
              <a:pPr/>
              <a:t>03/02/17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84AA-4B8F-4B07-8CE6-9EC80067C0EB}" type="slidenum">
              <a:rPr lang="pt-BR" smtClean="0"/>
              <a:pPr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74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BB22-9540-4B5A-8A13-9A46810F472A}" type="datetimeFigureOut">
              <a:rPr lang="pt-BR" smtClean="0"/>
              <a:pPr/>
              <a:t>03/02/17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84AA-4B8F-4B07-8CE6-9EC80067C0EB}" type="slidenum">
              <a:rPr lang="pt-BR" smtClean="0"/>
              <a:pPr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17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BBB22-9540-4B5A-8A13-9A46810F472A}" type="datetimeFigureOut">
              <a:rPr lang="pt-BR" smtClean="0"/>
              <a:pPr/>
              <a:t>03/02/17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684AA-4B8F-4B07-8CE6-9EC80067C0EB}" type="slidenum">
              <a:rPr lang="pt-BR" smtClean="0"/>
              <a:pPr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90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5680"/>
            <a:ext cx="6174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IHC</a:t>
            </a:r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023938"/>
            <a:ext cx="4838700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8449914" y="2661243"/>
            <a:ext cx="643125" cy="738664"/>
          </a:xfrm>
          <a:prstGeom prst="rect">
            <a:avLst/>
          </a:prstGeom>
          <a:noFill/>
          <a:ln cmpd="dbl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FF0000"/>
                </a:solidFill>
              </a:rPr>
              <a:t>ADS</a:t>
            </a:r>
          </a:p>
          <a:p>
            <a:pPr algn="ctr"/>
            <a:r>
              <a:rPr lang="pt-BR" sz="1400" b="1" dirty="0" err="1" smtClean="0">
                <a:solidFill>
                  <a:srgbClr val="FF0000"/>
                </a:solidFill>
              </a:rPr>
              <a:t>Enade</a:t>
            </a:r>
            <a:endParaRPr lang="pt-BR" sz="1400" b="1" dirty="0" smtClean="0">
              <a:solidFill>
                <a:srgbClr val="FF0000"/>
              </a:solidFill>
            </a:endParaRPr>
          </a:p>
          <a:p>
            <a:pPr algn="ctr"/>
            <a:r>
              <a:rPr lang="pt-BR" sz="1400" b="1" dirty="0" smtClean="0">
                <a:solidFill>
                  <a:srgbClr val="FF0000"/>
                </a:solidFill>
              </a:rPr>
              <a:t> 2011</a:t>
            </a:r>
            <a:endParaRPr lang="pt-B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5680"/>
            <a:ext cx="6174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IHC</a:t>
            </a:r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348" y="116632"/>
            <a:ext cx="4407051" cy="649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8449914" y="2661243"/>
            <a:ext cx="643125" cy="738664"/>
          </a:xfrm>
          <a:prstGeom prst="rect">
            <a:avLst/>
          </a:prstGeom>
          <a:noFill/>
          <a:ln cmpd="dbl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FF0000"/>
                </a:solidFill>
              </a:rPr>
              <a:t>ADS</a:t>
            </a:r>
          </a:p>
          <a:p>
            <a:pPr algn="ctr"/>
            <a:r>
              <a:rPr lang="pt-BR" sz="1400" b="1" dirty="0" err="1" smtClean="0">
                <a:solidFill>
                  <a:srgbClr val="FF0000"/>
                </a:solidFill>
              </a:rPr>
              <a:t>Enade</a:t>
            </a:r>
            <a:endParaRPr lang="pt-BR" sz="1400" b="1" dirty="0" smtClean="0">
              <a:solidFill>
                <a:srgbClr val="FF0000"/>
              </a:solidFill>
            </a:endParaRPr>
          </a:p>
          <a:p>
            <a:pPr algn="ctr"/>
            <a:r>
              <a:rPr lang="pt-BR" sz="1400" b="1" dirty="0" smtClean="0">
                <a:solidFill>
                  <a:srgbClr val="FF0000"/>
                </a:solidFill>
              </a:rPr>
              <a:t> 2011</a:t>
            </a:r>
            <a:endParaRPr lang="pt-B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5680"/>
            <a:ext cx="530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endParaRPr lang="en-US" sz="2400" dirty="0" smtClean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8518915" y="1385"/>
            <a:ext cx="643125" cy="738664"/>
          </a:xfrm>
          <a:prstGeom prst="rect">
            <a:avLst/>
          </a:prstGeom>
          <a:solidFill>
            <a:schemeClr val="bg1"/>
          </a:solidFill>
          <a:ln cmpd="dbl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FF0000"/>
                </a:solidFill>
              </a:rPr>
              <a:t>CCO</a:t>
            </a:r>
          </a:p>
          <a:p>
            <a:pPr algn="ctr"/>
            <a:r>
              <a:rPr lang="pt-BR" sz="1400" b="1" dirty="0" err="1" smtClean="0">
                <a:solidFill>
                  <a:srgbClr val="FF0000"/>
                </a:solidFill>
              </a:rPr>
              <a:t>Enade</a:t>
            </a:r>
            <a:endParaRPr lang="pt-BR" sz="1400" b="1" dirty="0" smtClean="0">
              <a:solidFill>
                <a:srgbClr val="FF0000"/>
              </a:solidFill>
            </a:endParaRPr>
          </a:p>
          <a:p>
            <a:pPr algn="ctr"/>
            <a:r>
              <a:rPr lang="pt-BR" sz="1400" b="1" dirty="0" smtClean="0">
                <a:solidFill>
                  <a:srgbClr val="FF0000"/>
                </a:solidFill>
              </a:rPr>
              <a:t> 2014</a:t>
            </a:r>
            <a:endParaRPr lang="pt-BR" sz="1400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836712"/>
            <a:ext cx="7820025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467544" y="188640"/>
            <a:ext cx="907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 smtClean="0"/>
              <a:t>IHC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59181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5680"/>
            <a:ext cx="530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endParaRPr lang="en-US" sz="2400" dirty="0" smtClean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8518915" y="1385"/>
            <a:ext cx="643125" cy="738664"/>
          </a:xfrm>
          <a:prstGeom prst="rect">
            <a:avLst/>
          </a:prstGeom>
          <a:solidFill>
            <a:schemeClr val="bg1"/>
          </a:solidFill>
          <a:ln cmpd="dbl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FF0000"/>
                </a:solidFill>
              </a:rPr>
              <a:t>CCO</a:t>
            </a:r>
          </a:p>
          <a:p>
            <a:pPr algn="ctr"/>
            <a:r>
              <a:rPr lang="pt-BR" sz="1400" b="1" dirty="0" err="1" smtClean="0">
                <a:solidFill>
                  <a:srgbClr val="FF0000"/>
                </a:solidFill>
              </a:rPr>
              <a:t>Enade</a:t>
            </a:r>
            <a:endParaRPr lang="pt-BR" sz="1400" b="1" dirty="0" smtClean="0">
              <a:solidFill>
                <a:srgbClr val="FF0000"/>
              </a:solidFill>
            </a:endParaRPr>
          </a:p>
          <a:p>
            <a:pPr algn="ctr"/>
            <a:r>
              <a:rPr lang="pt-BR" sz="1400" b="1" dirty="0" smtClean="0">
                <a:solidFill>
                  <a:srgbClr val="FF0000"/>
                </a:solidFill>
              </a:rPr>
              <a:t> 2014</a:t>
            </a:r>
            <a:endParaRPr lang="pt-BR" sz="1400" b="1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628800"/>
            <a:ext cx="8830450" cy="3903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467544" y="188640"/>
            <a:ext cx="2383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 smtClean="0"/>
              <a:t>IHC (cont.)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59181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518915" y="1385"/>
            <a:ext cx="643125" cy="738664"/>
          </a:xfrm>
          <a:prstGeom prst="rect">
            <a:avLst/>
          </a:prstGeom>
          <a:solidFill>
            <a:schemeClr val="bg1"/>
          </a:solidFill>
          <a:ln cmpd="dbl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FF0000"/>
                </a:solidFill>
              </a:rPr>
              <a:t>BSI</a:t>
            </a:r>
          </a:p>
          <a:p>
            <a:pPr algn="ctr"/>
            <a:r>
              <a:rPr lang="pt-BR" sz="1400" b="1" dirty="0" err="1" smtClean="0">
                <a:solidFill>
                  <a:srgbClr val="FF0000"/>
                </a:solidFill>
              </a:rPr>
              <a:t>Enade</a:t>
            </a:r>
            <a:endParaRPr lang="pt-BR" sz="1400" b="1" dirty="0" smtClean="0">
              <a:solidFill>
                <a:srgbClr val="FF0000"/>
              </a:solidFill>
            </a:endParaRPr>
          </a:p>
          <a:p>
            <a:pPr algn="ctr"/>
            <a:r>
              <a:rPr lang="pt-BR" sz="1400" b="1" dirty="0" smtClean="0">
                <a:solidFill>
                  <a:srgbClr val="FF0000"/>
                </a:solidFill>
              </a:rPr>
              <a:t> 2014</a:t>
            </a:r>
            <a:endParaRPr lang="pt-BR" sz="1400" b="1" dirty="0">
              <a:solidFill>
                <a:srgbClr val="FF0000"/>
              </a:solidFill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92695"/>
            <a:ext cx="8280920" cy="5947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683568" y="0"/>
            <a:ext cx="907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/>
              <a:t>IHC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59181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1823</TotalTime>
  <Words>32</Words>
  <Application>Microsoft Macintosh PowerPoint</Application>
  <PresentationFormat>Apresentação na tela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Bezerra de Lima</dc:creator>
  <cp:lastModifiedBy>Carlos Hairon R. Gonçalves</cp:lastModifiedBy>
  <cp:revision>113</cp:revision>
  <dcterms:created xsi:type="dcterms:W3CDTF">2012-12-27T12:52:35Z</dcterms:created>
  <dcterms:modified xsi:type="dcterms:W3CDTF">2017-02-03T17:34:33Z</dcterms:modified>
</cp:coreProperties>
</file>