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3" r:id="rId2"/>
    <p:sldId id="258" r:id="rId3"/>
    <p:sldId id="282" r:id="rId4"/>
    <p:sldId id="295" r:id="rId5"/>
    <p:sldId id="294" r:id="rId6"/>
    <p:sldId id="293" r:id="rId7"/>
    <p:sldId id="285" r:id="rId8"/>
    <p:sldId id="286" r:id="rId9"/>
    <p:sldId id="287" r:id="rId10"/>
    <p:sldId id="288" r:id="rId11"/>
    <p:sldId id="289" r:id="rId12"/>
    <p:sldId id="297" r:id="rId13"/>
    <p:sldId id="292" r:id="rId14"/>
    <p:sldId id="278" r:id="rId15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종민" initials="김" lastIdx="1" clrIdx="0">
    <p:extLst>
      <p:ext uri="{19B8F6BF-5375-455C-9EA6-DF929625EA0E}">
        <p15:presenceInfo xmlns:p15="http://schemas.microsoft.com/office/powerpoint/2012/main" userId="S::luciaholic@o365.yonsei.ac.kr::98deb6eb-c007-4f24-9ff7-fd980e096e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BB8"/>
    <a:srgbClr val="A3171E"/>
    <a:srgbClr val="F5B7B8"/>
    <a:srgbClr val="FEF9F0"/>
    <a:srgbClr val="EC767C"/>
    <a:srgbClr val="D9D9D9"/>
    <a:srgbClr val="FEFCF4"/>
    <a:srgbClr val="FFFFFF"/>
    <a:srgbClr val="FEF5E2"/>
    <a:srgbClr val="FDE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954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4014" y="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54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00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74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83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746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63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12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1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20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955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4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7714" y="2337942"/>
            <a:ext cx="5940177" cy="1247189"/>
          </a:xfrm>
        </p:spPr>
        <p:txBody>
          <a:bodyPr anchor="t">
            <a:normAutofit/>
          </a:bodyPr>
          <a:lstStyle/>
          <a:p>
            <a:r>
              <a:rPr lang="en-US" altLang="ko-KR" sz="6000" b="1" spc="-25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wine4u</a:t>
            </a:r>
            <a:endParaRPr lang="ko-KR" altLang="en-US" sz="6000" b="1" spc="-250" dirty="0">
              <a:solidFill>
                <a:schemeClr val="accent2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2583" y="4611562"/>
            <a:ext cx="1696673" cy="966298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신입기수 프로젝트 </a:t>
            </a:r>
            <a:r>
              <a:rPr lang="en-US" altLang="ko-KR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2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bg1">
                    <a:lumMod val="50000"/>
                  </a:schemeClr>
                </a:solidFill>
              </a:rPr>
              <a:t>김종민 박수민</a:t>
            </a:r>
            <a:r>
              <a:rPr lang="en-US" altLang="ko-KR" sz="1200" b="1" spc="-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spc="-50" dirty="0">
                <a:solidFill>
                  <a:schemeClr val="bg1">
                    <a:lumMod val="50000"/>
                  </a:schemeClr>
                </a:solidFill>
              </a:rPr>
              <a:t>이은지</a:t>
            </a:r>
            <a:endParaRPr lang="en-US" altLang="ko-KR" sz="1200" b="1" spc="-5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bg1">
                    <a:lumMod val="50000"/>
                  </a:schemeClr>
                </a:solidFill>
              </a:rPr>
              <a:t>정현지</a:t>
            </a:r>
            <a:r>
              <a:rPr lang="en-US" altLang="ko-KR" sz="1200" b="1" spc="-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지영주</a:t>
            </a:r>
            <a:endParaRPr lang="en-US" altLang="ko-KR" sz="12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532583" y="4643461"/>
            <a:ext cx="1592585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532583" y="4953457"/>
            <a:ext cx="1592585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532583" y="5266072"/>
            <a:ext cx="1592585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532583" y="5577859"/>
            <a:ext cx="1592585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래픽 4" descr="와인 윤곽선">
            <a:extLst>
              <a:ext uri="{FF2B5EF4-FFF2-40B4-BE49-F238E27FC236}">
                <a16:creationId xmlns:a16="http://schemas.microsoft.com/office/drawing/2014/main" id="{EDF9B632-9B22-4397-ABEA-4CC04BCF6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8797" y="5513177"/>
            <a:ext cx="756000" cy="756000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C91A763-078C-4E92-A08D-12F232B94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03" y="4176035"/>
            <a:ext cx="5760000" cy="1552797"/>
          </a:xfrm>
          <a:prstGeom prst="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5BB19AD-BBDA-4CF9-8A22-97AE72A41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03" y="1693377"/>
            <a:ext cx="5760000" cy="1992268"/>
          </a:xfrm>
          <a:prstGeom prst="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0" name="Picture 2" descr="Logo">
            <a:extLst>
              <a:ext uri="{FF2B5EF4-FFF2-40B4-BE49-F238E27FC236}">
                <a16:creationId xmlns:a16="http://schemas.microsoft.com/office/drawing/2014/main" id="{CD924E69-ED5C-4957-AA0D-093461798C6E}"/>
              </a:ext>
            </a:extLst>
          </p:cNvPr>
          <p:cNvPicPr>
            <a:picLocks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07"/>
          <a:stretch/>
        </p:blipFill>
        <p:spPr bwMode="auto">
          <a:xfrm>
            <a:off x="7798171" y="66481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39738354-DA25-4EB5-B860-69FD5C843978}"/>
              </a:ext>
            </a:extLst>
          </p:cNvPr>
          <p:cNvSpPr txBox="1">
            <a:spLocks/>
          </p:cNvSpPr>
          <p:nvPr/>
        </p:nvSpPr>
        <p:spPr>
          <a:xfrm>
            <a:off x="6348417" y="2279048"/>
            <a:ext cx="2636380" cy="244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</a:rPr>
              <a:t>중복 제거</a:t>
            </a:r>
            <a:endParaRPr lang="en-US" altLang="ko-KR" sz="2800" spc="-15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</a:rPr>
              <a:t>빈도순 나열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C88A4084-4913-47AC-9575-83E194B5D24C}"/>
              </a:ext>
            </a:extLst>
          </p:cNvPr>
          <p:cNvSpPr txBox="1">
            <a:spLocks/>
          </p:cNvSpPr>
          <p:nvPr/>
        </p:nvSpPr>
        <p:spPr>
          <a:xfrm>
            <a:off x="364803" y="633187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dirty="0">
                <a:solidFill>
                  <a:schemeClr val="bg1">
                    <a:lumMod val="50000"/>
                  </a:schemeClr>
                </a:solidFill>
              </a:rPr>
              <a:t>Tokenizing</a:t>
            </a:r>
            <a:endParaRPr lang="ko-KR" altLang="en-US" sz="40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>
            <a:extLst>
              <a:ext uri="{FF2B5EF4-FFF2-40B4-BE49-F238E27FC236}">
                <a16:creationId xmlns:a16="http://schemas.microsoft.com/office/drawing/2014/main" id="{6B081EF7-1650-4B2B-B74E-43CD51C9EF6B}"/>
              </a:ext>
            </a:extLst>
          </p:cNvPr>
          <p:cNvSpPr txBox="1">
            <a:spLocks/>
          </p:cNvSpPr>
          <p:nvPr/>
        </p:nvSpPr>
        <p:spPr>
          <a:xfrm>
            <a:off x="5294317" y="1959723"/>
            <a:ext cx="3636324" cy="2674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</a:rPr>
              <a:t>Word2Vec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</a:rPr>
              <a:t>Cosine Similarity</a:t>
            </a:r>
            <a:endParaRPr lang="ko-KR" altLang="en-US" sz="28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래픽 4" descr="와인 윤곽선">
            <a:extLst>
              <a:ext uri="{FF2B5EF4-FFF2-40B4-BE49-F238E27FC236}">
                <a16:creationId xmlns:a16="http://schemas.microsoft.com/office/drawing/2014/main" id="{EDF9B632-9B22-4397-ABEA-4CC04BCF6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8797" y="5513177"/>
            <a:ext cx="756000" cy="756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6B28508-09FC-482F-8D05-A4B5DC5B699A}"/>
              </a:ext>
            </a:extLst>
          </p:cNvPr>
          <p:cNvSpPr txBox="1">
            <a:spLocks/>
          </p:cNvSpPr>
          <p:nvPr/>
        </p:nvSpPr>
        <p:spPr>
          <a:xfrm>
            <a:off x="364803" y="633187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Modeling</a:t>
            </a:r>
            <a:endParaRPr lang="ko-KR" altLang="en-US" sz="40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6F4C5F-5A58-4BE5-B5FF-E1D9D31B5E9D}"/>
              </a:ext>
            </a:extLst>
          </p:cNvPr>
          <p:cNvCxnSpPr>
            <a:cxnSpLocks/>
          </p:cNvCxnSpPr>
          <p:nvPr/>
        </p:nvCxnSpPr>
        <p:spPr>
          <a:xfrm>
            <a:off x="2495163" y="3718560"/>
            <a:ext cx="2160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EF36047-B369-4F3F-8FA1-401FA46ADD7E}"/>
              </a:ext>
            </a:extLst>
          </p:cNvPr>
          <p:cNvCxnSpPr>
            <a:cxnSpLocks/>
          </p:cNvCxnSpPr>
          <p:nvPr/>
        </p:nvCxnSpPr>
        <p:spPr>
          <a:xfrm flipH="1">
            <a:off x="1340752" y="3718560"/>
            <a:ext cx="1154411" cy="12420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03599CA-4592-4F01-AC8D-67023A765A87}"/>
              </a:ext>
            </a:extLst>
          </p:cNvPr>
          <p:cNvCxnSpPr>
            <a:cxnSpLocks/>
          </p:cNvCxnSpPr>
          <p:nvPr/>
        </p:nvCxnSpPr>
        <p:spPr>
          <a:xfrm flipV="1">
            <a:off x="2495163" y="2162175"/>
            <a:ext cx="0" cy="155638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BE25BBE9-2305-4607-91E2-172A9BA05F1E}"/>
              </a:ext>
            </a:extLst>
          </p:cNvPr>
          <p:cNvSpPr/>
          <p:nvPr/>
        </p:nvSpPr>
        <p:spPr>
          <a:xfrm>
            <a:off x="3359163" y="2626498"/>
            <a:ext cx="144000" cy="144000"/>
          </a:xfrm>
          <a:prstGeom prst="ellipse">
            <a:avLst/>
          </a:prstGeom>
          <a:solidFill>
            <a:srgbClr val="EC767C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9F4CB55-9307-462B-8BA9-F28387B4BBC9}"/>
              </a:ext>
            </a:extLst>
          </p:cNvPr>
          <p:cNvSpPr txBox="1">
            <a:spLocks/>
          </p:cNvSpPr>
          <p:nvPr/>
        </p:nvSpPr>
        <p:spPr>
          <a:xfrm>
            <a:off x="2827719" y="2178540"/>
            <a:ext cx="1350888" cy="363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2000" spc="-150" dirty="0">
                <a:solidFill>
                  <a:srgbClr val="EC767C"/>
                </a:solidFill>
              </a:rPr>
              <a:t>La Marca</a:t>
            </a:r>
            <a:endParaRPr lang="ko-KR" altLang="en-US" sz="2000" spc="-150" dirty="0">
              <a:solidFill>
                <a:srgbClr val="EC767C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FEEE961-CF9A-45A7-807C-905169BEC528}"/>
              </a:ext>
            </a:extLst>
          </p:cNvPr>
          <p:cNvSpPr/>
          <p:nvPr/>
        </p:nvSpPr>
        <p:spPr>
          <a:xfrm>
            <a:off x="3883137" y="4365858"/>
            <a:ext cx="144000" cy="144000"/>
          </a:xfrm>
          <a:prstGeom prst="ellipse">
            <a:avLst/>
          </a:prstGeom>
          <a:solidFill>
            <a:srgbClr val="F5B7B8"/>
          </a:solidFill>
          <a:ln>
            <a:solidFill>
              <a:srgbClr val="F5B7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2F22EE59-2F64-4BAB-AC6E-82751B6ECA32}"/>
              </a:ext>
            </a:extLst>
          </p:cNvPr>
          <p:cNvSpPr txBox="1">
            <a:spLocks/>
          </p:cNvSpPr>
          <p:nvPr/>
        </p:nvSpPr>
        <p:spPr>
          <a:xfrm>
            <a:off x="3233296" y="3946602"/>
            <a:ext cx="1443681" cy="363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2000" spc="-1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Demuerte</a:t>
            </a:r>
            <a:endParaRPr lang="ko-KR" altLang="en-US" sz="2000" spc="-15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912FAE-234C-4F15-9383-FC143EA0195D}"/>
              </a:ext>
            </a:extLst>
          </p:cNvPr>
          <p:cNvSpPr/>
          <p:nvPr/>
        </p:nvSpPr>
        <p:spPr>
          <a:xfrm>
            <a:off x="1145761" y="3194780"/>
            <a:ext cx="144000" cy="144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12507075-40ED-42E9-894A-33C6AAA5A4F0}"/>
              </a:ext>
            </a:extLst>
          </p:cNvPr>
          <p:cNvSpPr txBox="1">
            <a:spLocks/>
          </p:cNvSpPr>
          <p:nvPr/>
        </p:nvSpPr>
        <p:spPr>
          <a:xfrm>
            <a:off x="398133" y="2758409"/>
            <a:ext cx="1639255" cy="363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2000" spc="-1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Mazzei, Philip</a:t>
            </a:r>
            <a:endParaRPr lang="ko-KR" altLang="en-US" sz="2000" spc="-15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78135EB-D034-470A-A91F-2E11117523DF}"/>
              </a:ext>
            </a:extLst>
          </p:cNvPr>
          <p:cNvSpPr/>
          <p:nvPr/>
        </p:nvSpPr>
        <p:spPr>
          <a:xfrm>
            <a:off x="3154070" y="3427890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9FF0E47-E83D-42EE-A1B0-F5900C300751}"/>
              </a:ext>
            </a:extLst>
          </p:cNvPr>
          <p:cNvSpPr txBox="1">
            <a:spLocks/>
          </p:cNvSpPr>
          <p:nvPr/>
        </p:nvSpPr>
        <p:spPr>
          <a:xfrm>
            <a:off x="2439398" y="3012822"/>
            <a:ext cx="1573344" cy="363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2000" spc="-150" dirty="0">
                <a:solidFill>
                  <a:schemeClr val="accent2">
                    <a:lumMod val="75000"/>
                  </a:schemeClr>
                </a:solidFill>
              </a:rPr>
              <a:t>Bollinger R.D.</a:t>
            </a:r>
            <a:endParaRPr lang="ko-KR" altLang="en-US" sz="2000" spc="-15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D5AEA5F-FB4B-4652-910D-CB80A347F1AA}"/>
              </a:ext>
            </a:extLst>
          </p:cNvPr>
          <p:cNvCxnSpPr>
            <a:cxnSpLocks/>
          </p:cNvCxnSpPr>
          <p:nvPr/>
        </p:nvCxnSpPr>
        <p:spPr>
          <a:xfrm flipV="1">
            <a:off x="2181668" y="3506325"/>
            <a:ext cx="1043197" cy="554057"/>
          </a:xfrm>
          <a:prstGeom prst="line">
            <a:avLst/>
          </a:prstGeom>
          <a:ln w="19050" cap="rnd">
            <a:solidFill>
              <a:srgbClr val="A3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98B2F6A-5D4A-4ACB-A446-E74A8C43BEBE}"/>
              </a:ext>
            </a:extLst>
          </p:cNvPr>
          <p:cNvCxnSpPr>
            <a:cxnSpLocks/>
          </p:cNvCxnSpPr>
          <p:nvPr/>
        </p:nvCxnSpPr>
        <p:spPr>
          <a:xfrm flipV="1">
            <a:off x="2240027" y="3957779"/>
            <a:ext cx="72167" cy="34065"/>
          </a:xfrm>
          <a:prstGeom prst="line">
            <a:avLst/>
          </a:prstGeom>
          <a:ln w="19050" cap="rnd">
            <a:solidFill>
              <a:srgbClr val="A3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B588924-E067-4FC6-8A72-4EFA8F7F5E26}"/>
              </a:ext>
            </a:extLst>
          </p:cNvPr>
          <p:cNvCxnSpPr>
            <a:cxnSpLocks/>
          </p:cNvCxnSpPr>
          <p:nvPr/>
        </p:nvCxnSpPr>
        <p:spPr>
          <a:xfrm flipV="1">
            <a:off x="2259031" y="3957780"/>
            <a:ext cx="53163" cy="56005"/>
          </a:xfrm>
          <a:prstGeom prst="line">
            <a:avLst/>
          </a:prstGeom>
          <a:ln w="19050" cap="rnd">
            <a:solidFill>
              <a:srgbClr val="A3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7590B402-2532-419F-91EA-EE05B5CC55DD}"/>
              </a:ext>
            </a:extLst>
          </p:cNvPr>
          <p:cNvSpPr/>
          <p:nvPr/>
        </p:nvSpPr>
        <p:spPr>
          <a:xfrm>
            <a:off x="2386014" y="3636009"/>
            <a:ext cx="72434" cy="8255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924E4361-1D43-4799-95E4-F3C1850BF256}"/>
              </a:ext>
            </a:extLst>
          </p:cNvPr>
          <p:cNvSpPr txBox="1">
            <a:spLocks/>
          </p:cNvSpPr>
          <p:nvPr/>
        </p:nvSpPr>
        <p:spPr>
          <a:xfrm>
            <a:off x="1364120" y="3564585"/>
            <a:ext cx="971918" cy="363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400" spc="-150" dirty="0">
                <a:solidFill>
                  <a:schemeClr val="accent2">
                    <a:lumMod val="75000"/>
                  </a:schemeClr>
                </a:solidFill>
              </a:rPr>
              <a:t>Cosine Similarity</a:t>
            </a:r>
            <a:endParaRPr lang="ko-KR" altLang="en-US" sz="1400" spc="-15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5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7" grpId="0" animBg="1"/>
      <p:bldP spid="18" grpId="0"/>
      <p:bldP spid="19" grpId="0" animBg="1"/>
      <p:bldP spid="21" grpId="0"/>
      <p:bldP spid="22" grpId="0" animBg="1"/>
      <p:bldP spid="23" grpId="0"/>
      <p:bldP spid="24" grpId="0" animBg="1"/>
      <p:bldP spid="25" grpId="0"/>
      <p:bldP spid="43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A732A15-842E-423E-B522-049DB8A18077}"/>
              </a:ext>
            </a:extLst>
          </p:cNvPr>
          <p:cNvCxnSpPr>
            <a:cxnSpLocks/>
            <a:stCxn id="26" idx="4"/>
            <a:endCxn id="19" idx="5"/>
          </p:cNvCxnSpPr>
          <p:nvPr/>
        </p:nvCxnSpPr>
        <p:spPr>
          <a:xfrm>
            <a:off x="1769814" y="2639821"/>
            <a:ext cx="2236235" cy="1848949"/>
          </a:xfrm>
          <a:prstGeom prst="line">
            <a:avLst/>
          </a:prstGeom>
          <a:ln w="19050" cap="rnd">
            <a:solidFill>
              <a:srgbClr val="878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E4FAF4C-48EB-49E2-84EA-A913F85364ED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>
            <a:off x="1820726" y="2618733"/>
            <a:ext cx="1354432" cy="830245"/>
          </a:xfrm>
          <a:prstGeom prst="line">
            <a:avLst/>
          </a:prstGeom>
          <a:ln w="19050" cap="rnd">
            <a:solidFill>
              <a:srgbClr val="878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1D3D0EF-5E90-4CD4-A87E-B4AB5775D757}"/>
              </a:ext>
            </a:extLst>
          </p:cNvPr>
          <p:cNvCxnSpPr>
            <a:cxnSpLocks/>
            <a:stCxn id="26" idx="6"/>
            <a:endCxn id="17" idx="2"/>
          </p:cNvCxnSpPr>
          <p:nvPr/>
        </p:nvCxnSpPr>
        <p:spPr>
          <a:xfrm>
            <a:off x="1841814" y="2567821"/>
            <a:ext cx="1517349" cy="130677"/>
          </a:xfrm>
          <a:prstGeom prst="line">
            <a:avLst/>
          </a:prstGeom>
          <a:ln w="19050" cap="rnd">
            <a:solidFill>
              <a:srgbClr val="878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3D85DCE-FD7B-4CDE-ADF2-80712092F318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1269085" y="2571112"/>
            <a:ext cx="497444" cy="589560"/>
          </a:xfrm>
          <a:prstGeom prst="line">
            <a:avLst/>
          </a:prstGeom>
          <a:ln w="19050" cap="rnd">
            <a:solidFill>
              <a:srgbClr val="878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래픽 4" descr="와인 윤곽선">
            <a:extLst>
              <a:ext uri="{FF2B5EF4-FFF2-40B4-BE49-F238E27FC236}">
                <a16:creationId xmlns:a16="http://schemas.microsoft.com/office/drawing/2014/main" id="{EDF9B632-9B22-4397-ABEA-4CC04BCF6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8797" y="5513177"/>
            <a:ext cx="756000" cy="756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6B28508-09FC-482F-8D05-A4B5DC5B699A}"/>
              </a:ext>
            </a:extLst>
          </p:cNvPr>
          <p:cNvSpPr txBox="1">
            <a:spLocks/>
          </p:cNvSpPr>
          <p:nvPr/>
        </p:nvSpPr>
        <p:spPr>
          <a:xfrm>
            <a:off x="364803" y="633187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Modeling</a:t>
            </a:r>
            <a:endParaRPr lang="ko-KR" altLang="en-US" sz="40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6F4C5F-5A58-4BE5-B5FF-E1D9D31B5E9D}"/>
              </a:ext>
            </a:extLst>
          </p:cNvPr>
          <p:cNvCxnSpPr>
            <a:cxnSpLocks/>
          </p:cNvCxnSpPr>
          <p:nvPr/>
        </p:nvCxnSpPr>
        <p:spPr>
          <a:xfrm>
            <a:off x="2495163" y="3718560"/>
            <a:ext cx="2160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EF36047-B369-4F3F-8FA1-401FA46ADD7E}"/>
              </a:ext>
            </a:extLst>
          </p:cNvPr>
          <p:cNvCxnSpPr>
            <a:cxnSpLocks/>
          </p:cNvCxnSpPr>
          <p:nvPr/>
        </p:nvCxnSpPr>
        <p:spPr>
          <a:xfrm flipH="1">
            <a:off x="1340752" y="3718560"/>
            <a:ext cx="1154411" cy="12420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03599CA-4592-4F01-AC8D-67023A765A87}"/>
              </a:ext>
            </a:extLst>
          </p:cNvPr>
          <p:cNvCxnSpPr>
            <a:cxnSpLocks/>
          </p:cNvCxnSpPr>
          <p:nvPr/>
        </p:nvCxnSpPr>
        <p:spPr>
          <a:xfrm flipV="1">
            <a:off x="2495163" y="2162175"/>
            <a:ext cx="0" cy="155638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7FA03E4-09F6-4F6B-8966-B9DE4C2345F5}"/>
              </a:ext>
            </a:extLst>
          </p:cNvPr>
          <p:cNvSpPr txBox="1">
            <a:spLocks/>
          </p:cNvSpPr>
          <p:nvPr/>
        </p:nvSpPr>
        <p:spPr>
          <a:xfrm>
            <a:off x="5294317" y="1959723"/>
            <a:ext cx="3636324" cy="2674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</a:rPr>
              <a:t>Normalization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</a:rPr>
              <a:t>Euclidean Distance</a:t>
            </a:r>
            <a:endParaRPr lang="ko-KR" altLang="en-US" sz="28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25BBE9-2305-4607-91E2-172A9BA05F1E}"/>
              </a:ext>
            </a:extLst>
          </p:cNvPr>
          <p:cNvSpPr/>
          <p:nvPr/>
        </p:nvSpPr>
        <p:spPr>
          <a:xfrm>
            <a:off x="3359163" y="2626498"/>
            <a:ext cx="144000" cy="144000"/>
          </a:xfrm>
          <a:prstGeom prst="ellipse">
            <a:avLst/>
          </a:prstGeom>
          <a:solidFill>
            <a:srgbClr val="EC767C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9F4CB55-9307-462B-8BA9-F28387B4BBC9}"/>
              </a:ext>
            </a:extLst>
          </p:cNvPr>
          <p:cNvSpPr txBox="1">
            <a:spLocks/>
          </p:cNvSpPr>
          <p:nvPr/>
        </p:nvSpPr>
        <p:spPr>
          <a:xfrm>
            <a:off x="2827719" y="2178540"/>
            <a:ext cx="1350888" cy="363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2000" spc="-150" dirty="0">
                <a:solidFill>
                  <a:srgbClr val="EC767C"/>
                </a:solidFill>
              </a:rPr>
              <a:t>La Marca</a:t>
            </a:r>
            <a:endParaRPr lang="ko-KR" altLang="en-US" sz="2000" spc="-150" dirty="0">
              <a:solidFill>
                <a:srgbClr val="EC767C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FEEE961-CF9A-45A7-807C-905169BEC528}"/>
              </a:ext>
            </a:extLst>
          </p:cNvPr>
          <p:cNvSpPr/>
          <p:nvPr/>
        </p:nvSpPr>
        <p:spPr>
          <a:xfrm>
            <a:off x="3883137" y="4365858"/>
            <a:ext cx="144000" cy="144000"/>
          </a:xfrm>
          <a:prstGeom prst="ellipse">
            <a:avLst/>
          </a:prstGeom>
          <a:solidFill>
            <a:srgbClr val="F5B7B8"/>
          </a:solidFill>
          <a:ln>
            <a:solidFill>
              <a:srgbClr val="F5B7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2F22EE59-2F64-4BAB-AC6E-82751B6ECA32}"/>
              </a:ext>
            </a:extLst>
          </p:cNvPr>
          <p:cNvSpPr txBox="1">
            <a:spLocks/>
          </p:cNvSpPr>
          <p:nvPr/>
        </p:nvSpPr>
        <p:spPr>
          <a:xfrm>
            <a:off x="3233296" y="3946602"/>
            <a:ext cx="1443681" cy="363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2000" spc="-1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Demuerte</a:t>
            </a:r>
            <a:endParaRPr lang="ko-KR" altLang="en-US" sz="2000" spc="-15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912FAE-234C-4F15-9383-FC143EA0195D}"/>
              </a:ext>
            </a:extLst>
          </p:cNvPr>
          <p:cNvSpPr/>
          <p:nvPr/>
        </p:nvSpPr>
        <p:spPr>
          <a:xfrm>
            <a:off x="1146173" y="3139584"/>
            <a:ext cx="144000" cy="144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12507075-40ED-42E9-894A-33C6AAA5A4F0}"/>
              </a:ext>
            </a:extLst>
          </p:cNvPr>
          <p:cNvSpPr txBox="1">
            <a:spLocks/>
          </p:cNvSpPr>
          <p:nvPr/>
        </p:nvSpPr>
        <p:spPr>
          <a:xfrm>
            <a:off x="398545" y="3297033"/>
            <a:ext cx="1639255" cy="363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2000" spc="-1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Mazzei, Philip</a:t>
            </a:r>
            <a:endParaRPr lang="ko-KR" altLang="en-US" sz="2000" spc="-15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78135EB-D034-470A-A91F-2E11117523DF}"/>
              </a:ext>
            </a:extLst>
          </p:cNvPr>
          <p:cNvSpPr/>
          <p:nvPr/>
        </p:nvSpPr>
        <p:spPr>
          <a:xfrm>
            <a:off x="3154070" y="3427890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9FF0E47-E83D-42EE-A1B0-F5900C300751}"/>
              </a:ext>
            </a:extLst>
          </p:cNvPr>
          <p:cNvSpPr txBox="1">
            <a:spLocks/>
          </p:cNvSpPr>
          <p:nvPr/>
        </p:nvSpPr>
        <p:spPr>
          <a:xfrm>
            <a:off x="2439398" y="3012822"/>
            <a:ext cx="1573344" cy="363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2000" spc="-150" dirty="0">
                <a:solidFill>
                  <a:schemeClr val="accent2">
                    <a:lumMod val="75000"/>
                  </a:schemeClr>
                </a:solidFill>
              </a:rPr>
              <a:t>Bollinger R.D.</a:t>
            </a:r>
            <a:endParaRPr lang="ko-KR" altLang="en-US" sz="2000" spc="-1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590B402-2532-419F-91EA-EE05B5CC55DD}"/>
              </a:ext>
            </a:extLst>
          </p:cNvPr>
          <p:cNvSpPr/>
          <p:nvPr/>
        </p:nvSpPr>
        <p:spPr>
          <a:xfrm>
            <a:off x="2386014" y="3636009"/>
            <a:ext cx="72434" cy="8255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77FF60B-AFC0-49E4-BE4D-E08C4E6D66D1}"/>
              </a:ext>
            </a:extLst>
          </p:cNvPr>
          <p:cNvSpPr/>
          <p:nvPr/>
        </p:nvSpPr>
        <p:spPr>
          <a:xfrm>
            <a:off x="1697814" y="2495821"/>
            <a:ext cx="144000" cy="144000"/>
          </a:xfrm>
          <a:prstGeom prst="ellipse">
            <a:avLst/>
          </a:prstGeom>
          <a:solidFill>
            <a:srgbClr val="878BB8"/>
          </a:solidFill>
          <a:ln>
            <a:solidFill>
              <a:srgbClr val="878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8F74634-B6C1-4EB5-9CCD-297A15839020}"/>
              </a:ext>
            </a:extLst>
          </p:cNvPr>
          <p:cNvSpPr txBox="1">
            <a:spLocks/>
          </p:cNvSpPr>
          <p:nvPr/>
        </p:nvSpPr>
        <p:spPr>
          <a:xfrm>
            <a:off x="949774" y="2114646"/>
            <a:ext cx="1639255" cy="363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2000" spc="-15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Response</a:t>
            </a:r>
            <a:endParaRPr lang="ko-KR" altLang="en-US" sz="2000" spc="-15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DBE27636-0812-4ABB-8279-97F2028780EE}"/>
              </a:ext>
            </a:extLst>
          </p:cNvPr>
          <p:cNvSpPr txBox="1">
            <a:spLocks/>
          </p:cNvSpPr>
          <p:nvPr/>
        </p:nvSpPr>
        <p:spPr>
          <a:xfrm>
            <a:off x="610179" y="2576451"/>
            <a:ext cx="971918" cy="363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400" spc="-15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minimum distance</a:t>
            </a:r>
            <a:endParaRPr lang="ko-KR" altLang="en-US" sz="1400" spc="-15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8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1" grpId="0"/>
      <p:bldP spid="22" grpId="0" animBg="1"/>
      <p:bldP spid="23" grpId="0"/>
      <p:bldP spid="24" grpId="0" animBg="1"/>
      <p:bldP spid="25" grpId="0"/>
      <p:bldP spid="43" grpId="0" animBg="1"/>
      <p:bldP spid="26" grpId="0" animBg="1"/>
      <p:bldP spid="2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래픽 4" descr="와인 윤곽선">
            <a:extLst>
              <a:ext uri="{FF2B5EF4-FFF2-40B4-BE49-F238E27FC236}">
                <a16:creationId xmlns:a16="http://schemas.microsoft.com/office/drawing/2014/main" id="{EDF9B632-9B22-4397-ABEA-4CC04BCF6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8797" y="5513177"/>
            <a:ext cx="756000" cy="7560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85BC8BD-91ED-498C-A30D-F565BC971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171" y="664814"/>
            <a:ext cx="9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210E71-91EB-4326-835B-7E9453CC2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03" y="1866576"/>
            <a:ext cx="7801644" cy="3913012"/>
          </a:xfrm>
          <a:prstGeom prst="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631DC9FF-5063-4367-839C-F274A07AF9F6}"/>
              </a:ext>
            </a:extLst>
          </p:cNvPr>
          <p:cNvSpPr txBox="1">
            <a:spLocks/>
          </p:cNvSpPr>
          <p:nvPr/>
        </p:nvSpPr>
        <p:spPr>
          <a:xfrm>
            <a:off x="364803" y="633187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Web</a:t>
            </a:r>
            <a:endParaRPr lang="ko-KR" altLang="en-US" sz="40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4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76" y="2526017"/>
            <a:ext cx="3474171" cy="1041751"/>
          </a:xfrm>
        </p:spPr>
        <p:txBody>
          <a:bodyPr anchor="ctr" anchorCtr="1">
            <a:normAutofit/>
          </a:bodyPr>
          <a:lstStyle/>
          <a:p>
            <a:r>
              <a:rPr lang="ko-KR" altLang="en-US" sz="4000" b="1" spc="-2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r>
              <a:rPr lang="en-US" altLang="ko-KR" sz="4000" b="1" spc="-2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4000" b="1" spc="-250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와인 윤곽선">
            <a:extLst>
              <a:ext uri="{FF2B5EF4-FFF2-40B4-BE49-F238E27FC236}">
                <a16:creationId xmlns:a16="http://schemas.microsoft.com/office/drawing/2014/main" id="{0552FFB0-E764-4818-845F-85EA7BB83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8797" y="5513177"/>
            <a:ext cx="756000" cy="756000"/>
          </a:xfrm>
          <a:prstGeom prst="rect">
            <a:avLst/>
          </a:prstGeom>
        </p:spPr>
      </p:pic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3775028" cy="2890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24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wine4u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24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Crawling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24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Tokenizing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24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Modeling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24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Web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4474" y="2407389"/>
            <a:ext cx="2481132" cy="2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518201"/>
            <a:ext cx="2481132" cy="2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4073587"/>
            <a:ext cx="2481132" cy="2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962795"/>
            <a:ext cx="2481132" cy="2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85956"/>
            <a:ext cx="8531851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</a:rPr>
              <a:t>목차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4377E3-5D52-4160-8698-4279A2ADF622}"/>
              </a:ext>
            </a:extLst>
          </p:cNvPr>
          <p:cNvCxnSpPr/>
          <p:nvPr/>
        </p:nvCxnSpPr>
        <p:spPr>
          <a:xfrm flipV="1">
            <a:off x="364474" y="4624023"/>
            <a:ext cx="2481132" cy="2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0B12E1B-2DFB-4CC8-9EEC-D70272A8411E}"/>
              </a:ext>
            </a:extLst>
          </p:cNvPr>
          <p:cNvGrpSpPr/>
          <p:nvPr/>
        </p:nvGrpSpPr>
        <p:grpSpPr>
          <a:xfrm>
            <a:off x="1897713" y="2313045"/>
            <a:ext cx="4181940" cy="90093"/>
            <a:chOff x="1771393" y="2781675"/>
            <a:chExt cx="4181940" cy="9009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FAC300-D42C-4732-8514-75E9F2673E38}"/>
                </a:ext>
              </a:extLst>
            </p:cNvPr>
            <p:cNvSpPr/>
            <p:nvPr/>
          </p:nvSpPr>
          <p:spPr>
            <a:xfrm>
              <a:off x="1816393" y="2781675"/>
              <a:ext cx="4091940" cy="89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9190156-4F58-486A-A1CA-69D200EA2874}"/>
                </a:ext>
              </a:extLst>
            </p:cNvPr>
            <p:cNvSpPr/>
            <p:nvPr/>
          </p:nvSpPr>
          <p:spPr>
            <a:xfrm>
              <a:off x="1771393" y="2781768"/>
              <a:ext cx="90000" cy="900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F0AFC64-AA64-4582-8E7F-81FC053C29B3}"/>
                </a:ext>
              </a:extLst>
            </p:cNvPr>
            <p:cNvSpPr/>
            <p:nvPr/>
          </p:nvSpPr>
          <p:spPr>
            <a:xfrm>
              <a:off x="5863333" y="2781675"/>
              <a:ext cx="90000" cy="900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와인 윤곽선">
            <a:extLst>
              <a:ext uri="{FF2B5EF4-FFF2-40B4-BE49-F238E27FC236}">
                <a16:creationId xmlns:a16="http://schemas.microsoft.com/office/drawing/2014/main" id="{F39047A9-A1D9-4660-98A2-AE5B1FD8B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8797" y="5513177"/>
            <a:ext cx="756000" cy="756000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19A5EBD9-6D10-4080-8D65-D0A097CCBF18}"/>
              </a:ext>
            </a:extLst>
          </p:cNvPr>
          <p:cNvSpPr txBox="1">
            <a:spLocks/>
          </p:cNvSpPr>
          <p:nvPr/>
        </p:nvSpPr>
        <p:spPr>
          <a:xfrm>
            <a:off x="364803" y="633187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dirty="0">
                <a:solidFill>
                  <a:schemeClr val="bg1">
                    <a:lumMod val="50000"/>
                  </a:schemeClr>
                </a:solidFill>
              </a:rPr>
              <a:t>wine4u</a:t>
            </a:r>
            <a:endParaRPr lang="ko-KR" altLang="en-US" sz="40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3A47BD3E-ADB0-411E-B6C1-3E988B424489}"/>
              </a:ext>
            </a:extLst>
          </p:cNvPr>
          <p:cNvSpPr txBox="1">
            <a:spLocks/>
          </p:cNvSpPr>
          <p:nvPr/>
        </p:nvSpPr>
        <p:spPr>
          <a:xfrm>
            <a:off x="742208" y="2088539"/>
            <a:ext cx="881857" cy="538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2000" b="1" spc="-150" dirty="0">
                <a:solidFill>
                  <a:schemeClr val="bg1">
                    <a:lumMod val="50000"/>
                  </a:schemeClr>
                </a:solidFill>
              </a:rPr>
              <a:t>가격대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8389145-7138-487C-A1E8-14D392EBB444}"/>
              </a:ext>
            </a:extLst>
          </p:cNvPr>
          <p:cNvGrpSpPr/>
          <p:nvPr/>
        </p:nvGrpSpPr>
        <p:grpSpPr>
          <a:xfrm>
            <a:off x="3682005" y="2285643"/>
            <a:ext cx="1944000" cy="144000"/>
            <a:chOff x="3224533" y="2970025"/>
            <a:chExt cx="1944000" cy="1440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CAF13D-99EE-4C53-8DDF-1191C9A384EE}"/>
                </a:ext>
              </a:extLst>
            </p:cNvPr>
            <p:cNvSpPr/>
            <p:nvPr/>
          </p:nvSpPr>
          <p:spPr>
            <a:xfrm>
              <a:off x="3296533" y="2997426"/>
              <a:ext cx="1800000" cy="891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3DBD9AD-238A-4F84-B18B-E3234CD08259}"/>
                </a:ext>
              </a:extLst>
            </p:cNvPr>
            <p:cNvSpPr/>
            <p:nvPr/>
          </p:nvSpPr>
          <p:spPr>
            <a:xfrm>
              <a:off x="5024533" y="297002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3BEAAD-9912-4337-9CA7-4244F2CABE02}"/>
                </a:ext>
              </a:extLst>
            </p:cNvPr>
            <p:cNvSpPr/>
            <p:nvPr/>
          </p:nvSpPr>
          <p:spPr>
            <a:xfrm>
              <a:off x="3224533" y="297002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CB1775F1-2FFE-4503-8A1D-DFC5E7BEA3D5}"/>
              </a:ext>
            </a:extLst>
          </p:cNvPr>
          <p:cNvSpPr/>
          <p:nvPr/>
        </p:nvSpPr>
        <p:spPr>
          <a:xfrm>
            <a:off x="3252990" y="1857811"/>
            <a:ext cx="1002030" cy="367667"/>
          </a:xfrm>
          <a:custGeom>
            <a:avLst/>
            <a:gdLst>
              <a:gd name="connsiteX0" fmla="*/ 0 w 673100"/>
              <a:gd name="connsiteY0" fmla="*/ 0 h 330200"/>
              <a:gd name="connsiteX1" fmla="*/ 112183 w 673100"/>
              <a:gd name="connsiteY1" fmla="*/ 0 h 330200"/>
              <a:gd name="connsiteX2" fmla="*/ 112183 w 673100"/>
              <a:gd name="connsiteY2" fmla="*/ 0 h 330200"/>
              <a:gd name="connsiteX3" fmla="*/ 280458 w 673100"/>
              <a:gd name="connsiteY3" fmla="*/ 0 h 330200"/>
              <a:gd name="connsiteX4" fmla="*/ 673100 w 673100"/>
              <a:gd name="connsiteY4" fmla="*/ 0 h 330200"/>
              <a:gd name="connsiteX5" fmla="*/ 673100 w 673100"/>
              <a:gd name="connsiteY5" fmla="*/ 192617 h 330200"/>
              <a:gd name="connsiteX6" fmla="*/ 673100 w 673100"/>
              <a:gd name="connsiteY6" fmla="*/ 192617 h 330200"/>
              <a:gd name="connsiteX7" fmla="*/ 673100 w 673100"/>
              <a:gd name="connsiteY7" fmla="*/ 275167 h 330200"/>
              <a:gd name="connsiteX8" fmla="*/ 673100 w 673100"/>
              <a:gd name="connsiteY8" fmla="*/ 330200 h 330200"/>
              <a:gd name="connsiteX9" fmla="*/ 280458 w 673100"/>
              <a:gd name="connsiteY9" fmla="*/ 330200 h 330200"/>
              <a:gd name="connsiteX10" fmla="*/ 336018 w 673100"/>
              <a:gd name="connsiteY10" fmla="*/ 415927 h 330200"/>
              <a:gd name="connsiteX11" fmla="*/ 112183 w 673100"/>
              <a:gd name="connsiteY11" fmla="*/ 330200 h 330200"/>
              <a:gd name="connsiteX12" fmla="*/ 0 w 673100"/>
              <a:gd name="connsiteY12" fmla="*/ 330200 h 330200"/>
              <a:gd name="connsiteX13" fmla="*/ 0 w 673100"/>
              <a:gd name="connsiteY13" fmla="*/ 275167 h 330200"/>
              <a:gd name="connsiteX14" fmla="*/ 0 w 673100"/>
              <a:gd name="connsiteY14" fmla="*/ 192617 h 330200"/>
              <a:gd name="connsiteX15" fmla="*/ 0 w 673100"/>
              <a:gd name="connsiteY15" fmla="*/ 192617 h 330200"/>
              <a:gd name="connsiteX16" fmla="*/ 0 w 673100"/>
              <a:gd name="connsiteY16" fmla="*/ 0 h 330200"/>
              <a:gd name="connsiteX0" fmla="*/ 0 w 673100"/>
              <a:gd name="connsiteY0" fmla="*/ 0 h 415927"/>
              <a:gd name="connsiteX1" fmla="*/ 112183 w 673100"/>
              <a:gd name="connsiteY1" fmla="*/ 0 h 415927"/>
              <a:gd name="connsiteX2" fmla="*/ 112183 w 673100"/>
              <a:gd name="connsiteY2" fmla="*/ 0 h 415927"/>
              <a:gd name="connsiteX3" fmla="*/ 280458 w 673100"/>
              <a:gd name="connsiteY3" fmla="*/ 0 h 415927"/>
              <a:gd name="connsiteX4" fmla="*/ 673100 w 673100"/>
              <a:gd name="connsiteY4" fmla="*/ 0 h 415927"/>
              <a:gd name="connsiteX5" fmla="*/ 673100 w 673100"/>
              <a:gd name="connsiteY5" fmla="*/ 192617 h 415927"/>
              <a:gd name="connsiteX6" fmla="*/ 673100 w 673100"/>
              <a:gd name="connsiteY6" fmla="*/ 192617 h 415927"/>
              <a:gd name="connsiteX7" fmla="*/ 673100 w 673100"/>
              <a:gd name="connsiteY7" fmla="*/ 275167 h 415927"/>
              <a:gd name="connsiteX8" fmla="*/ 673100 w 673100"/>
              <a:gd name="connsiteY8" fmla="*/ 330200 h 415927"/>
              <a:gd name="connsiteX9" fmla="*/ 420158 w 673100"/>
              <a:gd name="connsiteY9" fmla="*/ 323850 h 415927"/>
              <a:gd name="connsiteX10" fmla="*/ 336018 w 673100"/>
              <a:gd name="connsiteY10" fmla="*/ 415927 h 415927"/>
              <a:gd name="connsiteX11" fmla="*/ 112183 w 673100"/>
              <a:gd name="connsiteY11" fmla="*/ 330200 h 415927"/>
              <a:gd name="connsiteX12" fmla="*/ 0 w 673100"/>
              <a:gd name="connsiteY12" fmla="*/ 330200 h 415927"/>
              <a:gd name="connsiteX13" fmla="*/ 0 w 673100"/>
              <a:gd name="connsiteY13" fmla="*/ 275167 h 415927"/>
              <a:gd name="connsiteX14" fmla="*/ 0 w 673100"/>
              <a:gd name="connsiteY14" fmla="*/ 192617 h 415927"/>
              <a:gd name="connsiteX15" fmla="*/ 0 w 673100"/>
              <a:gd name="connsiteY15" fmla="*/ 192617 h 415927"/>
              <a:gd name="connsiteX16" fmla="*/ 0 w 673100"/>
              <a:gd name="connsiteY16" fmla="*/ 0 h 415927"/>
              <a:gd name="connsiteX0" fmla="*/ 0 w 673100"/>
              <a:gd name="connsiteY0" fmla="*/ 0 h 415927"/>
              <a:gd name="connsiteX1" fmla="*/ 112183 w 673100"/>
              <a:gd name="connsiteY1" fmla="*/ 0 h 415927"/>
              <a:gd name="connsiteX2" fmla="*/ 112183 w 673100"/>
              <a:gd name="connsiteY2" fmla="*/ 0 h 415927"/>
              <a:gd name="connsiteX3" fmla="*/ 280458 w 673100"/>
              <a:gd name="connsiteY3" fmla="*/ 0 h 415927"/>
              <a:gd name="connsiteX4" fmla="*/ 673100 w 673100"/>
              <a:gd name="connsiteY4" fmla="*/ 0 h 415927"/>
              <a:gd name="connsiteX5" fmla="*/ 673100 w 673100"/>
              <a:gd name="connsiteY5" fmla="*/ 192617 h 415927"/>
              <a:gd name="connsiteX6" fmla="*/ 673100 w 673100"/>
              <a:gd name="connsiteY6" fmla="*/ 192617 h 415927"/>
              <a:gd name="connsiteX7" fmla="*/ 673100 w 673100"/>
              <a:gd name="connsiteY7" fmla="*/ 275167 h 415927"/>
              <a:gd name="connsiteX8" fmla="*/ 673100 w 673100"/>
              <a:gd name="connsiteY8" fmla="*/ 330200 h 415927"/>
              <a:gd name="connsiteX9" fmla="*/ 484452 w 673100"/>
              <a:gd name="connsiteY9" fmla="*/ 333375 h 415927"/>
              <a:gd name="connsiteX10" fmla="*/ 336018 w 673100"/>
              <a:gd name="connsiteY10" fmla="*/ 415927 h 415927"/>
              <a:gd name="connsiteX11" fmla="*/ 112183 w 673100"/>
              <a:gd name="connsiteY11" fmla="*/ 330200 h 415927"/>
              <a:gd name="connsiteX12" fmla="*/ 0 w 673100"/>
              <a:gd name="connsiteY12" fmla="*/ 330200 h 415927"/>
              <a:gd name="connsiteX13" fmla="*/ 0 w 673100"/>
              <a:gd name="connsiteY13" fmla="*/ 275167 h 415927"/>
              <a:gd name="connsiteX14" fmla="*/ 0 w 673100"/>
              <a:gd name="connsiteY14" fmla="*/ 192617 h 415927"/>
              <a:gd name="connsiteX15" fmla="*/ 0 w 673100"/>
              <a:gd name="connsiteY15" fmla="*/ 192617 h 415927"/>
              <a:gd name="connsiteX16" fmla="*/ 0 w 673100"/>
              <a:gd name="connsiteY16" fmla="*/ 0 h 415927"/>
              <a:gd name="connsiteX0" fmla="*/ 0 w 673100"/>
              <a:gd name="connsiteY0" fmla="*/ 0 h 415927"/>
              <a:gd name="connsiteX1" fmla="*/ 112183 w 673100"/>
              <a:gd name="connsiteY1" fmla="*/ 0 h 415927"/>
              <a:gd name="connsiteX2" fmla="*/ 112183 w 673100"/>
              <a:gd name="connsiteY2" fmla="*/ 0 h 415927"/>
              <a:gd name="connsiteX3" fmla="*/ 280458 w 673100"/>
              <a:gd name="connsiteY3" fmla="*/ 0 h 415927"/>
              <a:gd name="connsiteX4" fmla="*/ 673100 w 673100"/>
              <a:gd name="connsiteY4" fmla="*/ 0 h 415927"/>
              <a:gd name="connsiteX5" fmla="*/ 673100 w 673100"/>
              <a:gd name="connsiteY5" fmla="*/ 192617 h 415927"/>
              <a:gd name="connsiteX6" fmla="*/ 673100 w 673100"/>
              <a:gd name="connsiteY6" fmla="*/ 192617 h 415927"/>
              <a:gd name="connsiteX7" fmla="*/ 673100 w 673100"/>
              <a:gd name="connsiteY7" fmla="*/ 275167 h 415927"/>
              <a:gd name="connsiteX8" fmla="*/ 673100 w 673100"/>
              <a:gd name="connsiteY8" fmla="*/ 330200 h 415927"/>
              <a:gd name="connsiteX9" fmla="*/ 484452 w 673100"/>
              <a:gd name="connsiteY9" fmla="*/ 333375 h 415927"/>
              <a:gd name="connsiteX10" fmla="*/ 336018 w 673100"/>
              <a:gd name="connsiteY10" fmla="*/ 415927 h 415927"/>
              <a:gd name="connsiteX11" fmla="*/ 271727 w 673100"/>
              <a:gd name="connsiteY11" fmla="*/ 337344 h 415927"/>
              <a:gd name="connsiteX12" fmla="*/ 0 w 673100"/>
              <a:gd name="connsiteY12" fmla="*/ 330200 h 415927"/>
              <a:gd name="connsiteX13" fmla="*/ 0 w 673100"/>
              <a:gd name="connsiteY13" fmla="*/ 275167 h 415927"/>
              <a:gd name="connsiteX14" fmla="*/ 0 w 673100"/>
              <a:gd name="connsiteY14" fmla="*/ 192617 h 415927"/>
              <a:gd name="connsiteX15" fmla="*/ 0 w 673100"/>
              <a:gd name="connsiteY15" fmla="*/ 192617 h 415927"/>
              <a:gd name="connsiteX16" fmla="*/ 0 w 673100"/>
              <a:gd name="connsiteY16" fmla="*/ 0 h 415927"/>
              <a:gd name="connsiteX0" fmla="*/ 0 w 673100"/>
              <a:gd name="connsiteY0" fmla="*/ 0 h 415927"/>
              <a:gd name="connsiteX1" fmla="*/ 112183 w 673100"/>
              <a:gd name="connsiteY1" fmla="*/ 0 h 415927"/>
              <a:gd name="connsiteX2" fmla="*/ 112183 w 673100"/>
              <a:gd name="connsiteY2" fmla="*/ 0 h 415927"/>
              <a:gd name="connsiteX3" fmla="*/ 280458 w 673100"/>
              <a:gd name="connsiteY3" fmla="*/ 0 h 415927"/>
              <a:gd name="connsiteX4" fmla="*/ 673100 w 673100"/>
              <a:gd name="connsiteY4" fmla="*/ 0 h 415927"/>
              <a:gd name="connsiteX5" fmla="*/ 673100 w 673100"/>
              <a:gd name="connsiteY5" fmla="*/ 192617 h 415927"/>
              <a:gd name="connsiteX6" fmla="*/ 673100 w 673100"/>
              <a:gd name="connsiteY6" fmla="*/ 192617 h 415927"/>
              <a:gd name="connsiteX7" fmla="*/ 673100 w 673100"/>
              <a:gd name="connsiteY7" fmla="*/ 275167 h 415927"/>
              <a:gd name="connsiteX8" fmla="*/ 673100 w 673100"/>
              <a:gd name="connsiteY8" fmla="*/ 330200 h 415927"/>
              <a:gd name="connsiteX9" fmla="*/ 389202 w 673100"/>
              <a:gd name="connsiteY9" fmla="*/ 335756 h 415927"/>
              <a:gd name="connsiteX10" fmla="*/ 336018 w 673100"/>
              <a:gd name="connsiteY10" fmla="*/ 415927 h 415927"/>
              <a:gd name="connsiteX11" fmla="*/ 271727 w 673100"/>
              <a:gd name="connsiteY11" fmla="*/ 337344 h 415927"/>
              <a:gd name="connsiteX12" fmla="*/ 0 w 673100"/>
              <a:gd name="connsiteY12" fmla="*/ 330200 h 415927"/>
              <a:gd name="connsiteX13" fmla="*/ 0 w 673100"/>
              <a:gd name="connsiteY13" fmla="*/ 275167 h 415927"/>
              <a:gd name="connsiteX14" fmla="*/ 0 w 673100"/>
              <a:gd name="connsiteY14" fmla="*/ 192617 h 415927"/>
              <a:gd name="connsiteX15" fmla="*/ 0 w 673100"/>
              <a:gd name="connsiteY15" fmla="*/ 192617 h 415927"/>
              <a:gd name="connsiteX16" fmla="*/ 0 w 673100"/>
              <a:gd name="connsiteY16" fmla="*/ 0 h 41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3100" h="415927">
                <a:moveTo>
                  <a:pt x="0" y="0"/>
                </a:moveTo>
                <a:lnTo>
                  <a:pt x="112183" y="0"/>
                </a:lnTo>
                <a:lnTo>
                  <a:pt x="112183" y="0"/>
                </a:lnTo>
                <a:lnTo>
                  <a:pt x="280458" y="0"/>
                </a:lnTo>
                <a:lnTo>
                  <a:pt x="673100" y="0"/>
                </a:lnTo>
                <a:lnTo>
                  <a:pt x="673100" y="192617"/>
                </a:lnTo>
                <a:lnTo>
                  <a:pt x="673100" y="192617"/>
                </a:lnTo>
                <a:lnTo>
                  <a:pt x="673100" y="275167"/>
                </a:lnTo>
                <a:lnTo>
                  <a:pt x="673100" y="330200"/>
                </a:lnTo>
                <a:lnTo>
                  <a:pt x="389202" y="335756"/>
                </a:lnTo>
                <a:lnTo>
                  <a:pt x="336018" y="415927"/>
                </a:lnTo>
                <a:lnTo>
                  <a:pt x="271727" y="337344"/>
                </a:lnTo>
                <a:lnTo>
                  <a:pt x="0" y="330200"/>
                </a:lnTo>
                <a:lnTo>
                  <a:pt x="0" y="275167"/>
                </a:lnTo>
                <a:lnTo>
                  <a:pt x="0" y="192617"/>
                </a:lnTo>
                <a:lnTo>
                  <a:pt x="0" y="1926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/>
              <a:t>\100,000</a:t>
            </a:r>
            <a:endParaRPr lang="ko-KR" altLang="en-US" sz="1400" dirty="0"/>
          </a:p>
        </p:txBody>
      </p:sp>
      <p:sp>
        <p:nvSpPr>
          <p:cNvPr id="38" name="말풍선: 사각형 36">
            <a:extLst>
              <a:ext uri="{FF2B5EF4-FFF2-40B4-BE49-F238E27FC236}">
                <a16:creationId xmlns:a16="http://schemas.microsoft.com/office/drawing/2014/main" id="{17644F54-4E5F-4515-A6A1-6EDB28FF1D16}"/>
              </a:ext>
            </a:extLst>
          </p:cNvPr>
          <p:cNvSpPr/>
          <p:nvPr/>
        </p:nvSpPr>
        <p:spPr>
          <a:xfrm>
            <a:off x="5052990" y="1857811"/>
            <a:ext cx="1002030" cy="367667"/>
          </a:xfrm>
          <a:custGeom>
            <a:avLst/>
            <a:gdLst>
              <a:gd name="connsiteX0" fmla="*/ 0 w 673100"/>
              <a:gd name="connsiteY0" fmla="*/ 0 h 330200"/>
              <a:gd name="connsiteX1" fmla="*/ 112183 w 673100"/>
              <a:gd name="connsiteY1" fmla="*/ 0 h 330200"/>
              <a:gd name="connsiteX2" fmla="*/ 112183 w 673100"/>
              <a:gd name="connsiteY2" fmla="*/ 0 h 330200"/>
              <a:gd name="connsiteX3" fmla="*/ 280458 w 673100"/>
              <a:gd name="connsiteY3" fmla="*/ 0 h 330200"/>
              <a:gd name="connsiteX4" fmla="*/ 673100 w 673100"/>
              <a:gd name="connsiteY4" fmla="*/ 0 h 330200"/>
              <a:gd name="connsiteX5" fmla="*/ 673100 w 673100"/>
              <a:gd name="connsiteY5" fmla="*/ 192617 h 330200"/>
              <a:gd name="connsiteX6" fmla="*/ 673100 w 673100"/>
              <a:gd name="connsiteY6" fmla="*/ 192617 h 330200"/>
              <a:gd name="connsiteX7" fmla="*/ 673100 w 673100"/>
              <a:gd name="connsiteY7" fmla="*/ 275167 h 330200"/>
              <a:gd name="connsiteX8" fmla="*/ 673100 w 673100"/>
              <a:gd name="connsiteY8" fmla="*/ 330200 h 330200"/>
              <a:gd name="connsiteX9" fmla="*/ 280458 w 673100"/>
              <a:gd name="connsiteY9" fmla="*/ 330200 h 330200"/>
              <a:gd name="connsiteX10" fmla="*/ 336018 w 673100"/>
              <a:gd name="connsiteY10" fmla="*/ 415927 h 330200"/>
              <a:gd name="connsiteX11" fmla="*/ 112183 w 673100"/>
              <a:gd name="connsiteY11" fmla="*/ 330200 h 330200"/>
              <a:gd name="connsiteX12" fmla="*/ 0 w 673100"/>
              <a:gd name="connsiteY12" fmla="*/ 330200 h 330200"/>
              <a:gd name="connsiteX13" fmla="*/ 0 w 673100"/>
              <a:gd name="connsiteY13" fmla="*/ 275167 h 330200"/>
              <a:gd name="connsiteX14" fmla="*/ 0 w 673100"/>
              <a:gd name="connsiteY14" fmla="*/ 192617 h 330200"/>
              <a:gd name="connsiteX15" fmla="*/ 0 w 673100"/>
              <a:gd name="connsiteY15" fmla="*/ 192617 h 330200"/>
              <a:gd name="connsiteX16" fmla="*/ 0 w 673100"/>
              <a:gd name="connsiteY16" fmla="*/ 0 h 330200"/>
              <a:gd name="connsiteX0" fmla="*/ 0 w 673100"/>
              <a:gd name="connsiteY0" fmla="*/ 0 h 415927"/>
              <a:gd name="connsiteX1" fmla="*/ 112183 w 673100"/>
              <a:gd name="connsiteY1" fmla="*/ 0 h 415927"/>
              <a:gd name="connsiteX2" fmla="*/ 112183 w 673100"/>
              <a:gd name="connsiteY2" fmla="*/ 0 h 415927"/>
              <a:gd name="connsiteX3" fmla="*/ 280458 w 673100"/>
              <a:gd name="connsiteY3" fmla="*/ 0 h 415927"/>
              <a:gd name="connsiteX4" fmla="*/ 673100 w 673100"/>
              <a:gd name="connsiteY4" fmla="*/ 0 h 415927"/>
              <a:gd name="connsiteX5" fmla="*/ 673100 w 673100"/>
              <a:gd name="connsiteY5" fmla="*/ 192617 h 415927"/>
              <a:gd name="connsiteX6" fmla="*/ 673100 w 673100"/>
              <a:gd name="connsiteY6" fmla="*/ 192617 h 415927"/>
              <a:gd name="connsiteX7" fmla="*/ 673100 w 673100"/>
              <a:gd name="connsiteY7" fmla="*/ 275167 h 415927"/>
              <a:gd name="connsiteX8" fmla="*/ 673100 w 673100"/>
              <a:gd name="connsiteY8" fmla="*/ 330200 h 415927"/>
              <a:gd name="connsiteX9" fmla="*/ 420158 w 673100"/>
              <a:gd name="connsiteY9" fmla="*/ 323850 h 415927"/>
              <a:gd name="connsiteX10" fmla="*/ 336018 w 673100"/>
              <a:gd name="connsiteY10" fmla="*/ 415927 h 415927"/>
              <a:gd name="connsiteX11" fmla="*/ 112183 w 673100"/>
              <a:gd name="connsiteY11" fmla="*/ 330200 h 415927"/>
              <a:gd name="connsiteX12" fmla="*/ 0 w 673100"/>
              <a:gd name="connsiteY12" fmla="*/ 330200 h 415927"/>
              <a:gd name="connsiteX13" fmla="*/ 0 w 673100"/>
              <a:gd name="connsiteY13" fmla="*/ 275167 h 415927"/>
              <a:gd name="connsiteX14" fmla="*/ 0 w 673100"/>
              <a:gd name="connsiteY14" fmla="*/ 192617 h 415927"/>
              <a:gd name="connsiteX15" fmla="*/ 0 w 673100"/>
              <a:gd name="connsiteY15" fmla="*/ 192617 h 415927"/>
              <a:gd name="connsiteX16" fmla="*/ 0 w 673100"/>
              <a:gd name="connsiteY16" fmla="*/ 0 h 415927"/>
              <a:gd name="connsiteX0" fmla="*/ 0 w 673100"/>
              <a:gd name="connsiteY0" fmla="*/ 0 h 415927"/>
              <a:gd name="connsiteX1" fmla="*/ 112183 w 673100"/>
              <a:gd name="connsiteY1" fmla="*/ 0 h 415927"/>
              <a:gd name="connsiteX2" fmla="*/ 112183 w 673100"/>
              <a:gd name="connsiteY2" fmla="*/ 0 h 415927"/>
              <a:gd name="connsiteX3" fmla="*/ 280458 w 673100"/>
              <a:gd name="connsiteY3" fmla="*/ 0 h 415927"/>
              <a:gd name="connsiteX4" fmla="*/ 673100 w 673100"/>
              <a:gd name="connsiteY4" fmla="*/ 0 h 415927"/>
              <a:gd name="connsiteX5" fmla="*/ 673100 w 673100"/>
              <a:gd name="connsiteY5" fmla="*/ 192617 h 415927"/>
              <a:gd name="connsiteX6" fmla="*/ 673100 w 673100"/>
              <a:gd name="connsiteY6" fmla="*/ 192617 h 415927"/>
              <a:gd name="connsiteX7" fmla="*/ 673100 w 673100"/>
              <a:gd name="connsiteY7" fmla="*/ 275167 h 415927"/>
              <a:gd name="connsiteX8" fmla="*/ 673100 w 673100"/>
              <a:gd name="connsiteY8" fmla="*/ 330200 h 415927"/>
              <a:gd name="connsiteX9" fmla="*/ 484452 w 673100"/>
              <a:gd name="connsiteY9" fmla="*/ 333375 h 415927"/>
              <a:gd name="connsiteX10" fmla="*/ 336018 w 673100"/>
              <a:gd name="connsiteY10" fmla="*/ 415927 h 415927"/>
              <a:gd name="connsiteX11" fmla="*/ 112183 w 673100"/>
              <a:gd name="connsiteY11" fmla="*/ 330200 h 415927"/>
              <a:gd name="connsiteX12" fmla="*/ 0 w 673100"/>
              <a:gd name="connsiteY12" fmla="*/ 330200 h 415927"/>
              <a:gd name="connsiteX13" fmla="*/ 0 w 673100"/>
              <a:gd name="connsiteY13" fmla="*/ 275167 h 415927"/>
              <a:gd name="connsiteX14" fmla="*/ 0 w 673100"/>
              <a:gd name="connsiteY14" fmla="*/ 192617 h 415927"/>
              <a:gd name="connsiteX15" fmla="*/ 0 w 673100"/>
              <a:gd name="connsiteY15" fmla="*/ 192617 h 415927"/>
              <a:gd name="connsiteX16" fmla="*/ 0 w 673100"/>
              <a:gd name="connsiteY16" fmla="*/ 0 h 415927"/>
              <a:gd name="connsiteX0" fmla="*/ 0 w 673100"/>
              <a:gd name="connsiteY0" fmla="*/ 0 h 415927"/>
              <a:gd name="connsiteX1" fmla="*/ 112183 w 673100"/>
              <a:gd name="connsiteY1" fmla="*/ 0 h 415927"/>
              <a:gd name="connsiteX2" fmla="*/ 112183 w 673100"/>
              <a:gd name="connsiteY2" fmla="*/ 0 h 415927"/>
              <a:gd name="connsiteX3" fmla="*/ 280458 w 673100"/>
              <a:gd name="connsiteY3" fmla="*/ 0 h 415927"/>
              <a:gd name="connsiteX4" fmla="*/ 673100 w 673100"/>
              <a:gd name="connsiteY4" fmla="*/ 0 h 415927"/>
              <a:gd name="connsiteX5" fmla="*/ 673100 w 673100"/>
              <a:gd name="connsiteY5" fmla="*/ 192617 h 415927"/>
              <a:gd name="connsiteX6" fmla="*/ 673100 w 673100"/>
              <a:gd name="connsiteY6" fmla="*/ 192617 h 415927"/>
              <a:gd name="connsiteX7" fmla="*/ 673100 w 673100"/>
              <a:gd name="connsiteY7" fmla="*/ 275167 h 415927"/>
              <a:gd name="connsiteX8" fmla="*/ 673100 w 673100"/>
              <a:gd name="connsiteY8" fmla="*/ 330200 h 415927"/>
              <a:gd name="connsiteX9" fmla="*/ 484452 w 673100"/>
              <a:gd name="connsiteY9" fmla="*/ 333375 h 415927"/>
              <a:gd name="connsiteX10" fmla="*/ 336018 w 673100"/>
              <a:gd name="connsiteY10" fmla="*/ 415927 h 415927"/>
              <a:gd name="connsiteX11" fmla="*/ 271727 w 673100"/>
              <a:gd name="connsiteY11" fmla="*/ 337344 h 415927"/>
              <a:gd name="connsiteX12" fmla="*/ 0 w 673100"/>
              <a:gd name="connsiteY12" fmla="*/ 330200 h 415927"/>
              <a:gd name="connsiteX13" fmla="*/ 0 w 673100"/>
              <a:gd name="connsiteY13" fmla="*/ 275167 h 415927"/>
              <a:gd name="connsiteX14" fmla="*/ 0 w 673100"/>
              <a:gd name="connsiteY14" fmla="*/ 192617 h 415927"/>
              <a:gd name="connsiteX15" fmla="*/ 0 w 673100"/>
              <a:gd name="connsiteY15" fmla="*/ 192617 h 415927"/>
              <a:gd name="connsiteX16" fmla="*/ 0 w 673100"/>
              <a:gd name="connsiteY16" fmla="*/ 0 h 415927"/>
              <a:gd name="connsiteX0" fmla="*/ 0 w 673100"/>
              <a:gd name="connsiteY0" fmla="*/ 0 h 415927"/>
              <a:gd name="connsiteX1" fmla="*/ 112183 w 673100"/>
              <a:gd name="connsiteY1" fmla="*/ 0 h 415927"/>
              <a:gd name="connsiteX2" fmla="*/ 112183 w 673100"/>
              <a:gd name="connsiteY2" fmla="*/ 0 h 415927"/>
              <a:gd name="connsiteX3" fmla="*/ 280458 w 673100"/>
              <a:gd name="connsiteY3" fmla="*/ 0 h 415927"/>
              <a:gd name="connsiteX4" fmla="*/ 673100 w 673100"/>
              <a:gd name="connsiteY4" fmla="*/ 0 h 415927"/>
              <a:gd name="connsiteX5" fmla="*/ 673100 w 673100"/>
              <a:gd name="connsiteY5" fmla="*/ 192617 h 415927"/>
              <a:gd name="connsiteX6" fmla="*/ 673100 w 673100"/>
              <a:gd name="connsiteY6" fmla="*/ 192617 h 415927"/>
              <a:gd name="connsiteX7" fmla="*/ 673100 w 673100"/>
              <a:gd name="connsiteY7" fmla="*/ 275167 h 415927"/>
              <a:gd name="connsiteX8" fmla="*/ 673100 w 673100"/>
              <a:gd name="connsiteY8" fmla="*/ 330200 h 415927"/>
              <a:gd name="connsiteX9" fmla="*/ 389202 w 673100"/>
              <a:gd name="connsiteY9" fmla="*/ 335756 h 415927"/>
              <a:gd name="connsiteX10" fmla="*/ 336018 w 673100"/>
              <a:gd name="connsiteY10" fmla="*/ 415927 h 415927"/>
              <a:gd name="connsiteX11" fmla="*/ 271727 w 673100"/>
              <a:gd name="connsiteY11" fmla="*/ 337344 h 415927"/>
              <a:gd name="connsiteX12" fmla="*/ 0 w 673100"/>
              <a:gd name="connsiteY12" fmla="*/ 330200 h 415927"/>
              <a:gd name="connsiteX13" fmla="*/ 0 w 673100"/>
              <a:gd name="connsiteY13" fmla="*/ 275167 h 415927"/>
              <a:gd name="connsiteX14" fmla="*/ 0 w 673100"/>
              <a:gd name="connsiteY14" fmla="*/ 192617 h 415927"/>
              <a:gd name="connsiteX15" fmla="*/ 0 w 673100"/>
              <a:gd name="connsiteY15" fmla="*/ 192617 h 415927"/>
              <a:gd name="connsiteX16" fmla="*/ 0 w 673100"/>
              <a:gd name="connsiteY16" fmla="*/ 0 h 41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3100" h="415927">
                <a:moveTo>
                  <a:pt x="0" y="0"/>
                </a:moveTo>
                <a:lnTo>
                  <a:pt x="112183" y="0"/>
                </a:lnTo>
                <a:lnTo>
                  <a:pt x="112183" y="0"/>
                </a:lnTo>
                <a:lnTo>
                  <a:pt x="280458" y="0"/>
                </a:lnTo>
                <a:lnTo>
                  <a:pt x="673100" y="0"/>
                </a:lnTo>
                <a:lnTo>
                  <a:pt x="673100" y="192617"/>
                </a:lnTo>
                <a:lnTo>
                  <a:pt x="673100" y="192617"/>
                </a:lnTo>
                <a:lnTo>
                  <a:pt x="673100" y="275167"/>
                </a:lnTo>
                <a:lnTo>
                  <a:pt x="673100" y="330200"/>
                </a:lnTo>
                <a:lnTo>
                  <a:pt x="389202" y="335756"/>
                </a:lnTo>
                <a:lnTo>
                  <a:pt x="336018" y="415927"/>
                </a:lnTo>
                <a:lnTo>
                  <a:pt x="271727" y="337344"/>
                </a:lnTo>
                <a:lnTo>
                  <a:pt x="0" y="330200"/>
                </a:lnTo>
                <a:lnTo>
                  <a:pt x="0" y="275167"/>
                </a:lnTo>
                <a:lnTo>
                  <a:pt x="0" y="192617"/>
                </a:lnTo>
                <a:lnTo>
                  <a:pt x="0" y="1926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/>
              <a:t>\500,000</a:t>
            </a:r>
            <a:endParaRPr lang="ko-KR" altLang="en-US" sz="14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9BA92F7-6C21-4587-8548-CC4DD2B977AC}"/>
              </a:ext>
            </a:extLst>
          </p:cNvPr>
          <p:cNvGrpSpPr/>
          <p:nvPr/>
        </p:nvGrpSpPr>
        <p:grpSpPr>
          <a:xfrm>
            <a:off x="1897713" y="3653506"/>
            <a:ext cx="4181940" cy="90093"/>
            <a:chOff x="1771393" y="2781675"/>
            <a:chExt cx="4181940" cy="9009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46DC4A0-8863-409E-82DA-14F8778A2336}"/>
                </a:ext>
              </a:extLst>
            </p:cNvPr>
            <p:cNvSpPr/>
            <p:nvPr/>
          </p:nvSpPr>
          <p:spPr>
            <a:xfrm>
              <a:off x="1816393" y="2781675"/>
              <a:ext cx="4091940" cy="89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D46835F-971D-4C55-BC71-D87EA5D2C04A}"/>
                </a:ext>
              </a:extLst>
            </p:cNvPr>
            <p:cNvSpPr/>
            <p:nvPr/>
          </p:nvSpPr>
          <p:spPr>
            <a:xfrm>
              <a:off x="1771393" y="2781768"/>
              <a:ext cx="90000" cy="900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4558C39-7ABA-4062-9E60-8A5E03266D86}"/>
                </a:ext>
              </a:extLst>
            </p:cNvPr>
            <p:cNvSpPr/>
            <p:nvPr/>
          </p:nvSpPr>
          <p:spPr>
            <a:xfrm>
              <a:off x="5863333" y="2781675"/>
              <a:ext cx="90000" cy="900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제목 1">
            <a:extLst>
              <a:ext uri="{FF2B5EF4-FFF2-40B4-BE49-F238E27FC236}">
                <a16:creationId xmlns:a16="http://schemas.microsoft.com/office/drawing/2014/main" id="{87820E45-68FB-4C69-9B1C-ADE519C66F45}"/>
              </a:ext>
            </a:extLst>
          </p:cNvPr>
          <p:cNvSpPr txBox="1">
            <a:spLocks/>
          </p:cNvSpPr>
          <p:nvPr/>
        </p:nvSpPr>
        <p:spPr>
          <a:xfrm>
            <a:off x="742208" y="3429000"/>
            <a:ext cx="881857" cy="538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2000" b="1" spc="-150" dirty="0">
                <a:solidFill>
                  <a:schemeClr val="bg1">
                    <a:lumMod val="50000"/>
                  </a:schemeClr>
                </a:solidFill>
              </a:rPr>
              <a:t>당도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44419E0-0973-451F-83A8-7961F56F169C}"/>
              </a:ext>
            </a:extLst>
          </p:cNvPr>
          <p:cNvGrpSpPr/>
          <p:nvPr/>
        </p:nvGrpSpPr>
        <p:grpSpPr>
          <a:xfrm>
            <a:off x="1897713" y="3626104"/>
            <a:ext cx="1944000" cy="144000"/>
            <a:chOff x="3224533" y="2970025"/>
            <a:chExt cx="1944000" cy="1440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F655CFD-82B1-4030-A0B0-A4B8DB7F73B1}"/>
                </a:ext>
              </a:extLst>
            </p:cNvPr>
            <p:cNvSpPr/>
            <p:nvPr/>
          </p:nvSpPr>
          <p:spPr>
            <a:xfrm>
              <a:off x="3296533" y="2997426"/>
              <a:ext cx="1800000" cy="891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726DBD8-40A2-4D00-B12A-F81546405B05}"/>
                </a:ext>
              </a:extLst>
            </p:cNvPr>
            <p:cNvSpPr/>
            <p:nvPr/>
          </p:nvSpPr>
          <p:spPr>
            <a:xfrm>
              <a:off x="5024533" y="297002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75F7BAE-5EE0-48E0-B06C-3178BFA973C4}"/>
                </a:ext>
              </a:extLst>
            </p:cNvPr>
            <p:cNvSpPr/>
            <p:nvPr/>
          </p:nvSpPr>
          <p:spPr>
            <a:xfrm>
              <a:off x="3224533" y="297002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말풍선: 사각형 36">
            <a:extLst>
              <a:ext uri="{FF2B5EF4-FFF2-40B4-BE49-F238E27FC236}">
                <a16:creationId xmlns:a16="http://schemas.microsoft.com/office/drawing/2014/main" id="{C0407FA1-1E9E-43CB-BD75-9A9E5898EE14}"/>
              </a:ext>
            </a:extLst>
          </p:cNvPr>
          <p:cNvSpPr/>
          <p:nvPr/>
        </p:nvSpPr>
        <p:spPr>
          <a:xfrm>
            <a:off x="1791838" y="3201447"/>
            <a:ext cx="360000" cy="360000"/>
          </a:xfrm>
          <a:custGeom>
            <a:avLst/>
            <a:gdLst>
              <a:gd name="connsiteX0" fmla="*/ 0 w 673100"/>
              <a:gd name="connsiteY0" fmla="*/ 0 h 330200"/>
              <a:gd name="connsiteX1" fmla="*/ 112183 w 673100"/>
              <a:gd name="connsiteY1" fmla="*/ 0 h 330200"/>
              <a:gd name="connsiteX2" fmla="*/ 112183 w 673100"/>
              <a:gd name="connsiteY2" fmla="*/ 0 h 330200"/>
              <a:gd name="connsiteX3" fmla="*/ 280458 w 673100"/>
              <a:gd name="connsiteY3" fmla="*/ 0 h 330200"/>
              <a:gd name="connsiteX4" fmla="*/ 673100 w 673100"/>
              <a:gd name="connsiteY4" fmla="*/ 0 h 330200"/>
              <a:gd name="connsiteX5" fmla="*/ 673100 w 673100"/>
              <a:gd name="connsiteY5" fmla="*/ 192617 h 330200"/>
              <a:gd name="connsiteX6" fmla="*/ 673100 w 673100"/>
              <a:gd name="connsiteY6" fmla="*/ 192617 h 330200"/>
              <a:gd name="connsiteX7" fmla="*/ 673100 w 673100"/>
              <a:gd name="connsiteY7" fmla="*/ 275167 h 330200"/>
              <a:gd name="connsiteX8" fmla="*/ 673100 w 673100"/>
              <a:gd name="connsiteY8" fmla="*/ 330200 h 330200"/>
              <a:gd name="connsiteX9" fmla="*/ 280458 w 673100"/>
              <a:gd name="connsiteY9" fmla="*/ 330200 h 330200"/>
              <a:gd name="connsiteX10" fmla="*/ 336018 w 673100"/>
              <a:gd name="connsiteY10" fmla="*/ 415927 h 330200"/>
              <a:gd name="connsiteX11" fmla="*/ 112183 w 673100"/>
              <a:gd name="connsiteY11" fmla="*/ 330200 h 330200"/>
              <a:gd name="connsiteX12" fmla="*/ 0 w 673100"/>
              <a:gd name="connsiteY12" fmla="*/ 330200 h 330200"/>
              <a:gd name="connsiteX13" fmla="*/ 0 w 673100"/>
              <a:gd name="connsiteY13" fmla="*/ 275167 h 330200"/>
              <a:gd name="connsiteX14" fmla="*/ 0 w 673100"/>
              <a:gd name="connsiteY14" fmla="*/ 192617 h 330200"/>
              <a:gd name="connsiteX15" fmla="*/ 0 w 673100"/>
              <a:gd name="connsiteY15" fmla="*/ 192617 h 330200"/>
              <a:gd name="connsiteX16" fmla="*/ 0 w 673100"/>
              <a:gd name="connsiteY16" fmla="*/ 0 h 330200"/>
              <a:gd name="connsiteX0" fmla="*/ 0 w 673100"/>
              <a:gd name="connsiteY0" fmla="*/ 0 h 415927"/>
              <a:gd name="connsiteX1" fmla="*/ 112183 w 673100"/>
              <a:gd name="connsiteY1" fmla="*/ 0 h 415927"/>
              <a:gd name="connsiteX2" fmla="*/ 112183 w 673100"/>
              <a:gd name="connsiteY2" fmla="*/ 0 h 415927"/>
              <a:gd name="connsiteX3" fmla="*/ 280458 w 673100"/>
              <a:gd name="connsiteY3" fmla="*/ 0 h 415927"/>
              <a:gd name="connsiteX4" fmla="*/ 673100 w 673100"/>
              <a:gd name="connsiteY4" fmla="*/ 0 h 415927"/>
              <a:gd name="connsiteX5" fmla="*/ 673100 w 673100"/>
              <a:gd name="connsiteY5" fmla="*/ 192617 h 415927"/>
              <a:gd name="connsiteX6" fmla="*/ 673100 w 673100"/>
              <a:gd name="connsiteY6" fmla="*/ 192617 h 415927"/>
              <a:gd name="connsiteX7" fmla="*/ 673100 w 673100"/>
              <a:gd name="connsiteY7" fmla="*/ 275167 h 415927"/>
              <a:gd name="connsiteX8" fmla="*/ 673100 w 673100"/>
              <a:gd name="connsiteY8" fmla="*/ 330200 h 415927"/>
              <a:gd name="connsiteX9" fmla="*/ 420158 w 673100"/>
              <a:gd name="connsiteY9" fmla="*/ 323850 h 415927"/>
              <a:gd name="connsiteX10" fmla="*/ 336018 w 673100"/>
              <a:gd name="connsiteY10" fmla="*/ 415927 h 415927"/>
              <a:gd name="connsiteX11" fmla="*/ 112183 w 673100"/>
              <a:gd name="connsiteY11" fmla="*/ 330200 h 415927"/>
              <a:gd name="connsiteX12" fmla="*/ 0 w 673100"/>
              <a:gd name="connsiteY12" fmla="*/ 330200 h 415927"/>
              <a:gd name="connsiteX13" fmla="*/ 0 w 673100"/>
              <a:gd name="connsiteY13" fmla="*/ 275167 h 415927"/>
              <a:gd name="connsiteX14" fmla="*/ 0 w 673100"/>
              <a:gd name="connsiteY14" fmla="*/ 192617 h 415927"/>
              <a:gd name="connsiteX15" fmla="*/ 0 w 673100"/>
              <a:gd name="connsiteY15" fmla="*/ 192617 h 415927"/>
              <a:gd name="connsiteX16" fmla="*/ 0 w 673100"/>
              <a:gd name="connsiteY16" fmla="*/ 0 h 415927"/>
              <a:gd name="connsiteX0" fmla="*/ 0 w 673100"/>
              <a:gd name="connsiteY0" fmla="*/ 0 h 415927"/>
              <a:gd name="connsiteX1" fmla="*/ 112183 w 673100"/>
              <a:gd name="connsiteY1" fmla="*/ 0 h 415927"/>
              <a:gd name="connsiteX2" fmla="*/ 112183 w 673100"/>
              <a:gd name="connsiteY2" fmla="*/ 0 h 415927"/>
              <a:gd name="connsiteX3" fmla="*/ 280458 w 673100"/>
              <a:gd name="connsiteY3" fmla="*/ 0 h 415927"/>
              <a:gd name="connsiteX4" fmla="*/ 673100 w 673100"/>
              <a:gd name="connsiteY4" fmla="*/ 0 h 415927"/>
              <a:gd name="connsiteX5" fmla="*/ 673100 w 673100"/>
              <a:gd name="connsiteY5" fmla="*/ 192617 h 415927"/>
              <a:gd name="connsiteX6" fmla="*/ 673100 w 673100"/>
              <a:gd name="connsiteY6" fmla="*/ 192617 h 415927"/>
              <a:gd name="connsiteX7" fmla="*/ 673100 w 673100"/>
              <a:gd name="connsiteY7" fmla="*/ 275167 h 415927"/>
              <a:gd name="connsiteX8" fmla="*/ 673100 w 673100"/>
              <a:gd name="connsiteY8" fmla="*/ 330200 h 415927"/>
              <a:gd name="connsiteX9" fmla="*/ 484452 w 673100"/>
              <a:gd name="connsiteY9" fmla="*/ 333375 h 415927"/>
              <a:gd name="connsiteX10" fmla="*/ 336018 w 673100"/>
              <a:gd name="connsiteY10" fmla="*/ 415927 h 415927"/>
              <a:gd name="connsiteX11" fmla="*/ 112183 w 673100"/>
              <a:gd name="connsiteY11" fmla="*/ 330200 h 415927"/>
              <a:gd name="connsiteX12" fmla="*/ 0 w 673100"/>
              <a:gd name="connsiteY12" fmla="*/ 330200 h 415927"/>
              <a:gd name="connsiteX13" fmla="*/ 0 w 673100"/>
              <a:gd name="connsiteY13" fmla="*/ 275167 h 415927"/>
              <a:gd name="connsiteX14" fmla="*/ 0 w 673100"/>
              <a:gd name="connsiteY14" fmla="*/ 192617 h 415927"/>
              <a:gd name="connsiteX15" fmla="*/ 0 w 673100"/>
              <a:gd name="connsiteY15" fmla="*/ 192617 h 415927"/>
              <a:gd name="connsiteX16" fmla="*/ 0 w 673100"/>
              <a:gd name="connsiteY16" fmla="*/ 0 h 415927"/>
              <a:gd name="connsiteX0" fmla="*/ 0 w 673100"/>
              <a:gd name="connsiteY0" fmla="*/ 0 h 415927"/>
              <a:gd name="connsiteX1" fmla="*/ 112183 w 673100"/>
              <a:gd name="connsiteY1" fmla="*/ 0 h 415927"/>
              <a:gd name="connsiteX2" fmla="*/ 112183 w 673100"/>
              <a:gd name="connsiteY2" fmla="*/ 0 h 415927"/>
              <a:gd name="connsiteX3" fmla="*/ 280458 w 673100"/>
              <a:gd name="connsiteY3" fmla="*/ 0 h 415927"/>
              <a:gd name="connsiteX4" fmla="*/ 673100 w 673100"/>
              <a:gd name="connsiteY4" fmla="*/ 0 h 415927"/>
              <a:gd name="connsiteX5" fmla="*/ 673100 w 673100"/>
              <a:gd name="connsiteY5" fmla="*/ 192617 h 415927"/>
              <a:gd name="connsiteX6" fmla="*/ 673100 w 673100"/>
              <a:gd name="connsiteY6" fmla="*/ 192617 h 415927"/>
              <a:gd name="connsiteX7" fmla="*/ 673100 w 673100"/>
              <a:gd name="connsiteY7" fmla="*/ 275167 h 415927"/>
              <a:gd name="connsiteX8" fmla="*/ 673100 w 673100"/>
              <a:gd name="connsiteY8" fmla="*/ 330200 h 415927"/>
              <a:gd name="connsiteX9" fmla="*/ 484452 w 673100"/>
              <a:gd name="connsiteY9" fmla="*/ 333375 h 415927"/>
              <a:gd name="connsiteX10" fmla="*/ 336018 w 673100"/>
              <a:gd name="connsiteY10" fmla="*/ 415927 h 415927"/>
              <a:gd name="connsiteX11" fmla="*/ 271727 w 673100"/>
              <a:gd name="connsiteY11" fmla="*/ 337344 h 415927"/>
              <a:gd name="connsiteX12" fmla="*/ 0 w 673100"/>
              <a:gd name="connsiteY12" fmla="*/ 330200 h 415927"/>
              <a:gd name="connsiteX13" fmla="*/ 0 w 673100"/>
              <a:gd name="connsiteY13" fmla="*/ 275167 h 415927"/>
              <a:gd name="connsiteX14" fmla="*/ 0 w 673100"/>
              <a:gd name="connsiteY14" fmla="*/ 192617 h 415927"/>
              <a:gd name="connsiteX15" fmla="*/ 0 w 673100"/>
              <a:gd name="connsiteY15" fmla="*/ 192617 h 415927"/>
              <a:gd name="connsiteX16" fmla="*/ 0 w 673100"/>
              <a:gd name="connsiteY16" fmla="*/ 0 h 415927"/>
              <a:gd name="connsiteX0" fmla="*/ 0 w 673100"/>
              <a:gd name="connsiteY0" fmla="*/ 0 h 415927"/>
              <a:gd name="connsiteX1" fmla="*/ 112183 w 673100"/>
              <a:gd name="connsiteY1" fmla="*/ 0 h 415927"/>
              <a:gd name="connsiteX2" fmla="*/ 112183 w 673100"/>
              <a:gd name="connsiteY2" fmla="*/ 0 h 415927"/>
              <a:gd name="connsiteX3" fmla="*/ 280458 w 673100"/>
              <a:gd name="connsiteY3" fmla="*/ 0 h 415927"/>
              <a:gd name="connsiteX4" fmla="*/ 673100 w 673100"/>
              <a:gd name="connsiteY4" fmla="*/ 0 h 415927"/>
              <a:gd name="connsiteX5" fmla="*/ 673100 w 673100"/>
              <a:gd name="connsiteY5" fmla="*/ 192617 h 415927"/>
              <a:gd name="connsiteX6" fmla="*/ 673100 w 673100"/>
              <a:gd name="connsiteY6" fmla="*/ 192617 h 415927"/>
              <a:gd name="connsiteX7" fmla="*/ 673100 w 673100"/>
              <a:gd name="connsiteY7" fmla="*/ 275167 h 415927"/>
              <a:gd name="connsiteX8" fmla="*/ 673100 w 673100"/>
              <a:gd name="connsiteY8" fmla="*/ 330200 h 415927"/>
              <a:gd name="connsiteX9" fmla="*/ 389202 w 673100"/>
              <a:gd name="connsiteY9" fmla="*/ 335756 h 415927"/>
              <a:gd name="connsiteX10" fmla="*/ 336018 w 673100"/>
              <a:gd name="connsiteY10" fmla="*/ 415927 h 415927"/>
              <a:gd name="connsiteX11" fmla="*/ 271727 w 673100"/>
              <a:gd name="connsiteY11" fmla="*/ 337344 h 415927"/>
              <a:gd name="connsiteX12" fmla="*/ 0 w 673100"/>
              <a:gd name="connsiteY12" fmla="*/ 330200 h 415927"/>
              <a:gd name="connsiteX13" fmla="*/ 0 w 673100"/>
              <a:gd name="connsiteY13" fmla="*/ 275167 h 415927"/>
              <a:gd name="connsiteX14" fmla="*/ 0 w 673100"/>
              <a:gd name="connsiteY14" fmla="*/ 192617 h 415927"/>
              <a:gd name="connsiteX15" fmla="*/ 0 w 673100"/>
              <a:gd name="connsiteY15" fmla="*/ 192617 h 415927"/>
              <a:gd name="connsiteX16" fmla="*/ 0 w 673100"/>
              <a:gd name="connsiteY16" fmla="*/ 0 h 41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3100" h="415927">
                <a:moveTo>
                  <a:pt x="0" y="0"/>
                </a:moveTo>
                <a:lnTo>
                  <a:pt x="112183" y="0"/>
                </a:lnTo>
                <a:lnTo>
                  <a:pt x="112183" y="0"/>
                </a:lnTo>
                <a:lnTo>
                  <a:pt x="280458" y="0"/>
                </a:lnTo>
                <a:lnTo>
                  <a:pt x="673100" y="0"/>
                </a:lnTo>
                <a:lnTo>
                  <a:pt x="673100" y="192617"/>
                </a:lnTo>
                <a:lnTo>
                  <a:pt x="673100" y="192617"/>
                </a:lnTo>
                <a:lnTo>
                  <a:pt x="673100" y="275167"/>
                </a:lnTo>
                <a:lnTo>
                  <a:pt x="673100" y="330200"/>
                </a:lnTo>
                <a:lnTo>
                  <a:pt x="389202" y="335756"/>
                </a:lnTo>
                <a:lnTo>
                  <a:pt x="336018" y="415927"/>
                </a:lnTo>
                <a:lnTo>
                  <a:pt x="271727" y="337344"/>
                </a:lnTo>
                <a:lnTo>
                  <a:pt x="0" y="330200"/>
                </a:lnTo>
                <a:lnTo>
                  <a:pt x="0" y="275167"/>
                </a:lnTo>
                <a:lnTo>
                  <a:pt x="0" y="192617"/>
                </a:lnTo>
                <a:lnTo>
                  <a:pt x="0" y="1926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49" name="말풍선: 사각형 36">
            <a:extLst>
              <a:ext uri="{FF2B5EF4-FFF2-40B4-BE49-F238E27FC236}">
                <a16:creationId xmlns:a16="http://schemas.microsoft.com/office/drawing/2014/main" id="{C3847928-8873-4A16-8A77-E892BEF58237}"/>
              </a:ext>
            </a:extLst>
          </p:cNvPr>
          <p:cNvSpPr/>
          <p:nvPr/>
        </p:nvSpPr>
        <p:spPr>
          <a:xfrm>
            <a:off x="3602413" y="3200884"/>
            <a:ext cx="360000" cy="360000"/>
          </a:xfrm>
          <a:custGeom>
            <a:avLst/>
            <a:gdLst>
              <a:gd name="connsiteX0" fmla="*/ 0 w 673100"/>
              <a:gd name="connsiteY0" fmla="*/ 0 h 330200"/>
              <a:gd name="connsiteX1" fmla="*/ 112183 w 673100"/>
              <a:gd name="connsiteY1" fmla="*/ 0 h 330200"/>
              <a:gd name="connsiteX2" fmla="*/ 112183 w 673100"/>
              <a:gd name="connsiteY2" fmla="*/ 0 h 330200"/>
              <a:gd name="connsiteX3" fmla="*/ 280458 w 673100"/>
              <a:gd name="connsiteY3" fmla="*/ 0 h 330200"/>
              <a:gd name="connsiteX4" fmla="*/ 673100 w 673100"/>
              <a:gd name="connsiteY4" fmla="*/ 0 h 330200"/>
              <a:gd name="connsiteX5" fmla="*/ 673100 w 673100"/>
              <a:gd name="connsiteY5" fmla="*/ 192617 h 330200"/>
              <a:gd name="connsiteX6" fmla="*/ 673100 w 673100"/>
              <a:gd name="connsiteY6" fmla="*/ 192617 h 330200"/>
              <a:gd name="connsiteX7" fmla="*/ 673100 w 673100"/>
              <a:gd name="connsiteY7" fmla="*/ 275167 h 330200"/>
              <a:gd name="connsiteX8" fmla="*/ 673100 w 673100"/>
              <a:gd name="connsiteY8" fmla="*/ 330200 h 330200"/>
              <a:gd name="connsiteX9" fmla="*/ 280458 w 673100"/>
              <a:gd name="connsiteY9" fmla="*/ 330200 h 330200"/>
              <a:gd name="connsiteX10" fmla="*/ 336018 w 673100"/>
              <a:gd name="connsiteY10" fmla="*/ 415927 h 330200"/>
              <a:gd name="connsiteX11" fmla="*/ 112183 w 673100"/>
              <a:gd name="connsiteY11" fmla="*/ 330200 h 330200"/>
              <a:gd name="connsiteX12" fmla="*/ 0 w 673100"/>
              <a:gd name="connsiteY12" fmla="*/ 330200 h 330200"/>
              <a:gd name="connsiteX13" fmla="*/ 0 w 673100"/>
              <a:gd name="connsiteY13" fmla="*/ 275167 h 330200"/>
              <a:gd name="connsiteX14" fmla="*/ 0 w 673100"/>
              <a:gd name="connsiteY14" fmla="*/ 192617 h 330200"/>
              <a:gd name="connsiteX15" fmla="*/ 0 w 673100"/>
              <a:gd name="connsiteY15" fmla="*/ 192617 h 330200"/>
              <a:gd name="connsiteX16" fmla="*/ 0 w 673100"/>
              <a:gd name="connsiteY16" fmla="*/ 0 h 330200"/>
              <a:gd name="connsiteX0" fmla="*/ 0 w 673100"/>
              <a:gd name="connsiteY0" fmla="*/ 0 h 415927"/>
              <a:gd name="connsiteX1" fmla="*/ 112183 w 673100"/>
              <a:gd name="connsiteY1" fmla="*/ 0 h 415927"/>
              <a:gd name="connsiteX2" fmla="*/ 112183 w 673100"/>
              <a:gd name="connsiteY2" fmla="*/ 0 h 415927"/>
              <a:gd name="connsiteX3" fmla="*/ 280458 w 673100"/>
              <a:gd name="connsiteY3" fmla="*/ 0 h 415927"/>
              <a:gd name="connsiteX4" fmla="*/ 673100 w 673100"/>
              <a:gd name="connsiteY4" fmla="*/ 0 h 415927"/>
              <a:gd name="connsiteX5" fmla="*/ 673100 w 673100"/>
              <a:gd name="connsiteY5" fmla="*/ 192617 h 415927"/>
              <a:gd name="connsiteX6" fmla="*/ 673100 w 673100"/>
              <a:gd name="connsiteY6" fmla="*/ 192617 h 415927"/>
              <a:gd name="connsiteX7" fmla="*/ 673100 w 673100"/>
              <a:gd name="connsiteY7" fmla="*/ 275167 h 415927"/>
              <a:gd name="connsiteX8" fmla="*/ 673100 w 673100"/>
              <a:gd name="connsiteY8" fmla="*/ 330200 h 415927"/>
              <a:gd name="connsiteX9" fmla="*/ 420158 w 673100"/>
              <a:gd name="connsiteY9" fmla="*/ 323850 h 415927"/>
              <a:gd name="connsiteX10" fmla="*/ 336018 w 673100"/>
              <a:gd name="connsiteY10" fmla="*/ 415927 h 415927"/>
              <a:gd name="connsiteX11" fmla="*/ 112183 w 673100"/>
              <a:gd name="connsiteY11" fmla="*/ 330200 h 415927"/>
              <a:gd name="connsiteX12" fmla="*/ 0 w 673100"/>
              <a:gd name="connsiteY12" fmla="*/ 330200 h 415927"/>
              <a:gd name="connsiteX13" fmla="*/ 0 w 673100"/>
              <a:gd name="connsiteY13" fmla="*/ 275167 h 415927"/>
              <a:gd name="connsiteX14" fmla="*/ 0 w 673100"/>
              <a:gd name="connsiteY14" fmla="*/ 192617 h 415927"/>
              <a:gd name="connsiteX15" fmla="*/ 0 w 673100"/>
              <a:gd name="connsiteY15" fmla="*/ 192617 h 415927"/>
              <a:gd name="connsiteX16" fmla="*/ 0 w 673100"/>
              <a:gd name="connsiteY16" fmla="*/ 0 h 415927"/>
              <a:gd name="connsiteX0" fmla="*/ 0 w 673100"/>
              <a:gd name="connsiteY0" fmla="*/ 0 h 415927"/>
              <a:gd name="connsiteX1" fmla="*/ 112183 w 673100"/>
              <a:gd name="connsiteY1" fmla="*/ 0 h 415927"/>
              <a:gd name="connsiteX2" fmla="*/ 112183 w 673100"/>
              <a:gd name="connsiteY2" fmla="*/ 0 h 415927"/>
              <a:gd name="connsiteX3" fmla="*/ 280458 w 673100"/>
              <a:gd name="connsiteY3" fmla="*/ 0 h 415927"/>
              <a:gd name="connsiteX4" fmla="*/ 673100 w 673100"/>
              <a:gd name="connsiteY4" fmla="*/ 0 h 415927"/>
              <a:gd name="connsiteX5" fmla="*/ 673100 w 673100"/>
              <a:gd name="connsiteY5" fmla="*/ 192617 h 415927"/>
              <a:gd name="connsiteX6" fmla="*/ 673100 w 673100"/>
              <a:gd name="connsiteY6" fmla="*/ 192617 h 415927"/>
              <a:gd name="connsiteX7" fmla="*/ 673100 w 673100"/>
              <a:gd name="connsiteY7" fmla="*/ 275167 h 415927"/>
              <a:gd name="connsiteX8" fmla="*/ 673100 w 673100"/>
              <a:gd name="connsiteY8" fmla="*/ 330200 h 415927"/>
              <a:gd name="connsiteX9" fmla="*/ 484452 w 673100"/>
              <a:gd name="connsiteY9" fmla="*/ 333375 h 415927"/>
              <a:gd name="connsiteX10" fmla="*/ 336018 w 673100"/>
              <a:gd name="connsiteY10" fmla="*/ 415927 h 415927"/>
              <a:gd name="connsiteX11" fmla="*/ 112183 w 673100"/>
              <a:gd name="connsiteY11" fmla="*/ 330200 h 415927"/>
              <a:gd name="connsiteX12" fmla="*/ 0 w 673100"/>
              <a:gd name="connsiteY12" fmla="*/ 330200 h 415927"/>
              <a:gd name="connsiteX13" fmla="*/ 0 w 673100"/>
              <a:gd name="connsiteY13" fmla="*/ 275167 h 415927"/>
              <a:gd name="connsiteX14" fmla="*/ 0 w 673100"/>
              <a:gd name="connsiteY14" fmla="*/ 192617 h 415927"/>
              <a:gd name="connsiteX15" fmla="*/ 0 w 673100"/>
              <a:gd name="connsiteY15" fmla="*/ 192617 h 415927"/>
              <a:gd name="connsiteX16" fmla="*/ 0 w 673100"/>
              <a:gd name="connsiteY16" fmla="*/ 0 h 415927"/>
              <a:gd name="connsiteX0" fmla="*/ 0 w 673100"/>
              <a:gd name="connsiteY0" fmla="*/ 0 h 415927"/>
              <a:gd name="connsiteX1" fmla="*/ 112183 w 673100"/>
              <a:gd name="connsiteY1" fmla="*/ 0 h 415927"/>
              <a:gd name="connsiteX2" fmla="*/ 112183 w 673100"/>
              <a:gd name="connsiteY2" fmla="*/ 0 h 415927"/>
              <a:gd name="connsiteX3" fmla="*/ 280458 w 673100"/>
              <a:gd name="connsiteY3" fmla="*/ 0 h 415927"/>
              <a:gd name="connsiteX4" fmla="*/ 673100 w 673100"/>
              <a:gd name="connsiteY4" fmla="*/ 0 h 415927"/>
              <a:gd name="connsiteX5" fmla="*/ 673100 w 673100"/>
              <a:gd name="connsiteY5" fmla="*/ 192617 h 415927"/>
              <a:gd name="connsiteX6" fmla="*/ 673100 w 673100"/>
              <a:gd name="connsiteY6" fmla="*/ 192617 h 415927"/>
              <a:gd name="connsiteX7" fmla="*/ 673100 w 673100"/>
              <a:gd name="connsiteY7" fmla="*/ 275167 h 415927"/>
              <a:gd name="connsiteX8" fmla="*/ 673100 w 673100"/>
              <a:gd name="connsiteY8" fmla="*/ 330200 h 415927"/>
              <a:gd name="connsiteX9" fmla="*/ 484452 w 673100"/>
              <a:gd name="connsiteY9" fmla="*/ 333375 h 415927"/>
              <a:gd name="connsiteX10" fmla="*/ 336018 w 673100"/>
              <a:gd name="connsiteY10" fmla="*/ 415927 h 415927"/>
              <a:gd name="connsiteX11" fmla="*/ 271727 w 673100"/>
              <a:gd name="connsiteY11" fmla="*/ 337344 h 415927"/>
              <a:gd name="connsiteX12" fmla="*/ 0 w 673100"/>
              <a:gd name="connsiteY12" fmla="*/ 330200 h 415927"/>
              <a:gd name="connsiteX13" fmla="*/ 0 w 673100"/>
              <a:gd name="connsiteY13" fmla="*/ 275167 h 415927"/>
              <a:gd name="connsiteX14" fmla="*/ 0 w 673100"/>
              <a:gd name="connsiteY14" fmla="*/ 192617 h 415927"/>
              <a:gd name="connsiteX15" fmla="*/ 0 w 673100"/>
              <a:gd name="connsiteY15" fmla="*/ 192617 h 415927"/>
              <a:gd name="connsiteX16" fmla="*/ 0 w 673100"/>
              <a:gd name="connsiteY16" fmla="*/ 0 h 415927"/>
              <a:gd name="connsiteX0" fmla="*/ 0 w 673100"/>
              <a:gd name="connsiteY0" fmla="*/ 0 h 415927"/>
              <a:gd name="connsiteX1" fmla="*/ 112183 w 673100"/>
              <a:gd name="connsiteY1" fmla="*/ 0 h 415927"/>
              <a:gd name="connsiteX2" fmla="*/ 112183 w 673100"/>
              <a:gd name="connsiteY2" fmla="*/ 0 h 415927"/>
              <a:gd name="connsiteX3" fmla="*/ 280458 w 673100"/>
              <a:gd name="connsiteY3" fmla="*/ 0 h 415927"/>
              <a:gd name="connsiteX4" fmla="*/ 673100 w 673100"/>
              <a:gd name="connsiteY4" fmla="*/ 0 h 415927"/>
              <a:gd name="connsiteX5" fmla="*/ 673100 w 673100"/>
              <a:gd name="connsiteY5" fmla="*/ 192617 h 415927"/>
              <a:gd name="connsiteX6" fmla="*/ 673100 w 673100"/>
              <a:gd name="connsiteY6" fmla="*/ 192617 h 415927"/>
              <a:gd name="connsiteX7" fmla="*/ 673100 w 673100"/>
              <a:gd name="connsiteY7" fmla="*/ 275167 h 415927"/>
              <a:gd name="connsiteX8" fmla="*/ 673100 w 673100"/>
              <a:gd name="connsiteY8" fmla="*/ 330200 h 415927"/>
              <a:gd name="connsiteX9" fmla="*/ 389202 w 673100"/>
              <a:gd name="connsiteY9" fmla="*/ 335756 h 415927"/>
              <a:gd name="connsiteX10" fmla="*/ 336018 w 673100"/>
              <a:gd name="connsiteY10" fmla="*/ 415927 h 415927"/>
              <a:gd name="connsiteX11" fmla="*/ 271727 w 673100"/>
              <a:gd name="connsiteY11" fmla="*/ 337344 h 415927"/>
              <a:gd name="connsiteX12" fmla="*/ 0 w 673100"/>
              <a:gd name="connsiteY12" fmla="*/ 330200 h 415927"/>
              <a:gd name="connsiteX13" fmla="*/ 0 w 673100"/>
              <a:gd name="connsiteY13" fmla="*/ 275167 h 415927"/>
              <a:gd name="connsiteX14" fmla="*/ 0 w 673100"/>
              <a:gd name="connsiteY14" fmla="*/ 192617 h 415927"/>
              <a:gd name="connsiteX15" fmla="*/ 0 w 673100"/>
              <a:gd name="connsiteY15" fmla="*/ 192617 h 415927"/>
              <a:gd name="connsiteX16" fmla="*/ 0 w 673100"/>
              <a:gd name="connsiteY16" fmla="*/ 0 h 41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3100" h="415927">
                <a:moveTo>
                  <a:pt x="0" y="0"/>
                </a:moveTo>
                <a:lnTo>
                  <a:pt x="112183" y="0"/>
                </a:lnTo>
                <a:lnTo>
                  <a:pt x="112183" y="0"/>
                </a:lnTo>
                <a:lnTo>
                  <a:pt x="280458" y="0"/>
                </a:lnTo>
                <a:lnTo>
                  <a:pt x="673100" y="0"/>
                </a:lnTo>
                <a:lnTo>
                  <a:pt x="673100" y="192617"/>
                </a:lnTo>
                <a:lnTo>
                  <a:pt x="673100" y="192617"/>
                </a:lnTo>
                <a:lnTo>
                  <a:pt x="673100" y="275167"/>
                </a:lnTo>
                <a:lnTo>
                  <a:pt x="673100" y="330200"/>
                </a:lnTo>
                <a:lnTo>
                  <a:pt x="389202" y="335756"/>
                </a:lnTo>
                <a:lnTo>
                  <a:pt x="336018" y="415927"/>
                </a:lnTo>
                <a:lnTo>
                  <a:pt x="271727" y="337344"/>
                </a:lnTo>
                <a:lnTo>
                  <a:pt x="0" y="330200"/>
                </a:lnTo>
                <a:lnTo>
                  <a:pt x="0" y="275167"/>
                </a:lnTo>
                <a:lnTo>
                  <a:pt x="0" y="192617"/>
                </a:lnTo>
                <a:lnTo>
                  <a:pt x="0" y="1926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F2E1D959-FBC8-45DA-BB27-E14C48FD9C63}"/>
              </a:ext>
            </a:extLst>
          </p:cNvPr>
          <p:cNvSpPr txBox="1">
            <a:spLocks/>
          </p:cNvSpPr>
          <p:nvPr/>
        </p:nvSpPr>
        <p:spPr>
          <a:xfrm>
            <a:off x="742208" y="4884215"/>
            <a:ext cx="881857" cy="538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2000" b="1" spc="-150" dirty="0">
                <a:solidFill>
                  <a:schemeClr val="bg1">
                    <a:lumMod val="50000"/>
                  </a:schemeClr>
                </a:solidFill>
              </a:rPr>
              <a:t>분위기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C6A717D-48EC-4509-9311-F8B2365C55E6}"/>
              </a:ext>
            </a:extLst>
          </p:cNvPr>
          <p:cNvSpPr/>
          <p:nvPr/>
        </p:nvSpPr>
        <p:spPr>
          <a:xfrm>
            <a:off x="4442463" y="446321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980440A-CEC4-4B71-A2B8-1C86BED0C8EE}"/>
              </a:ext>
            </a:extLst>
          </p:cNvPr>
          <p:cNvSpPr/>
          <p:nvPr/>
        </p:nvSpPr>
        <p:spPr>
          <a:xfrm>
            <a:off x="4442463" y="508131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8C212A8-8707-4E0A-AC30-35304B523EB4}"/>
              </a:ext>
            </a:extLst>
          </p:cNvPr>
          <p:cNvSpPr/>
          <p:nvPr/>
        </p:nvSpPr>
        <p:spPr>
          <a:xfrm>
            <a:off x="4442463" y="569942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L 도형 65">
            <a:extLst>
              <a:ext uri="{FF2B5EF4-FFF2-40B4-BE49-F238E27FC236}">
                <a16:creationId xmlns:a16="http://schemas.microsoft.com/office/drawing/2014/main" id="{67B9709A-C0B2-4014-A874-B7BE137506BB}"/>
              </a:ext>
            </a:extLst>
          </p:cNvPr>
          <p:cNvSpPr/>
          <p:nvPr/>
        </p:nvSpPr>
        <p:spPr>
          <a:xfrm rot="13243673" flipV="1">
            <a:off x="4458602" y="4235521"/>
            <a:ext cx="157587" cy="270058"/>
          </a:xfrm>
          <a:prstGeom prst="corner">
            <a:avLst>
              <a:gd name="adj1" fmla="val 37382"/>
              <a:gd name="adj2" fmla="val 33630"/>
            </a:avLst>
          </a:prstGeom>
          <a:solidFill>
            <a:schemeClr val="bg1"/>
          </a:solidFill>
          <a:ln w="25400">
            <a:solidFill>
              <a:srgbClr val="EC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568DE21-ABCA-4C5F-BC4A-437005E20F22}"/>
              </a:ext>
            </a:extLst>
          </p:cNvPr>
          <p:cNvGrpSpPr/>
          <p:nvPr/>
        </p:nvGrpSpPr>
        <p:grpSpPr>
          <a:xfrm>
            <a:off x="2090170" y="4342610"/>
            <a:ext cx="2102400" cy="385200"/>
            <a:chOff x="5869242" y="3973671"/>
            <a:chExt cx="2102400" cy="385200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870A77B-5ED4-44CB-A9D3-2B7CB1E3AEDE}"/>
                </a:ext>
              </a:extLst>
            </p:cNvPr>
            <p:cNvSpPr/>
            <p:nvPr/>
          </p:nvSpPr>
          <p:spPr>
            <a:xfrm>
              <a:off x="5869242" y="3973671"/>
              <a:ext cx="2102400" cy="385200"/>
            </a:xfrm>
            <a:prstGeom prst="roundRect">
              <a:avLst/>
            </a:prstGeom>
            <a:noFill/>
            <a:ln w="381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6992F6-2B31-4C30-A82E-1385C26AF3EA}"/>
                </a:ext>
              </a:extLst>
            </p:cNvPr>
            <p:cNvSpPr txBox="1"/>
            <p:nvPr/>
          </p:nvSpPr>
          <p:spPr>
            <a:xfrm>
              <a:off x="6015728" y="4004688"/>
              <a:ext cx="18094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spc="-15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연인과 함께</a:t>
              </a:r>
              <a:r>
                <a:rPr lang="en-US" altLang="ko-KR" sz="1500" b="1" spc="-15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500" b="1" spc="-15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오붓하게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3D80088-4316-4FA2-9CA3-F782776188BC}"/>
              </a:ext>
            </a:extLst>
          </p:cNvPr>
          <p:cNvGrpSpPr/>
          <p:nvPr/>
        </p:nvGrpSpPr>
        <p:grpSpPr>
          <a:xfrm>
            <a:off x="2090170" y="4961558"/>
            <a:ext cx="2102400" cy="385200"/>
            <a:chOff x="5869242" y="3973671"/>
            <a:chExt cx="2102400" cy="385200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46946036-1BF4-42B2-AC8A-36404BDF4290}"/>
                </a:ext>
              </a:extLst>
            </p:cNvPr>
            <p:cNvSpPr/>
            <p:nvPr/>
          </p:nvSpPr>
          <p:spPr>
            <a:xfrm>
              <a:off x="5869242" y="3973671"/>
              <a:ext cx="2102400" cy="385200"/>
            </a:xfrm>
            <a:prstGeom prst="roundRect">
              <a:avLst/>
            </a:prstGeom>
            <a:noFill/>
            <a:ln w="381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72CF2D-F6AC-4F4B-9DB8-301A712A26FA}"/>
                </a:ext>
              </a:extLst>
            </p:cNvPr>
            <p:cNvSpPr txBox="1"/>
            <p:nvPr/>
          </p:nvSpPr>
          <p:spPr>
            <a:xfrm>
              <a:off x="5943002" y="4004688"/>
              <a:ext cx="19559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spc="-15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친구들과</a:t>
              </a:r>
              <a:r>
                <a:rPr lang="en-US" altLang="ko-KR" sz="1500" b="1" spc="-15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500" b="1" spc="-15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시끌벅적하게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7AB8162-7978-4012-8D62-16A098AB6C80}"/>
              </a:ext>
            </a:extLst>
          </p:cNvPr>
          <p:cNvGrpSpPr/>
          <p:nvPr/>
        </p:nvGrpSpPr>
        <p:grpSpPr>
          <a:xfrm>
            <a:off x="2090170" y="5575584"/>
            <a:ext cx="2102400" cy="385200"/>
            <a:chOff x="5869242" y="3973671"/>
            <a:chExt cx="2102400" cy="385200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0BDB875-A6BC-4295-9B50-B8338093DA01}"/>
                </a:ext>
              </a:extLst>
            </p:cNvPr>
            <p:cNvSpPr/>
            <p:nvPr/>
          </p:nvSpPr>
          <p:spPr>
            <a:xfrm>
              <a:off x="5869242" y="3973671"/>
              <a:ext cx="2102400" cy="385200"/>
            </a:xfrm>
            <a:prstGeom prst="roundRect">
              <a:avLst/>
            </a:prstGeom>
            <a:noFill/>
            <a:ln w="381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507647-8428-4054-8955-9D0741B30E7A}"/>
                </a:ext>
              </a:extLst>
            </p:cNvPr>
            <p:cNvSpPr txBox="1"/>
            <p:nvPr/>
          </p:nvSpPr>
          <p:spPr>
            <a:xfrm>
              <a:off x="5943002" y="4004688"/>
              <a:ext cx="19559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spc="-15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가족들과</a:t>
              </a:r>
              <a:r>
                <a:rPr lang="en-US" altLang="ko-KR" sz="1500" b="1" spc="-15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500" b="1" spc="-15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단란하게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8" grpId="0" animBg="1"/>
      <p:bldP spid="49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와인 윤곽선">
            <a:extLst>
              <a:ext uri="{FF2B5EF4-FFF2-40B4-BE49-F238E27FC236}">
                <a16:creationId xmlns:a16="http://schemas.microsoft.com/office/drawing/2014/main" id="{F39047A9-A1D9-4660-98A2-AE5B1FD8B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8797" y="5513177"/>
            <a:ext cx="756000" cy="756000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19A5EBD9-6D10-4080-8D65-D0A097CCBF18}"/>
              </a:ext>
            </a:extLst>
          </p:cNvPr>
          <p:cNvSpPr txBox="1">
            <a:spLocks/>
          </p:cNvSpPr>
          <p:nvPr/>
        </p:nvSpPr>
        <p:spPr>
          <a:xfrm>
            <a:off x="364803" y="633187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dirty="0">
                <a:solidFill>
                  <a:schemeClr val="bg1">
                    <a:lumMod val="50000"/>
                  </a:schemeClr>
                </a:solidFill>
              </a:rPr>
              <a:t>wine4u</a:t>
            </a:r>
            <a:endParaRPr lang="ko-KR" altLang="en-US" sz="40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FB8081-D1F5-47CC-8981-99213BFB6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" y="1424213"/>
            <a:ext cx="3200400" cy="480060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A8F201CC-1B15-487D-B3AF-0C376548C27E}"/>
              </a:ext>
            </a:extLst>
          </p:cNvPr>
          <p:cNvSpPr txBox="1">
            <a:spLocks/>
          </p:cNvSpPr>
          <p:nvPr/>
        </p:nvSpPr>
        <p:spPr>
          <a:xfrm>
            <a:off x="3049180" y="1155108"/>
            <a:ext cx="2042937" cy="538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2000" b="1" spc="-150" dirty="0">
                <a:solidFill>
                  <a:schemeClr val="bg1">
                    <a:lumMod val="50000"/>
                  </a:schemeClr>
                </a:solidFill>
              </a:rPr>
              <a:t>이모스</a:t>
            </a: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000" b="1" spc="-150" dirty="0">
                <a:solidFill>
                  <a:schemeClr val="bg1">
                    <a:lumMod val="50000"/>
                  </a:schemeClr>
                </a:solidFill>
              </a:rPr>
              <a:t>샤르도네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AE241C0-DF86-43A3-8DC1-3DAE86BF1579}"/>
              </a:ext>
            </a:extLst>
          </p:cNvPr>
          <p:cNvSpPr txBox="1">
            <a:spLocks/>
          </p:cNvSpPr>
          <p:nvPr/>
        </p:nvSpPr>
        <p:spPr>
          <a:xfrm>
            <a:off x="3049179" y="1552257"/>
            <a:ext cx="2042937" cy="538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1600" b="1" spc="-150" dirty="0">
                <a:solidFill>
                  <a:schemeClr val="bg1">
                    <a:lumMod val="50000"/>
                  </a:schemeClr>
                </a:solidFill>
              </a:rPr>
              <a:t>Emos Chardonnay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9ADEE2C-A8B6-4D24-9D19-F7DFE0478F71}"/>
              </a:ext>
            </a:extLst>
          </p:cNvPr>
          <p:cNvGrpSpPr/>
          <p:nvPr/>
        </p:nvGrpSpPr>
        <p:grpSpPr>
          <a:xfrm>
            <a:off x="3049179" y="2300566"/>
            <a:ext cx="2331514" cy="1604942"/>
            <a:chOff x="5801405" y="2540377"/>
            <a:chExt cx="2331514" cy="160494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B1F853D-0A8E-4C92-BA1C-69CAD0EBBEE1}"/>
                </a:ext>
              </a:extLst>
            </p:cNvPr>
            <p:cNvGrpSpPr/>
            <p:nvPr/>
          </p:nvGrpSpPr>
          <p:grpSpPr>
            <a:xfrm>
              <a:off x="5801405" y="2540377"/>
              <a:ext cx="2331514" cy="341105"/>
              <a:chOff x="5801405" y="2540377"/>
              <a:chExt cx="2331514" cy="34110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DC5592D-B489-4138-B639-351447C102BB}"/>
                  </a:ext>
                </a:extLst>
              </p:cNvPr>
              <p:cNvSpPr/>
              <p:nvPr/>
            </p:nvSpPr>
            <p:spPr>
              <a:xfrm>
                <a:off x="6937425" y="263616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2D1FF86-370A-4015-AF3A-896AD93203D4}"/>
                  </a:ext>
                </a:extLst>
              </p:cNvPr>
              <p:cNvSpPr/>
              <p:nvPr/>
            </p:nvSpPr>
            <p:spPr>
              <a:xfrm>
                <a:off x="6592845" y="2636163"/>
                <a:ext cx="144000" cy="144000"/>
              </a:xfrm>
              <a:prstGeom prst="ellipse">
                <a:avLst/>
              </a:prstGeom>
              <a:solidFill>
                <a:srgbClr val="EC767C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CEBA785C-F981-42DB-AFD0-67DC3DA66204}"/>
                  </a:ext>
                </a:extLst>
              </p:cNvPr>
              <p:cNvSpPr/>
              <p:nvPr/>
            </p:nvSpPr>
            <p:spPr>
              <a:xfrm>
                <a:off x="7287923" y="263616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4EB7496-821D-44E9-B012-EA997A903339}"/>
                  </a:ext>
                </a:extLst>
              </p:cNvPr>
              <p:cNvSpPr/>
              <p:nvPr/>
            </p:nvSpPr>
            <p:spPr>
              <a:xfrm>
                <a:off x="7638421" y="263616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0B3367F-765E-43DC-B1A2-D7B8A270AE60}"/>
                  </a:ext>
                </a:extLst>
              </p:cNvPr>
              <p:cNvSpPr/>
              <p:nvPr/>
            </p:nvSpPr>
            <p:spPr>
              <a:xfrm>
                <a:off x="7988919" y="263616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제목 1">
                <a:extLst>
                  <a:ext uri="{FF2B5EF4-FFF2-40B4-BE49-F238E27FC236}">
                    <a16:creationId xmlns:a16="http://schemas.microsoft.com/office/drawing/2014/main" id="{48D7DB10-25D3-4E7B-83A6-B29A6CD15E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1405" y="2540377"/>
                <a:ext cx="584942" cy="3411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j-cs"/>
                  </a:defRPr>
                </a:lvl1pPr>
              </a:lstStyle>
              <a:p>
                <a:r>
                  <a:rPr lang="ko-KR" altLang="en-US" sz="1600" b="1" spc="-150" dirty="0">
                    <a:solidFill>
                      <a:schemeClr val="bg1">
                        <a:lumMod val="50000"/>
                      </a:schemeClr>
                    </a:solidFill>
                  </a:rPr>
                  <a:t>당도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9B78A03-7DF4-4C7A-BBAE-1D0435449A31}"/>
                </a:ext>
              </a:extLst>
            </p:cNvPr>
            <p:cNvGrpSpPr/>
            <p:nvPr/>
          </p:nvGrpSpPr>
          <p:grpSpPr>
            <a:xfrm>
              <a:off x="5801405" y="2961311"/>
              <a:ext cx="2331514" cy="341105"/>
              <a:chOff x="5801405" y="2540377"/>
              <a:chExt cx="2331514" cy="341105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10CC5A19-3922-4FC0-9977-B6083A3D54A9}"/>
                  </a:ext>
                </a:extLst>
              </p:cNvPr>
              <p:cNvSpPr/>
              <p:nvPr/>
            </p:nvSpPr>
            <p:spPr>
              <a:xfrm>
                <a:off x="6937425" y="2636163"/>
                <a:ext cx="144000" cy="144000"/>
              </a:xfrm>
              <a:prstGeom prst="ellipse">
                <a:avLst/>
              </a:prstGeom>
              <a:solidFill>
                <a:srgbClr val="EC767C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711EE2F-3C71-455E-BAAA-D63747F42414}"/>
                  </a:ext>
                </a:extLst>
              </p:cNvPr>
              <p:cNvSpPr/>
              <p:nvPr/>
            </p:nvSpPr>
            <p:spPr>
              <a:xfrm>
                <a:off x="6592845" y="2636163"/>
                <a:ext cx="144000" cy="144000"/>
              </a:xfrm>
              <a:prstGeom prst="ellipse">
                <a:avLst/>
              </a:prstGeom>
              <a:solidFill>
                <a:srgbClr val="EC767C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FF7F2B64-075F-4DE7-AC5E-88ED01D8A92B}"/>
                  </a:ext>
                </a:extLst>
              </p:cNvPr>
              <p:cNvSpPr/>
              <p:nvPr/>
            </p:nvSpPr>
            <p:spPr>
              <a:xfrm>
                <a:off x="7287923" y="2636163"/>
                <a:ext cx="144000" cy="144000"/>
              </a:xfrm>
              <a:prstGeom prst="ellipse">
                <a:avLst/>
              </a:prstGeom>
              <a:solidFill>
                <a:srgbClr val="EC767C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80A6B8DA-511A-4A3E-A705-388469B517B0}"/>
                  </a:ext>
                </a:extLst>
              </p:cNvPr>
              <p:cNvSpPr/>
              <p:nvPr/>
            </p:nvSpPr>
            <p:spPr>
              <a:xfrm>
                <a:off x="7638421" y="263616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535DBB9D-52F8-4957-AA30-710BE6C820E1}"/>
                  </a:ext>
                </a:extLst>
              </p:cNvPr>
              <p:cNvSpPr/>
              <p:nvPr/>
            </p:nvSpPr>
            <p:spPr>
              <a:xfrm>
                <a:off x="7988919" y="263616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제목 1">
                <a:extLst>
                  <a:ext uri="{FF2B5EF4-FFF2-40B4-BE49-F238E27FC236}">
                    <a16:creationId xmlns:a16="http://schemas.microsoft.com/office/drawing/2014/main" id="{6F3C0880-60E6-4195-AB9A-4E8C29FD5A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1405" y="2540377"/>
                <a:ext cx="584942" cy="3411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j-cs"/>
                  </a:defRPr>
                </a:lvl1pPr>
              </a:lstStyle>
              <a:p>
                <a:r>
                  <a:rPr lang="ko-KR" altLang="en-US" sz="1600" b="1" spc="-150" dirty="0">
                    <a:solidFill>
                      <a:schemeClr val="bg1">
                        <a:lumMod val="50000"/>
                      </a:schemeClr>
                    </a:solidFill>
                  </a:rPr>
                  <a:t>산도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EAED350-6A32-4E80-BFC1-3A9E994D4A24}"/>
                </a:ext>
              </a:extLst>
            </p:cNvPr>
            <p:cNvGrpSpPr/>
            <p:nvPr/>
          </p:nvGrpSpPr>
          <p:grpSpPr>
            <a:xfrm>
              <a:off x="5801405" y="3383280"/>
              <a:ext cx="2331514" cy="341105"/>
              <a:chOff x="5801405" y="2540377"/>
              <a:chExt cx="2331514" cy="341105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53D15E0-8B9F-46B4-A2E9-ED7B43BF3090}"/>
                  </a:ext>
                </a:extLst>
              </p:cNvPr>
              <p:cNvSpPr/>
              <p:nvPr/>
            </p:nvSpPr>
            <p:spPr>
              <a:xfrm>
                <a:off x="6937425" y="2636163"/>
                <a:ext cx="144000" cy="144000"/>
              </a:xfrm>
              <a:prstGeom prst="ellipse">
                <a:avLst/>
              </a:prstGeom>
              <a:solidFill>
                <a:srgbClr val="EC767C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1C397A5-1B2B-4F86-A8AD-597C1282FC4A}"/>
                  </a:ext>
                </a:extLst>
              </p:cNvPr>
              <p:cNvSpPr/>
              <p:nvPr/>
            </p:nvSpPr>
            <p:spPr>
              <a:xfrm>
                <a:off x="6592845" y="2636163"/>
                <a:ext cx="144000" cy="144000"/>
              </a:xfrm>
              <a:prstGeom prst="ellipse">
                <a:avLst/>
              </a:prstGeom>
              <a:solidFill>
                <a:srgbClr val="EC767C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1ACAA5B-0800-419C-87AA-AA1B9DA4628B}"/>
                  </a:ext>
                </a:extLst>
              </p:cNvPr>
              <p:cNvSpPr/>
              <p:nvPr/>
            </p:nvSpPr>
            <p:spPr>
              <a:xfrm>
                <a:off x="7287923" y="2636163"/>
                <a:ext cx="144000" cy="144000"/>
              </a:xfrm>
              <a:prstGeom prst="ellipse">
                <a:avLst/>
              </a:prstGeom>
              <a:solidFill>
                <a:srgbClr val="EC767C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B5ECECC-4468-4633-A5A0-4354F12DF5EB}"/>
                  </a:ext>
                </a:extLst>
              </p:cNvPr>
              <p:cNvSpPr/>
              <p:nvPr/>
            </p:nvSpPr>
            <p:spPr>
              <a:xfrm>
                <a:off x="7638421" y="263616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037C4C05-6FC5-4663-A3E7-E50203DDC2A0}"/>
                  </a:ext>
                </a:extLst>
              </p:cNvPr>
              <p:cNvSpPr/>
              <p:nvPr/>
            </p:nvSpPr>
            <p:spPr>
              <a:xfrm>
                <a:off x="7988919" y="263616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제목 1">
                <a:extLst>
                  <a:ext uri="{FF2B5EF4-FFF2-40B4-BE49-F238E27FC236}">
                    <a16:creationId xmlns:a16="http://schemas.microsoft.com/office/drawing/2014/main" id="{BF419CB3-8116-4AD6-A5A4-00B620945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1405" y="2540377"/>
                <a:ext cx="584942" cy="3411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j-cs"/>
                  </a:defRPr>
                </a:lvl1pPr>
              </a:lstStyle>
              <a:p>
                <a:r>
                  <a:rPr lang="ko-KR" altLang="en-US" sz="1600" b="1" spc="-150" dirty="0">
                    <a:solidFill>
                      <a:schemeClr val="bg1">
                        <a:lumMod val="50000"/>
                      </a:schemeClr>
                    </a:solidFill>
                  </a:rPr>
                  <a:t>바디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69DF54B-667F-4CBA-AD5A-02D2EAACC547}"/>
                </a:ext>
              </a:extLst>
            </p:cNvPr>
            <p:cNvGrpSpPr/>
            <p:nvPr/>
          </p:nvGrpSpPr>
          <p:grpSpPr>
            <a:xfrm>
              <a:off x="5801405" y="3804214"/>
              <a:ext cx="2331514" cy="341105"/>
              <a:chOff x="5801405" y="2540377"/>
              <a:chExt cx="2331514" cy="341105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FAA5796-023A-4D05-AD07-E7FEFE0878AD}"/>
                  </a:ext>
                </a:extLst>
              </p:cNvPr>
              <p:cNvSpPr/>
              <p:nvPr/>
            </p:nvSpPr>
            <p:spPr>
              <a:xfrm>
                <a:off x="6937425" y="263616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35661F9-97C6-4DD9-B34B-F744098A5C78}"/>
                  </a:ext>
                </a:extLst>
              </p:cNvPr>
              <p:cNvSpPr/>
              <p:nvPr/>
            </p:nvSpPr>
            <p:spPr>
              <a:xfrm>
                <a:off x="6592845" y="2636163"/>
                <a:ext cx="144000" cy="144000"/>
              </a:xfrm>
              <a:prstGeom prst="ellipse">
                <a:avLst/>
              </a:prstGeom>
              <a:solidFill>
                <a:srgbClr val="EC767C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A95EC56-0C0A-4B63-9A37-D248F023382F}"/>
                  </a:ext>
                </a:extLst>
              </p:cNvPr>
              <p:cNvSpPr/>
              <p:nvPr/>
            </p:nvSpPr>
            <p:spPr>
              <a:xfrm>
                <a:off x="7287923" y="263616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BCC1DF2-F090-4298-A94B-7868EC0B7BE3}"/>
                  </a:ext>
                </a:extLst>
              </p:cNvPr>
              <p:cNvSpPr/>
              <p:nvPr/>
            </p:nvSpPr>
            <p:spPr>
              <a:xfrm>
                <a:off x="7638421" y="263616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E74ECBD5-91E7-4231-8358-90AAE7BD0F9F}"/>
                  </a:ext>
                </a:extLst>
              </p:cNvPr>
              <p:cNvSpPr/>
              <p:nvPr/>
            </p:nvSpPr>
            <p:spPr>
              <a:xfrm>
                <a:off x="7988919" y="263616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465CBBD6-DD1D-4C73-A9AA-DF5D875DB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1405" y="2540377"/>
                <a:ext cx="584942" cy="3411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j-cs"/>
                  </a:defRPr>
                </a:lvl1pPr>
              </a:lstStyle>
              <a:p>
                <a:r>
                  <a:rPr lang="ko-KR" altLang="en-US" sz="1600" b="1" spc="-150" dirty="0">
                    <a:solidFill>
                      <a:schemeClr val="bg1">
                        <a:lumMod val="50000"/>
                      </a:schemeClr>
                    </a:solidFill>
                  </a:rPr>
                  <a:t>타닌</a:t>
                </a:r>
              </a:p>
            </p:txBody>
          </p:sp>
        </p:grpSp>
      </p:grpSp>
      <p:sp>
        <p:nvSpPr>
          <p:cNvPr id="48" name="제목 1">
            <a:extLst>
              <a:ext uri="{FF2B5EF4-FFF2-40B4-BE49-F238E27FC236}">
                <a16:creationId xmlns:a16="http://schemas.microsoft.com/office/drawing/2014/main" id="{66DD9A10-7E89-4883-83AC-E81D60571E7D}"/>
              </a:ext>
            </a:extLst>
          </p:cNvPr>
          <p:cNvSpPr txBox="1">
            <a:spLocks/>
          </p:cNvSpPr>
          <p:nvPr/>
        </p:nvSpPr>
        <p:spPr>
          <a:xfrm>
            <a:off x="3049179" y="4335036"/>
            <a:ext cx="584942" cy="341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</a:rPr>
              <a:t>가격</a:t>
            </a:r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84386F06-3B9D-4B10-9609-C3CE8F06D067}"/>
              </a:ext>
            </a:extLst>
          </p:cNvPr>
          <p:cNvSpPr txBox="1">
            <a:spLocks/>
          </p:cNvSpPr>
          <p:nvPr/>
        </p:nvSpPr>
        <p:spPr>
          <a:xfrm>
            <a:off x="3634121" y="4335036"/>
            <a:ext cx="1827243" cy="341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600" b="1" spc="-150" dirty="0">
                <a:solidFill>
                  <a:schemeClr val="bg1">
                    <a:lumMod val="50000"/>
                  </a:schemeClr>
                </a:solidFill>
              </a:rPr>
              <a:t>\223,000 </a:t>
            </a:r>
            <a:r>
              <a:rPr lang="en-US" altLang="ko-KR" sz="1200" b="1" spc="-150" dirty="0">
                <a:solidFill>
                  <a:schemeClr val="bg1">
                    <a:lumMod val="50000"/>
                  </a:schemeClr>
                </a:solidFill>
              </a:rPr>
              <a:t>(2018, 750</a:t>
            </a:r>
            <a:r>
              <a:rPr lang="ko-KR" altLang="en-US" sz="1200" b="1" spc="-150" dirty="0">
                <a:solidFill>
                  <a:schemeClr val="bg1">
                    <a:lumMod val="50000"/>
                  </a:schemeClr>
                </a:solidFill>
              </a:rPr>
              <a:t>㎖</a:t>
            </a:r>
            <a:r>
              <a:rPr lang="en-US" altLang="ko-KR" sz="1200" b="1" spc="-15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6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9F904557-433A-4971-BC0D-525BF9BCD039}"/>
              </a:ext>
            </a:extLst>
          </p:cNvPr>
          <p:cNvSpPr txBox="1">
            <a:spLocks/>
          </p:cNvSpPr>
          <p:nvPr/>
        </p:nvSpPr>
        <p:spPr>
          <a:xfrm>
            <a:off x="3049179" y="4755970"/>
            <a:ext cx="584942" cy="341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</a:rPr>
              <a:t>종류</a:t>
            </a: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F84E99AA-B0C6-4F1B-9ED3-9DCD544BDB4E}"/>
              </a:ext>
            </a:extLst>
          </p:cNvPr>
          <p:cNvSpPr txBox="1">
            <a:spLocks/>
          </p:cNvSpPr>
          <p:nvPr/>
        </p:nvSpPr>
        <p:spPr>
          <a:xfrm>
            <a:off x="3634121" y="4755970"/>
            <a:ext cx="1827243" cy="341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</a:rPr>
              <a:t>화이트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401047F2-EDBA-4EDC-BD5E-19D69507EFB2}"/>
              </a:ext>
            </a:extLst>
          </p:cNvPr>
          <p:cNvSpPr txBox="1">
            <a:spLocks/>
          </p:cNvSpPr>
          <p:nvPr/>
        </p:nvSpPr>
        <p:spPr>
          <a:xfrm>
            <a:off x="3049179" y="5180706"/>
            <a:ext cx="584942" cy="341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</a:rPr>
              <a:t>품종</a:t>
            </a: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FFA9DC63-162B-4137-B3C4-7D01C2222D48}"/>
              </a:ext>
            </a:extLst>
          </p:cNvPr>
          <p:cNvSpPr txBox="1">
            <a:spLocks/>
          </p:cNvSpPr>
          <p:nvPr/>
        </p:nvSpPr>
        <p:spPr>
          <a:xfrm>
            <a:off x="3634121" y="5180706"/>
            <a:ext cx="1827243" cy="341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</a:rPr>
              <a:t>샤르도네</a:t>
            </a:r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E6B9D71A-C9C3-41C1-B496-43DCE088A047}"/>
              </a:ext>
            </a:extLst>
          </p:cNvPr>
          <p:cNvSpPr txBox="1">
            <a:spLocks/>
          </p:cNvSpPr>
          <p:nvPr/>
        </p:nvSpPr>
        <p:spPr>
          <a:xfrm>
            <a:off x="3049179" y="5599719"/>
            <a:ext cx="584942" cy="341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</a:rPr>
              <a:t>도수</a:t>
            </a:r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2BB52934-D7E8-42E6-8851-198FA23C7314}"/>
              </a:ext>
            </a:extLst>
          </p:cNvPr>
          <p:cNvSpPr txBox="1">
            <a:spLocks/>
          </p:cNvSpPr>
          <p:nvPr/>
        </p:nvSpPr>
        <p:spPr>
          <a:xfrm>
            <a:off x="3634121" y="5599719"/>
            <a:ext cx="1827243" cy="341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600" b="1" spc="-150" dirty="0">
                <a:solidFill>
                  <a:schemeClr val="bg1">
                    <a:lumMod val="50000"/>
                  </a:schemeClr>
                </a:solidFill>
              </a:rPr>
              <a:t>14~15</a:t>
            </a:r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</a:rPr>
              <a:t>℃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90D46A-3201-46A1-8358-E0DA42951D95}"/>
              </a:ext>
            </a:extLst>
          </p:cNvPr>
          <p:cNvGrpSpPr/>
          <p:nvPr/>
        </p:nvGrpSpPr>
        <p:grpSpPr>
          <a:xfrm>
            <a:off x="6249579" y="1468092"/>
            <a:ext cx="1809989" cy="4526072"/>
            <a:chOff x="6249579" y="1468092"/>
            <a:chExt cx="1809989" cy="452607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8EA8B84-4061-4C59-A10A-629E3785AE81}"/>
                </a:ext>
              </a:extLst>
            </p:cNvPr>
            <p:cNvSpPr/>
            <p:nvPr/>
          </p:nvSpPr>
          <p:spPr>
            <a:xfrm>
              <a:off x="6249579" y="3732189"/>
              <a:ext cx="180998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8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세련되다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B6BB8C0-7F20-4FC9-BF0B-1FCDF295A3B6}"/>
                </a:ext>
              </a:extLst>
            </p:cNvPr>
            <p:cNvSpPr/>
            <p:nvPr/>
          </p:nvSpPr>
          <p:spPr>
            <a:xfrm rot="20994166">
              <a:off x="6620195" y="2892557"/>
              <a:ext cx="10687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6350">
                    <a:solidFill>
                      <a:schemeClr val="tx1"/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복숭아</a:t>
              </a:r>
              <a:endParaRPr lang="en-US" altLang="ko-KR" sz="2000" b="1" cap="none" spc="0" dirty="0">
                <a:ln w="6350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888DAD-ED34-414C-96A7-84F5D1298C67}"/>
                </a:ext>
              </a:extLst>
            </p:cNvPr>
            <p:cNvSpPr/>
            <p:nvPr/>
          </p:nvSpPr>
          <p:spPr>
            <a:xfrm>
              <a:off x="6426212" y="5594054"/>
              <a:ext cx="15245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6350">
                    <a:solidFill>
                      <a:schemeClr val="tx1"/>
                    </a:solidFill>
                    <a:prstDash val="solid"/>
                  </a:ln>
                  <a:solidFill>
                    <a:schemeClr val="accent2">
                      <a:lumMod val="75000"/>
                    </a:schemeClr>
                  </a:solidFill>
                  <a:effectLst/>
                </a:rPr>
                <a:t>캘리포니아</a:t>
              </a:r>
              <a:endParaRPr lang="en-US" altLang="ko-KR" sz="2000" b="1" cap="none" spc="0" dirty="0">
                <a:ln w="6350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5A5D403-F41E-4AE9-ACFA-8EA332206892}"/>
                </a:ext>
              </a:extLst>
            </p:cNvPr>
            <p:cNvSpPr/>
            <p:nvPr/>
          </p:nvSpPr>
          <p:spPr>
            <a:xfrm rot="892543">
              <a:off x="6616410" y="5040254"/>
              <a:ext cx="127170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800" b="1" dirty="0">
                  <a:ln w="6350"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</a:rPr>
                <a:t>데이트</a:t>
              </a:r>
              <a:endParaRPr lang="en-US" altLang="ko-KR" sz="2800" b="1" cap="none" spc="0" dirty="0">
                <a:ln w="635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52997D-10A7-4139-AEC1-4108EEE8AF1C}"/>
                </a:ext>
              </a:extLst>
            </p:cNvPr>
            <p:cNvSpPr/>
            <p:nvPr/>
          </p:nvSpPr>
          <p:spPr>
            <a:xfrm rot="20994166">
              <a:off x="6411092" y="5357018"/>
              <a:ext cx="719373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600" b="1" dirty="0">
                  <a:ln w="6350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</a:rPr>
                <a:t>꽃향</a:t>
              </a:r>
              <a:endParaRPr lang="en-US" altLang="ko-KR" sz="1600" b="1" cap="none" spc="0" dirty="0">
                <a:ln w="635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FD061DA-F32E-4A9C-8A28-29641D406692}"/>
                </a:ext>
              </a:extLst>
            </p:cNvPr>
            <p:cNvSpPr/>
            <p:nvPr/>
          </p:nvSpPr>
          <p:spPr>
            <a:xfrm rot="20994166">
              <a:off x="6448096" y="4495969"/>
              <a:ext cx="1281148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8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분위기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42CF4F8-8225-4DE8-9E01-849EA56D4C78}"/>
                </a:ext>
              </a:extLst>
            </p:cNvPr>
            <p:cNvSpPr/>
            <p:nvPr/>
          </p:nvSpPr>
          <p:spPr>
            <a:xfrm>
              <a:off x="6752297" y="1468092"/>
              <a:ext cx="860810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b="1" dirty="0">
                  <a:ln w="6350">
                    <a:solidFill>
                      <a:schemeClr val="tx1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풍미</a:t>
              </a:r>
              <a:endParaRPr lang="en-US" altLang="ko-KR" b="1" cap="none" spc="0" dirty="0">
                <a:ln w="6350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208F9E5-BEC9-409F-9E39-C6B69738B755}"/>
                </a:ext>
              </a:extLst>
            </p:cNvPr>
            <p:cNvSpPr/>
            <p:nvPr/>
          </p:nvSpPr>
          <p:spPr>
            <a:xfrm rot="716991">
              <a:off x="6737092" y="1756197"/>
              <a:ext cx="860810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600" b="1" dirty="0">
                  <a:ln w="635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</a:rPr>
                <a:t>레몬</a:t>
              </a:r>
              <a:endParaRPr lang="en-US" altLang="ko-KR" sz="1600" b="1" cap="none" spc="0" dirty="0">
                <a:ln w="63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B05C73-8E98-4ECC-84C9-952B42B71CD4}"/>
                </a:ext>
              </a:extLst>
            </p:cNvPr>
            <p:cNvSpPr/>
            <p:nvPr/>
          </p:nvSpPr>
          <p:spPr>
            <a:xfrm>
              <a:off x="7117077" y="4820305"/>
              <a:ext cx="86081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라임</a:t>
              </a:r>
              <a:endParaRPr lang="en-US" altLang="ko-KR" sz="2000" b="1" cap="none" spc="0" dirty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12122A8-F656-469B-80D9-10E6442E75F7}"/>
                </a:ext>
              </a:extLst>
            </p:cNvPr>
            <p:cNvSpPr/>
            <p:nvPr/>
          </p:nvSpPr>
          <p:spPr>
            <a:xfrm>
              <a:off x="6690790" y="2530534"/>
              <a:ext cx="97405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400" b="1" dirty="0">
                  <a:ln w="635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chemeClr val="bg1"/>
                  </a:solidFill>
                </a:rPr>
                <a:t>관능미</a:t>
              </a:r>
              <a:endParaRPr lang="en-US" altLang="ko-KR" sz="1400" b="1" cap="none" spc="0" dirty="0">
                <a:ln w="63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FFD6042-28D9-4CB3-9639-42CD6E911011}"/>
                </a:ext>
              </a:extLst>
            </p:cNvPr>
            <p:cNvSpPr/>
            <p:nvPr/>
          </p:nvSpPr>
          <p:spPr>
            <a:xfrm rot="631688">
              <a:off x="7107875" y="4165143"/>
              <a:ext cx="86081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6350">
                    <a:solidFill>
                      <a:schemeClr val="tx1"/>
                    </a:solidFill>
                    <a:prstDash val="solid"/>
                  </a:ln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살구</a:t>
              </a:r>
              <a:endParaRPr lang="en-US" altLang="ko-KR" sz="2000" b="1" cap="none" spc="0" dirty="0">
                <a:ln w="6350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1D04FD0-12A5-4929-A65C-A43593DB50E3}"/>
                </a:ext>
              </a:extLst>
            </p:cNvPr>
            <p:cNvSpPr/>
            <p:nvPr/>
          </p:nvSpPr>
          <p:spPr>
            <a:xfrm rot="1047147">
              <a:off x="6454910" y="3310678"/>
              <a:ext cx="135991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6350">
                    <a:solidFill>
                      <a:schemeClr val="accent2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bg1"/>
                  </a:solidFill>
                </a:rPr>
                <a:t>상큼하다</a:t>
              </a:r>
              <a:endParaRPr lang="en-US" altLang="ko-KR" sz="2000" b="1" cap="none" spc="0" dirty="0">
                <a:ln w="6350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A7AA6FC-8E51-47C0-8422-1458734EDD03}"/>
                </a:ext>
              </a:extLst>
            </p:cNvPr>
            <p:cNvSpPr/>
            <p:nvPr/>
          </p:nvSpPr>
          <p:spPr>
            <a:xfrm rot="20994166">
              <a:off x="6363429" y="4195324"/>
              <a:ext cx="108007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accent2">
                      <a:lumMod val="75000"/>
                    </a:schemeClr>
                  </a:solidFill>
                </a:rPr>
                <a:t>독창적</a:t>
              </a:r>
              <a:endParaRPr lang="en-US" altLang="ko-KR" sz="2000" b="1" cap="none" spc="0" dirty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494C005-9896-463F-907C-8E086EC3BE3E}"/>
                </a:ext>
              </a:extLst>
            </p:cNvPr>
            <p:cNvSpPr/>
            <p:nvPr/>
          </p:nvSpPr>
          <p:spPr>
            <a:xfrm>
              <a:off x="6983265" y="3129801"/>
              <a:ext cx="860810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accent2">
                      <a:lumMod val="50000"/>
                    </a:schemeClr>
                  </a:solidFill>
                </a:rPr>
                <a:t>개성</a:t>
              </a:r>
              <a:endParaRPr lang="en-US" altLang="ko-KR" b="1" cap="none" spc="0" dirty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DB86A4B-C563-4E89-843F-51086CBAE718}"/>
                </a:ext>
              </a:extLst>
            </p:cNvPr>
            <p:cNvSpPr/>
            <p:nvPr/>
          </p:nvSpPr>
          <p:spPr>
            <a:xfrm rot="21443150">
              <a:off x="6829515" y="2015854"/>
              <a:ext cx="65011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600" b="1" dirty="0">
                  <a:ln w="6350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bg1"/>
                  </a:solidFill>
                </a:rPr>
                <a:t>우아하다</a:t>
              </a:r>
              <a:endParaRPr lang="en-US" altLang="ko-KR" sz="1600" b="1" cap="none" spc="0" dirty="0">
                <a:ln w="63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7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44EED04-D28C-43C6-8F1A-73C4A1D3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811" y="1044815"/>
            <a:ext cx="3791992" cy="3824363"/>
          </a:xfrm>
          <a:prstGeom prst="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DCCF04C1-055B-48E7-944E-4AEA1E25B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44" y="2593335"/>
            <a:ext cx="4315456" cy="2275843"/>
          </a:xfrm>
          <a:prstGeom prst="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8503DF1E-128D-4D46-856D-E26A825CA099}"/>
              </a:ext>
            </a:extLst>
          </p:cNvPr>
          <p:cNvSpPr txBox="1">
            <a:spLocks/>
          </p:cNvSpPr>
          <p:nvPr/>
        </p:nvSpPr>
        <p:spPr>
          <a:xfrm>
            <a:off x="1366043" y="4974968"/>
            <a:ext cx="2096457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</a:rPr>
              <a:t>wine21.com</a:t>
            </a:r>
            <a:endParaRPr lang="ko-KR" altLang="en-US" sz="28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그래픽 17" descr="와인 윤곽선">
            <a:extLst>
              <a:ext uri="{FF2B5EF4-FFF2-40B4-BE49-F238E27FC236}">
                <a16:creationId xmlns:a16="http://schemas.microsoft.com/office/drawing/2014/main" id="{F39047A9-A1D9-4660-98A2-AE5B1FD8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8797" y="5513177"/>
            <a:ext cx="756000" cy="756000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E3D56676-5F5D-4221-B1FF-2902AAF656FB}"/>
              </a:ext>
            </a:extLst>
          </p:cNvPr>
          <p:cNvSpPr txBox="1">
            <a:spLocks/>
          </p:cNvSpPr>
          <p:nvPr/>
        </p:nvSpPr>
        <p:spPr>
          <a:xfrm>
            <a:off x="5826578" y="4974968"/>
            <a:ext cx="2096457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</a:rPr>
              <a:t>이달의 와인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8D77994-417A-418B-8FF4-7130F49D8509}"/>
              </a:ext>
            </a:extLst>
          </p:cNvPr>
          <p:cNvSpPr txBox="1">
            <a:spLocks/>
          </p:cNvSpPr>
          <p:nvPr/>
        </p:nvSpPr>
        <p:spPr>
          <a:xfrm>
            <a:off x="364803" y="633187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dirty="0">
                <a:solidFill>
                  <a:schemeClr val="bg1">
                    <a:lumMod val="50000"/>
                  </a:schemeClr>
                </a:solidFill>
              </a:rPr>
              <a:t>Crawling</a:t>
            </a:r>
            <a:endParaRPr lang="ko-KR" altLang="en-US" sz="40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와인 윤곽선">
            <a:extLst>
              <a:ext uri="{FF2B5EF4-FFF2-40B4-BE49-F238E27FC236}">
                <a16:creationId xmlns:a16="http://schemas.microsoft.com/office/drawing/2014/main" id="{F39047A9-A1D9-4660-98A2-AE5B1FD8B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8797" y="5513177"/>
            <a:ext cx="756000" cy="75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BDC7FC-9858-4607-8842-D2D8DE796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03" y="1577316"/>
            <a:ext cx="4589677" cy="2446449"/>
          </a:xfrm>
          <a:prstGeom prst="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1A18964-8CDF-4E01-ADAF-BC9FD14AA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03" y="4320030"/>
            <a:ext cx="7803837" cy="1658534"/>
          </a:xfrm>
          <a:prstGeom prst="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B5906BD1-9291-419A-B705-1DC4037D30CD}"/>
              </a:ext>
            </a:extLst>
          </p:cNvPr>
          <p:cNvSpPr txBox="1">
            <a:spLocks/>
          </p:cNvSpPr>
          <p:nvPr/>
        </p:nvSpPr>
        <p:spPr>
          <a:xfrm>
            <a:off x="5661660" y="1707855"/>
            <a:ext cx="2430780" cy="701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</a:rPr>
              <a:t>와인 정보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66701BA-7294-4A7B-B207-ABED07E9741A}"/>
              </a:ext>
            </a:extLst>
          </p:cNvPr>
          <p:cNvSpPr txBox="1">
            <a:spLocks/>
          </p:cNvSpPr>
          <p:nvPr/>
        </p:nvSpPr>
        <p:spPr>
          <a:xfrm>
            <a:off x="364803" y="633187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dirty="0">
                <a:solidFill>
                  <a:schemeClr val="bg1">
                    <a:lumMod val="50000"/>
                  </a:schemeClr>
                </a:solidFill>
              </a:rPr>
              <a:t>Crawling</a:t>
            </a:r>
            <a:endParaRPr lang="ko-KR" altLang="en-US" sz="40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4932D69-F2B4-41D7-991E-BA1B07FD3A20}"/>
              </a:ext>
            </a:extLst>
          </p:cNvPr>
          <p:cNvSpPr txBox="1">
            <a:spLocks/>
          </p:cNvSpPr>
          <p:nvPr/>
        </p:nvSpPr>
        <p:spPr>
          <a:xfrm>
            <a:off x="5661660" y="2593445"/>
            <a:ext cx="2430780" cy="874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96638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320E1BB-EE2F-4C9B-A831-4605F872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33" y="1799696"/>
            <a:ext cx="3968949" cy="3420000"/>
          </a:xfrm>
          <a:prstGeom prst="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325E41B-D3F8-4957-9EF8-45B7047AE4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868"/>
          <a:stretch/>
        </p:blipFill>
        <p:spPr>
          <a:xfrm>
            <a:off x="4808219" y="1799696"/>
            <a:ext cx="3476766" cy="3420000"/>
          </a:xfrm>
          <a:prstGeom prst="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1" name="그래픽 10" descr="와인 윤곽선">
            <a:extLst>
              <a:ext uri="{FF2B5EF4-FFF2-40B4-BE49-F238E27FC236}">
                <a16:creationId xmlns:a16="http://schemas.microsoft.com/office/drawing/2014/main" id="{2B9C51A0-BF35-4199-A39D-6CFFA4C1A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8797" y="5513177"/>
            <a:ext cx="756000" cy="75600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5931F65D-8261-4A21-9E70-70F4E499EDCC}"/>
              </a:ext>
            </a:extLst>
          </p:cNvPr>
          <p:cNvSpPr txBox="1">
            <a:spLocks/>
          </p:cNvSpPr>
          <p:nvPr/>
        </p:nvSpPr>
        <p:spPr>
          <a:xfrm>
            <a:off x="1303078" y="5310251"/>
            <a:ext cx="2096457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</a:rPr>
              <a:t>와인 추천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A2CB2A0-68A3-4C6B-ADD6-7ED2CB0780DD}"/>
              </a:ext>
            </a:extLst>
          </p:cNvPr>
          <p:cNvSpPr txBox="1">
            <a:spLocks/>
          </p:cNvSpPr>
          <p:nvPr/>
        </p:nvSpPr>
        <p:spPr>
          <a:xfrm>
            <a:off x="5375327" y="5310251"/>
            <a:ext cx="2342549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</a:rPr>
              <a:t>네이버 블로그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F877A01F-4553-4483-9BC8-21504FDC348F}"/>
              </a:ext>
            </a:extLst>
          </p:cNvPr>
          <p:cNvSpPr txBox="1">
            <a:spLocks/>
          </p:cNvSpPr>
          <p:nvPr/>
        </p:nvSpPr>
        <p:spPr>
          <a:xfrm>
            <a:off x="364803" y="633187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dirty="0">
                <a:solidFill>
                  <a:schemeClr val="bg1">
                    <a:lumMod val="50000"/>
                  </a:schemeClr>
                </a:solidFill>
              </a:rPr>
              <a:t>Crawling</a:t>
            </a:r>
            <a:endParaRPr lang="ko-KR" altLang="en-US" sz="40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633187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bg1">
                    <a:lumMod val="50000"/>
                  </a:schemeClr>
                </a:solidFill>
              </a:rPr>
              <a:t>Crawling</a:t>
            </a:r>
            <a:endParaRPr lang="ko-KR" altLang="en-US" sz="40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래픽 4" descr="와인 윤곽선">
            <a:extLst>
              <a:ext uri="{FF2B5EF4-FFF2-40B4-BE49-F238E27FC236}">
                <a16:creationId xmlns:a16="http://schemas.microsoft.com/office/drawing/2014/main" id="{48C186D6-E62A-4AB7-ADEB-4156FC8FF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8797" y="5513177"/>
            <a:ext cx="756000" cy="7560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222E75A-9A60-4F05-8743-3B4F195D4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3" y="1650524"/>
            <a:ext cx="4315456" cy="3774916"/>
          </a:xfrm>
          <a:prstGeom prst="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83F077-4D15-4BBF-A324-8CADE64D2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441" y="1735851"/>
            <a:ext cx="5161722" cy="3604261"/>
          </a:xfrm>
          <a:prstGeom prst="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0242" name="Picture 2" descr="크롬] 셀레늄, Selenium, 크롬, 크롤링, 세팅">
            <a:extLst>
              <a:ext uri="{FF2B5EF4-FFF2-40B4-BE49-F238E27FC236}">
                <a16:creationId xmlns:a16="http://schemas.microsoft.com/office/drawing/2014/main" id="{5365ED6B-3646-4E4F-92F0-895D567C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171" y="633187"/>
            <a:ext cx="861251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72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래픽 4" descr="와인 윤곽선">
            <a:extLst>
              <a:ext uri="{FF2B5EF4-FFF2-40B4-BE49-F238E27FC236}">
                <a16:creationId xmlns:a16="http://schemas.microsoft.com/office/drawing/2014/main" id="{D1C316C6-145F-4623-9988-A0DEA1961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8797" y="5513177"/>
            <a:ext cx="756000" cy="756000"/>
          </a:xfrm>
          <a:prstGeom prst="rect">
            <a:avLst/>
          </a:prstGeom>
        </p:spPr>
      </p:pic>
      <p:pic>
        <p:nvPicPr>
          <p:cNvPr id="9218" name="Picture 2" descr="Logo">
            <a:extLst>
              <a:ext uri="{FF2B5EF4-FFF2-40B4-BE49-F238E27FC236}">
                <a16:creationId xmlns:a16="http://schemas.microsoft.com/office/drawing/2014/main" id="{61AB3094-BFAA-450C-AE8B-CD06CDC14B8F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07"/>
          <a:stretch/>
        </p:blipFill>
        <p:spPr bwMode="auto">
          <a:xfrm>
            <a:off x="7798171" y="66481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EF2FD2A-5B87-4F42-8624-CC1374FC0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03" y="3582177"/>
            <a:ext cx="5760000" cy="2821224"/>
          </a:xfrm>
          <a:prstGeom prst="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DC66C73-AB32-481B-AEA7-C45D475C7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803" y="1521321"/>
            <a:ext cx="5760000" cy="1749203"/>
          </a:xfrm>
          <a:prstGeom prst="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CE48BE16-962A-4DC5-9472-296EACEAFC58}"/>
              </a:ext>
            </a:extLst>
          </p:cNvPr>
          <p:cNvSpPr txBox="1">
            <a:spLocks/>
          </p:cNvSpPr>
          <p:nvPr/>
        </p:nvSpPr>
        <p:spPr>
          <a:xfrm>
            <a:off x="6348417" y="2119657"/>
            <a:ext cx="2636380" cy="1272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</a:rPr>
              <a:t>데이터 전처리</a:t>
            </a:r>
            <a:endParaRPr lang="en-US" altLang="ko-KR" sz="28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1FF85D0-DDB9-4A81-BA8F-0194E85AF07B}"/>
              </a:ext>
            </a:extLst>
          </p:cNvPr>
          <p:cNvSpPr txBox="1">
            <a:spLocks/>
          </p:cNvSpPr>
          <p:nvPr/>
        </p:nvSpPr>
        <p:spPr>
          <a:xfrm>
            <a:off x="364803" y="633187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dirty="0">
                <a:solidFill>
                  <a:schemeClr val="bg1">
                    <a:lumMod val="50000"/>
                  </a:schemeClr>
                </a:solidFill>
              </a:rPr>
              <a:t>Tokenizing</a:t>
            </a:r>
            <a:endParaRPr lang="ko-KR" altLang="en-US" sz="40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82DD245-9173-4762-885E-568A75E0EDEC}"/>
              </a:ext>
            </a:extLst>
          </p:cNvPr>
          <p:cNvSpPr txBox="1">
            <a:spLocks/>
          </p:cNvSpPr>
          <p:nvPr/>
        </p:nvSpPr>
        <p:spPr>
          <a:xfrm>
            <a:off x="6348417" y="3326813"/>
            <a:ext cx="2636380" cy="1272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</a:rPr>
              <a:t>토큰화</a:t>
            </a:r>
          </a:p>
        </p:txBody>
      </p:sp>
    </p:spTree>
    <p:extLst>
      <p:ext uri="{BB962C8B-B14F-4D97-AF65-F5344CB8AC3E}">
        <p14:creationId xmlns:p14="http://schemas.microsoft.com/office/powerpoint/2010/main" val="328115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3914</TotalTime>
  <Words>153</Words>
  <Application>Microsoft Office PowerPoint</Application>
  <PresentationFormat>화면 슬라이드 쇼(4:3)</PresentationFormat>
  <Paragraphs>99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Wingdings</vt:lpstr>
      <vt:lpstr>나눔고딕</vt:lpstr>
      <vt:lpstr>맑은 고딕</vt:lpstr>
      <vt:lpstr>Office 테마</vt:lpstr>
      <vt:lpstr>wine4u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Crawling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김종민</cp:lastModifiedBy>
  <cp:revision>22</cp:revision>
  <cp:lastPrinted>2011-08-28T13:13:29Z</cp:lastPrinted>
  <dcterms:created xsi:type="dcterms:W3CDTF">2011-08-24T01:05:33Z</dcterms:created>
  <dcterms:modified xsi:type="dcterms:W3CDTF">2021-08-19T08:34:23Z</dcterms:modified>
</cp:coreProperties>
</file>