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AB8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  <a:r>
              <a:t>Advancing Food Security and Community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  <a:r>
              <a:t>Innovative Solutions for Greater Washington and Charlotte County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Support expansion of community-driven programs addressing food insecurity and health disparities.</a:t>
            </a:r>
          </a:p>
          <a:p>
            <a:pPr/>
            <a:r>
              <a:t>Partner with CAFB and local organizations to sustain and scale these initiatives.</a:t>
            </a:r>
          </a:p>
          <a:p>
            <a:pPr/>
            <a:r>
              <a:t>Invest in innovative, equitable solutions to build healthier, more resilient communities.</a:t>
            </a:r>
          </a:p>
          <a:p>
            <a:pPr/>
            <a:r>
              <a:t>Join us in creating lasting impact through collaboration and resource mobilization.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 welcome your questions and insights.</a:t>
            </a:r>
          </a:p>
          <a:p>
            <a:pPr/>
            <a:r>
              <a:t>Let’s collaborate to advance community health and food security.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 &amp;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Thank you for your commitment to ending hunger and improving health.</a:t>
            </a:r>
          </a:p>
          <a:p>
            <a:pPr/>
            <a:r>
              <a:t>For more information, please contact:</a:t>
            </a:r>
          </a:p>
          <a:p>
            <a:pPr/>
            <a:r>
              <a:t>Capital Area Food Bank | [Insert Contact Details]</a:t>
            </a:r>
          </a:p>
          <a:p>
            <a:pPr/>
            <a:r>
              <a:t>United Way of Greater Charlotte | [Insert Contact Details]</a:t>
            </a:r>
          </a:p>
          <a:p>
            <a:pPr/>
            <a:r>
              <a:t>Virginia B. Andes Volunteer Community Clinic | [Insert Contact Details]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&amp; Background</a:t>
            </a:r>
          </a:p>
          <a:p>
            <a:pPr/>
            <a:r>
              <a:t>Identified Challenges &amp; Needs</a:t>
            </a:r>
          </a:p>
          <a:p>
            <a:pPr/>
            <a:r>
              <a:t>Proposed Programs &amp; Solutions</a:t>
            </a:r>
          </a:p>
          <a:p>
            <a:pPr/>
            <a:r>
              <a:t>Key Data &amp; Insights</a:t>
            </a:r>
          </a:p>
          <a:p>
            <a:pPr/>
            <a:r>
              <a:t>Implementation Strategies</a:t>
            </a:r>
          </a:p>
          <a:p>
            <a:pPr/>
            <a:r>
              <a:t>Community Impact &amp; Outcomes</a:t>
            </a:r>
          </a:p>
          <a:p>
            <a:pPr/>
            <a:r>
              <a:t>Budget &amp; Funding Overview</a:t>
            </a:r>
          </a:p>
          <a:p>
            <a:pPr/>
            <a:r>
              <a:t>Next Steps &amp; Call to Action</a:t>
            </a:r>
          </a:p>
          <a:p>
            <a:pPr/>
            <a:r>
              <a:t>Questions &amp; Discussion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Capital Area Food Bank (CAFB) distributes over 64 million meals annually, addressing urgent hunger and fostering long-term food security.</a:t>
            </a:r>
          </a:p>
          <a:p>
            <a:pPr/>
            <a:r>
              <a:t>In FY24, CAFB serves over 1.5 million food-insecure residents in Greater Washington, many employed but still facing food insecurity.</a:t>
            </a:r>
          </a:p>
          <a:p>
            <a:pPr/>
            <a:r>
              <a:t>CAFB partners with colleges and universities to pilot innovative programs targeting student food insecurity and upward mobility.</a:t>
            </a:r>
          </a:p>
          <a:p>
            <a:pPr/>
            <a:r>
              <a:t>Focus on addressing hunger today while implementing sustainable, long-term food security strategies.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Over 520,000 residents in the DMV face food insecurity, impacting their ability to achieve upward mobility.</a:t>
            </a:r>
          </a:p>
          <a:p>
            <a:pPr/>
            <a:r>
              <a:t>Many employed individuals struggle to access healthy food due to financial and transportation barriers.</a:t>
            </a:r>
          </a:p>
          <a:p>
            <a:pPr/>
            <a:r>
              <a:t>In Charlotte County, 17.4% of residents under 65 are uninsured, with significant barriers to healthcare and social services.</a:t>
            </a:r>
          </a:p>
          <a:p>
            <a:pPr/>
            <a:r>
              <a:t>Disinvestment, gentrification, and housing crises threaten stability for vulnerable communities.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 /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United Way of Greater Charlotte proposes deploying 8 AmeriCorps members to plan community events, survey neighborhoods, and connect residents to Community Quarterbacks.</a:t>
            </a:r>
          </a:p>
          <a:p>
            <a:pPr/>
            <a:r>
              <a:t>AmeriCorps investment of $230,98 will be matched with $222,850 in private funding.</a:t>
            </a:r>
          </a:p>
          <a:p>
            <a:pPr/>
            <a:r>
              <a:t>Targeted neighborhoods within six 'corridors of opportunity' prioritize community-driven revitalization.</a:t>
            </a:r>
          </a:p>
          <a:p>
            <a:pPr/>
            <a:r>
              <a:t>VBA’s Mobile Medical Clinic will operate 5 days a week, providing free primary, semi-urgent, wellness, and pharmacy services.</a:t>
            </a:r>
          </a:p>
          <a:p>
            <a:pPr/>
            <a:r>
              <a:t>Both programs focus on addressing social determinants of health, increasing awareness, and fostering economic mobility.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0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Approximately 83,000 residents live within targeted Charlotte neighborhoods; 75% identify as Black or Hispanic.</a:t>
            </a:r>
          </a:p>
          <a:p>
            <a:pPr/>
            <a:r>
              <a:t>Median income in these areas is $36,012, with 26-45% receiving Food and Nutrition Services, compared to 12% countywide.</a:t>
            </a:r>
          </a:p>
          <a:p>
            <a:pPr/>
            <a:r>
              <a:t>17.4% of residents under 65 are uninsured; mobile clinics serve 2,200 patients annually, reducing healthcare costs and ER visits.</a:t>
            </a:r>
          </a:p>
          <a:p>
            <a:pPr/>
            <a:r>
              <a:t>In the DMV, over 520,000 residents face food insecurity, many employed but unable to meet basic needs.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58D1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AmeriCorps members will engage residents, increase awareness of Community Quarterbacks, and support neighborhood events.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VBA’s Mobile Medical Clinic will serve initial locations: Port Charlotte, Punta Gorda, and Englewood.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Funding of $750,000 will cover vehicle purchase, staffing, equipment, and operational costs from 2022-2024.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Partnerships with local health, transit, and community organizations will ensure comprehensive service delivery.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Transportation support and community outreach will enhance program accessibility and impact.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7A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  <a:r>
              <a:t>Expected Outcomes / Community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Increased resident engagement and awareness of available services.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Improved access to healthcare and social services for uninsured and vulnerable populations.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Reduction in emergency healthcare utilization and associated costs.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Strengthened community resilience through integrated health and social support systems.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Enhanced economic mobility through targeted food security and workforce initiatives.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473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  <a:r>
              <a:t>Budget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800" b="1">
                <a:solidFill>
                  <a:srgbClr val="FFFFFF"/>
                </a:solidFill>
              </a:defRPr>
            </a:pP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Total requested funding: $750,000 (2022-2024).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Vehicle purchase and build-out: $409,940.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Personnel costs for 12 months: $185,000.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Additional expenses: staff training, marketing, supplies, and operational costs: $155,060.</a:t>
            </a:r>
          </a:p>
          <a:p>
            <a:pPr>
              <a:defRPr sz="3800" b="1">
                <a:solidFill>
                  <a:srgbClr val="FFFFFF"/>
                </a:solidFill>
              </a:defRPr>
            </a:pPr>
            <a:r>
              <a:t>Funding sources include local government, grants, foundations, and private donors.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573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