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71" r:id="rId7"/>
    <p:sldId id="274" r:id="rId8"/>
    <p:sldId id="287" r:id="rId9"/>
    <p:sldId id="282" r:id="rId10"/>
    <p:sldId id="284" r:id="rId11"/>
    <p:sldId id="289" r:id="rId12"/>
    <p:sldId id="276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RAMIREZ LOPEZ" userId="88b2d7a6fbf57bee" providerId="LiveId" clId="{3F5C0FEC-E205-4B18-A46E-9B515FED1769}"/>
    <pc:docChg chg="undo custSel addSld delSld modSld sldOrd">
      <pc:chgData name="ANDRES RAMIREZ LOPEZ" userId="88b2d7a6fbf57bee" providerId="LiveId" clId="{3F5C0FEC-E205-4B18-A46E-9B515FED1769}" dt="2021-03-11T00:18:18.998" v="305" actId="3626"/>
      <pc:docMkLst>
        <pc:docMk/>
      </pc:docMkLst>
      <pc:sldChg chg="del">
        <pc:chgData name="ANDRES RAMIREZ LOPEZ" userId="88b2d7a6fbf57bee" providerId="LiveId" clId="{3F5C0FEC-E205-4B18-A46E-9B515FED1769}" dt="2021-03-10T23:43:27.950" v="111" actId="47"/>
        <pc:sldMkLst>
          <pc:docMk/>
          <pc:sldMk cId="283580570" sldId="272"/>
        </pc:sldMkLst>
      </pc:sldChg>
      <pc:sldChg chg="modSp del mod">
        <pc:chgData name="ANDRES RAMIREZ LOPEZ" userId="88b2d7a6fbf57bee" providerId="LiveId" clId="{3F5C0FEC-E205-4B18-A46E-9B515FED1769}" dt="2021-03-10T23:43:27.950" v="111" actId="47"/>
        <pc:sldMkLst>
          <pc:docMk/>
          <pc:sldMk cId="3333120104" sldId="273"/>
        </pc:sldMkLst>
        <pc:picChg chg="mod">
          <ac:chgData name="ANDRES RAMIREZ LOPEZ" userId="88b2d7a6fbf57bee" providerId="LiveId" clId="{3F5C0FEC-E205-4B18-A46E-9B515FED1769}" dt="2021-03-10T01:41:05.370" v="107" actId="14100"/>
          <ac:picMkLst>
            <pc:docMk/>
            <pc:sldMk cId="3333120104" sldId="273"/>
            <ac:picMk id="4" creationId="{5B22C186-DDDE-4BE3-92CE-3B8F9FE6899E}"/>
          </ac:picMkLst>
        </pc:picChg>
      </pc:sldChg>
      <pc:sldChg chg="del ord">
        <pc:chgData name="ANDRES RAMIREZ LOPEZ" userId="88b2d7a6fbf57bee" providerId="LiveId" clId="{3F5C0FEC-E205-4B18-A46E-9B515FED1769}" dt="2021-03-10T23:43:27.950" v="111" actId="47"/>
        <pc:sldMkLst>
          <pc:docMk/>
          <pc:sldMk cId="2530415673" sldId="275"/>
        </pc:sldMkLst>
      </pc:sldChg>
      <pc:sldChg chg="addSp modSp mod">
        <pc:chgData name="ANDRES RAMIREZ LOPEZ" userId="88b2d7a6fbf57bee" providerId="LiveId" clId="{3F5C0FEC-E205-4B18-A46E-9B515FED1769}" dt="2021-03-10T23:59:51.173" v="280" actId="14100"/>
        <pc:sldMkLst>
          <pc:docMk/>
          <pc:sldMk cId="2746174600" sldId="276"/>
        </pc:sldMkLst>
        <pc:spChg chg="add mod">
          <ac:chgData name="ANDRES RAMIREZ LOPEZ" userId="88b2d7a6fbf57bee" providerId="LiveId" clId="{3F5C0FEC-E205-4B18-A46E-9B515FED1769}" dt="2021-03-10T23:51:10.556" v="274" actId="1076"/>
          <ac:spMkLst>
            <pc:docMk/>
            <pc:sldMk cId="2746174600" sldId="276"/>
            <ac:spMk id="4" creationId="{644C4542-49AF-4610-90B8-F526116DB337}"/>
          </ac:spMkLst>
        </pc:spChg>
        <pc:picChg chg="mod">
          <ac:chgData name="ANDRES RAMIREZ LOPEZ" userId="88b2d7a6fbf57bee" providerId="LiveId" clId="{3F5C0FEC-E205-4B18-A46E-9B515FED1769}" dt="2021-03-10T23:59:51.173" v="280" actId="14100"/>
          <ac:picMkLst>
            <pc:docMk/>
            <pc:sldMk cId="2746174600" sldId="276"/>
            <ac:picMk id="6" creationId="{B7A0B7DB-95AA-47DF-9C6B-CD37784AFE3A}"/>
          </ac:picMkLst>
        </pc:picChg>
      </pc:sldChg>
      <pc:sldChg chg="del">
        <pc:chgData name="ANDRES RAMIREZ LOPEZ" userId="88b2d7a6fbf57bee" providerId="LiveId" clId="{3F5C0FEC-E205-4B18-A46E-9B515FED1769}" dt="2021-03-10T23:43:17.332" v="108" actId="47"/>
        <pc:sldMkLst>
          <pc:docMk/>
          <pc:sldMk cId="1657573535" sldId="277"/>
        </pc:sldMkLst>
      </pc:sldChg>
      <pc:sldChg chg="del">
        <pc:chgData name="ANDRES RAMIREZ LOPEZ" userId="88b2d7a6fbf57bee" providerId="LiveId" clId="{3F5C0FEC-E205-4B18-A46E-9B515FED1769}" dt="2021-03-10T23:43:17.332" v="108" actId="47"/>
        <pc:sldMkLst>
          <pc:docMk/>
          <pc:sldMk cId="543699156" sldId="278"/>
        </pc:sldMkLst>
      </pc:sldChg>
      <pc:sldChg chg="addSp delSp modSp mod">
        <pc:chgData name="ANDRES RAMIREZ LOPEZ" userId="88b2d7a6fbf57bee" providerId="LiveId" clId="{3F5C0FEC-E205-4B18-A46E-9B515FED1769}" dt="2021-03-11T00:18:07.444" v="304" actId="1076"/>
        <pc:sldMkLst>
          <pc:docMk/>
          <pc:sldMk cId="568115775" sldId="282"/>
        </pc:sldMkLst>
        <pc:spChg chg="add mod">
          <ac:chgData name="ANDRES RAMIREZ LOPEZ" userId="88b2d7a6fbf57bee" providerId="LiveId" clId="{3F5C0FEC-E205-4B18-A46E-9B515FED1769}" dt="2021-03-10T23:46:20.065" v="210" actId="14100"/>
          <ac:spMkLst>
            <pc:docMk/>
            <pc:sldMk cId="568115775" sldId="282"/>
            <ac:spMk id="2" creationId="{EAFFE39C-B09D-43E6-997D-80440067CB49}"/>
          </ac:spMkLst>
        </pc:spChg>
        <pc:picChg chg="add del mod">
          <ac:chgData name="ANDRES RAMIREZ LOPEZ" userId="88b2d7a6fbf57bee" providerId="LiveId" clId="{3F5C0FEC-E205-4B18-A46E-9B515FED1769}" dt="2021-03-11T00:13:56.705" v="295" actId="21"/>
          <ac:picMkLst>
            <pc:docMk/>
            <pc:sldMk cId="568115775" sldId="282"/>
            <ac:picMk id="4" creationId="{1811B954-D1F0-430E-B9E6-84E959E4C5B9}"/>
          </ac:picMkLst>
        </pc:picChg>
        <pc:picChg chg="add mod">
          <ac:chgData name="ANDRES RAMIREZ LOPEZ" userId="88b2d7a6fbf57bee" providerId="LiveId" clId="{3F5C0FEC-E205-4B18-A46E-9B515FED1769}" dt="2021-03-11T00:18:07.444" v="304" actId="1076"/>
          <ac:picMkLst>
            <pc:docMk/>
            <pc:sldMk cId="568115775" sldId="282"/>
            <ac:picMk id="6" creationId="{30C3BA02-64E8-4D68-A7CD-5B65BFF2BA13}"/>
          </ac:picMkLst>
        </pc:picChg>
      </pc:sldChg>
      <pc:sldChg chg="del">
        <pc:chgData name="ANDRES RAMIREZ LOPEZ" userId="88b2d7a6fbf57bee" providerId="LiveId" clId="{3F5C0FEC-E205-4B18-A46E-9B515FED1769}" dt="2021-02-25T00:07:15.355" v="12" actId="47"/>
        <pc:sldMkLst>
          <pc:docMk/>
          <pc:sldMk cId="2416897821" sldId="283"/>
        </pc:sldMkLst>
      </pc:sldChg>
      <pc:sldChg chg="addSp modSp mod ord">
        <pc:chgData name="ANDRES RAMIREZ LOPEZ" userId="88b2d7a6fbf57bee" providerId="LiveId" clId="{3F5C0FEC-E205-4B18-A46E-9B515FED1769}" dt="2021-03-11T00:15:27.745" v="297" actId="3626"/>
        <pc:sldMkLst>
          <pc:docMk/>
          <pc:sldMk cId="2796899040" sldId="284"/>
        </pc:sldMkLst>
        <pc:spChg chg="add mod">
          <ac:chgData name="ANDRES RAMIREZ LOPEZ" userId="88b2d7a6fbf57bee" providerId="LiveId" clId="{3F5C0FEC-E205-4B18-A46E-9B515FED1769}" dt="2021-03-10T23:46:26.769" v="227" actId="20577"/>
          <ac:spMkLst>
            <pc:docMk/>
            <pc:sldMk cId="2796899040" sldId="284"/>
            <ac:spMk id="2" creationId="{62BC7EA7-E796-4BAE-8A7C-2EE396254A0C}"/>
          </ac:spMkLst>
        </pc:spChg>
        <pc:picChg chg="add mod">
          <ac:chgData name="ANDRES RAMIREZ LOPEZ" userId="88b2d7a6fbf57bee" providerId="LiveId" clId="{3F5C0FEC-E205-4B18-A46E-9B515FED1769}" dt="2021-03-11T00:15:27.745" v="297" actId="3626"/>
          <ac:picMkLst>
            <pc:docMk/>
            <pc:sldMk cId="2796899040" sldId="284"/>
            <ac:picMk id="3" creationId="{543E1E78-0D58-4EB8-AB6A-DBB08602A2B0}"/>
          </ac:picMkLst>
        </pc:picChg>
      </pc:sldChg>
      <pc:sldChg chg="addSp modSp mod">
        <pc:chgData name="ANDRES RAMIREZ LOPEZ" userId="88b2d7a6fbf57bee" providerId="LiveId" clId="{3F5C0FEC-E205-4B18-A46E-9B515FED1769}" dt="2021-03-11T00:18:18.998" v="305" actId="3626"/>
        <pc:sldMkLst>
          <pc:docMk/>
          <pc:sldMk cId="3436999874" sldId="289"/>
        </pc:sldMkLst>
        <pc:spChg chg="add mod">
          <ac:chgData name="ANDRES RAMIREZ LOPEZ" userId="88b2d7a6fbf57bee" providerId="LiveId" clId="{3F5C0FEC-E205-4B18-A46E-9B515FED1769}" dt="2021-03-10T23:46:35.860" v="249" actId="20577"/>
          <ac:spMkLst>
            <pc:docMk/>
            <pc:sldMk cId="3436999874" sldId="289"/>
            <ac:spMk id="2" creationId="{9A996D35-B082-423B-B34D-23592747F52D}"/>
          </ac:spMkLst>
        </pc:spChg>
        <pc:picChg chg="add mod">
          <ac:chgData name="ANDRES RAMIREZ LOPEZ" userId="88b2d7a6fbf57bee" providerId="LiveId" clId="{3F5C0FEC-E205-4B18-A46E-9B515FED1769}" dt="2021-03-11T00:18:18.998" v="305" actId="3626"/>
          <ac:picMkLst>
            <pc:docMk/>
            <pc:sldMk cId="3436999874" sldId="289"/>
            <ac:picMk id="4" creationId="{4D76DC1E-5BBD-4222-AFBE-D20199E94002}"/>
          </ac:picMkLst>
        </pc:picChg>
      </pc:sldChg>
      <pc:sldChg chg="addSp modSp del mod">
        <pc:chgData name="ANDRES RAMIREZ LOPEZ" userId="88b2d7a6fbf57bee" providerId="LiveId" clId="{3F5C0FEC-E205-4B18-A46E-9B515FED1769}" dt="2021-03-10T23:43:32.888" v="112" actId="47"/>
        <pc:sldMkLst>
          <pc:docMk/>
          <pc:sldMk cId="1741169286" sldId="290"/>
        </pc:sldMkLst>
        <pc:spChg chg="add mod">
          <ac:chgData name="ANDRES RAMIREZ LOPEZ" userId="88b2d7a6fbf57bee" providerId="LiveId" clId="{3F5C0FEC-E205-4B18-A46E-9B515FED1769}" dt="2021-02-25T00:56:26.249" v="74" actId="20577"/>
          <ac:spMkLst>
            <pc:docMk/>
            <pc:sldMk cId="1741169286" sldId="290"/>
            <ac:spMk id="3" creationId="{96A21DB1-529B-49A4-A520-74DEDEA55C30}"/>
          </ac:spMkLst>
        </pc:spChg>
        <pc:picChg chg="mod">
          <ac:chgData name="ANDRES RAMIREZ LOPEZ" userId="88b2d7a6fbf57bee" providerId="LiveId" clId="{3F5C0FEC-E205-4B18-A46E-9B515FED1769}" dt="2021-02-25T00:56:30.269" v="75" actId="1076"/>
          <ac:picMkLst>
            <pc:docMk/>
            <pc:sldMk cId="1741169286" sldId="290"/>
            <ac:picMk id="4" creationId="{1A41808C-3052-46A3-AB99-20D7A4134C5D}"/>
          </ac:picMkLst>
        </pc:picChg>
      </pc:sldChg>
      <pc:sldChg chg="addSp modSp del">
        <pc:chgData name="ANDRES RAMIREZ LOPEZ" userId="88b2d7a6fbf57bee" providerId="LiveId" clId="{3F5C0FEC-E205-4B18-A46E-9B515FED1769}" dt="2021-03-10T23:46:38.428" v="250" actId="47"/>
        <pc:sldMkLst>
          <pc:docMk/>
          <pc:sldMk cId="1123959674" sldId="291"/>
        </pc:sldMkLst>
        <pc:spChg chg="add mod">
          <ac:chgData name="ANDRES RAMIREZ LOPEZ" userId="88b2d7a6fbf57bee" providerId="LiveId" clId="{3F5C0FEC-E205-4B18-A46E-9B515FED1769}" dt="2021-02-25T00:44:43.768" v="62"/>
          <ac:spMkLst>
            <pc:docMk/>
            <pc:sldMk cId="1123959674" sldId="291"/>
            <ac:spMk id="2" creationId="{C2B96999-C010-42A8-9C7C-CBF0D0C8FF78}"/>
          </ac:spMkLst>
        </pc:spChg>
      </pc:sldChg>
      <pc:sldChg chg="addSp delSp modSp new mod">
        <pc:chgData name="ANDRES RAMIREZ LOPEZ" userId="88b2d7a6fbf57bee" providerId="LiveId" clId="{3F5C0FEC-E205-4B18-A46E-9B515FED1769}" dt="2021-03-10T01:40:42.519" v="105"/>
        <pc:sldMkLst>
          <pc:docMk/>
          <pc:sldMk cId="426699511" sldId="292"/>
        </pc:sldMkLst>
        <pc:spChg chg="add mod">
          <ac:chgData name="ANDRES RAMIREZ LOPEZ" userId="88b2d7a6fbf57bee" providerId="LiveId" clId="{3F5C0FEC-E205-4B18-A46E-9B515FED1769}" dt="2021-03-10T01:38:30.111" v="94" actId="403"/>
          <ac:spMkLst>
            <pc:docMk/>
            <pc:sldMk cId="426699511" sldId="292"/>
            <ac:spMk id="2" creationId="{42ADA613-661E-42B0-B4B3-50D84051BAC4}"/>
          </ac:spMkLst>
        </pc:spChg>
        <pc:spChg chg="add del mod">
          <ac:chgData name="ANDRES RAMIREZ LOPEZ" userId="88b2d7a6fbf57bee" providerId="LiveId" clId="{3F5C0FEC-E205-4B18-A46E-9B515FED1769}" dt="2021-03-10T01:38:36.445" v="98"/>
          <ac:spMkLst>
            <pc:docMk/>
            <pc:sldMk cId="426699511" sldId="292"/>
            <ac:spMk id="3" creationId="{4AB11AAF-24D0-42B2-B948-25FF62460A69}"/>
          </ac:spMkLst>
        </pc:spChg>
        <pc:spChg chg="add del mod">
          <ac:chgData name="ANDRES RAMIREZ LOPEZ" userId="88b2d7a6fbf57bee" providerId="LiveId" clId="{3F5C0FEC-E205-4B18-A46E-9B515FED1769}" dt="2021-03-10T01:39:19.783" v="102"/>
          <ac:spMkLst>
            <pc:docMk/>
            <pc:sldMk cId="426699511" sldId="292"/>
            <ac:spMk id="4" creationId="{24BADE49-93C0-4F4C-A5B3-326F075F8208}"/>
          </ac:spMkLst>
        </pc:spChg>
        <pc:spChg chg="add del mod">
          <ac:chgData name="ANDRES RAMIREZ LOPEZ" userId="88b2d7a6fbf57bee" providerId="LiveId" clId="{3F5C0FEC-E205-4B18-A46E-9B515FED1769}" dt="2021-03-10T01:39:19.783" v="102"/>
          <ac:spMkLst>
            <pc:docMk/>
            <pc:sldMk cId="426699511" sldId="292"/>
            <ac:spMk id="5" creationId="{61B18605-6A74-4D67-BC3C-B8C785015EFA}"/>
          </ac:spMkLst>
        </pc:spChg>
        <pc:spChg chg="add del mod">
          <ac:chgData name="ANDRES RAMIREZ LOPEZ" userId="88b2d7a6fbf57bee" providerId="LiveId" clId="{3F5C0FEC-E205-4B18-A46E-9B515FED1769}" dt="2021-03-10T01:39:19.416" v="101"/>
          <ac:spMkLst>
            <pc:docMk/>
            <pc:sldMk cId="426699511" sldId="292"/>
            <ac:spMk id="6" creationId="{626CBF65-6BAC-4F40-A484-3C30968F25AB}"/>
          </ac:spMkLst>
        </pc:spChg>
        <pc:spChg chg="add del mod">
          <ac:chgData name="ANDRES RAMIREZ LOPEZ" userId="88b2d7a6fbf57bee" providerId="LiveId" clId="{3F5C0FEC-E205-4B18-A46E-9B515FED1769}" dt="2021-03-10T01:39:19.416" v="101"/>
          <ac:spMkLst>
            <pc:docMk/>
            <pc:sldMk cId="426699511" sldId="292"/>
            <ac:spMk id="7" creationId="{1DD1B1EB-D179-49A4-8DDF-746414E6286F}"/>
          </ac:spMkLst>
        </pc:spChg>
        <pc:spChg chg="add mod">
          <ac:chgData name="ANDRES RAMIREZ LOPEZ" userId="88b2d7a6fbf57bee" providerId="LiveId" clId="{3F5C0FEC-E205-4B18-A46E-9B515FED1769}" dt="2021-03-10T01:40:42.519" v="105"/>
          <ac:spMkLst>
            <pc:docMk/>
            <pc:sldMk cId="426699511" sldId="292"/>
            <ac:spMk id="8" creationId="{61CD9B7F-E109-4CBF-934E-D754AAC8F0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679404" y="997026"/>
            <a:ext cx="5401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latin typeface="+mj-lt"/>
              </a:rPr>
              <a:t>Análisis Y Desarrollo de Sistemas de Información</a:t>
            </a:r>
          </a:p>
          <a:p>
            <a:pPr algn="ctr"/>
            <a:endParaRPr lang="es-CO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9D78D2-8D3F-4725-8082-970AD14F0734}"/>
              </a:ext>
            </a:extLst>
          </p:cNvPr>
          <p:cNvSpPr txBox="1"/>
          <p:nvPr/>
        </p:nvSpPr>
        <p:spPr>
          <a:xfrm>
            <a:off x="2690037" y="241806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latin typeface="+mj-lt"/>
              </a:rPr>
              <a:t>Número Ficha:1834751</a:t>
            </a:r>
            <a:br>
              <a:rPr lang="es-CO" sz="2800" b="1" dirty="0">
                <a:latin typeface="+mj-lt"/>
              </a:rPr>
            </a:br>
            <a:r>
              <a:rPr lang="es-CO" sz="2800" b="1" dirty="0">
                <a:latin typeface="+mj-lt"/>
              </a:rPr>
              <a:t>Jornada Nocturna</a:t>
            </a:r>
            <a:endParaRPr lang="es-E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2BC7EA7-E796-4BAE-8A7C-2EE396254A0C}"/>
              </a:ext>
            </a:extLst>
          </p:cNvPr>
          <p:cNvSpPr txBox="1"/>
          <p:nvPr/>
        </p:nvSpPr>
        <p:spPr>
          <a:xfrm>
            <a:off x="446567" y="3788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Manual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3E1E78-0D58-4EB8-AB6A-DBB08602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6" y="1248070"/>
            <a:ext cx="8250868" cy="32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996D35-B082-423B-B34D-23592747F52D}"/>
              </a:ext>
            </a:extLst>
          </p:cNvPr>
          <p:cNvSpPr txBox="1"/>
          <p:nvPr/>
        </p:nvSpPr>
        <p:spPr>
          <a:xfrm>
            <a:off x="446567" y="37885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Pruebas funcionales</a:t>
            </a:r>
          </a:p>
          <a:p>
            <a:endParaRPr lang="es-CO" sz="24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76DC1E-5BBD-4222-AFBE-D20199E9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1" y="1209856"/>
            <a:ext cx="6804837" cy="3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EB3EC23-EDE4-4F1F-8491-A886D0AD1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9823" y="-490427"/>
            <a:ext cx="3214577" cy="321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A0B7DB-95AA-47DF-9C6B-CD37784A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3" y="921814"/>
            <a:ext cx="7566837" cy="40862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4C4542-49AF-4610-90B8-F526116DB337}"/>
              </a:ext>
            </a:extLst>
          </p:cNvPr>
          <p:cNvSpPr txBox="1"/>
          <p:nvPr/>
        </p:nvSpPr>
        <p:spPr>
          <a:xfrm>
            <a:off x="152400" y="2422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Repositorio </a:t>
            </a:r>
            <a:r>
              <a:rPr lang="es-CO" sz="2400" b="1" dirty="0" err="1">
                <a:latin typeface="+mj-lt"/>
              </a:rPr>
              <a:t>github</a:t>
            </a:r>
            <a:endParaRPr lang="es-CO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17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99276" y="1017478"/>
            <a:ext cx="61454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CAFSI</a:t>
            </a:r>
            <a:br>
              <a:rPr lang="es-ES" sz="2800" b="1" dirty="0"/>
            </a:br>
            <a:r>
              <a:rPr lang="es-ES" sz="2800" b="1" dirty="0"/>
              <a:t>Sistema de Control de Activos Fijos</a:t>
            </a:r>
            <a:br>
              <a:rPr lang="es-ES" sz="2800" b="1" dirty="0"/>
            </a:br>
            <a:endParaRPr lang="es-ES" sz="2800" b="1" dirty="0"/>
          </a:p>
          <a:p>
            <a:r>
              <a:rPr lang="es-CO" sz="2800" b="1" dirty="0"/>
              <a:t>Carlos Andres Ramírez López</a:t>
            </a:r>
            <a:br>
              <a:rPr lang="es-CO" sz="2800" b="1" dirty="0"/>
            </a:br>
            <a:r>
              <a:rPr lang="es-CO" sz="2800" b="1" dirty="0"/>
              <a:t>Deivy Rodríguez </a:t>
            </a:r>
          </a:p>
          <a:p>
            <a:r>
              <a:rPr lang="es-CO" sz="2800" b="1" dirty="0"/>
              <a:t>Michael Duque Palencia</a:t>
            </a:r>
            <a:br>
              <a:rPr lang="es-CO" sz="2800" b="1" dirty="0"/>
            </a:br>
            <a:r>
              <a:rPr lang="es-CO" sz="2800" b="1" dirty="0"/>
              <a:t>Carlos Manuel</a:t>
            </a:r>
            <a:endParaRPr lang="es-ES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36531D-842C-48CA-B966-CAE209293D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92" y="3535471"/>
            <a:ext cx="2392327" cy="59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2A068BE-5CF9-4C63-B884-77572B31204B}"/>
              </a:ext>
            </a:extLst>
          </p:cNvPr>
          <p:cNvSpPr txBox="1"/>
          <p:nvPr/>
        </p:nvSpPr>
        <p:spPr>
          <a:xfrm>
            <a:off x="1052622" y="969363"/>
            <a:ext cx="5284383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Objetivo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Objetivos específicos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Alcance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Justificación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Diagrama de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Diagrama de Clases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Modelo Entidad Relación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Sistema de Control de Versiones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+mj-lt"/>
              </a:rPr>
              <a:t>Informe de Costos (Gantt)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B16A49-3136-4FB7-9D11-12A7B79A03AC}"/>
              </a:ext>
            </a:extLst>
          </p:cNvPr>
          <p:cNvSpPr txBox="1"/>
          <p:nvPr/>
        </p:nvSpPr>
        <p:spPr>
          <a:xfrm>
            <a:off x="1052622" y="3884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ADA613-661E-42B0-B4B3-50D84051BAC4}"/>
              </a:ext>
            </a:extLst>
          </p:cNvPr>
          <p:cNvSpPr txBox="1"/>
          <p:nvPr/>
        </p:nvSpPr>
        <p:spPr>
          <a:xfrm>
            <a:off x="2073349" y="62676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Introducción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CD9B7F-E109-4CBF-934E-D754AAC8F0F6}"/>
              </a:ext>
            </a:extLst>
          </p:cNvPr>
          <p:cNvSpPr txBox="1"/>
          <p:nvPr/>
        </p:nvSpPr>
        <p:spPr>
          <a:xfrm>
            <a:off x="723014" y="1607335"/>
            <a:ext cx="8006316" cy="185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presente proyecto se propone un sistema de control de activos Fijos para la Clínica de la Colina, con el objetivo de mejorar la administración y control de sus activos, se va a implementar un sistema que faciliten las tareas mecánicas y rutinarias para mejorar la calidad de la empresa y llevar una gestión de procesos y control de inventarios adecuados, en el desarrollo de productos de alta calidad basados en el desarrollo de software a la medida del cliente.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BECB86-1AA4-450F-AF8F-712B982EE938}"/>
              </a:ext>
            </a:extLst>
          </p:cNvPr>
          <p:cNvSpPr txBox="1"/>
          <p:nvPr/>
        </p:nvSpPr>
        <p:spPr>
          <a:xfrm>
            <a:off x="786809" y="10884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Objetivo general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A97283-B379-494E-B330-D3157D797750}"/>
              </a:ext>
            </a:extLst>
          </p:cNvPr>
          <p:cNvSpPr txBox="1"/>
          <p:nvPr/>
        </p:nvSpPr>
        <p:spPr>
          <a:xfrm>
            <a:off x="786809" y="2476057"/>
            <a:ext cx="7347098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Desarrollar e Implementar en la empresa Clínica del Colina un sistema de control y administración de activos fijos.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910D899-0B49-4541-AB6A-638402C3680A}"/>
              </a:ext>
            </a:extLst>
          </p:cNvPr>
          <p:cNvSpPr txBox="1"/>
          <p:nvPr/>
        </p:nvSpPr>
        <p:spPr>
          <a:xfrm>
            <a:off x="723014" y="6698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Objetivos específicos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C1461D-DEC3-4373-870B-BD8A9385FFE7}"/>
              </a:ext>
            </a:extLst>
          </p:cNvPr>
          <p:cNvSpPr txBox="1"/>
          <p:nvPr/>
        </p:nvSpPr>
        <p:spPr>
          <a:xfrm>
            <a:off x="723014" y="1607335"/>
            <a:ext cx="8006316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C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Desarrollar un módulo que permita realizar movimientos (asignaciones y traslados) de los activos fijos que cuenta la Clínica del Colina.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6D0DB1-306F-4DF2-8AE6-4F005C9988B0}"/>
              </a:ext>
            </a:extLst>
          </p:cNvPr>
          <p:cNvSpPr txBox="1"/>
          <p:nvPr/>
        </p:nvSpPr>
        <p:spPr>
          <a:xfrm>
            <a:off x="723014" y="2589868"/>
            <a:ext cx="7836195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C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Implementar un módulo para gestionar las bajas o destinación final de los activos fijos de la Clínica del Colina.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76E307-4EDC-46AF-BE8C-CC26F195B8FA}"/>
              </a:ext>
            </a:extLst>
          </p:cNvPr>
          <p:cNvSpPr txBox="1"/>
          <p:nvPr/>
        </p:nvSpPr>
        <p:spPr>
          <a:xfrm>
            <a:off x="723014" y="3572401"/>
            <a:ext cx="7581014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CO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Diseñar un módulo para la administración del sistema, donde incluya gestión de usuarios y auditoria.</a:t>
            </a:r>
          </a:p>
        </p:txBody>
      </p:sp>
    </p:spTree>
    <p:extLst>
      <p:ext uri="{BB962C8B-B14F-4D97-AF65-F5344CB8AC3E}">
        <p14:creationId xmlns:p14="http://schemas.microsoft.com/office/powerpoint/2010/main" val="1426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DF55036-F815-4442-AA44-26DE8400EF2C}"/>
              </a:ext>
            </a:extLst>
          </p:cNvPr>
          <p:cNvSpPr txBox="1"/>
          <p:nvPr/>
        </p:nvSpPr>
        <p:spPr>
          <a:xfrm>
            <a:off x="733647" y="70846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Alcance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415F51-57DC-4658-A2F6-411D3D3F1866}"/>
              </a:ext>
            </a:extLst>
          </p:cNvPr>
          <p:cNvSpPr txBox="1"/>
          <p:nvPr/>
        </p:nvSpPr>
        <p:spPr>
          <a:xfrm>
            <a:off x="733646" y="1975890"/>
            <a:ext cx="7676707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e implementar un software informático que solucione los problemas de gestión y administración de los activos fijos de la clínica la Colina apegada Alos estándares y lineamientos de la Clínica la Colina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EF57F4-C643-46E0-9BB2-D94D61F52D41}"/>
              </a:ext>
            </a:extLst>
          </p:cNvPr>
          <p:cNvSpPr txBox="1"/>
          <p:nvPr/>
        </p:nvSpPr>
        <p:spPr>
          <a:xfrm>
            <a:off x="850605" y="6974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Justificación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0DB5E4-96EE-4611-A4FA-D32CDE872117}"/>
              </a:ext>
            </a:extLst>
          </p:cNvPr>
          <p:cNvSpPr txBox="1"/>
          <p:nvPr/>
        </p:nvSpPr>
        <p:spPr>
          <a:xfrm>
            <a:off x="925033" y="1683315"/>
            <a:ext cx="7368362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realización de este proyecto es importante, ya que de esta manera se está aportando a mantener en la Clínica la Colina  un adecuado proceso de control interno, además porque se pretende analizar si existen procesos de control desactualizados en activos fijos, para evaluar y proponer cambios que generen eficiencia y eficacia en el manejo de los mismos, con lo cual se podrá asegurar que los diversos departamentos marchen de acuerdo con lo previsto, lo que a la vez ayudará en el cumplimiento de los objetivos institucionales.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7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FFE39C-B09D-43E6-997D-80440067CB49}"/>
              </a:ext>
            </a:extLst>
          </p:cNvPr>
          <p:cNvSpPr txBox="1"/>
          <p:nvPr/>
        </p:nvSpPr>
        <p:spPr>
          <a:xfrm>
            <a:off x="446566" y="378859"/>
            <a:ext cx="6188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latin typeface="+mj-lt"/>
              </a:rPr>
              <a:t>Manual de instalación/Migración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C3BA02-64E8-4D68-A7CD-5B65BFF2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34" y="948105"/>
            <a:ext cx="4614531" cy="38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5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378</Words>
  <Application>Microsoft Office PowerPoint</Application>
  <PresentationFormat>Presentación en pantalla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 RAMIREZ LOPEZ</cp:lastModifiedBy>
  <cp:revision>40</cp:revision>
  <dcterms:created xsi:type="dcterms:W3CDTF">2019-11-27T03:16:21Z</dcterms:created>
  <dcterms:modified xsi:type="dcterms:W3CDTF">2021-03-11T02:47:23Z</dcterms:modified>
</cp:coreProperties>
</file>