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Anton"/>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1049775" y="1309650"/>
            <a:ext cx="14340600" cy="1470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idx="1" type="subTitle"/>
          </p:nvPr>
        </p:nvSpPr>
        <p:spPr>
          <a:xfrm>
            <a:off x="1388525" y="6711725"/>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p:txBody>
      </p:sp>
      <p:grpSp>
        <p:nvGrpSpPr>
          <p:cNvPr id="12" name="Google Shape;12;p3"/>
          <p:cNvGrpSpPr/>
          <p:nvPr/>
        </p:nvGrpSpPr>
        <p:grpSpPr>
          <a:xfrm>
            <a:off x="16496692" y="419921"/>
            <a:ext cx="1199980" cy="278039"/>
            <a:chOff x="0" y="0"/>
            <a:chExt cx="1599973" cy="370718"/>
          </a:xfrm>
        </p:grpSpPr>
        <p:grpSp>
          <p:nvGrpSpPr>
            <p:cNvPr id="13" name="Google Shape;13;p3"/>
            <p:cNvGrpSpPr/>
            <p:nvPr/>
          </p:nvGrpSpPr>
          <p:grpSpPr>
            <a:xfrm>
              <a:off x="0" y="0"/>
              <a:ext cx="370718" cy="370718"/>
              <a:chOff x="0" y="0"/>
              <a:chExt cx="812800" cy="812800"/>
            </a:xfrm>
          </p:grpSpPr>
          <p:sp>
            <p:nvSpPr>
              <p:cNvPr id="14" name="Google Shape;14;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 name="Google Shape;16;p3"/>
            <p:cNvGrpSpPr/>
            <p:nvPr/>
          </p:nvGrpSpPr>
          <p:grpSpPr>
            <a:xfrm>
              <a:off x="614628" y="0"/>
              <a:ext cx="370718" cy="370718"/>
              <a:chOff x="0" y="0"/>
              <a:chExt cx="812800" cy="812800"/>
            </a:xfrm>
          </p:grpSpPr>
          <p:sp>
            <p:nvSpPr>
              <p:cNvPr id="17" name="Google Shape;17;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 name="Google Shape;19;p3"/>
            <p:cNvGrpSpPr/>
            <p:nvPr/>
          </p:nvGrpSpPr>
          <p:grpSpPr>
            <a:xfrm>
              <a:off x="1229255" y="0"/>
              <a:ext cx="370718" cy="370718"/>
              <a:chOff x="0" y="0"/>
              <a:chExt cx="812800" cy="812800"/>
            </a:xfrm>
          </p:grpSpPr>
          <p:sp>
            <p:nvSpPr>
              <p:cNvPr id="20" name="Google Shape;20;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2" name="Google Shape;22;p3"/>
          <p:cNvGrpSpPr/>
          <p:nvPr/>
        </p:nvGrpSpPr>
        <p:grpSpPr>
          <a:xfrm>
            <a:off x="-1190317" y="3854084"/>
            <a:ext cx="2578852" cy="2578852"/>
            <a:chOff x="0" y="0"/>
            <a:chExt cx="812800" cy="812800"/>
          </a:xfrm>
        </p:grpSpPr>
        <p:sp>
          <p:nvSpPr>
            <p:cNvPr id="23" name="Google Shape;23;p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7B4A7"/>
            </a:solidFill>
            <a:ln cap="sq" cmpd="sng" w="38100">
              <a:solidFill>
                <a:srgbClr val="143C3C"/>
              </a:solidFill>
              <a:prstDash val="solid"/>
              <a:miter lim="8000"/>
              <a:headEnd len="sm" w="sm" type="none"/>
              <a:tailEnd len="sm" w="sm" type="none"/>
            </a:ln>
          </p:spPr>
        </p:sp>
        <p:sp>
          <p:nvSpPr>
            <p:cNvPr id="24" name="Google Shape;24;p3"/>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 name="Google Shape;25;p3"/>
          <p:cNvGrpSpPr/>
          <p:nvPr/>
        </p:nvGrpSpPr>
        <p:grpSpPr>
          <a:xfrm>
            <a:off x="4598859" y="8997584"/>
            <a:ext cx="2578852" cy="2578852"/>
            <a:chOff x="0" y="0"/>
            <a:chExt cx="812800" cy="812800"/>
          </a:xfrm>
        </p:grpSpPr>
        <p:sp>
          <p:nvSpPr>
            <p:cNvPr id="26" name="Google Shape;26;p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27" name="Google Shape;27;p3"/>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 name="Google Shape;28;p3"/>
          <p:cNvGrpSpPr/>
          <p:nvPr/>
        </p:nvGrpSpPr>
        <p:grpSpPr>
          <a:xfrm rot="5477459">
            <a:off x="16635520" y="2376034"/>
            <a:ext cx="616909" cy="616909"/>
            <a:chOff x="0" y="0"/>
            <a:chExt cx="812800" cy="812800"/>
          </a:xfrm>
        </p:grpSpPr>
        <p:sp>
          <p:nvSpPr>
            <p:cNvPr id="29" name="Google Shape;29;p3"/>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0" name="Google Shape;30;p3"/>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1066325" y="1509750"/>
            <a:ext cx="146706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5029200" y="4425725"/>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34" name="Google Shape;34;p4"/>
          <p:cNvGrpSpPr/>
          <p:nvPr/>
        </p:nvGrpSpPr>
        <p:grpSpPr>
          <a:xfrm>
            <a:off x="16496692" y="419921"/>
            <a:ext cx="1199980" cy="278039"/>
            <a:chOff x="0" y="0"/>
            <a:chExt cx="1599973" cy="370718"/>
          </a:xfrm>
        </p:grpSpPr>
        <p:grpSp>
          <p:nvGrpSpPr>
            <p:cNvPr id="35" name="Google Shape;35;p4"/>
            <p:cNvGrpSpPr/>
            <p:nvPr/>
          </p:nvGrpSpPr>
          <p:grpSpPr>
            <a:xfrm>
              <a:off x="0" y="0"/>
              <a:ext cx="370718" cy="370718"/>
              <a:chOff x="0" y="0"/>
              <a:chExt cx="812800" cy="812800"/>
            </a:xfrm>
          </p:grpSpPr>
          <p:sp>
            <p:nvSpPr>
              <p:cNvPr id="36" name="Google Shape;36;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 name="Google Shape;38;p4"/>
            <p:cNvGrpSpPr/>
            <p:nvPr/>
          </p:nvGrpSpPr>
          <p:grpSpPr>
            <a:xfrm>
              <a:off x="614628" y="0"/>
              <a:ext cx="370718" cy="370718"/>
              <a:chOff x="0" y="0"/>
              <a:chExt cx="812800" cy="812800"/>
            </a:xfrm>
          </p:grpSpPr>
          <p:sp>
            <p:nvSpPr>
              <p:cNvPr id="39" name="Google Shape;3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 name="Google Shape;41;p4"/>
            <p:cNvGrpSpPr/>
            <p:nvPr/>
          </p:nvGrpSpPr>
          <p:grpSpPr>
            <a:xfrm>
              <a:off x="1229255" y="0"/>
              <a:ext cx="370718" cy="370718"/>
              <a:chOff x="0" y="0"/>
              <a:chExt cx="812800" cy="812800"/>
            </a:xfrm>
          </p:grpSpPr>
          <p:sp>
            <p:nvSpPr>
              <p:cNvPr id="42" name="Google Shape;4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4" name="Google Shape;44;p4"/>
          <p:cNvGrpSpPr/>
          <p:nvPr/>
        </p:nvGrpSpPr>
        <p:grpSpPr>
          <a:xfrm>
            <a:off x="16786597" y="5562959"/>
            <a:ext cx="2578852" cy="2578852"/>
            <a:chOff x="0" y="0"/>
            <a:chExt cx="812800" cy="812800"/>
          </a:xfrm>
        </p:grpSpPr>
        <p:sp>
          <p:nvSpPr>
            <p:cNvPr id="45" name="Google Shape;45;p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46" name="Google Shape;46;p4"/>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 name="Google Shape;47;p4"/>
          <p:cNvGrpSpPr/>
          <p:nvPr/>
        </p:nvGrpSpPr>
        <p:grpSpPr>
          <a:xfrm rot="5477459">
            <a:off x="17266132" y="1780905"/>
            <a:ext cx="616909" cy="616909"/>
            <a:chOff x="0" y="0"/>
            <a:chExt cx="812800" cy="812800"/>
          </a:xfrm>
        </p:grpSpPr>
        <p:sp>
          <p:nvSpPr>
            <p:cNvPr id="48" name="Google Shape;48;p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9" name="Google Shape;49;p4"/>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5"/>
          <p:cNvSpPr txBox="1"/>
          <p:nvPr>
            <p:ph type="title"/>
          </p:nvPr>
        </p:nvSpPr>
        <p:spPr>
          <a:xfrm>
            <a:off x="1043911" y="387600"/>
            <a:ext cx="149808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10800"/>
              <a:buFont typeface="Calibri"/>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5257788" y="7119638"/>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200"/>
              <a:buNone/>
              <a:defRPr/>
            </a:lvl1pPr>
            <a:lvl2pPr indent="-228600" lvl="1" marL="914400" algn="l">
              <a:spcBef>
                <a:spcPts val="360"/>
              </a:spcBef>
              <a:spcAft>
                <a:spcPts val="0"/>
              </a:spcAft>
              <a:buSzPts val="2200"/>
              <a:buNone/>
              <a:defRPr/>
            </a:lvl2pPr>
            <a:lvl3pPr indent="-228600" lvl="2" marL="1371600" algn="l">
              <a:spcBef>
                <a:spcPts val="320"/>
              </a:spcBef>
              <a:spcAft>
                <a:spcPts val="0"/>
              </a:spcAft>
              <a:buSzPts val="2200"/>
              <a:buNone/>
              <a:defRPr/>
            </a:lvl3pPr>
            <a:lvl4pPr indent="-228600" lvl="3" marL="1828800" algn="l">
              <a:spcBef>
                <a:spcPts val="280"/>
              </a:spcBef>
              <a:spcAft>
                <a:spcPts val="0"/>
              </a:spcAft>
              <a:buSzPts val="2200"/>
              <a:buNone/>
              <a:defRPr/>
            </a:lvl4pPr>
            <a:lvl5pPr indent="-228600" lvl="4" marL="2286000" algn="l">
              <a:spcBef>
                <a:spcPts val="280"/>
              </a:spcBef>
              <a:spcAft>
                <a:spcPts val="0"/>
              </a:spcAft>
              <a:buSzPts val="2200"/>
              <a:buNone/>
              <a:defRPr/>
            </a:lvl5pPr>
            <a:lvl6pPr indent="-228600" lvl="5" marL="2743200" algn="l">
              <a:spcBef>
                <a:spcPts val="280"/>
              </a:spcBef>
              <a:spcAft>
                <a:spcPts val="0"/>
              </a:spcAft>
              <a:buSzPts val="2200"/>
              <a:buNone/>
              <a:defRPr/>
            </a:lvl6pPr>
            <a:lvl7pPr indent="-228600" lvl="6" marL="3200400" algn="l">
              <a:spcBef>
                <a:spcPts val="280"/>
              </a:spcBef>
              <a:spcAft>
                <a:spcPts val="0"/>
              </a:spcAft>
              <a:buSzPts val="2200"/>
              <a:buNone/>
              <a:defRPr/>
            </a:lvl7pPr>
            <a:lvl8pPr indent="-228600" lvl="7" marL="3657600" algn="l">
              <a:spcBef>
                <a:spcPts val="280"/>
              </a:spcBef>
              <a:spcAft>
                <a:spcPts val="0"/>
              </a:spcAft>
              <a:buSzPts val="2200"/>
              <a:buNone/>
              <a:defRPr/>
            </a:lvl8pPr>
            <a:lvl9pPr indent="-228600" lvl="8" marL="4114800" algn="l">
              <a:spcBef>
                <a:spcPts val="280"/>
              </a:spcBef>
              <a:spcAft>
                <a:spcPts val="0"/>
              </a:spcAft>
              <a:buSzPts val="2200"/>
              <a:buNone/>
              <a:defRPr/>
            </a:lvl9pPr>
          </a:lstStyle>
          <a:p/>
        </p:txBody>
      </p:sp>
      <p:grpSp>
        <p:nvGrpSpPr>
          <p:cNvPr id="53" name="Google Shape;53;p5"/>
          <p:cNvGrpSpPr/>
          <p:nvPr/>
        </p:nvGrpSpPr>
        <p:grpSpPr>
          <a:xfrm>
            <a:off x="16496692" y="419921"/>
            <a:ext cx="1199980" cy="278039"/>
            <a:chOff x="0" y="0"/>
            <a:chExt cx="1599973" cy="370718"/>
          </a:xfrm>
        </p:grpSpPr>
        <p:grpSp>
          <p:nvGrpSpPr>
            <p:cNvPr id="54" name="Google Shape;54;p5"/>
            <p:cNvGrpSpPr/>
            <p:nvPr/>
          </p:nvGrpSpPr>
          <p:grpSpPr>
            <a:xfrm>
              <a:off x="0" y="0"/>
              <a:ext cx="370718" cy="370718"/>
              <a:chOff x="0" y="0"/>
              <a:chExt cx="812800" cy="812800"/>
            </a:xfrm>
          </p:grpSpPr>
          <p:sp>
            <p:nvSpPr>
              <p:cNvPr id="55" name="Google Shape;55;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4A7"/>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 name="Google Shape;57;p5"/>
            <p:cNvGrpSpPr/>
            <p:nvPr/>
          </p:nvGrpSpPr>
          <p:grpSpPr>
            <a:xfrm>
              <a:off x="614628" y="0"/>
              <a:ext cx="370718" cy="370718"/>
              <a:chOff x="0" y="0"/>
              <a:chExt cx="812800" cy="812800"/>
            </a:xfrm>
          </p:grpSpPr>
          <p:sp>
            <p:nvSpPr>
              <p:cNvPr id="58" name="Google Shape;58;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4A7"/>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 name="Google Shape;60;p5"/>
            <p:cNvGrpSpPr/>
            <p:nvPr/>
          </p:nvGrpSpPr>
          <p:grpSpPr>
            <a:xfrm>
              <a:off x="1229255" y="0"/>
              <a:ext cx="370718" cy="370718"/>
              <a:chOff x="0" y="0"/>
              <a:chExt cx="812800" cy="812800"/>
            </a:xfrm>
          </p:grpSpPr>
          <p:sp>
            <p:nvSpPr>
              <p:cNvPr id="61" name="Google Shape;6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4A7"/>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63" name="Google Shape;63;p5"/>
          <p:cNvGrpSpPr/>
          <p:nvPr/>
        </p:nvGrpSpPr>
        <p:grpSpPr>
          <a:xfrm>
            <a:off x="1580313" y="8879159"/>
            <a:ext cx="2578852" cy="2578852"/>
            <a:chOff x="0" y="0"/>
            <a:chExt cx="812800" cy="812800"/>
          </a:xfrm>
        </p:grpSpPr>
        <p:sp>
          <p:nvSpPr>
            <p:cNvPr id="64" name="Google Shape;64;p5"/>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65" name="Google Shape;65;p5"/>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6"/>
          <p:cNvSpPr txBox="1"/>
          <p:nvPr>
            <p:ph type="title"/>
          </p:nvPr>
        </p:nvSpPr>
        <p:spPr>
          <a:xfrm>
            <a:off x="1066325" y="1509750"/>
            <a:ext cx="146706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
          <p:cNvSpPr txBox="1"/>
          <p:nvPr>
            <p:ph idx="1" type="body"/>
          </p:nvPr>
        </p:nvSpPr>
        <p:spPr>
          <a:xfrm>
            <a:off x="4139763" y="4814900"/>
            <a:ext cx="4911600" cy="4526100"/>
          </a:xfrm>
          <a:prstGeom prst="rect">
            <a:avLst/>
          </a:prstGeom>
          <a:noFill/>
          <a:ln>
            <a:noFill/>
          </a:ln>
        </p:spPr>
        <p:txBody>
          <a:bodyPr anchorCtr="0" anchor="t" bIns="45700" lIns="91425" spcFirstLastPara="1" rIns="91425" wrap="square" tIns="45700">
            <a:normAutofit/>
          </a:bodyPr>
          <a:lstStyle>
            <a:lvl1pPr indent="-368300" lvl="0" marL="457200" algn="l">
              <a:spcBef>
                <a:spcPts val="560"/>
              </a:spcBef>
              <a:spcAft>
                <a:spcPts val="0"/>
              </a:spcAft>
              <a:buClr>
                <a:schemeClr val="dk1"/>
              </a:buClr>
              <a:buSzPts val="2200"/>
              <a:buChar char="•"/>
              <a:defRPr/>
            </a:lvl1pPr>
            <a:lvl2pPr indent="-368300" lvl="1" marL="914400" algn="l">
              <a:spcBef>
                <a:spcPts val="480"/>
              </a:spcBef>
              <a:spcAft>
                <a:spcPts val="0"/>
              </a:spcAft>
              <a:buClr>
                <a:schemeClr val="dk1"/>
              </a:buClr>
              <a:buSzPts val="2200"/>
              <a:buChar char="–"/>
              <a:defRPr/>
            </a:lvl2pPr>
            <a:lvl3pPr indent="-368300" lvl="2" marL="1371600" algn="l">
              <a:spcBef>
                <a:spcPts val="400"/>
              </a:spcBef>
              <a:spcAft>
                <a:spcPts val="0"/>
              </a:spcAft>
              <a:buClr>
                <a:schemeClr val="dk1"/>
              </a:buClr>
              <a:buSzPts val="2200"/>
              <a:buChar char="•"/>
              <a:defRPr/>
            </a:lvl3pPr>
            <a:lvl4pPr indent="-368300" lvl="3" marL="1828800" algn="l">
              <a:spcBef>
                <a:spcPts val="360"/>
              </a:spcBef>
              <a:spcAft>
                <a:spcPts val="0"/>
              </a:spcAft>
              <a:buClr>
                <a:schemeClr val="dk1"/>
              </a:buClr>
              <a:buSzPts val="2200"/>
              <a:buChar char="–"/>
              <a:defRPr/>
            </a:lvl4pPr>
            <a:lvl5pPr indent="-368300" lvl="4" marL="2286000" algn="l">
              <a:spcBef>
                <a:spcPts val="360"/>
              </a:spcBef>
              <a:spcAft>
                <a:spcPts val="0"/>
              </a:spcAft>
              <a:buClr>
                <a:schemeClr val="dk1"/>
              </a:buClr>
              <a:buSzPts val="2200"/>
              <a:buChar char="»"/>
              <a:defRPr/>
            </a:lvl5pPr>
            <a:lvl6pPr indent="-368300" lvl="5" marL="2743200" algn="l">
              <a:spcBef>
                <a:spcPts val="360"/>
              </a:spcBef>
              <a:spcAft>
                <a:spcPts val="0"/>
              </a:spcAft>
              <a:buClr>
                <a:schemeClr val="dk1"/>
              </a:buClr>
              <a:buSzPts val="2200"/>
              <a:buChar char="•"/>
              <a:defRPr/>
            </a:lvl6pPr>
            <a:lvl7pPr indent="-368300" lvl="6" marL="3200400" algn="l">
              <a:spcBef>
                <a:spcPts val="360"/>
              </a:spcBef>
              <a:spcAft>
                <a:spcPts val="0"/>
              </a:spcAft>
              <a:buClr>
                <a:schemeClr val="dk1"/>
              </a:buClr>
              <a:buSzPts val="2200"/>
              <a:buChar char="•"/>
              <a:defRPr/>
            </a:lvl7pPr>
            <a:lvl8pPr indent="-368300" lvl="7" marL="3657600" algn="l">
              <a:spcBef>
                <a:spcPts val="360"/>
              </a:spcBef>
              <a:spcAft>
                <a:spcPts val="0"/>
              </a:spcAft>
              <a:buClr>
                <a:schemeClr val="dk1"/>
              </a:buClr>
              <a:buSzPts val="2200"/>
              <a:buChar char="•"/>
              <a:defRPr/>
            </a:lvl8pPr>
            <a:lvl9pPr indent="-368300" lvl="8" marL="4114800" algn="l">
              <a:spcBef>
                <a:spcPts val="360"/>
              </a:spcBef>
              <a:spcAft>
                <a:spcPts val="0"/>
              </a:spcAft>
              <a:buClr>
                <a:schemeClr val="dk1"/>
              </a:buClr>
              <a:buSzPts val="2200"/>
              <a:buChar char="•"/>
              <a:defRPr/>
            </a:lvl9pPr>
          </a:lstStyle>
          <a:p/>
        </p:txBody>
      </p:sp>
      <p:sp>
        <p:nvSpPr>
          <p:cNvPr id="69" name="Google Shape;69;p6"/>
          <p:cNvSpPr txBox="1"/>
          <p:nvPr>
            <p:ph idx="2" type="body"/>
          </p:nvPr>
        </p:nvSpPr>
        <p:spPr>
          <a:xfrm>
            <a:off x="9236633" y="4814900"/>
            <a:ext cx="4911600" cy="4526100"/>
          </a:xfrm>
          <a:prstGeom prst="rect">
            <a:avLst/>
          </a:prstGeom>
          <a:noFill/>
          <a:ln>
            <a:noFill/>
          </a:ln>
        </p:spPr>
        <p:txBody>
          <a:bodyPr anchorCtr="0" anchor="t" bIns="45700" lIns="91425" spcFirstLastPara="1" rIns="91425" wrap="square" tIns="45700">
            <a:normAutofit/>
          </a:bodyPr>
          <a:lstStyle>
            <a:lvl1pPr indent="-368300" lvl="0" marL="457200" algn="l">
              <a:spcBef>
                <a:spcPts val="560"/>
              </a:spcBef>
              <a:spcAft>
                <a:spcPts val="0"/>
              </a:spcAft>
              <a:buClr>
                <a:schemeClr val="dk1"/>
              </a:buClr>
              <a:buSzPts val="2200"/>
              <a:buChar char="•"/>
              <a:defRPr/>
            </a:lvl1pPr>
            <a:lvl2pPr indent="-368300" lvl="1" marL="914400" algn="l">
              <a:spcBef>
                <a:spcPts val="480"/>
              </a:spcBef>
              <a:spcAft>
                <a:spcPts val="0"/>
              </a:spcAft>
              <a:buClr>
                <a:schemeClr val="dk1"/>
              </a:buClr>
              <a:buSzPts val="2200"/>
              <a:buChar char="–"/>
              <a:defRPr/>
            </a:lvl2pPr>
            <a:lvl3pPr indent="-368300" lvl="2" marL="1371600" algn="l">
              <a:spcBef>
                <a:spcPts val="400"/>
              </a:spcBef>
              <a:spcAft>
                <a:spcPts val="0"/>
              </a:spcAft>
              <a:buClr>
                <a:schemeClr val="dk1"/>
              </a:buClr>
              <a:buSzPts val="2200"/>
              <a:buChar char="•"/>
              <a:defRPr/>
            </a:lvl3pPr>
            <a:lvl4pPr indent="-368300" lvl="3" marL="1828800" algn="l">
              <a:spcBef>
                <a:spcPts val="360"/>
              </a:spcBef>
              <a:spcAft>
                <a:spcPts val="0"/>
              </a:spcAft>
              <a:buClr>
                <a:schemeClr val="dk1"/>
              </a:buClr>
              <a:buSzPts val="2200"/>
              <a:buChar char="–"/>
              <a:defRPr/>
            </a:lvl4pPr>
            <a:lvl5pPr indent="-368300" lvl="4" marL="2286000" algn="l">
              <a:spcBef>
                <a:spcPts val="360"/>
              </a:spcBef>
              <a:spcAft>
                <a:spcPts val="0"/>
              </a:spcAft>
              <a:buClr>
                <a:schemeClr val="dk1"/>
              </a:buClr>
              <a:buSzPts val="2200"/>
              <a:buChar char="»"/>
              <a:defRPr/>
            </a:lvl5pPr>
            <a:lvl6pPr indent="-368300" lvl="5" marL="2743200" algn="l">
              <a:spcBef>
                <a:spcPts val="360"/>
              </a:spcBef>
              <a:spcAft>
                <a:spcPts val="0"/>
              </a:spcAft>
              <a:buClr>
                <a:schemeClr val="dk1"/>
              </a:buClr>
              <a:buSzPts val="2200"/>
              <a:buChar char="•"/>
              <a:defRPr/>
            </a:lvl6pPr>
            <a:lvl7pPr indent="-368300" lvl="6" marL="3200400" algn="l">
              <a:spcBef>
                <a:spcPts val="360"/>
              </a:spcBef>
              <a:spcAft>
                <a:spcPts val="0"/>
              </a:spcAft>
              <a:buClr>
                <a:schemeClr val="dk1"/>
              </a:buClr>
              <a:buSzPts val="2200"/>
              <a:buChar char="•"/>
              <a:defRPr/>
            </a:lvl7pPr>
            <a:lvl8pPr indent="-368300" lvl="7" marL="3657600" algn="l">
              <a:spcBef>
                <a:spcPts val="360"/>
              </a:spcBef>
              <a:spcAft>
                <a:spcPts val="0"/>
              </a:spcAft>
              <a:buClr>
                <a:schemeClr val="dk1"/>
              </a:buClr>
              <a:buSzPts val="2200"/>
              <a:buChar char="•"/>
              <a:defRPr/>
            </a:lvl8pPr>
            <a:lvl9pPr indent="-368300" lvl="8" marL="4114800" algn="l">
              <a:spcBef>
                <a:spcPts val="360"/>
              </a:spcBef>
              <a:spcAft>
                <a:spcPts val="0"/>
              </a:spcAft>
              <a:buClr>
                <a:schemeClr val="dk1"/>
              </a:buClr>
              <a:buSzPts val="2200"/>
              <a:buChar char="•"/>
              <a:defRPr/>
            </a:lvl9pPr>
          </a:lstStyle>
          <a:p/>
        </p:txBody>
      </p:sp>
      <p:grpSp>
        <p:nvGrpSpPr>
          <p:cNvPr id="70" name="Google Shape;70;p6"/>
          <p:cNvGrpSpPr/>
          <p:nvPr/>
        </p:nvGrpSpPr>
        <p:grpSpPr>
          <a:xfrm>
            <a:off x="16496692" y="419921"/>
            <a:ext cx="1199980" cy="278039"/>
            <a:chOff x="0" y="0"/>
            <a:chExt cx="1599973" cy="370718"/>
          </a:xfrm>
        </p:grpSpPr>
        <p:grpSp>
          <p:nvGrpSpPr>
            <p:cNvPr id="71" name="Google Shape;71;p6"/>
            <p:cNvGrpSpPr/>
            <p:nvPr/>
          </p:nvGrpSpPr>
          <p:grpSpPr>
            <a:xfrm>
              <a:off x="0" y="0"/>
              <a:ext cx="370718" cy="370718"/>
              <a:chOff x="0" y="0"/>
              <a:chExt cx="812800" cy="812800"/>
            </a:xfrm>
          </p:grpSpPr>
          <p:sp>
            <p:nvSpPr>
              <p:cNvPr id="72" name="Google Shape;72;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 name="Google Shape;74;p6"/>
            <p:cNvGrpSpPr/>
            <p:nvPr/>
          </p:nvGrpSpPr>
          <p:grpSpPr>
            <a:xfrm>
              <a:off x="614628" y="0"/>
              <a:ext cx="370718" cy="370718"/>
              <a:chOff x="0" y="0"/>
              <a:chExt cx="812800" cy="812800"/>
            </a:xfrm>
          </p:grpSpPr>
          <p:sp>
            <p:nvSpPr>
              <p:cNvPr id="75" name="Google Shape;75;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 name="Google Shape;77;p6"/>
            <p:cNvGrpSpPr/>
            <p:nvPr/>
          </p:nvGrpSpPr>
          <p:grpSpPr>
            <a:xfrm>
              <a:off x="1229255" y="0"/>
              <a:ext cx="370718" cy="370718"/>
              <a:chOff x="0" y="0"/>
              <a:chExt cx="812800" cy="812800"/>
            </a:xfrm>
          </p:grpSpPr>
          <p:sp>
            <p:nvSpPr>
              <p:cNvPr id="78" name="Google Shape;78;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80" name="Google Shape;80;p6"/>
          <p:cNvGrpSpPr/>
          <p:nvPr/>
        </p:nvGrpSpPr>
        <p:grpSpPr>
          <a:xfrm>
            <a:off x="-1205514" y="3854084"/>
            <a:ext cx="2578852" cy="2578852"/>
            <a:chOff x="0" y="0"/>
            <a:chExt cx="812800" cy="812800"/>
          </a:xfrm>
        </p:grpSpPr>
        <p:sp>
          <p:nvSpPr>
            <p:cNvPr id="81" name="Google Shape;81;p6"/>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82" name="Google Shape;82;p6"/>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 name="Google Shape;83;p6"/>
          <p:cNvGrpSpPr/>
          <p:nvPr/>
        </p:nvGrpSpPr>
        <p:grpSpPr>
          <a:xfrm>
            <a:off x="15207276" y="8997584"/>
            <a:ext cx="2578852" cy="2578852"/>
            <a:chOff x="0" y="0"/>
            <a:chExt cx="812800" cy="812800"/>
          </a:xfrm>
        </p:grpSpPr>
        <p:sp>
          <p:nvSpPr>
            <p:cNvPr id="84" name="Google Shape;84;p6"/>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85" name="Google Shape;85;p6"/>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6" name="Google Shape;86;p6"/>
          <p:cNvGrpSpPr/>
          <p:nvPr/>
        </p:nvGrpSpPr>
        <p:grpSpPr>
          <a:xfrm rot="5477459">
            <a:off x="16188243" y="3461990"/>
            <a:ext cx="616909" cy="616909"/>
            <a:chOff x="0" y="0"/>
            <a:chExt cx="812800" cy="812800"/>
          </a:xfrm>
        </p:grpSpPr>
        <p:sp>
          <p:nvSpPr>
            <p:cNvPr id="87" name="Google Shape;87;p6"/>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88" name="Google Shape;88;p6"/>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7"/>
          <p:cNvSpPr txBox="1"/>
          <p:nvPr>
            <p:ph type="title"/>
          </p:nvPr>
        </p:nvSpPr>
        <p:spPr>
          <a:xfrm>
            <a:off x="1066325" y="1509750"/>
            <a:ext cx="146706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
          <p:cNvSpPr txBox="1"/>
          <p:nvPr>
            <p:ph idx="1" type="body"/>
          </p:nvPr>
        </p:nvSpPr>
        <p:spPr>
          <a:xfrm>
            <a:off x="3628275" y="4983500"/>
            <a:ext cx="5415300" cy="3951300"/>
          </a:xfrm>
          <a:prstGeom prst="rect">
            <a:avLst/>
          </a:prstGeom>
          <a:noFill/>
          <a:ln>
            <a:noFill/>
          </a:ln>
        </p:spPr>
        <p:txBody>
          <a:bodyPr anchorCtr="0" anchor="t" bIns="45700" lIns="91425" spcFirstLastPara="1" rIns="91425" wrap="square" tIns="45700">
            <a:normAutofit/>
          </a:bodyPr>
          <a:lstStyle>
            <a:lvl1pPr indent="-368300" lvl="0" marL="457200" algn="l">
              <a:spcBef>
                <a:spcPts val="480"/>
              </a:spcBef>
              <a:spcAft>
                <a:spcPts val="0"/>
              </a:spcAft>
              <a:buClr>
                <a:schemeClr val="dk1"/>
              </a:buClr>
              <a:buSzPts val="2200"/>
              <a:buChar char="•"/>
              <a:defRPr/>
            </a:lvl1pPr>
            <a:lvl2pPr indent="-368300" lvl="1" marL="914400" algn="l">
              <a:spcBef>
                <a:spcPts val="400"/>
              </a:spcBef>
              <a:spcAft>
                <a:spcPts val="0"/>
              </a:spcAft>
              <a:buClr>
                <a:schemeClr val="dk1"/>
              </a:buClr>
              <a:buSzPts val="2200"/>
              <a:buChar char="–"/>
              <a:defRPr/>
            </a:lvl2pPr>
            <a:lvl3pPr indent="-368300" lvl="2" marL="1371600" algn="l">
              <a:spcBef>
                <a:spcPts val="360"/>
              </a:spcBef>
              <a:spcAft>
                <a:spcPts val="0"/>
              </a:spcAft>
              <a:buClr>
                <a:schemeClr val="dk1"/>
              </a:buClr>
              <a:buSzPts val="2200"/>
              <a:buChar char="•"/>
              <a:defRPr/>
            </a:lvl3pPr>
            <a:lvl4pPr indent="-368300" lvl="3" marL="1828800" algn="l">
              <a:spcBef>
                <a:spcPts val="320"/>
              </a:spcBef>
              <a:spcAft>
                <a:spcPts val="0"/>
              </a:spcAft>
              <a:buClr>
                <a:schemeClr val="dk1"/>
              </a:buClr>
              <a:buSzPts val="2200"/>
              <a:buChar char="–"/>
              <a:defRPr/>
            </a:lvl4pPr>
            <a:lvl5pPr indent="-368300" lvl="4" marL="2286000" algn="l">
              <a:spcBef>
                <a:spcPts val="320"/>
              </a:spcBef>
              <a:spcAft>
                <a:spcPts val="0"/>
              </a:spcAft>
              <a:buClr>
                <a:schemeClr val="dk1"/>
              </a:buClr>
              <a:buSzPts val="2200"/>
              <a:buChar char="»"/>
              <a:defRPr/>
            </a:lvl5pPr>
            <a:lvl6pPr indent="-368300" lvl="5" marL="2743200" algn="l">
              <a:spcBef>
                <a:spcPts val="320"/>
              </a:spcBef>
              <a:spcAft>
                <a:spcPts val="0"/>
              </a:spcAft>
              <a:buClr>
                <a:schemeClr val="dk1"/>
              </a:buClr>
              <a:buSzPts val="2200"/>
              <a:buChar char="•"/>
              <a:defRPr/>
            </a:lvl6pPr>
            <a:lvl7pPr indent="-368300" lvl="6" marL="3200400" algn="l">
              <a:spcBef>
                <a:spcPts val="320"/>
              </a:spcBef>
              <a:spcAft>
                <a:spcPts val="0"/>
              </a:spcAft>
              <a:buClr>
                <a:schemeClr val="dk1"/>
              </a:buClr>
              <a:buSzPts val="2200"/>
              <a:buChar char="•"/>
              <a:defRPr/>
            </a:lvl7pPr>
            <a:lvl8pPr indent="-368300" lvl="7" marL="3657600" algn="l">
              <a:spcBef>
                <a:spcPts val="320"/>
              </a:spcBef>
              <a:spcAft>
                <a:spcPts val="0"/>
              </a:spcAft>
              <a:buClr>
                <a:schemeClr val="dk1"/>
              </a:buClr>
              <a:buSzPts val="2200"/>
              <a:buChar char="•"/>
              <a:defRPr/>
            </a:lvl8pPr>
            <a:lvl9pPr indent="-368300" lvl="8" marL="4114800" algn="l">
              <a:spcBef>
                <a:spcPts val="320"/>
              </a:spcBef>
              <a:spcAft>
                <a:spcPts val="0"/>
              </a:spcAft>
              <a:buClr>
                <a:schemeClr val="dk1"/>
              </a:buClr>
              <a:buSzPts val="2200"/>
              <a:buChar char="•"/>
              <a:defRPr/>
            </a:lvl9pPr>
          </a:lstStyle>
          <a:p/>
        </p:txBody>
      </p:sp>
      <p:sp>
        <p:nvSpPr>
          <p:cNvPr id="92" name="Google Shape;92;p7"/>
          <p:cNvSpPr txBox="1"/>
          <p:nvPr>
            <p:ph idx="2" type="body"/>
          </p:nvPr>
        </p:nvSpPr>
        <p:spPr>
          <a:xfrm>
            <a:off x="9241718" y="4983500"/>
            <a:ext cx="5418000" cy="3951300"/>
          </a:xfrm>
          <a:prstGeom prst="rect">
            <a:avLst/>
          </a:prstGeom>
          <a:noFill/>
          <a:ln>
            <a:noFill/>
          </a:ln>
        </p:spPr>
        <p:txBody>
          <a:bodyPr anchorCtr="0" anchor="t" bIns="45700" lIns="91425" spcFirstLastPara="1" rIns="91425" wrap="square" tIns="45700">
            <a:normAutofit/>
          </a:bodyPr>
          <a:lstStyle>
            <a:lvl1pPr indent="-368300" lvl="0" marL="457200" algn="l">
              <a:spcBef>
                <a:spcPts val="480"/>
              </a:spcBef>
              <a:spcAft>
                <a:spcPts val="0"/>
              </a:spcAft>
              <a:buClr>
                <a:schemeClr val="dk1"/>
              </a:buClr>
              <a:buSzPts val="2200"/>
              <a:buChar char="•"/>
              <a:defRPr/>
            </a:lvl1pPr>
            <a:lvl2pPr indent="-368300" lvl="1" marL="914400" algn="l">
              <a:spcBef>
                <a:spcPts val="400"/>
              </a:spcBef>
              <a:spcAft>
                <a:spcPts val="0"/>
              </a:spcAft>
              <a:buClr>
                <a:schemeClr val="dk1"/>
              </a:buClr>
              <a:buSzPts val="2200"/>
              <a:buChar char="–"/>
              <a:defRPr/>
            </a:lvl2pPr>
            <a:lvl3pPr indent="-368300" lvl="2" marL="1371600" algn="l">
              <a:spcBef>
                <a:spcPts val="360"/>
              </a:spcBef>
              <a:spcAft>
                <a:spcPts val="0"/>
              </a:spcAft>
              <a:buClr>
                <a:schemeClr val="dk1"/>
              </a:buClr>
              <a:buSzPts val="2200"/>
              <a:buChar char="•"/>
              <a:defRPr/>
            </a:lvl3pPr>
            <a:lvl4pPr indent="-368300" lvl="3" marL="1828800" algn="l">
              <a:spcBef>
                <a:spcPts val="320"/>
              </a:spcBef>
              <a:spcAft>
                <a:spcPts val="0"/>
              </a:spcAft>
              <a:buClr>
                <a:schemeClr val="dk1"/>
              </a:buClr>
              <a:buSzPts val="2200"/>
              <a:buChar char="–"/>
              <a:defRPr/>
            </a:lvl4pPr>
            <a:lvl5pPr indent="-368300" lvl="4" marL="2286000" algn="l">
              <a:spcBef>
                <a:spcPts val="320"/>
              </a:spcBef>
              <a:spcAft>
                <a:spcPts val="0"/>
              </a:spcAft>
              <a:buClr>
                <a:schemeClr val="dk1"/>
              </a:buClr>
              <a:buSzPts val="2200"/>
              <a:buChar char="»"/>
              <a:defRPr/>
            </a:lvl5pPr>
            <a:lvl6pPr indent="-368300" lvl="5" marL="2743200" algn="l">
              <a:spcBef>
                <a:spcPts val="320"/>
              </a:spcBef>
              <a:spcAft>
                <a:spcPts val="0"/>
              </a:spcAft>
              <a:buClr>
                <a:schemeClr val="dk1"/>
              </a:buClr>
              <a:buSzPts val="2200"/>
              <a:buChar char="•"/>
              <a:defRPr/>
            </a:lvl6pPr>
            <a:lvl7pPr indent="-368300" lvl="6" marL="3200400" algn="l">
              <a:spcBef>
                <a:spcPts val="320"/>
              </a:spcBef>
              <a:spcAft>
                <a:spcPts val="0"/>
              </a:spcAft>
              <a:buClr>
                <a:schemeClr val="dk1"/>
              </a:buClr>
              <a:buSzPts val="2200"/>
              <a:buChar char="•"/>
              <a:defRPr/>
            </a:lvl7pPr>
            <a:lvl8pPr indent="-368300" lvl="7" marL="3657600" algn="l">
              <a:spcBef>
                <a:spcPts val="320"/>
              </a:spcBef>
              <a:spcAft>
                <a:spcPts val="0"/>
              </a:spcAft>
              <a:buClr>
                <a:schemeClr val="dk1"/>
              </a:buClr>
              <a:buSzPts val="2200"/>
              <a:buChar char="•"/>
              <a:defRPr/>
            </a:lvl8pPr>
            <a:lvl9pPr indent="-368300" lvl="8" marL="4114800" algn="l">
              <a:spcBef>
                <a:spcPts val="320"/>
              </a:spcBef>
              <a:spcAft>
                <a:spcPts val="0"/>
              </a:spcAft>
              <a:buClr>
                <a:schemeClr val="dk1"/>
              </a:buClr>
              <a:buSzPts val="2200"/>
              <a:buChar char="•"/>
              <a:defRPr/>
            </a:lvl9pPr>
          </a:lstStyle>
          <a:p/>
        </p:txBody>
      </p:sp>
      <p:grpSp>
        <p:nvGrpSpPr>
          <p:cNvPr id="93" name="Google Shape;93;p7"/>
          <p:cNvGrpSpPr/>
          <p:nvPr/>
        </p:nvGrpSpPr>
        <p:grpSpPr>
          <a:xfrm>
            <a:off x="16496692" y="419921"/>
            <a:ext cx="1199980" cy="278039"/>
            <a:chOff x="0" y="0"/>
            <a:chExt cx="1599973" cy="370718"/>
          </a:xfrm>
        </p:grpSpPr>
        <p:grpSp>
          <p:nvGrpSpPr>
            <p:cNvPr id="94" name="Google Shape;94;p7"/>
            <p:cNvGrpSpPr/>
            <p:nvPr/>
          </p:nvGrpSpPr>
          <p:grpSpPr>
            <a:xfrm>
              <a:off x="0" y="0"/>
              <a:ext cx="370718" cy="370718"/>
              <a:chOff x="0" y="0"/>
              <a:chExt cx="812800" cy="812800"/>
            </a:xfrm>
          </p:grpSpPr>
          <p:sp>
            <p:nvSpPr>
              <p:cNvPr id="95" name="Google Shape;95;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7"/>
            <p:cNvGrpSpPr/>
            <p:nvPr/>
          </p:nvGrpSpPr>
          <p:grpSpPr>
            <a:xfrm>
              <a:off x="614628" y="0"/>
              <a:ext cx="370718" cy="370718"/>
              <a:chOff x="0" y="0"/>
              <a:chExt cx="812800" cy="812800"/>
            </a:xfrm>
          </p:grpSpPr>
          <p:sp>
            <p:nvSpPr>
              <p:cNvPr id="98" name="Google Shape;98;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 name="Google Shape;100;p7"/>
            <p:cNvGrpSpPr/>
            <p:nvPr/>
          </p:nvGrpSpPr>
          <p:grpSpPr>
            <a:xfrm>
              <a:off x="1229255" y="0"/>
              <a:ext cx="370718" cy="370718"/>
              <a:chOff x="0" y="0"/>
              <a:chExt cx="812800" cy="812800"/>
            </a:xfrm>
          </p:grpSpPr>
          <p:sp>
            <p:nvSpPr>
              <p:cNvPr id="101" name="Google Shape;101;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03" name="Google Shape;103;p7"/>
          <p:cNvGrpSpPr/>
          <p:nvPr/>
        </p:nvGrpSpPr>
        <p:grpSpPr>
          <a:xfrm>
            <a:off x="16998584" y="2375736"/>
            <a:ext cx="2578852" cy="2578852"/>
            <a:chOff x="0" y="0"/>
            <a:chExt cx="812800" cy="812800"/>
          </a:xfrm>
        </p:grpSpPr>
        <p:sp>
          <p:nvSpPr>
            <p:cNvPr id="104" name="Google Shape;104;p7"/>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105" name="Google Shape;105;p7"/>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7"/>
          <p:cNvGrpSpPr/>
          <p:nvPr/>
        </p:nvGrpSpPr>
        <p:grpSpPr>
          <a:xfrm>
            <a:off x="-1289416" y="6679469"/>
            <a:ext cx="2578852" cy="2578852"/>
            <a:chOff x="0" y="0"/>
            <a:chExt cx="812800" cy="812800"/>
          </a:xfrm>
        </p:grpSpPr>
        <p:sp>
          <p:nvSpPr>
            <p:cNvPr id="107" name="Google Shape;107;p7"/>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108" name="Google Shape;108;p7"/>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9" name="Google Shape;109;p7"/>
          <p:cNvGrpSpPr/>
          <p:nvPr/>
        </p:nvGrpSpPr>
        <p:grpSpPr>
          <a:xfrm rot="5477459">
            <a:off x="17086979" y="6686315"/>
            <a:ext cx="616909" cy="616909"/>
            <a:chOff x="0" y="0"/>
            <a:chExt cx="812800" cy="812800"/>
          </a:xfrm>
        </p:grpSpPr>
        <p:sp>
          <p:nvSpPr>
            <p:cNvPr id="110" name="Google Shape;110;p7"/>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111" name="Google Shape;111;p7"/>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8"/>
          <p:cNvSpPr txBox="1"/>
          <p:nvPr>
            <p:ph type="title"/>
          </p:nvPr>
        </p:nvSpPr>
        <p:spPr>
          <a:xfrm>
            <a:off x="1066325" y="1509750"/>
            <a:ext cx="146706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4" name="Google Shape;114;p8"/>
          <p:cNvGrpSpPr/>
          <p:nvPr/>
        </p:nvGrpSpPr>
        <p:grpSpPr>
          <a:xfrm>
            <a:off x="16496692" y="419921"/>
            <a:ext cx="1199980" cy="278039"/>
            <a:chOff x="0" y="0"/>
            <a:chExt cx="1599973" cy="370718"/>
          </a:xfrm>
        </p:grpSpPr>
        <p:grpSp>
          <p:nvGrpSpPr>
            <p:cNvPr id="115" name="Google Shape;115;p8"/>
            <p:cNvGrpSpPr/>
            <p:nvPr/>
          </p:nvGrpSpPr>
          <p:grpSpPr>
            <a:xfrm>
              <a:off x="0" y="0"/>
              <a:ext cx="370718" cy="370718"/>
              <a:chOff x="0" y="0"/>
              <a:chExt cx="812800" cy="812800"/>
            </a:xfrm>
          </p:grpSpPr>
          <p:sp>
            <p:nvSpPr>
              <p:cNvPr id="116" name="Google Shape;116;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8" name="Google Shape;118;p8"/>
            <p:cNvGrpSpPr/>
            <p:nvPr/>
          </p:nvGrpSpPr>
          <p:grpSpPr>
            <a:xfrm>
              <a:off x="614628" y="0"/>
              <a:ext cx="370718" cy="370718"/>
              <a:chOff x="0" y="0"/>
              <a:chExt cx="812800" cy="812800"/>
            </a:xfrm>
          </p:grpSpPr>
          <p:sp>
            <p:nvSpPr>
              <p:cNvPr id="119" name="Google Shape;119;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8"/>
            <p:cNvGrpSpPr/>
            <p:nvPr/>
          </p:nvGrpSpPr>
          <p:grpSpPr>
            <a:xfrm>
              <a:off x="1229255" y="0"/>
              <a:ext cx="370718" cy="370718"/>
              <a:chOff x="0" y="0"/>
              <a:chExt cx="812800" cy="812800"/>
            </a:xfrm>
          </p:grpSpPr>
          <p:sp>
            <p:nvSpPr>
              <p:cNvPr id="122" name="Google Shape;122;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24" name="Google Shape;124;p8"/>
          <p:cNvGrpSpPr/>
          <p:nvPr/>
        </p:nvGrpSpPr>
        <p:grpSpPr>
          <a:xfrm>
            <a:off x="4274242" y="8624167"/>
            <a:ext cx="2578852" cy="2578852"/>
            <a:chOff x="0" y="0"/>
            <a:chExt cx="812800" cy="812800"/>
          </a:xfrm>
        </p:grpSpPr>
        <p:sp>
          <p:nvSpPr>
            <p:cNvPr id="125" name="Google Shape;125;p8"/>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126" name="Google Shape;126;p8"/>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 name="Google Shape;127;p8"/>
          <p:cNvGrpSpPr/>
          <p:nvPr/>
        </p:nvGrpSpPr>
        <p:grpSpPr>
          <a:xfrm rot="5477459">
            <a:off x="15872912" y="1719355"/>
            <a:ext cx="616909" cy="616909"/>
            <a:chOff x="0" y="0"/>
            <a:chExt cx="812800" cy="812800"/>
          </a:xfrm>
        </p:grpSpPr>
        <p:sp>
          <p:nvSpPr>
            <p:cNvPr id="128" name="Google Shape;128;p8"/>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129" name="Google Shape;129;p8"/>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0" name="Shape 130"/>
        <p:cNvGrpSpPr/>
        <p:nvPr/>
      </p:nvGrpSpPr>
      <p:grpSpPr>
        <a:xfrm>
          <a:off x="0" y="0"/>
          <a:ext cx="0" cy="0"/>
          <a:chOff x="0" y="0"/>
          <a:chExt cx="0" cy="0"/>
        </a:xfrm>
      </p:grpSpPr>
      <p:sp>
        <p:nvSpPr>
          <p:cNvPr id="131" name="Google Shape;131;p9"/>
          <p:cNvSpPr txBox="1"/>
          <p:nvPr>
            <p:ph type="title"/>
          </p:nvPr>
        </p:nvSpPr>
        <p:spPr>
          <a:xfrm>
            <a:off x="1075200" y="2591125"/>
            <a:ext cx="16887000" cy="11619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0800"/>
              <a:buNone/>
              <a:defRPr/>
            </a:lvl1pPr>
            <a:lvl2pPr lvl="1">
              <a:spcBef>
                <a:spcPts val="0"/>
              </a:spcBef>
              <a:spcAft>
                <a:spcPts val="0"/>
              </a:spcAft>
              <a:buSzPts val="10800"/>
              <a:buFont typeface="Anton"/>
              <a:buNone/>
              <a:defRPr sz="10800">
                <a:latin typeface="Anton"/>
                <a:ea typeface="Anton"/>
                <a:cs typeface="Anton"/>
                <a:sym typeface="Anton"/>
              </a:defRPr>
            </a:lvl2pPr>
            <a:lvl3pPr lvl="2">
              <a:spcBef>
                <a:spcPts val="0"/>
              </a:spcBef>
              <a:spcAft>
                <a:spcPts val="0"/>
              </a:spcAft>
              <a:buSzPts val="10800"/>
              <a:buFont typeface="Anton"/>
              <a:buNone/>
              <a:defRPr sz="10800">
                <a:latin typeface="Anton"/>
                <a:ea typeface="Anton"/>
                <a:cs typeface="Anton"/>
                <a:sym typeface="Anton"/>
              </a:defRPr>
            </a:lvl3pPr>
            <a:lvl4pPr lvl="3">
              <a:spcBef>
                <a:spcPts val="0"/>
              </a:spcBef>
              <a:spcAft>
                <a:spcPts val="0"/>
              </a:spcAft>
              <a:buSzPts val="10800"/>
              <a:buFont typeface="Anton"/>
              <a:buNone/>
              <a:defRPr sz="10800">
                <a:latin typeface="Anton"/>
                <a:ea typeface="Anton"/>
                <a:cs typeface="Anton"/>
                <a:sym typeface="Anton"/>
              </a:defRPr>
            </a:lvl4pPr>
            <a:lvl5pPr lvl="4">
              <a:spcBef>
                <a:spcPts val="0"/>
              </a:spcBef>
              <a:spcAft>
                <a:spcPts val="0"/>
              </a:spcAft>
              <a:buSzPts val="10800"/>
              <a:buFont typeface="Anton"/>
              <a:buNone/>
              <a:defRPr sz="10800">
                <a:latin typeface="Anton"/>
                <a:ea typeface="Anton"/>
                <a:cs typeface="Anton"/>
                <a:sym typeface="Anton"/>
              </a:defRPr>
            </a:lvl5pPr>
            <a:lvl6pPr lvl="5">
              <a:spcBef>
                <a:spcPts val="0"/>
              </a:spcBef>
              <a:spcAft>
                <a:spcPts val="0"/>
              </a:spcAft>
              <a:buSzPts val="10800"/>
              <a:buFont typeface="Anton"/>
              <a:buNone/>
              <a:defRPr sz="10800">
                <a:latin typeface="Anton"/>
                <a:ea typeface="Anton"/>
                <a:cs typeface="Anton"/>
                <a:sym typeface="Anton"/>
              </a:defRPr>
            </a:lvl6pPr>
            <a:lvl7pPr lvl="6">
              <a:spcBef>
                <a:spcPts val="0"/>
              </a:spcBef>
              <a:spcAft>
                <a:spcPts val="0"/>
              </a:spcAft>
              <a:buSzPts val="10800"/>
              <a:buFont typeface="Anton"/>
              <a:buNone/>
              <a:defRPr sz="10800">
                <a:latin typeface="Anton"/>
                <a:ea typeface="Anton"/>
                <a:cs typeface="Anton"/>
                <a:sym typeface="Anton"/>
              </a:defRPr>
            </a:lvl7pPr>
            <a:lvl8pPr lvl="7">
              <a:spcBef>
                <a:spcPts val="0"/>
              </a:spcBef>
              <a:spcAft>
                <a:spcPts val="0"/>
              </a:spcAft>
              <a:buSzPts val="10800"/>
              <a:buFont typeface="Anton"/>
              <a:buNone/>
              <a:defRPr sz="10800">
                <a:latin typeface="Anton"/>
                <a:ea typeface="Anton"/>
                <a:cs typeface="Anton"/>
                <a:sym typeface="Anton"/>
              </a:defRPr>
            </a:lvl8pPr>
            <a:lvl9pPr lvl="8">
              <a:spcBef>
                <a:spcPts val="0"/>
              </a:spcBef>
              <a:spcAft>
                <a:spcPts val="0"/>
              </a:spcAft>
              <a:buSzPts val="10800"/>
              <a:buFont typeface="Anton"/>
              <a:buNone/>
              <a:defRPr sz="10800">
                <a:latin typeface="Anton"/>
                <a:ea typeface="Anton"/>
                <a:cs typeface="Anton"/>
                <a:sym typeface="Anton"/>
              </a:defRPr>
            </a:lvl9pPr>
          </a:lstStyle>
          <a:p/>
        </p:txBody>
      </p:sp>
      <p:sp>
        <p:nvSpPr>
          <p:cNvPr id="132" name="Google Shape;132;p9"/>
          <p:cNvSpPr txBox="1"/>
          <p:nvPr>
            <p:ph idx="1" type="body"/>
          </p:nvPr>
        </p:nvSpPr>
        <p:spPr>
          <a:xfrm>
            <a:off x="8613982" y="4497500"/>
            <a:ext cx="6962700" cy="5853000"/>
          </a:xfrm>
          <a:prstGeom prst="rect">
            <a:avLst/>
          </a:prstGeom>
          <a:noFill/>
          <a:ln>
            <a:noFill/>
          </a:ln>
        </p:spPr>
        <p:txBody>
          <a:bodyPr anchorCtr="0" anchor="t" bIns="45700" lIns="91425" spcFirstLastPara="1" rIns="91425" wrap="square" tIns="45700">
            <a:normAutofit/>
          </a:bodyPr>
          <a:lstStyle>
            <a:lvl1pPr indent="-368300" lvl="0" marL="457200" algn="l">
              <a:spcBef>
                <a:spcPts val="640"/>
              </a:spcBef>
              <a:spcAft>
                <a:spcPts val="0"/>
              </a:spcAft>
              <a:buClr>
                <a:schemeClr val="dk1"/>
              </a:buClr>
              <a:buSzPts val="2200"/>
              <a:buChar char="•"/>
              <a:defRPr/>
            </a:lvl1pPr>
            <a:lvl2pPr indent="-368300" lvl="1" marL="914400" algn="l">
              <a:spcBef>
                <a:spcPts val="560"/>
              </a:spcBef>
              <a:spcAft>
                <a:spcPts val="0"/>
              </a:spcAft>
              <a:buClr>
                <a:schemeClr val="dk1"/>
              </a:buClr>
              <a:buSzPts val="2200"/>
              <a:buChar char="–"/>
              <a:defRPr/>
            </a:lvl2pPr>
            <a:lvl3pPr indent="-368300" lvl="2" marL="1371600" algn="l">
              <a:spcBef>
                <a:spcPts val="480"/>
              </a:spcBef>
              <a:spcAft>
                <a:spcPts val="0"/>
              </a:spcAft>
              <a:buClr>
                <a:schemeClr val="dk1"/>
              </a:buClr>
              <a:buSzPts val="2200"/>
              <a:buChar char="•"/>
              <a:defRPr/>
            </a:lvl3pPr>
            <a:lvl4pPr indent="-368300" lvl="3" marL="1828800" algn="l">
              <a:spcBef>
                <a:spcPts val="400"/>
              </a:spcBef>
              <a:spcAft>
                <a:spcPts val="0"/>
              </a:spcAft>
              <a:buClr>
                <a:schemeClr val="dk1"/>
              </a:buClr>
              <a:buSzPts val="2200"/>
              <a:buChar char="–"/>
              <a:defRPr/>
            </a:lvl4pPr>
            <a:lvl5pPr indent="-368300" lvl="4" marL="2286000" algn="l">
              <a:spcBef>
                <a:spcPts val="400"/>
              </a:spcBef>
              <a:spcAft>
                <a:spcPts val="0"/>
              </a:spcAft>
              <a:buClr>
                <a:schemeClr val="dk1"/>
              </a:buClr>
              <a:buSzPts val="2200"/>
              <a:buChar char="»"/>
              <a:defRPr/>
            </a:lvl5pPr>
            <a:lvl6pPr indent="-368300" lvl="5" marL="2743200" algn="l">
              <a:spcBef>
                <a:spcPts val="400"/>
              </a:spcBef>
              <a:spcAft>
                <a:spcPts val="0"/>
              </a:spcAft>
              <a:buClr>
                <a:schemeClr val="dk1"/>
              </a:buClr>
              <a:buSzPts val="2200"/>
              <a:buChar char="•"/>
              <a:defRPr/>
            </a:lvl6pPr>
            <a:lvl7pPr indent="-368300" lvl="6" marL="3200400" algn="l">
              <a:spcBef>
                <a:spcPts val="400"/>
              </a:spcBef>
              <a:spcAft>
                <a:spcPts val="0"/>
              </a:spcAft>
              <a:buClr>
                <a:schemeClr val="dk1"/>
              </a:buClr>
              <a:buSzPts val="2200"/>
              <a:buChar char="•"/>
              <a:defRPr/>
            </a:lvl7pPr>
            <a:lvl8pPr indent="-368300" lvl="7" marL="3657600" algn="l">
              <a:spcBef>
                <a:spcPts val="400"/>
              </a:spcBef>
              <a:spcAft>
                <a:spcPts val="0"/>
              </a:spcAft>
              <a:buClr>
                <a:schemeClr val="dk1"/>
              </a:buClr>
              <a:buSzPts val="2200"/>
              <a:buChar char="•"/>
              <a:defRPr/>
            </a:lvl8pPr>
            <a:lvl9pPr indent="-368300" lvl="8" marL="4114800" algn="l">
              <a:spcBef>
                <a:spcPts val="400"/>
              </a:spcBef>
              <a:spcAft>
                <a:spcPts val="0"/>
              </a:spcAft>
              <a:buClr>
                <a:schemeClr val="dk1"/>
              </a:buClr>
              <a:buSzPts val="2200"/>
              <a:buChar char="•"/>
              <a:defRPr/>
            </a:lvl9pPr>
          </a:lstStyle>
          <a:p/>
        </p:txBody>
      </p:sp>
      <p:sp>
        <p:nvSpPr>
          <p:cNvPr id="133" name="Google Shape;133;p9"/>
          <p:cNvSpPr txBox="1"/>
          <p:nvPr>
            <p:ph idx="2" type="body"/>
          </p:nvPr>
        </p:nvSpPr>
        <p:spPr>
          <a:xfrm>
            <a:off x="2049125" y="4497500"/>
            <a:ext cx="60909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2200"/>
              <a:buNone/>
              <a:defRPr/>
            </a:lvl1pPr>
            <a:lvl2pPr indent="-228600" lvl="1" marL="914400" algn="l">
              <a:spcBef>
                <a:spcPts val="240"/>
              </a:spcBef>
              <a:spcAft>
                <a:spcPts val="0"/>
              </a:spcAft>
              <a:buClr>
                <a:schemeClr val="dk1"/>
              </a:buClr>
              <a:buSzPts val="2200"/>
              <a:buNone/>
              <a:defRPr/>
            </a:lvl2pPr>
            <a:lvl3pPr indent="-228600" lvl="2" marL="1371600" algn="l">
              <a:spcBef>
                <a:spcPts val="200"/>
              </a:spcBef>
              <a:spcAft>
                <a:spcPts val="0"/>
              </a:spcAft>
              <a:buClr>
                <a:schemeClr val="dk1"/>
              </a:buClr>
              <a:buSzPts val="2200"/>
              <a:buNone/>
              <a:defRPr/>
            </a:lvl3pPr>
            <a:lvl4pPr indent="-228600" lvl="3" marL="1828800" algn="l">
              <a:spcBef>
                <a:spcPts val="180"/>
              </a:spcBef>
              <a:spcAft>
                <a:spcPts val="0"/>
              </a:spcAft>
              <a:buClr>
                <a:schemeClr val="dk1"/>
              </a:buClr>
              <a:buSzPts val="2200"/>
              <a:buNone/>
              <a:defRPr/>
            </a:lvl4pPr>
            <a:lvl5pPr indent="-228600" lvl="4" marL="2286000" algn="l">
              <a:spcBef>
                <a:spcPts val="180"/>
              </a:spcBef>
              <a:spcAft>
                <a:spcPts val="0"/>
              </a:spcAft>
              <a:buClr>
                <a:schemeClr val="dk1"/>
              </a:buClr>
              <a:buSzPts val="2200"/>
              <a:buNone/>
              <a:defRPr/>
            </a:lvl5pPr>
            <a:lvl6pPr indent="-228600" lvl="5" marL="2743200" algn="l">
              <a:spcBef>
                <a:spcPts val="180"/>
              </a:spcBef>
              <a:spcAft>
                <a:spcPts val="0"/>
              </a:spcAft>
              <a:buClr>
                <a:schemeClr val="dk1"/>
              </a:buClr>
              <a:buSzPts val="2200"/>
              <a:buNone/>
              <a:defRPr/>
            </a:lvl6pPr>
            <a:lvl7pPr indent="-228600" lvl="6" marL="3200400" algn="l">
              <a:spcBef>
                <a:spcPts val="180"/>
              </a:spcBef>
              <a:spcAft>
                <a:spcPts val="0"/>
              </a:spcAft>
              <a:buClr>
                <a:schemeClr val="dk1"/>
              </a:buClr>
              <a:buSzPts val="2200"/>
              <a:buNone/>
              <a:defRPr/>
            </a:lvl7pPr>
            <a:lvl8pPr indent="-228600" lvl="7" marL="3657600" algn="l">
              <a:spcBef>
                <a:spcPts val="180"/>
              </a:spcBef>
              <a:spcAft>
                <a:spcPts val="0"/>
              </a:spcAft>
              <a:buClr>
                <a:schemeClr val="dk1"/>
              </a:buClr>
              <a:buSzPts val="2200"/>
              <a:buNone/>
              <a:defRPr/>
            </a:lvl8pPr>
            <a:lvl9pPr indent="-228600" lvl="8" marL="4114800" algn="l">
              <a:spcBef>
                <a:spcPts val="180"/>
              </a:spcBef>
              <a:spcAft>
                <a:spcPts val="0"/>
              </a:spcAft>
              <a:buClr>
                <a:schemeClr val="dk1"/>
              </a:buClr>
              <a:buSzPts val="2200"/>
              <a:buNone/>
              <a:defRPr/>
            </a:lvl9pPr>
          </a:lstStyle>
          <a:p/>
        </p:txBody>
      </p:sp>
      <p:grpSp>
        <p:nvGrpSpPr>
          <p:cNvPr id="134" name="Google Shape;134;p9"/>
          <p:cNvGrpSpPr/>
          <p:nvPr/>
        </p:nvGrpSpPr>
        <p:grpSpPr>
          <a:xfrm>
            <a:off x="16496692" y="419921"/>
            <a:ext cx="1199980" cy="278039"/>
            <a:chOff x="0" y="0"/>
            <a:chExt cx="1599973" cy="370718"/>
          </a:xfrm>
        </p:grpSpPr>
        <p:grpSp>
          <p:nvGrpSpPr>
            <p:cNvPr id="135" name="Google Shape;135;p9"/>
            <p:cNvGrpSpPr/>
            <p:nvPr/>
          </p:nvGrpSpPr>
          <p:grpSpPr>
            <a:xfrm>
              <a:off x="0" y="0"/>
              <a:ext cx="370718" cy="370718"/>
              <a:chOff x="0" y="0"/>
              <a:chExt cx="812800" cy="812800"/>
            </a:xfrm>
          </p:grpSpPr>
          <p:sp>
            <p:nvSpPr>
              <p:cNvPr id="136" name="Google Shape;136;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8" name="Google Shape;138;p9"/>
            <p:cNvGrpSpPr/>
            <p:nvPr/>
          </p:nvGrpSpPr>
          <p:grpSpPr>
            <a:xfrm>
              <a:off x="614628" y="0"/>
              <a:ext cx="370718" cy="370718"/>
              <a:chOff x="0" y="0"/>
              <a:chExt cx="812800" cy="812800"/>
            </a:xfrm>
          </p:grpSpPr>
          <p:sp>
            <p:nvSpPr>
              <p:cNvPr id="139" name="Google Shape;139;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 name="Google Shape;141;p9"/>
            <p:cNvGrpSpPr/>
            <p:nvPr/>
          </p:nvGrpSpPr>
          <p:grpSpPr>
            <a:xfrm>
              <a:off x="1229255" y="0"/>
              <a:ext cx="370718" cy="370718"/>
              <a:chOff x="0" y="0"/>
              <a:chExt cx="812800" cy="812800"/>
            </a:xfrm>
          </p:grpSpPr>
          <p:sp>
            <p:nvSpPr>
              <p:cNvPr id="142" name="Google Shape;142;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44" name="Google Shape;144;p9"/>
          <p:cNvGrpSpPr/>
          <p:nvPr/>
        </p:nvGrpSpPr>
        <p:grpSpPr>
          <a:xfrm>
            <a:off x="16998584" y="2375736"/>
            <a:ext cx="2578852" cy="2578852"/>
            <a:chOff x="0" y="0"/>
            <a:chExt cx="812800" cy="812800"/>
          </a:xfrm>
        </p:grpSpPr>
        <p:sp>
          <p:nvSpPr>
            <p:cNvPr id="145" name="Google Shape;145;p9"/>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146" name="Google Shape;146;p9"/>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9"/>
          <p:cNvGrpSpPr/>
          <p:nvPr/>
        </p:nvGrpSpPr>
        <p:grpSpPr>
          <a:xfrm rot="5477459">
            <a:off x="17086979" y="6686315"/>
            <a:ext cx="616909" cy="616909"/>
            <a:chOff x="0" y="0"/>
            <a:chExt cx="812800" cy="812800"/>
          </a:xfrm>
        </p:grpSpPr>
        <p:sp>
          <p:nvSpPr>
            <p:cNvPr id="148" name="Google Shape;148;p9"/>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149" name="Google Shape;149;p9"/>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10"/>
          <p:cNvSpPr txBox="1"/>
          <p:nvPr>
            <p:ph type="title"/>
          </p:nvPr>
        </p:nvSpPr>
        <p:spPr>
          <a:xfrm>
            <a:off x="1064900" y="3143425"/>
            <a:ext cx="152814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0800"/>
              <a:buNone/>
              <a:defRPr/>
            </a:lvl1pPr>
            <a:lvl2pPr lvl="1">
              <a:spcBef>
                <a:spcPts val="0"/>
              </a:spcBef>
              <a:spcAft>
                <a:spcPts val="0"/>
              </a:spcAft>
              <a:buSzPts val="10800"/>
              <a:buFont typeface="Anton"/>
              <a:buNone/>
              <a:defRPr sz="10800">
                <a:latin typeface="Anton"/>
                <a:ea typeface="Anton"/>
                <a:cs typeface="Anton"/>
                <a:sym typeface="Anton"/>
              </a:defRPr>
            </a:lvl2pPr>
            <a:lvl3pPr lvl="2">
              <a:spcBef>
                <a:spcPts val="0"/>
              </a:spcBef>
              <a:spcAft>
                <a:spcPts val="0"/>
              </a:spcAft>
              <a:buSzPts val="10800"/>
              <a:buFont typeface="Anton"/>
              <a:buNone/>
              <a:defRPr sz="10800">
                <a:latin typeface="Anton"/>
                <a:ea typeface="Anton"/>
                <a:cs typeface="Anton"/>
                <a:sym typeface="Anton"/>
              </a:defRPr>
            </a:lvl3pPr>
            <a:lvl4pPr lvl="3">
              <a:spcBef>
                <a:spcPts val="0"/>
              </a:spcBef>
              <a:spcAft>
                <a:spcPts val="0"/>
              </a:spcAft>
              <a:buSzPts val="10800"/>
              <a:buFont typeface="Anton"/>
              <a:buNone/>
              <a:defRPr sz="10800">
                <a:latin typeface="Anton"/>
                <a:ea typeface="Anton"/>
                <a:cs typeface="Anton"/>
                <a:sym typeface="Anton"/>
              </a:defRPr>
            </a:lvl4pPr>
            <a:lvl5pPr lvl="4">
              <a:spcBef>
                <a:spcPts val="0"/>
              </a:spcBef>
              <a:spcAft>
                <a:spcPts val="0"/>
              </a:spcAft>
              <a:buSzPts val="10800"/>
              <a:buFont typeface="Anton"/>
              <a:buNone/>
              <a:defRPr sz="10800">
                <a:latin typeface="Anton"/>
                <a:ea typeface="Anton"/>
                <a:cs typeface="Anton"/>
                <a:sym typeface="Anton"/>
              </a:defRPr>
            </a:lvl5pPr>
            <a:lvl6pPr lvl="5">
              <a:spcBef>
                <a:spcPts val="0"/>
              </a:spcBef>
              <a:spcAft>
                <a:spcPts val="0"/>
              </a:spcAft>
              <a:buSzPts val="10800"/>
              <a:buFont typeface="Anton"/>
              <a:buNone/>
              <a:defRPr sz="10800">
                <a:latin typeface="Anton"/>
                <a:ea typeface="Anton"/>
                <a:cs typeface="Anton"/>
                <a:sym typeface="Anton"/>
              </a:defRPr>
            </a:lvl6pPr>
            <a:lvl7pPr lvl="6">
              <a:spcBef>
                <a:spcPts val="0"/>
              </a:spcBef>
              <a:spcAft>
                <a:spcPts val="0"/>
              </a:spcAft>
              <a:buSzPts val="10800"/>
              <a:buFont typeface="Anton"/>
              <a:buNone/>
              <a:defRPr sz="10800">
                <a:latin typeface="Anton"/>
                <a:ea typeface="Anton"/>
                <a:cs typeface="Anton"/>
                <a:sym typeface="Anton"/>
              </a:defRPr>
            </a:lvl7pPr>
            <a:lvl8pPr lvl="7">
              <a:spcBef>
                <a:spcPts val="0"/>
              </a:spcBef>
              <a:spcAft>
                <a:spcPts val="0"/>
              </a:spcAft>
              <a:buSzPts val="10800"/>
              <a:buFont typeface="Anton"/>
              <a:buNone/>
              <a:defRPr sz="10800">
                <a:latin typeface="Anton"/>
                <a:ea typeface="Anton"/>
                <a:cs typeface="Anton"/>
                <a:sym typeface="Anton"/>
              </a:defRPr>
            </a:lvl8pPr>
            <a:lvl9pPr lvl="8">
              <a:spcBef>
                <a:spcPts val="0"/>
              </a:spcBef>
              <a:spcAft>
                <a:spcPts val="0"/>
              </a:spcAft>
              <a:buSzPts val="10800"/>
              <a:buFont typeface="Anton"/>
              <a:buNone/>
              <a:defRPr sz="10800">
                <a:latin typeface="Anton"/>
                <a:ea typeface="Anton"/>
                <a:cs typeface="Anton"/>
                <a:sym typeface="Anton"/>
              </a:defRPr>
            </a:lvl9pPr>
          </a:lstStyle>
          <a:p/>
        </p:txBody>
      </p:sp>
      <p:sp>
        <p:nvSpPr>
          <p:cNvPr id="152" name="Google Shape;152;p10"/>
          <p:cNvSpPr/>
          <p:nvPr>
            <p:ph idx="2" type="pic"/>
          </p:nvPr>
        </p:nvSpPr>
        <p:spPr>
          <a:xfrm>
            <a:off x="11337873" y="4617500"/>
            <a:ext cx="4603500" cy="3452700"/>
          </a:xfrm>
          <a:prstGeom prst="rect">
            <a:avLst/>
          </a:prstGeom>
          <a:noFill/>
          <a:ln>
            <a:noFill/>
          </a:ln>
        </p:spPr>
      </p:sp>
      <p:sp>
        <p:nvSpPr>
          <p:cNvPr id="153" name="Google Shape;153;p10"/>
          <p:cNvSpPr txBox="1"/>
          <p:nvPr>
            <p:ph idx="1" type="body"/>
          </p:nvPr>
        </p:nvSpPr>
        <p:spPr>
          <a:xfrm>
            <a:off x="2282963" y="4978213"/>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2200"/>
              <a:buNone/>
              <a:defRPr/>
            </a:lvl1pPr>
            <a:lvl2pPr indent="-228600" lvl="1" marL="914400" algn="l">
              <a:spcBef>
                <a:spcPts val="240"/>
              </a:spcBef>
              <a:spcAft>
                <a:spcPts val="0"/>
              </a:spcAft>
              <a:buClr>
                <a:schemeClr val="dk1"/>
              </a:buClr>
              <a:buSzPts val="2200"/>
              <a:buNone/>
              <a:defRPr/>
            </a:lvl2pPr>
            <a:lvl3pPr indent="-228600" lvl="2" marL="1371600" algn="l">
              <a:spcBef>
                <a:spcPts val="200"/>
              </a:spcBef>
              <a:spcAft>
                <a:spcPts val="0"/>
              </a:spcAft>
              <a:buClr>
                <a:schemeClr val="dk1"/>
              </a:buClr>
              <a:buSzPts val="2200"/>
              <a:buNone/>
              <a:defRPr/>
            </a:lvl3pPr>
            <a:lvl4pPr indent="-228600" lvl="3" marL="1828800" algn="l">
              <a:spcBef>
                <a:spcPts val="180"/>
              </a:spcBef>
              <a:spcAft>
                <a:spcPts val="0"/>
              </a:spcAft>
              <a:buClr>
                <a:schemeClr val="dk1"/>
              </a:buClr>
              <a:buSzPts val="2200"/>
              <a:buNone/>
              <a:defRPr/>
            </a:lvl4pPr>
            <a:lvl5pPr indent="-228600" lvl="4" marL="2286000" algn="l">
              <a:spcBef>
                <a:spcPts val="180"/>
              </a:spcBef>
              <a:spcAft>
                <a:spcPts val="0"/>
              </a:spcAft>
              <a:buClr>
                <a:schemeClr val="dk1"/>
              </a:buClr>
              <a:buSzPts val="2200"/>
              <a:buNone/>
              <a:defRPr/>
            </a:lvl5pPr>
            <a:lvl6pPr indent="-228600" lvl="5" marL="2743200" algn="l">
              <a:spcBef>
                <a:spcPts val="180"/>
              </a:spcBef>
              <a:spcAft>
                <a:spcPts val="0"/>
              </a:spcAft>
              <a:buClr>
                <a:schemeClr val="dk1"/>
              </a:buClr>
              <a:buSzPts val="2200"/>
              <a:buNone/>
              <a:defRPr/>
            </a:lvl6pPr>
            <a:lvl7pPr indent="-228600" lvl="6" marL="3200400" algn="l">
              <a:spcBef>
                <a:spcPts val="180"/>
              </a:spcBef>
              <a:spcAft>
                <a:spcPts val="0"/>
              </a:spcAft>
              <a:buClr>
                <a:schemeClr val="dk1"/>
              </a:buClr>
              <a:buSzPts val="2200"/>
              <a:buNone/>
              <a:defRPr/>
            </a:lvl7pPr>
            <a:lvl8pPr indent="-228600" lvl="7" marL="3657600" algn="l">
              <a:spcBef>
                <a:spcPts val="180"/>
              </a:spcBef>
              <a:spcAft>
                <a:spcPts val="0"/>
              </a:spcAft>
              <a:buClr>
                <a:schemeClr val="dk1"/>
              </a:buClr>
              <a:buSzPts val="2200"/>
              <a:buNone/>
              <a:defRPr/>
            </a:lvl8pPr>
            <a:lvl9pPr indent="-228600" lvl="8" marL="4114800" algn="l">
              <a:spcBef>
                <a:spcPts val="180"/>
              </a:spcBef>
              <a:spcAft>
                <a:spcPts val="0"/>
              </a:spcAft>
              <a:buClr>
                <a:schemeClr val="dk1"/>
              </a:buClr>
              <a:buSzPts val="2200"/>
              <a:buNone/>
              <a:defRPr/>
            </a:lvl9pPr>
          </a:lstStyle>
          <a:p/>
        </p:txBody>
      </p:sp>
      <p:grpSp>
        <p:nvGrpSpPr>
          <p:cNvPr id="154" name="Google Shape;154;p10"/>
          <p:cNvGrpSpPr/>
          <p:nvPr/>
        </p:nvGrpSpPr>
        <p:grpSpPr>
          <a:xfrm>
            <a:off x="16496692" y="419921"/>
            <a:ext cx="1199980" cy="278039"/>
            <a:chOff x="0" y="0"/>
            <a:chExt cx="1599973" cy="370718"/>
          </a:xfrm>
        </p:grpSpPr>
        <p:grpSp>
          <p:nvGrpSpPr>
            <p:cNvPr id="155" name="Google Shape;155;p10"/>
            <p:cNvGrpSpPr/>
            <p:nvPr/>
          </p:nvGrpSpPr>
          <p:grpSpPr>
            <a:xfrm>
              <a:off x="0" y="0"/>
              <a:ext cx="370718" cy="370718"/>
              <a:chOff x="0" y="0"/>
              <a:chExt cx="812800" cy="812800"/>
            </a:xfrm>
          </p:grpSpPr>
          <p:sp>
            <p:nvSpPr>
              <p:cNvPr id="156" name="Google Shape;156;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8" name="Google Shape;158;p10"/>
            <p:cNvGrpSpPr/>
            <p:nvPr/>
          </p:nvGrpSpPr>
          <p:grpSpPr>
            <a:xfrm>
              <a:off x="614628" y="0"/>
              <a:ext cx="370718" cy="370718"/>
              <a:chOff x="0" y="0"/>
              <a:chExt cx="812800" cy="812800"/>
            </a:xfrm>
          </p:grpSpPr>
          <p:sp>
            <p:nvSpPr>
              <p:cNvPr id="159" name="Google Shape;15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0"/>
            <p:cNvGrpSpPr/>
            <p:nvPr/>
          </p:nvGrpSpPr>
          <p:grpSpPr>
            <a:xfrm>
              <a:off x="1229255" y="0"/>
              <a:ext cx="370718" cy="370718"/>
              <a:chOff x="0" y="0"/>
              <a:chExt cx="812800" cy="812800"/>
            </a:xfrm>
          </p:grpSpPr>
          <p:sp>
            <p:nvSpPr>
              <p:cNvPr id="162" name="Google Shape;162;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64" name="Google Shape;164;p10"/>
          <p:cNvGrpSpPr/>
          <p:nvPr/>
        </p:nvGrpSpPr>
        <p:grpSpPr>
          <a:xfrm rot="5477459">
            <a:off x="6961084" y="7527488"/>
            <a:ext cx="616909" cy="616909"/>
            <a:chOff x="0" y="0"/>
            <a:chExt cx="812800" cy="812800"/>
          </a:xfrm>
        </p:grpSpPr>
        <p:sp>
          <p:nvSpPr>
            <p:cNvPr id="165" name="Google Shape;165;p10"/>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166" name="Google Shape;166;p10"/>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7" name="Google Shape;167;p10"/>
          <p:cNvGrpSpPr/>
          <p:nvPr/>
        </p:nvGrpSpPr>
        <p:grpSpPr>
          <a:xfrm rot="5477459">
            <a:off x="15872912" y="8686143"/>
            <a:ext cx="616909" cy="616909"/>
            <a:chOff x="0" y="0"/>
            <a:chExt cx="812800" cy="812800"/>
          </a:xfrm>
        </p:grpSpPr>
        <p:sp>
          <p:nvSpPr>
            <p:cNvPr id="168" name="Google Shape;168;p10"/>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169" name="Google Shape;169;p10"/>
            <p:cNvSpPr txBox="1"/>
            <p:nvPr/>
          </p:nvSpPr>
          <p:spPr>
            <a:xfrm>
              <a:off x="190500" y="142875"/>
              <a:ext cx="431700" cy="479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10"/>
          <p:cNvGrpSpPr/>
          <p:nvPr/>
        </p:nvGrpSpPr>
        <p:grpSpPr>
          <a:xfrm>
            <a:off x="16998423" y="1350613"/>
            <a:ext cx="2578852" cy="2578852"/>
            <a:chOff x="0" y="0"/>
            <a:chExt cx="812800" cy="812800"/>
          </a:xfrm>
        </p:grpSpPr>
        <p:sp>
          <p:nvSpPr>
            <p:cNvPr id="171" name="Google Shape;171;p10"/>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172" name="Google Shape;172;p10"/>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3" name="Google Shape;173;p10"/>
          <p:cNvGrpSpPr/>
          <p:nvPr/>
        </p:nvGrpSpPr>
        <p:grpSpPr>
          <a:xfrm>
            <a:off x="8288918" y="8997584"/>
            <a:ext cx="2578852" cy="2578852"/>
            <a:chOff x="0" y="0"/>
            <a:chExt cx="812800" cy="812800"/>
          </a:xfrm>
        </p:grpSpPr>
        <p:sp>
          <p:nvSpPr>
            <p:cNvPr id="174" name="Google Shape;174;p10"/>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7B4A7"/>
            </a:solidFill>
            <a:ln cap="sq" cmpd="sng" w="38100">
              <a:solidFill>
                <a:srgbClr val="143C3C"/>
              </a:solidFill>
              <a:prstDash val="solid"/>
              <a:miter lim="8000"/>
              <a:headEnd len="sm" w="sm" type="none"/>
              <a:tailEnd len="sm" w="sm" type="none"/>
            </a:ln>
          </p:spPr>
        </p:sp>
        <p:sp>
          <p:nvSpPr>
            <p:cNvPr id="175" name="Google Shape;175;p10"/>
            <p:cNvSpPr txBox="1"/>
            <p:nvPr/>
          </p:nvSpPr>
          <p:spPr>
            <a:xfrm>
              <a:off x="127000" y="79375"/>
              <a:ext cx="558900" cy="606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6325" y="1509750"/>
            <a:ext cx="14670600" cy="1143000"/>
          </a:xfrm>
          <a:prstGeom prst="rect">
            <a:avLst/>
          </a:prstGeom>
          <a:noFill/>
          <a:ln>
            <a:noFill/>
          </a:ln>
        </p:spPr>
        <p:txBody>
          <a:bodyPr anchorCtr="0" anchor="ctr" bIns="45700" lIns="91425" spcFirstLastPara="1" rIns="91425" wrap="square" tIns="45700">
            <a:normAutofit/>
          </a:bodyPr>
          <a:lstStyle>
            <a:lvl1pPr lvl="0" marR="0" rtl="0">
              <a:spcBef>
                <a:spcPts val="0"/>
              </a:spcBef>
              <a:spcAft>
                <a:spcPts val="0"/>
              </a:spcAft>
              <a:buClr>
                <a:schemeClr val="accent2"/>
              </a:buClr>
              <a:buSzPts val="10800"/>
              <a:buFont typeface="Anton"/>
              <a:buNone/>
              <a:defRPr i="0" sz="10800" u="none" cap="none" strike="noStrike">
                <a:solidFill>
                  <a:schemeClr val="accent2"/>
                </a:solidFill>
                <a:latin typeface="Anton"/>
                <a:ea typeface="Anton"/>
                <a:cs typeface="Anton"/>
                <a:sym typeface="Anto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029200" y="4425725"/>
            <a:ext cx="8229600" cy="45261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64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1pPr>
            <a:lvl2pPr indent="-368300" lvl="1" marL="914400" marR="0" rtl="0" algn="l">
              <a:spcBef>
                <a:spcPts val="56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2pPr>
            <a:lvl3pPr indent="-368300" lvl="2" marL="1371600" marR="0" rtl="0" algn="l">
              <a:spcBef>
                <a:spcPts val="48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3pPr>
            <a:lvl4pPr indent="-368300" lvl="3" marL="1828800" marR="0" rtl="0" algn="l">
              <a:spcBef>
                <a:spcPts val="40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4pPr>
            <a:lvl5pPr indent="-368300" lvl="4" marL="2286000" marR="0" rtl="0" algn="l">
              <a:spcBef>
                <a:spcPts val="40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5pPr>
            <a:lvl6pPr indent="-368300" lvl="5" marL="2743200" marR="0" rtl="0" algn="l">
              <a:spcBef>
                <a:spcPts val="40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6pPr>
            <a:lvl7pPr indent="-368300" lvl="6" marL="3200400" marR="0" rtl="0" algn="l">
              <a:spcBef>
                <a:spcPts val="40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7pPr>
            <a:lvl8pPr indent="-368300" lvl="7" marL="3657600" marR="0" rtl="0" algn="l">
              <a:spcBef>
                <a:spcPts val="40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8pPr>
            <a:lvl9pPr indent="-368300" lvl="8" marL="4114800" marR="0" rtl="0" algn="l">
              <a:spcBef>
                <a:spcPts val="400"/>
              </a:spcBef>
              <a:spcAft>
                <a:spcPts val="0"/>
              </a:spcAft>
              <a:buClr>
                <a:schemeClr val="dk1"/>
              </a:buClr>
              <a:buSzPts val="2200"/>
              <a:buFont typeface="Anton"/>
              <a:buChar char="•"/>
              <a:defRPr i="0" sz="2200" u="none" cap="none" strike="noStrike">
                <a:solidFill>
                  <a:schemeClr val="dk1"/>
                </a:solidFill>
                <a:latin typeface="Anton"/>
                <a:ea typeface="Anton"/>
                <a:cs typeface="Anton"/>
                <a:sym typeface="Anto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2700000" scaled="0"/>
        </a:gradFill>
      </p:bgPr>
    </p:bg>
    <p:spTree>
      <p:nvGrpSpPr>
        <p:cNvPr id="179" name="Shape 179"/>
        <p:cNvGrpSpPr/>
        <p:nvPr/>
      </p:nvGrpSpPr>
      <p:grpSpPr>
        <a:xfrm>
          <a:off x="0" y="0"/>
          <a:ext cx="0" cy="0"/>
          <a:chOff x="0" y="0"/>
          <a:chExt cx="0" cy="0"/>
        </a:xfrm>
      </p:grpSpPr>
      <p:pic>
        <p:nvPicPr>
          <p:cNvPr id="180" name="Google Shape;180;p11"/>
          <p:cNvPicPr preferRelativeResize="0"/>
          <p:nvPr/>
        </p:nvPicPr>
        <p:blipFill>
          <a:blip r:embed="rId3">
            <a:alphaModFix/>
          </a:blip>
          <a:stretch>
            <a:fillRect/>
          </a:stretch>
        </p:blipFill>
        <p:spPr>
          <a:xfrm>
            <a:off x="9021049" y="851106"/>
            <a:ext cx="8238249" cy="8299218"/>
          </a:xfrm>
          <a:prstGeom prst="rect">
            <a:avLst/>
          </a:prstGeom>
          <a:noFill/>
          <a:ln>
            <a:noFill/>
          </a:ln>
        </p:spPr>
      </p:pic>
      <p:grpSp>
        <p:nvGrpSpPr>
          <p:cNvPr id="181" name="Google Shape;181;p11"/>
          <p:cNvGrpSpPr/>
          <p:nvPr/>
        </p:nvGrpSpPr>
        <p:grpSpPr>
          <a:xfrm>
            <a:off x="789674" y="346765"/>
            <a:ext cx="7539304" cy="9290257"/>
            <a:chOff x="0" y="-47625"/>
            <a:chExt cx="1985660" cy="2446817"/>
          </a:xfrm>
        </p:grpSpPr>
        <p:sp>
          <p:nvSpPr>
            <p:cNvPr id="182" name="Google Shape;182;p11"/>
            <p:cNvSpPr/>
            <p:nvPr/>
          </p:nvSpPr>
          <p:spPr>
            <a:xfrm>
              <a:off x="0" y="0"/>
              <a:ext cx="1985660" cy="2399192"/>
            </a:xfrm>
            <a:custGeom>
              <a:rect b="b" l="l" r="r" t="t"/>
              <a:pathLst>
                <a:path extrusionOk="0" h="2399192" w="1985660">
                  <a:moveTo>
                    <a:pt x="52371" y="0"/>
                  </a:moveTo>
                  <a:lnTo>
                    <a:pt x="1933290" y="0"/>
                  </a:lnTo>
                  <a:cubicBezTo>
                    <a:pt x="1947179" y="0"/>
                    <a:pt x="1960500" y="5518"/>
                    <a:pt x="1970321" y="15339"/>
                  </a:cubicBezTo>
                  <a:cubicBezTo>
                    <a:pt x="1980143" y="25160"/>
                    <a:pt x="1985660" y="38481"/>
                    <a:pt x="1985660" y="52371"/>
                  </a:cubicBezTo>
                  <a:lnTo>
                    <a:pt x="1985660" y="2346821"/>
                  </a:lnTo>
                  <a:cubicBezTo>
                    <a:pt x="1985660" y="2360711"/>
                    <a:pt x="1980143" y="2374031"/>
                    <a:pt x="1970321" y="2383853"/>
                  </a:cubicBezTo>
                  <a:cubicBezTo>
                    <a:pt x="1960500" y="2393674"/>
                    <a:pt x="1947179" y="2399192"/>
                    <a:pt x="1933290" y="2399192"/>
                  </a:cubicBezTo>
                  <a:lnTo>
                    <a:pt x="52371" y="2399192"/>
                  </a:lnTo>
                  <a:cubicBezTo>
                    <a:pt x="38481" y="2399192"/>
                    <a:pt x="25160" y="2393674"/>
                    <a:pt x="15339" y="2383853"/>
                  </a:cubicBezTo>
                  <a:cubicBezTo>
                    <a:pt x="5518" y="2374031"/>
                    <a:pt x="0" y="2360711"/>
                    <a:pt x="0" y="2346821"/>
                  </a:cubicBezTo>
                  <a:lnTo>
                    <a:pt x="0" y="52371"/>
                  </a:lnTo>
                  <a:cubicBezTo>
                    <a:pt x="0" y="38481"/>
                    <a:pt x="5518" y="25160"/>
                    <a:pt x="15339" y="15339"/>
                  </a:cubicBezTo>
                  <a:cubicBezTo>
                    <a:pt x="25160" y="5518"/>
                    <a:pt x="38481" y="0"/>
                    <a:pt x="52371" y="0"/>
                  </a:cubicBezTo>
                  <a:close/>
                </a:path>
              </a:pathLst>
            </a:custGeom>
            <a:solidFill>
              <a:srgbClr val="94DDDE"/>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txBox="1"/>
            <p:nvPr/>
          </p:nvSpPr>
          <p:spPr>
            <a:xfrm>
              <a:off x="0" y="-47625"/>
              <a:ext cx="1985660" cy="244681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4" name="Google Shape;184;p11"/>
          <p:cNvSpPr txBox="1"/>
          <p:nvPr/>
        </p:nvSpPr>
        <p:spPr>
          <a:xfrm>
            <a:off x="1187592" y="1400383"/>
            <a:ext cx="6743400" cy="4560000"/>
          </a:xfrm>
          <a:prstGeom prst="rect">
            <a:avLst/>
          </a:prstGeom>
          <a:noFill/>
          <a:ln>
            <a:noFill/>
          </a:ln>
        </p:spPr>
        <p:txBody>
          <a:bodyPr anchorCtr="0" anchor="t" bIns="0" lIns="0" spcFirstLastPara="1" rIns="0" wrap="square" tIns="0">
            <a:spAutoFit/>
          </a:bodyPr>
          <a:lstStyle/>
          <a:p>
            <a:pPr indent="0" lvl="0" marL="0" marR="0" rtl="0" algn="l">
              <a:lnSpc>
                <a:spcPct val="111004"/>
              </a:lnSpc>
              <a:spcBef>
                <a:spcPts val="0"/>
              </a:spcBef>
              <a:spcAft>
                <a:spcPts val="0"/>
              </a:spcAft>
              <a:buNone/>
            </a:pPr>
            <a:r>
              <a:rPr lang="en-US" sz="9200">
                <a:solidFill>
                  <a:srgbClr val="143C3C"/>
                </a:solidFill>
                <a:latin typeface="Anton"/>
                <a:ea typeface="Anton"/>
                <a:cs typeface="Anton"/>
                <a:sym typeface="Anton"/>
              </a:rPr>
              <a:t>Stock Market Prediction Model</a:t>
            </a:r>
            <a:endParaRPr sz="9200"/>
          </a:p>
        </p:txBody>
      </p:sp>
      <p:grpSp>
        <p:nvGrpSpPr>
          <p:cNvPr id="185" name="Google Shape;185;p11"/>
          <p:cNvGrpSpPr/>
          <p:nvPr/>
        </p:nvGrpSpPr>
        <p:grpSpPr>
          <a:xfrm>
            <a:off x="4982034" y="7426599"/>
            <a:ext cx="1826094" cy="870412"/>
            <a:chOff x="0" y="0"/>
            <a:chExt cx="1281193" cy="610684"/>
          </a:xfrm>
        </p:grpSpPr>
        <p:sp>
          <p:nvSpPr>
            <p:cNvPr id="186" name="Google Shape;186;p11"/>
            <p:cNvSpPr/>
            <p:nvPr/>
          </p:nvSpPr>
          <p:spPr>
            <a:xfrm>
              <a:off x="0" y="0"/>
              <a:ext cx="1281193" cy="610684"/>
            </a:xfrm>
            <a:custGeom>
              <a:rect b="b" l="l" r="r" t="t"/>
              <a:pathLst>
                <a:path extrusionOk="0" h="610684" w="1281193">
                  <a:moveTo>
                    <a:pt x="1281193" y="305342"/>
                  </a:moveTo>
                  <a:lnTo>
                    <a:pt x="874793" y="0"/>
                  </a:lnTo>
                  <a:lnTo>
                    <a:pt x="874793" y="203200"/>
                  </a:lnTo>
                  <a:lnTo>
                    <a:pt x="0" y="203200"/>
                  </a:lnTo>
                  <a:lnTo>
                    <a:pt x="0" y="407484"/>
                  </a:lnTo>
                  <a:lnTo>
                    <a:pt x="874793" y="407484"/>
                  </a:lnTo>
                  <a:lnTo>
                    <a:pt x="874793" y="610684"/>
                  </a:lnTo>
                  <a:lnTo>
                    <a:pt x="1281193" y="305342"/>
                  </a:lnTo>
                  <a:close/>
                </a:path>
              </a:pathLst>
            </a:custGeom>
            <a:solidFill>
              <a:srgbClr val="F7B4A7"/>
            </a:solidFill>
            <a:ln cap="sq" cmpd="sng" w="38100">
              <a:solidFill>
                <a:srgbClr val="143C3C"/>
              </a:solidFill>
              <a:prstDash val="solid"/>
              <a:miter lim="8000"/>
              <a:headEnd len="sm" w="sm" type="none"/>
              <a:tailEnd len="sm" w="sm" type="none"/>
            </a:ln>
          </p:spPr>
        </p:sp>
        <p:sp>
          <p:nvSpPr>
            <p:cNvPr id="187" name="Google Shape;187;p11"/>
            <p:cNvSpPr txBox="1"/>
            <p:nvPr/>
          </p:nvSpPr>
          <p:spPr>
            <a:xfrm>
              <a:off x="0" y="155575"/>
              <a:ext cx="1179593" cy="25190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8" name="Google Shape;188;p11"/>
          <p:cNvGrpSpPr/>
          <p:nvPr/>
        </p:nvGrpSpPr>
        <p:grpSpPr>
          <a:xfrm>
            <a:off x="16496692" y="419921"/>
            <a:ext cx="1199962" cy="278020"/>
            <a:chOff x="0" y="0"/>
            <a:chExt cx="1599949" cy="370694"/>
          </a:xfrm>
        </p:grpSpPr>
        <p:grpSp>
          <p:nvGrpSpPr>
            <p:cNvPr id="189" name="Google Shape;189;p11"/>
            <p:cNvGrpSpPr/>
            <p:nvPr/>
          </p:nvGrpSpPr>
          <p:grpSpPr>
            <a:xfrm>
              <a:off x="0" y="0"/>
              <a:ext cx="370694" cy="370694"/>
              <a:chOff x="0" y="0"/>
              <a:chExt cx="812800" cy="812800"/>
            </a:xfrm>
          </p:grpSpPr>
          <p:sp>
            <p:nvSpPr>
              <p:cNvPr id="190" name="Google Shape;190;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11"/>
            <p:cNvGrpSpPr/>
            <p:nvPr/>
          </p:nvGrpSpPr>
          <p:grpSpPr>
            <a:xfrm>
              <a:off x="614628" y="0"/>
              <a:ext cx="370694" cy="370694"/>
              <a:chOff x="0" y="0"/>
              <a:chExt cx="812800" cy="812800"/>
            </a:xfrm>
          </p:grpSpPr>
          <p:sp>
            <p:nvSpPr>
              <p:cNvPr id="193" name="Google Shape;193;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11"/>
            <p:cNvGrpSpPr/>
            <p:nvPr/>
          </p:nvGrpSpPr>
          <p:grpSpPr>
            <a:xfrm>
              <a:off x="1229255" y="0"/>
              <a:ext cx="370694" cy="370694"/>
              <a:chOff x="0" y="0"/>
              <a:chExt cx="812800" cy="812800"/>
            </a:xfrm>
          </p:grpSpPr>
          <p:sp>
            <p:nvSpPr>
              <p:cNvPr id="196" name="Google Shape;196;p1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98" name="Google Shape;198;p11"/>
          <p:cNvGrpSpPr/>
          <p:nvPr/>
        </p:nvGrpSpPr>
        <p:grpSpPr>
          <a:xfrm>
            <a:off x="1028700" y="6990669"/>
            <a:ext cx="6321144" cy="1561665"/>
            <a:chOff x="0" y="-47625"/>
            <a:chExt cx="1664817" cy="411300"/>
          </a:xfrm>
        </p:grpSpPr>
        <p:sp>
          <p:nvSpPr>
            <p:cNvPr id="199" name="Google Shape;199;p11"/>
            <p:cNvSpPr/>
            <p:nvPr/>
          </p:nvSpPr>
          <p:spPr>
            <a:xfrm>
              <a:off x="0" y="0"/>
              <a:ext cx="1664817" cy="363619"/>
            </a:xfrm>
            <a:custGeom>
              <a:rect b="b" l="l" r="r" t="t"/>
              <a:pathLst>
                <a:path extrusionOk="0" h="363619" w="1664817">
                  <a:moveTo>
                    <a:pt x="62463" y="0"/>
                  </a:moveTo>
                  <a:lnTo>
                    <a:pt x="1602354" y="0"/>
                  </a:lnTo>
                  <a:cubicBezTo>
                    <a:pt x="1636851" y="0"/>
                    <a:pt x="1664817" y="27966"/>
                    <a:pt x="1664817" y="62463"/>
                  </a:cubicBezTo>
                  <a:lnTo>
                    <a:pt x="1664817" y="301156"/>
                  </a:lnTo>
                  <a:cubicBezTo>
                    <a:pt x="1664817" y="335654"/>
                    <a:pt x="1636851" y="363619"/>
                    <a:pt x="1602354" y="363619"/>
                  </a:cubicBezTo>
                  <a:lnTo>
                    <a:pt x="62463" y="363619"/>
                  </a:lnTo>
                  <a:cubicBezTo>
                    <a:pt x="27966" y="363619"/>
                    <a:pt x="0" y="335654"/>
                    <a:pt x="0" y="301156"/>
                  </a:cubicBezTo>
                  <a:lnTo>
                    <a:pt x="0" y="62463"/>
                  </a:lnTo>
                  <a:cubicBezTo>
                    <a:pt x="0" y="27966"/>
                    <a:pt x="27966" y="0"/>
                    <a:pt x="62463" y="0"/>
                  </a:cubicBezTo>
                  <a:close/>
                </a:path>
              </a:pathLst>
            </a:custGeom>
            <a:solidFill>
              <a:srgbClr val="F0ABC1"/>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txBox="1"/>
            <p:nvPr/>
          </p:nvSpPr>
          <p:spPr>
            <a:xfrm>
              <a:off x="0" y="-47625"/>
              <a:ext cx="1664700" cy="4113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11"/>
          <p:cNvGrpSpPr/>
          <p:nvPr/>
        </p:nvGrpSpPr>
        <p:grpSpPr>
          <a:xfrm>
            <a:off x="9295941" y="-1289416"/>
            <a:ext cx="2578831" cy="2578831"/>
            <a:chOff x="0" y="0"/>
            <a:chExt cx="812800" cy="812800"/>
          </a:xfrm>
        </p:grpSpPr>
        <p:sp>
          <p:nvSpPr>
            <p:cNvPr id="202" name="Google Shape;202;p11"/>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203" name="Google Shape;203;p11"/>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4" name="Google Shape;204;p11"/>
          <p:cNvGrpSpPr/>
          <p:nvPr/>
        </p:nvGrpSpPr>
        <p:grpSpPr>
          <a:xfrm>
            <a:off x="16998584" y="7007595"/>
            <a:ext cx="2578831" cy="2578831"/>
            <a:chOff x="0" y="0"/>
            <a:chExt cx="812800" cy="812800"/>
          </a:xfrm>
        </p:grpSpPr>
        <p:sp>
          <p:nvSpPr>
            <p:cNvPr id="205" name="Google Shape;205;p11"/>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7B4A7"/>
            </a:solidFill>
            <a:ln cap="sq" cmpd="sng" w="38100">
              <a:solidFill>
                <a:srgbClr val="143C3C"/>
              </a:solidFill>
              <a:prstDash val="solid"/>
              <a:miter lim="8000"/>
              <a:headEnd len="sm" w="sm" type="none"/>
              <a:tailEnd len="sm" w="sm" type="none"/>
            </a:ln>
          </p:spPr>
        </p:sp>
        <p:sp>
          <p:nvSpPr>
            <p:cNvPr id="206" name="Google Shape;206;p11"/>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7" name="Google Shape;207;p11"/>
          <p:cNvGrpSpPr/>
          <p:nvPr/>
        </p:nvGrpSpPr>
        <p:grpSpPr>
          <a:xfrm rot="5461448">
            <a:off x="9436985" y="3865600"/>
            <a:ext cx="616894" cy="616894"/>
            <a:chOff x="0" y="0"/>
            <a:chExt cx="812800" cy="812800"/>
          </a:xfrm>
        </p:grpSpPr>
        <p:sp>
          <p:nvSpPr>
            <p:cNvPr id="208" name="Google Shape;208;p11"/>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09" name="Google Shape;209;p11"/>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0" name="Google Shape;210;p11"/>
          <p:cNvGrpSpPr/>
          <p:nvPr/>
        </p:nvGrpSpPr>
        <p:grpSpPr>
          <a:xfrm rot="5461448">
            <a:off x="17264764" y="1779098"/>
            <a:ext cx="616894" cy="616894"/>
            <a:chOff x="0" y="0"/>
            <a:chExt cx="812800" cy="812800"/>
          </a:xfrm>
        </p:grpSpPr>
        <p:sp>
          <p:nvSpPr>
            <p:cNvPr id="211" name="Google Shape;211;p11"/>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12" name="Google Shape;212;p11"/>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3" name="Google Shape;213;p11"/>
          <p:cNvGrpSpPr/>
          <p:nvPr/>
        </p:nvGrpSpPr>
        <p:grpSpPr>
          <a:xfrm rot="5477323">
            <a:off x="15179651" y="7877522"/>
            <a:ext cx="616894" cy="616894"/>
            <a:chOff x="0" y="0"/>
            <a:chExt cx="812800" cy="812800"/>
          </a:xfrm>
        </p:grpSpPr>
        <p:sp>
          <p:nvSpPr>
            <p:cNvPr id="214" name="Google Shape;214;p11"/>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15" name="Google Shape;215;p11"/>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6" name="Google Shape;216;p11"/>
          <p:cNvGrpSpPr/>
          <p:nvPr/>
        </p:nvGrpSpPr>
        <p:grpSpPr>
          <a:xfrm rot="5400000">
            <a:off x="6355087" y="1305133"/>
            <a:ext cx="616894" cy="616894"/>
            <a:chOff x="0" y="0"/>
            <a:chExt cx="812800" cy="812800"/>
          </a:xfrm>
        </p:grpSpPr>
        <p:sp>
          <p:nvSpPr>
            <p:cNvPr id="217" name="Google Shape;217;p11"/>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18" name="Google Shape;218;p11"/>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11"/>
          <p:cNvSpPr txBox="1"/>
          <p:nvPr/>
        </p:nvSpPr>
        <p:spPr>
          <a:xfrm>
            <a:off x="1340925" y="7455450"/>
            <a:ext cx="5696700" cy="812700"/>
          </a:xfrm>
          <a:prstGeom prst="rect">
            <a:avLst/>
          </a:prstGeom>
          <a:noFill/>
          <a:ln>
            <a:noFill/>
          </a:ln>
        </p:spPr>
        <p:txBody>
          <a:bodyPr anchorCtr="0" anchor="t" bIns="0" lIns="0" spcFirstLastPara="1" rIns="0" wrap="square" tIns="0">
            <a:spAutoFit/>
          </a:bodyPr>
          <a:lstStyle/>
          <a:p>
            <a:pPr indent="0" lvl="0" marL="0" marR="0" rtl="0" algn="l">
              <a:lnSpc>
                <a:spcPct val="140003"/>
              </a:lnSpc>
              <a:spcBef>
                <a:spcPts val="0"/>
              </a:spcBef>
              <a:spcAft>
                <a:spcPts val="0"/>
              </a:spcAft>
              <a:buNone/>
            </a:pPr>
            <a:r>
              <a:rPr lang="en-US" sz="2200">
                <a:solidFill>
                  <a:srgbClr val="143C3C"/>
                </a:solidFill>
              </a:rPr>
              <a:t>Rafael Molina, Zainab Shafi, Andrea Castro, Justin Lent, Key Caughey, Christine Gorman</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0" scaled="0"/>
        </a:gradFill>
      </p:bgPr>
    </p:bg>
    <p:spTree>
      <p:nvGrpSpPr>
        <p:cNvPr id="475" name="Shape 475"/>
        <p:cNvGrpSpPr/>
        <p:nvPr/>
      </p:nvGrpSpPr>
      <p:grpSpPr>
        <a:xfrm>
          <a:off x="0" y="0"/>
          <a:ext cx="0" cy="0"/>
          <a:chOff x="0" y="0"/>
          <a:chExt cx="0" cy="0"/>
        </a:xfrm>
      </p:grpSpPr>
      <p:sp>
        <p:nvSpPr>
          <p:cNvPr id="476" name="Google Shape;476;p20"/>
          <p:cNvSpPr txBox="1"/>
          <p:nvPr/>
        </p:nvSpPr>
        <p:spPr>
          <a:xfrm>
            <a:off x="5280936" y="1061831"/>
            <a:ext cx="7726200" cy="11442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lang="en-US" sz="7433">
                <a:solidFill>
                  <a:srgbClr val="143C3C"/>
                </a:solidFill>
                <a:latin typeface="Anton"/>
                <a:ea typeface="Anton"/>
                <a:cs typeface="Anton"/>
                <a:sym typeface="Anton"/>
              </a:rPr>
              <a:t>Resources</a:t>
            </a:r>
            <a:endParaRPr/>
          </a:p>
        </p:txBody>
      </p:sp>
      <p:sp>
        <p:nvSpPr>
          <p:cNvPr id="477" name="Google Shape;477;p20"/>
          <p:cNvSpPr txBox="1"/>
          <p:nvPr/>
        </p:nvSpPr>
        <p:spPr>
          <a:xfrm>
            <a:off x="2700288" y="2929860"/>
            <a:ext cx="12651900" cy="4310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lang="en-US" sz="3500"/>
              <a:t>Sources</a:t>
            </a:r>
            <a:r>
              <a:rPr lang="en-US" sz="3500"/>
              <a:t>: </a:t>
            </a:r>
            <a:endParaRPr sz="3500"/>
          </a:p>
          <a:p>
            <a:pPr indent="0" lvl="0" marL="0" marR="0" rtl="0" algn="l">
              <a:lnSpc>
                <a:spcPct val="140018"/>
              </a:lnSpc>
              <a:spcBef>
                <a:spcPts val="0"/>
              </a:spcBef>
              <a:spcAft>
                <a:spcPts val="0"/>
              </a:spcAft>
              <a:buNone/>
            </a:pPr>
            <a:r>
              <a:rPr lang="en-US" sz="3500"/>
              <a:t>YFinance</a:t>
            </a:r>
            <a:endParaRPr sz="3500"/>
          </a:p>
          <a:p>
            <a:pPr indent="0" lvl="0" marL="0" marR="0" rtl="0" algn="l">
              <a:lnSpc>
                <a:spcPct val="140018"/>
              </a:lnSpc>
              <a:spcBef>
                <a:spcPts val="0"/>
              </a:spcBef>
              <a:spcAft>
                <a:spcPts val="0"/>
              </a:spcAft>
              <a:buNone/>
            </a:pPr>
            <a:r>
              <a:t/>
            </a:r>
            <a:endParaRPr sz="3500"/>
          </a:p>
          <a:p>
            <a:pPr indent="0" lvl="0" marL="0" marR="0" rtl="0" algn="l">
              <a:lnSpc>
                <a:spcPct val="140018"/>
              </a:lnSpc>
              <a:spcBef>
                <a:spcPts val="0"/>
              </a:spcBef>
              <a:spcAft>
                <a:spcPts val="0"/>
              </a:spcAft>
              <a:buNone/>
            </a:pPr>
            <a:r>
              <a:rPr b="1" lang="en-US" sz="3500"/>
              <a:t>Tech Stack</a:t>
            </a:r>
            <a:r>
              <a:rPr lang="en-US" sz="3500"/>
              <a:t>:</a:t>
            </a:r>
            <a:endParaRPr sz="3500"/>
          </a:p>
          <a:p>
            <a:pPr indent="0" lvl="0" marL="0" marR="0" rtl="0" algn="l">
              <a:lnSpc>
                <a:spcPct val="140018"/>
              </a:lnSpc>
              <a:spcBef>
                <a:spcPts val="0"/>
              </a:spcBef>
              <a:spcAft>
                <a:spcPts val="0"/>
              </a:spcAft>
              <a:buNone/>
            </a:pPr>
            <a:r>
              <a:rPr lang="en-US" sz="3500"/>
              <a:t>Jupyter Notebook, </a:t>
            </a:r>
            <a:r>
              <a:rPr lang="en-US" sz="3500"/>
              <a:t>Pandas</a:t>
            </a:r>
            <a:r>
              <a:rPr lang="en-US" sz="3500"/>
              <a:t>, Matplotlib, Seaborn, Javascript (plotly charts, D3), HTML, CSS, Flask  API, SQLite</a:t>
            </a:r>
            <a:endParaRPr sz="3500"/>
          </a:p>
        </p:txBody>
      </p:sp>
      <p:grpSp>
        <p:nvGrpSpPr>
          <p:cNvPr id="478" name="Google Shape;478;p20"/>
          <p:cNvGrpSpPr/>
          <p:nvPr/>
        </p:nvGrpSpPr>
        <p:grpSpPr>
          <a:xfrm rot="5477323">
            <a:off x="14960936" y="6422631"/>
            <a:ext cx="616894" cy="616894"/>
            <a:chOff x="0" y="0"/>
            <a:chExt cx="812800" cy="812800"/>
          </a:xfrm>
        </p:grpSpPr>
        <p:sp>
          <p:nvSpPr>
            <p:cNvPr id="479" name="Google Shape;479;p20"/>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80" name="Google Shape;480;p20"/>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1" name="Google Shape;481;p20"/>
          <p:cNvGrpSpPr/>
          <p:nvPr/>
        </p:nvGrpSpPr>
        <p:grpSpPr>
          <a:xfrm rot="5477323">
            <a:off x="4121487" y="1706599"/>
            <a:ext cx="616894" cy="616894"/>
            <a:chOff x="0" y="0"/>
            <a:chExt cx="812800" cy="812800"/>
          </a:xfrm>
        </p:grpSpPr>
        <p:sp>
          <p:nvSpPr>
            <p:cNvPr id="482" name="Google Shape;482;p20"/>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83" name="Google Shape;483;p20"/>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4" name="Google Shape;484;p20"/>
          <p:cNvGrpSpPr/>
          <p:nvPr/>
        </p:nvGrpSpPr>
        <p:grpSpPr>
          <a:xfrm rot="5477323">
            <a:off x="1492587" y="7759531"/>
            <a:ext cx="616894" cy="616894"/>
            <a:chOff x="0" y="0"/>
            <a:chExt cx="812800" cy="812800"/>
          </a:xfrm>
        </p:grpSpPr>
        <p:sp>
          <p:nvSpPr>
            <p:cNvPr id="485" name="Google Shape;485;p20"/>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86" name="Google Shape;486;p20"/>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7" name="Google Shape;487;p20"/>
          <p:cNvGrpSpPr/>
          <p:nvPr/>
        </p:nvGrpSpPr>
        <p:grpSpPr>
          <a:xfrm rot="5477323">
            <a:off x="16256336" y="2306076"/>
            <a:ext cx="616894" cy="616894"/>
            <a:chOff x="0" y="0"/>
            <a:chExt cx="812800" cy="812800"/>
          </a:xfrm>
        </p:grpSpPr>
        <p:sp>
          <p:nvSpPr>
            <p:cNvPr id="488" name="Google Shape;488;p20"/>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89" name="Google Shape;489;p20"/>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0" name="Google Shape;490;p20"/>
          <p:cNvGrpSpPr/>
          <p:nvPr/>
        </p:nvGrpSpPr>
        <p:grpSpPr>
          <a:xfrm>
            <a:off x="16998584" y="6731078"/>
            <a:ext cx="2578831" cy="2578831"/>
            <a:chOff x="0" y="0"/>
            <a:chExt cx="812800" cy="812800"/>
          </a:xfrm>
        </p:grpSpPr>
        <p:sp>
          <p:nvSpPr>
            <p:cNvPr id="491" name="Google Shape;491;p20"/>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492" name="Google Shape;492;p20"/>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3" name="Google Shape;493;p20"/>
          <p:cNvGrpSpPr/>
          <p:nvPr/>
        </p:nvGrpSpPr>
        <p:grpSpPr>
          <a:xfrm>
            <a:off x="-1289416" y="350997"/>
            <a:ext cx="2578831" cy="2578831"/>
            <a:chOff x="0" y="0"/>
            <a:chExt cx="812800" cy="812800"/>
          </a:xfrm>
        </p:grpSpPr>
        <p:sp>
          <p:nvSpPr>
            <p:cNvPr id="494" name="Google Shape;494;p20"/>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7B4A7"/>
            </a:solidFill>
            <a:ln cap="sq" cmpd="sng" w="38100">
              <a:solidFill>
                <a:srgbClr val="143C3C"/>
              </a:solidFill>
              <a:prstDash val="solid"/>
              <a:miter lim="8000"/>
              <a:headEnd len="sm" w="sm" type="none"/>
              <a:tailEnd len="sm" w="sm" type="none"/>
            </a:ln>
          </p:spPr>
        </p:sp>
        <p:sp>
          <p:nvSpPr>
            <p:cNvPr id="495" name="Google Shape;495;p20"/>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0" scaled="0"/>
        </a:gradFill>
      </p:bgPr>
    </p:bg>
    <p:spTree>
      <p:nvGrpSpPr>
        <p:cNvPr id="223" name="Shape 223"/>
        <p:cNvGrpSpPr/>
        <p:nvPr/>
      </p:nvGrpSpPr>
      <p:grpSpPr>
        <a:xfrm>
          <a:off x="0" y="0"/>
          <a:ext cx="0" cy="0"/>
          <a:chOff x="0" y="0"/>
          <a:chExt cx="0" cy="0"/>
        </a:xfrm>
      </p:grpSpPr>
      <p:pic>
        <p:nvPicPr>
          <p:cNvPr id="224" name="Google Shape;224;p12"/>
          <p:cNvPicPr preferRelativeResize="0"/>
          <p:nvPr/>
        </p:nvPicPr>
        <p:blipFill>
          <a:blip r:embed="rId3">
            <a:alphaModFix/>
          </a:blip>
          <a:stretch>
            <a:fillRect/>
          </a:stretch>
        </p:blipFill>
        <p:spPr>
          <a:xfrm>
            <a:off x="9957575" y="1289425"/>
            <a:ext cx="7301724" cy="7622719"/>
          </a:xfrm>
          <a:prstGeom prst="rect">
            <a:avLst/>
          </a:prstGeom>
          <a:noFill/>
          <a:ln>
            <a:noFill/>
          </a:ln>
        </p:spPr>
      </p:pic>
      <p:grpSp>
        <p:nvGrpSpPr>
          <p:cNvPr id="225" name="Google Shape;225;p12"/>
          <p:cNvGrpSpPr/>
          <p:nvPr/>
        </p:nvGrpSpPr>
        <p:grpSpPr>
          <a:xfrm>
            <a:off x="875562" y="847874"/>
            <a:ext cx="8028910" cy="2066056"/>
            <a:chOff x="0" y="-47625"/>
            <a:chExt cx="2114610" cy="544147"/>
          </a:xfrm>
        </p:grpSpPr>
        <p:sp>
          <p:nvSpPr>
            <p:cNvPr id="226" name="Google Shape;226;p12"/>
            <p:cNvSpPr/>
            <p:nvPr/>
          </p:nvSpPr>
          <p:spPr>
            <a:xfrm>
              <a:off x="0" y="0"/>
              <a:ext cx="2114610" cy="496522"/>
            </a:xfrm>
            <a:custGeom>
              <a:rect b="b" l="l" r="r" t="t"/>
              <a:pathLst>
                <a:path extrusionOk="0" h="496522" w="2114610">
                  <a:moveTo>
                    <a:pt x="49177" y="0"/>
                  </a:moveTo>
                  <a:lnTo>
                    <a:pt x="2065433" y="0"/>
                  </a:lnTo>
                  <a:cubicBezTo>
                    <a:pt x="2092593" y="0"/>
                    <a:pt x="2114610" y="22017"/>
                    <a:pt x="2114610" y="49177"/>
                  </a:cubicBezTo>
                  <a:lnTo>
                    <a:pt x="2114610" y="447345"/>
                  </a:lnTo>
                  <a:cubicBezTo>
                    <a:pt x="2114610" y="474504"/>
                    <a:pt x="2092593" y="496522"/>
                    <a:pt x="2065433" y="496522"/>
                  </a:cubicBezTo>
                  <a:lnTo>
                    <a:pt x="49177" y="496522"/>
                  </a:lnTo>
                  <a:cubicBezTo>
                    <a:pt x="22017" y="496522"/>
                    <a:pt x="0" y="474504"/>
                    <a:pt x="0" y="447345"/>
                  </a:cubicBezTo>
                  <a:lnTo>
                    <a:pt x="0" y="49177"/>
                  </a:lnTo>
                  <a:cubicBezTo>
                    <a:pt x="0" y="22017"/>
                    <a:pt x="22017" y="0"/>
                    <a:pt x="49177" y="0"/>
                  </a:cubicBezTo>
                  <a:close/>
                </a:path>
              </a:pathLst>
            </a:custGeom>
            <a:solidFill>
              <a:srgbClr val="F0ABC1"/>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txBox="1"/>
            <p:nvPr/>
          </p:nvSpPr>
          <p:spPr>
            <a:xfrm>
              <a:off x="0" y="-47625"/>
              <a:ext cx="2114610" cy="54414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8" name="Google Shape;228;p12"/>
          <p:cNvSpPr txBox="1"/>
          <p:nvPr/>
        </p:nvSpPr>
        <p:spPr>
          <a:xfrm>
            <a:off x="1334976" y="1099124"/>
            <a:ext cx="7148400" cy="16659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b="0" i="0" lang="en-US" sz="10823" u="none" cap="none" strike="noStrike">
                <a:solidFill>
                  <a:srgbClr val="143C3C"/>
                </a:solidFill>
                <a:latin typeface="Anton"/>
                <a:ea typeface="Anton"/>
                <a:cs typeface="Anton"/>
                <a:sym typeface="Anton"/>
              </a:rPr>
              <a:t>Introduction</a:t>
            </a:r>
            <a:endParaRPr/>
          </a:p>
        </p:txBody>
      </p:sp>
      <p:sp>
        <p:nvSpPr>
          <p:cNvPr id="229" name="Google Shape;229;p12"/>
          <p:cNvSpPr txBox="1"/>
          <p:nvPr/>
        </p:nvSpPr>
        <p:spPr>
          <a:xfrm>
            <a:off x="1028700" y="3191625"/>
            <a:ext cx="8498700" cy="5252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2500" u="sng">
                <a:solidFill>
                  <a:schemeClr val="accent2"/>
                </a:solidFill>
              </a:rPr>
              <a:t>Objective:</a:t>
            </a:r>
            <a:r>
              <a:rPr lang="en-US" sz="2500">
                <a:solidFill>
                  <a:schemeClr val="accent2"/>
                </a:solidFill>
              </a:rPr>
              <a:t> Predict the closing price of stocks for the next trading day based on historical data in an effort to help traders make informed decisions about buying or selling stocks on a daily basis.</a:t>
            </a:r>
            <a:endParaRPr sz="2500">
              <a:solidFill>
                <a:schemeClr val="accent2"/>
              </a:solidFill>
            </a:endParaRPr>
          </a:p>
          <a:p>
            <a:pPr indent="0" lvl="0" marL="0" marR="0" rtl="0" algn="l">
              <a:lnSpc>
                <a:spcPct val="115000"/>
              </a:lnSpc>
              <a:spcBef>
                <a:spcPts val="0"/>
              </a:spcBef>
              <a:spcAft>
                <a:spcPts val="0"/>
              </a:spcAft>
              <a:buNone/>
            </a:pPr>
            <a:r>
              <a:t/>
            </a:r>
            <a:endParaRPr sz="2500">
              <a:solidFill>
                <a:schemeClr val="accent2"/>
              </a:solidFill>
            </a:endParaRPr>
          </a:p>
          <a:p>
            <a:pPr indent="0" lvl="0" marL="0" rtl="0" algn="l">
              <a:lnSpc>
                <a:spcPct val="115000"/>
              </a:lnSpc>
              <a:spcBef>
                <a:spcPts val="0"/>
              </a:spcBef>
              <a:spcAft>
                <a:spcPts val="0"/>
              </a:spcAft>
              <a:buClr>
                <a:schemeClr val="dk1"/>
              </a:buClr>
              <a:buFont typeface="Arial"/>
              <a:buNone/>
            </a:pPr>
            <a:r>
              <a:rPr b="1" lang="en-US" sz="2500" u="sng">
                <a:solidFill>
                  <a:schemeClr val="accent2"/>
                </a:solidFill>
              </a:rPr>
              <a:t>Importance:</a:t>
            </a:r>
            <a:r>
              <a:rPr lang="en-US" sz="2500">
                <a:solidFill>
                  <a:schemeClr val="accent2"/>
                </a:solidFill>
              </a:rPr>
              <a:t> Develop a model that can accurately predict the next day’s closing price using features such as past closing prices, trading volume, and technical indicators.</a:t>
            </a:r>
            <a:endParaRPr sz="2500">
              <a:solidFill>
                <a:schemeClr val="accent2"/>
              </a:solidFill>
            </a:endParaRPr>
          </a:p>
          <a:p>
            <a:pPr indent="0" lvl="0" marL="0" rtl="0" algn="l">
              <a:lnSpc>
                <a:spcPct val="115000"/>
              </a:lnSpc>
              <a:spcBef>
                <a:spcPts val="0"/>
              </a:spcBef>
              <a:spcAft>
                <a:spcPts val="0"/>
              </a:spcAft>
              <a:buClr>
                <a:schemeClr val="dk1"/>
              </a:buClr>
              <a:buFont typeface="Arial"/>
              <a:buNone/>
            </a:pPr>
            <a:r>
              <a:t/>
            </a:r>
            <a:endParaRPr sz="2500">
              <a:solidFill>
                <a:schemeClr val="accent2"/>
              </a:solidFill>
            </a:endParaRPr>
          </a:p>
          <a:p>
            <a:pPr indent="0" lvl="0" marL="0" rtl="0" algn="l">
              <a:lnSpc>
                <a:spcPct val="115000"/>
              </a:lnSpc>
              <a:spcBef>
                <a:spcPts val="0"/>
              </a:spcBef>
              <a:spcAft>
                <a:spcPts val="0"/>
              </a:spcAft>
              <a:buClr>
                <a:schemeClr val="dk1"/>
              </a:buClr>
              <a:buFont typeface="Arial"/>
              <a:buNone/>
            </a:pPr>
            <a:r>
              <a:rPr b="1" lang="en-US" sz="2500" u="sng">
                <a:solidFill>
                  <a:schemeClr val="accent2"/>
                </a:solidFill>
              </a:rPr>
              <a:t>Scope:</a:t>
            </a:r>
            <a:r>
              <a:rPr lang="en-US" sz="2500">
                <a:solidFill>
                  <a:schemeClr val="accent2"/>
                </a:solidFill>
              </a:rPr>
              <a:t> Data collection, Data processing, Feature engineering, Model evaluation, Visualization and Reporting, Deployment</a:t>
            </a:r>
            <a:endParaRPr sz="2500">
              <a:solidFill>
                <a:schemeClr val="accent2"/>
              </a:solidFill>
            </a:endParaRPr>
          </a:p>
        </p:txBody>
      </p:sp>
      <p:grpSp>
        <p:nvGrpSpPr>
          <p:cNvPr id="230" name="Google Shape;230;p12"/>
          <p:cNvGrpSpPr/>
          <p:nvPr/>
        </p:nvGrpSpPr>
        <p:grpSpPr>
          <a:xfrm>
            <a:off x="16496692" y="419921"/>
            <a:ext cx="1199962" cy="278020"/>
            <a:chOff x="0" y="0"/>
            <a:chExt cx="1599949" cy="370694"/>
          </a:xfrm>
        </p:grpSpPr>
        <p:grpSp>
          <p:nvGrpSpPr>
            <p:cNvPr id="231" name="Google Shape;231;p12"/>
            <p:cNvGrpSpPr/>
            <p:nvPr/>
          </p:nvGrpSpPr>
          <p:grpSpPr>
            <a:xfrm>
              <a:off x="0" y="0"/>
              <a:ext cx="370694" cy="370694"/>
              <a:chOff x="0" y="0"/>
              <a:chExt cx="812800" cy="812800"/>
            </a:xfrm>
          </p:grpSpPr>
          <p:sp>
            <p:nvSpPr>
              <p:cNvPr id="232" name="Google Shape;232;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12"/>
            <p:cNvGrpSpPr/>
            <p:nvPr/>
          </p:nvGrpSpPr>
          <p:grpSpPr>
            <a:xfrm>
              <a:off x="614628" y="0"/>
              <a:ext cx="370694" cy="370694"/>
              <a:chOff x="0" y="0"/>
              <a:chExt cx="812800" cy="812800"/>
            </a:xfrm>
          </p:grpSpPr>
          <p:sp>
            <p:nvSpPr>
              <p:cNvPr id="235" name="Google Shape;235;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7" name="Google Shape;237;p12"/>
            <p:cNvGrpSpPr/>
            <p:nvPr/>
          </p:nvGrpSpPr>
          <p:grpSpPr>
            <a:xfrm>
              <a:off x="1229255" y="0"/>
              <a:ext cx="370694" cy="370694"/>
              <a:chOff x="0" y="0"/>
              <a:chExt cx="812800" cy="812800"/>
            </a:xfrm>
          </p:grpSpPr>
          <p:sp>
            <p:nvSpPr>
              <p:cNvPr id="238" name="Google Shape;238;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40" name="Google Shape;240;p12"/>
          <p:cNvGrpSpPr/>
          <p:nvPr/>
        </p:nvGrpSpPr>
        <p:grpSpPr>
          <a:xfrm>
            <a:off x="9697372" y="-1289416"/>
            <a:ext cx="2578831" cy="2578831"/>
            <a:chOff x="0" y="0"/>
            <a:chExt cx="812800" cy="812800"/>
          </a:xfrm>
        </p:grpSpPr>
        <p:sp>
          <p:nvSpPr>
            <p:cNvPr id="241" name="Google Shape;241;p12"/>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242" name="Google Shape;242;p12"/>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3" name="Google Shape;243;p12"/>
          <p:cNvGrpSpPr/>
          <p:nvPr/>
        </p:nvGrpSpPr>
        <p:grpSpPr>
          <a:xfrm rot="5477323">
            <a:off x="10993647" y="3120124"/>
            <a:ext cx="616894" cy="616894"/>
            <a:chOff x="0" y="0"/>
            <a:chExt cx="812800" cy="812800"/>
          </a:xfrm>
        </p:grpSpPr>
        <p:sp>
          <p:nvSpPr>
            <p:cNvPr id="244" name="Google Shape;244;p12"/>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45" name="Google Shape;245;p12"/>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6" name="Google Shape;246;p12"/>
          <p:cNvGrpSpPr/>
          <p:nvPr/>
        </p:nvGrpSpPr>
        <p:grpSpPr>
          <a:xfrm rot="5477323">
            <a:off x="17266159" y="1780918"/>
            <a:ext cx="616894" cy="616894"/>
            <a:chOff x="0" y="0"/>
            <a:chExt cx="812800" cy="812800"/>
          </a:xfrm>
        </p:grpSpPr>
        <p:sp>
          <p:nvSpPr>
            <p:cNvPr id="247" name="Google Shape;247;p12"/>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48" name="Google Shape;248;p12"/>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2700000" scaled="0"/>
        </a:gradFill>
      </p:bgPr>
    </p:bg>
    <p:spTree>
      <p:nvGrpSpPr>
        <p:cNvPr id="252" name="Shape 252"/>
        <p:cNvGrpSpPr/>
        <p:nvPr/>
      </p:nvGrpSpPr>
      <p:grpSpPr>
        <a:xfrm>
          <a:off x="0" y="0"/>
          <a:ext cx="0" cy="0"/>
          <a:chOff x="0" y="0"/>
          <a:chExt cx="0" cy="0"/>
        </a:xfrm>
      </p:grpSpPr>
      <p:sp>
        <p:nvSpPr>
          <p:cNvPr id="253" name="Google Shape;253;p13"/>
          <p:cNvSpPr txBox="1"/>
          <p:nvPr/>
        </p:nvSpPr>
        <p:spPr>
          <a:xfrm>
            <a:off x="9011217" y="625640"/>
            <a:ext cx="8248200" cy="16659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10823">
                <a:solidFill>
                  <a:srgbClr val="143C3C"/>
                </a:solidFill>
                <a:latin typeface="Anton"/>
                <a:ea typeface="Anton"/>
                <a:cs typeface="Anton"/>
                <a:sym typeface="Anton"/>
              </a:rPr>
              <a:t>Background</a:t>
            </a:r>
            <a:endParaRPr/>
          </a:p>
        </p:txBody>
      </p:sp>
      <p:sp>
        <p:nvSpPr>
          <p:cNvPr id="254" name="Google Shape;254;p13"/>
          <p:cNvSpPr txBox="1"/>
          <p:nvPr/>
        </p:nvSpPr>
        <p:spPr>
          <a:xfrm>
            <a:off x="9011217" y="2794039"/>
            <a:ext cx="8248200" cy="6137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2500" u="sng"/>
              <a:t>Stock Market Basics:</a:t>
            </a:r>
            <a:r>
              <a:rPr lang="en-US" sz="2500"/>
              <a:t> The stock market is a platform where investors buy and sell shares of publicly traded companies.  It operates based on supply and demand, with stock prices fluctuating according to market sentiment, company performance, and economic indicators.</a:t>
            </a:r>
            <a:endParaRPr sz="2500"/>
          </a:p>
          <a:p>
            <a:pPr indent="0" lvl="0" marL="0" marR="0" rtl="0" algn="l">
              <a:lnSpc>
                <a:spcPct val="115000"/>
              </a:lnSpc>
              <a:spcBef>
                <a:spcPts val="0"/>
              </a:spcBef>
              <a:spcAft>
                <a:spcPts val="0"/>
              </a:spcAft>
              <a:buNone/>
            </a:pPr>
            <a:r>
              <a:t/>
            </a:r>
            <a:endParaRPr sz="2500"/>
          </a:p>
          <a:p>
            <a:pPr indent="0" lvl="0" marL="0" marR="0" rtl="0" algn="l">
              <a:lnSpc>
                <a:spcPct val="115000"/>
              </a:lnSpc>
              <a:spcBef>
                <a:spcPts val="0"/>
              </a:spcBef>
              <a:spcAft>
                <a:spcPts val="0"/>
              </a:spcAft>
              <a:buNone/>
            </a:pPr>
            <a:r>
              <a:rPr b="1" lang="en-US" sz="2500" u="sng"/>
              <a:t>Historical Context:</a:t>
            </a:r>
            <a:r>
              <a:rPr lang="en-US" sz="2500"/>
              <a:t> Historically, the stock market has experienced periods of significant growth and decline, influenced by events such as economic recessions, technological advancements, and </a:t>
            </a:r>
            <a:r>
              <a:rPr lang="en-US" sz="2500"/>
              <a:t>geopolitical</a:t>
            </a:r>
            <a:r>
              <a:rPr lang="en-US" sz="2500"/>
              <a:t> developments.  Understanding these historical trends is crucial for making informed investment decisions and predicting future market movements.  </a:t>
            </a:r>
            <a:endParaRPr sz="2800"/>
          </a:p>
        </p:txBody>
      </p:sp>
      <p:grpSp>
        <p:nvGrpSpPr>
          <p:cNvPr id="255" name="Google Shape;255;p13"/>
          <p:cNvGrpSpPr/>
          <p:nvPr/>
        </p:nvGrpSpPr>
        <p:grpSpPr>
          <a:xfrm>
            <a:off x="16496692" y="419921"/>
            <a:ext cx="1199962" cy="278020"/>
            <a:chOff x="0" y="0"/>
            <a:chExt cx="1599949" cy="370694"/>
          </a:xfrm>
        </p:grpSpPr>
        <p:grpSp>
          <p:nvGrpSpPr>
            <p:cNvPr id="256" name="Google Shape;256;p13"/>
            <p:cNvGrpSpPr/>
            <p:nvPr/>
          </p:nvGrpSpPr>
          <p:grpSpPr>
            <a:xfrm>
              <a:off x="0" y="0"/>
              <a:ext cx="370694" cy="370694"/>
              <a:chOff x="0" y="0"/>
              <a:chExt cx="812800" cy="812800"/>
            </a:xfrm>
          </p:grpSpPr>
          <p:sp>
            <p:nvSpPr>
              <p:cNvPr id="257" name="Google Shape;257;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4A7"/>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9" name="Google Shape;259;p13"/>
            <p:cNvGrpSpPr/>
            <p:nvPr/>
          </p:nvGrpSpPr>
          <p:grpSpPr>
            <a:xfrm>
              <a:off x="614628" y="0"/>
              <a:ext cx="370694" cy="370694"/>
              <a:chOff x="0" y="0"/>
              <a:chExt cx="812800" cy="812800"/>
            </a:xfrm>
          </p:grpSpPr>
          <p:sp>
            <p:nvSpPr>
              <p:cNvPr id="260" name="Google Shape;260;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4A7"/>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13"/>
            <p:cNvGrpSpPr/>
            <p:nvPr/>
          </p:nvGrpSpPr>
          <p:grpSpPr>
            <a:xfrm>
              <a:off x="1229255" y="0"/>
              <a:ext cx="370694" cy="370694"/>
              <a:chOff x="0" y="0"/>
              <a:chExt cx="812800" cy="812800"/>
            </a:xfrm>
          </p:grpSpPr>
          <p:sp>
            <p:nvSpPr>
              <p:cNvPr id="263" name="Google Shape;263;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4A7"/>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65" name="Google Shape;265;p13"/>
          <p:cNvGrpSpPr/>
          <p:nvPr/>
        </p:nvGrpSpPr>
        <p:grpSpPr>
          <a:xfrm>
            <a:off x="1028700" y="-1289416"/>
            <a:ext cx="2578831" cy="2578831"/>
            <a:chOff x="0" y="0"/>
            <a:chExt cx="812800" cy="812800"/>
          </a:xfrm>
        </p:grpSpPr>
        <p:sp>
          <p:nvSpPr>
            <p:cNvPr id="266" name="Google Shape;266;p1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267" name="Google Shape;267;p13"/>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8" name="Google Shape;268;p13"/>
          <p:cNvGrpSpPr/>
          <p:nvPr/>
        </p:nvGrpSpPr>
        <p:grpSpPr>
          <a:xfrm>
            <a:off x="5657888" y="8997584"/>
            <a:ext cx="2578831" cy="2578831"/>
            <a:chOff x="0" y="0"/>
            <a:chExt cx="812800" cy="812800"/>
          </a:xfrm>
        </p:grpSpPr>
        <p:sp>
          <p:nvSpPr>
            <p:cNvPr id="269" name="Google Shape;269;p1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270" name="Google Shape;270;p13"/>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1" name="Google Shape;271;p13"/>
          <p:cNvGrpSpPr/>
          <p:nvPr/>
        </p:nvGrpSpPr>
        <p:grpSpPr>
          <a:xfrm rot="5477323">
            <a:off x="1026529" y="2180028"/>
            <a:ext cx="616894" cy="616894"/>
            <a:chOff x="0" y="0"/>
            <a:chExt cx="812800" cy="812800"/>
          </a:xfrm>
        </p:grpSpPr>
        <p:sp>
          <p:nvSpPr>
            <p:cNvPr id="272" name="Google Shape;272;p13"/>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73" name="Google Shape;273;p13"/>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4" name="Google Shape;274;p13"/>
          <p:cNvGrpSpPr/>
          <p:nvPr/>
        </p:nvGrpSpPr>
        <p:grpSpPr>
          <a:xfrm rot="5477323">
            <a:off x="7244211" y="6837678"/>
            <a:ext cx="616894" cy="616894"/>
            <a:chOff x="0" y="0"/>
            <a:chExt cx="812800" cy="812800"/>
          </a:xfrm>
        </p:grpSpPr>
        <p:sp>
          <p:nvSpPr>
            <p:cNvPr id="275" name="Google Shape;275;p13"/>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276" name="Google Shape;276;p13"/>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77" name="Google Shape;277;p13"/>
          <p:cNvPicPr preferRelativeResize="0"/>
          <p:nvPr/>
        </p:nvPicPr>
        <p:blipFill>
          <a:blip r:embed="rId3">
            <a:alphaModFix/>
          </a:blip>
          <a:stretch>
            <a:fillRect/>
          </a:stretch>
        </p:blipFill>
        <p:spPr>
          <a:xfrm>
            <a:off x="1019625" y="1161100"/>
            <a:ext cx="6861849" cy="809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path path="circle">
            <a:fillToRect b="100%" r="100%"/>
          </a:path>
          <a:tileRect l="-100%" t="-100%"/>
        </a:gradFill>
      </p:bgPr>
    </p:bg>
    <p:spTree>
      <p:nvGrpSpPr>
        <p:cNvPr id="281" name="Shape 281"/>
        <p:cNvGrpSpPr/>
        <p:nvPr/>
      </p:nvGrpSpPr>
      <p:grpSpPr>
        <a:xfrm>
          <a:off x="0" y="0"/>
          <a:ext cx="0" cy="0"/>
          <a:chOff x="0" y="0"/>
          <a:chExt cx="0" cy="0"/>
        </a:xfrm>
      </p:grpSpPr>
      <p:grpSp>
        <p:nvGrpSpPr>
          <p:cNvPr id="282" name="Google Shape;282;p14"/>
          <p:cNvGrpSpPr/>
          <p:nvPr/>
        </p:nvGrpSpPr>
        <p:grpSpPr>
          <a:xfrm>
            <a:off x="875562" y="847874"/>
            <a:ext cx="8028910" cy="2066056"/>
            <a:chOff x="0" y="-47625"/>
            <a:chExt cx="2114610" cy="544147"/>
          </a:xfrm>
        </p:grpSpPr>
        <p:sp>
          <p:nvSpPr>
            <p:cNvPr id="283" name="Google Shape;283;p14"/>
            <p:cNvSpPr/>
            <p:nvPr/>
          </p:nvSpPr>
          <p:spPr>
            <a:xfrm>
              <a:off x="0" y="0"/>
              <a:ext cx="2114610" cy="496522"/>
            </a:xfrm>
            <a:custGeom>
              <a:rect b="b" l="l" r="r" t="t"/>
              <a:pathLst>
                <a:path extrusionOk="0" h="496522" w="2114610">
                  <a:moveTo>
                    <a:pt x="49177" y="0"/>
                  </a:moveTo>
                  <a:lnTo>
                    <a:pt x="2065433" y="0"/>
                  </a:lnTo>
                  <a:cubicBezTo>
                    <a:pt x="2092593" y="0"/>
                    <a:pt x="2114610" y="22017"/>
                    <a:pt x="2114610" y="49177"/>
                  </a:cubicBezTo>
                  <a:lnTo>
                    <a:pt x="2114610" y="447345"/>
                  </a:lnTo>
                  <a:cubicBezTo>
                    <a:pt x="2114610" y="474504"/>
                    <a:pt x="2092593" y="496522"/>
                    <a:pt x="2065433" y="496522"/>
                  </a:cubicBezTo>
                  <a:lnTo>
                    <a:pt x="49177" y="496522"/>
                  </a:lnTo>
                  <a:cubicBezTo>
                    <a:pt x="22017" y="496522"/>
                    <a:pt x="0" y="474504"/>
                    <a:pt x="0" y="447345"/>
                  </a:cubicBezTo>
                  <a:lnTo>
                    <a:pt x="0" y="49177"/>
                  </a:lnTo>
                  <a:cubicBezTo>
                    <a:pt x="0" y="22017"/>
                    <a:pt x="22017" y="0"/>
                    <a:pt x="49177" y="0"/>
                  </a:cubicBezTo>
                  <a:close/>
                </a:path>
              </a:pathLst>
            </a:custGeom>
            <a:solidFill>
              <a:srgbClr val="F7B4A7"/>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nvSpPr>
          <p:spPr>
            <a:xfrm>
              <a:off x="0" y="-47625"/>
              <a:ext cx="2114610" cy="54414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5" name="Google Shape;285;p14"/>
          <p:cNvGrpSpPr/>
          <p:nvPr/>
        </p:nvGrpSpPr>
        <p:grpSpPr>
          <a:xfrm>
            <a:off x="1028700" y="3708791"/>
            <a:ext cx="1732848" cy="1864792"/>
            <a:chOff x="0" y="-47625"/>
            <a:chExt cx="456388" cy="491139"/>
          </a:xfrm>
        </p:grpSpPr>
        <p:sp>
          <p:nvSpPr>
            <p:cNvPr id="286" name="Google Shape;286;p14"/>
            <p:cNvSpPr/>
            <p:nvPr/>
          </p:nvSpPr>
          <p:spPr>
            <a:xfrm>
              <a:off x="0" y="0"/>
              <a:ext cx="456388" cy="443514"/>
            </a:xfrm>
            <a:custGeom>
              <a:rect b="b" l="l" r="r" t="t"/>
              <a:pathLst>
                <a:path extrusionOk="0" h="443514" w="456388">
                  <a:moveTo>
                    <a:pt x="120629" y="0"/>
                  </a:moveTo>
                  <a:lnTo>
                    <a:pt x="335759" y="0"/>
                  </a:lnTo>
                  <a:cubicBezTo>
                    <a:pt x="367752" y="0"/>
                    <a:pt x="398434" y="12709"/>
                    <a:pt x="421057" y="35331"/>
                  </a:cubicBezTo>
                  <a:cubicBezTo>
                    <a:pt x="443679" y="57954"/>
                    <a:pt x="456388" y="88636"/>
                    <a:pt x="456388" y="120629"/>
                  </a:cubicBezTo>
                  <a:lnTo>
                    <a:pt x="456388" y="322885"/>
                  </a:lnTo>
                  <a:cubicBezTo>
                    <a:pt x="456388" y="354877"/>
                    <a:pt x="443679" y="385560"/>
                    <a:pt x="421057" y="408182"/>
                  </a:cubicBezTo>
                  <a:cubicBezTo>
                    <a:pt x="398434" y="430805"/>
                    <a:pt x="367752" y="443514"/>
                    <a:pt x="335759" y="443514"/>
                  </a:cubicBezTo>
                  <a:lnTo>
                    <a:pt x="120629" y="443514"/>
                  </a:lnTo>
                  <a:cubicBezTo>
                    <a:pt x="88636" y="443514"/>
                    <a:pt x="57954" y="430805"/>
                    <a:pt x="35331" y="408182"/>
                  </a:cubicBezTo>
                  <a:cubicBezTo>
                    <a:pt x="12709" y="385560"/>
                    <a:pt x="0" y="354877"/>
                    <a:pt x="0" y="322885"/>
                  </a:cubicBezTo>
                  <a:lnTo>
                    <a:pt x="0" y="120629"/>
                  </a:lnTo>
                  <a:cubicBezTo>
                    <a:pt x="0" y="88636"/>
                    <a:pt x="12709" y="57954"/>
                    <a:pt x="35331" y="35331"/>
                  </a:cubicBezTo>
                  <a:cubicBezTo>
                    <a:pt x="57954" y="12709"/>
                    <a:pt x="88636" y="0"/>
                    <a:pt x="120629" y="0"/>
                  </a:cubicBezTo>
                  <a:close/>
                </a:path>
              </a:pathLst>
            </a:custGeom>
            <a:solidFill>
              <a:srgbClr val="F0ABC1"/>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txBox="1"/>
            <p:nvPr/>
          </p:nvSpPr>
          <p:spPr>
            <a:xfrm>
              <a:off x="0" y="-47625"/>
              <a:ext cx="456388" cy="4911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8" name="Google Shape;288;p14"/>
          <p:cNvGrpSpPr/>
          <p:nvPr/>
        </p:nvGrpSpPr>
        <p:grpSpPr>
          <a:xfrm>
            <a:off x="16496692" y="419921"/>
            <a:ext cx="1199962" cy="278020"/>
            <a:chOff x="0" y="0"/>
            <a:chExt cx="1599949" cy="370694"/>
          </a:xfrm>
        </p:grpSpPr>
        <p:grpSp>
          <p:nvGrpSpPr>
            <p:cNvPr id="289" name="Google Shape;289;p14"/>
            <p:cNvGrpSpPr/>
            <p:nvPr/>
          </p:nvGrpSpPr>
          <p:grpSpPr>
            <a:xfrm>
              <a:off x="0" y="0"/>
              <a:ext cx="370694" cy="370694"/>
              <a:chOff x="0" y="0"/>
              <a:chExt cx="812800" cy="812800"/>
            </a:xfrm>
          </p:grpSpPr>
          <p:sp>
            <p:nvSpPr>
              <p:cNvPr id="290" name="Google Shape;29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2" name="Google Shape;292;p14"/>
            <p:cNvGrpSpPr/>
            <p:nvPr/>
          </p:nvGrpSpPr>
          <p:grpSpPr>
            <a:xfrm>
              <a:off x="614628" y="0"/>
              <a:ext cx="370694" cy="370694"/>
              <a:chOff x="0" y="0"/>
              <a:chExt cx="812800" cy="812800"/>
            </a:xfrm>
          </p:grpSpPr>
          <p:sp>
            <p:nvSpPr>
              <p:cNvPr id="293" name="Google Shape;29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5" name="Google Shape;295;p14"/>
            <p:cNvGrpSpPr/>
            <p:nvPr/>
          </p:nvGrpSpPr>
          <p:grpSpPr>
            <a:xfrm>
              <a:off x="1229255" y="0"/>
              <a:ext cx="370694" cy="370694"/>
              <a:chOff x="0" y="0"/>
              <a:chExt cx="812800" cy="812800"/>
            </a:xfrm>
          </p:grpSpPr>
          <p:sp>
            <p:nvSpPr>
              <p:cNvPr id="296" name="Google Shape;29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98" name="Google Shape;298;p14"/>
          <p:cNvGrpSpPr/>
          <p:nvPr/>
        </p:nvGrpSpPr>
        <p:grpSpPr>
          <a:xfrm>
            <a:off x="10282786" y="-1289416"/>
            <a:ext cx="2578831" cy="2578831"/>
            <a:chOff x="0" y="0"/>
            <a:chExt cx="812800" cy="812800"/>
          </a:xfrm>
        </p:grpSpPr>
        <p:sp>
          <p:nvSpPr>
            <p:cNvPr id="299" name="Google Shape;299;p1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300" name="Google Shape;300;p14"/>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1" name="Google Shape;301;p14"/>
          <p:cNvGrpSpPr/>
          <p:nvPr/>
        </p:nvGrpSpPr>
        <p:grpSpPr>
          <a:xfrm>
            <a:off x="15207276" y="8997584"/>
            <a:ext cx="2578831" cy="2578831"/>
            <a:chOff x="0" y="0"/>
            <a:chExt cx="812800" cy="812800"/>
          </a:xfrm>
        </p:grpSpPr>
        <p:sp>
          <p:nvSpPr>
            <p:cNvPr id="302" name="Google Shape;302;p1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303" name="Google Shape;303;p14"/>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4" name="Google Shape;304;p14"/>
          <p:cNvGrpSpPr/>
          <p:nvPr/>
        </p:nvGrpSpPr>
        <p:grpSpPr>
          <a:xfrm rot="5477323">
            <a:off x="14503770" y="1025603"/>
            <a:ext cx="616894" cy="616894"/>
            <a:chOff x="0" y="0"/>
            <a:chExt cx="812800" cy="812800"/>
          </a:xfrm>
        </p:grpSpPr>
        <p:sp>
          <p:nvSpPr>
            <p:cNvPr id="305" name="Google Shape;305;p1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06" name="Google Shape;306;p14"/>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7" name="Google Shape;307;p14"/>
          <p:cNvSpPr txBox="1"/>
          <p:nvPr/>
        </p:nvSpPr>
        <p:spPr>
          <a:xfrm>
            <a:off x="1196600" y="1408799"/>
            <a:ext cx="7386900" cy="11697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lang="en-US" sz="7600">
                <a:solidFill>
                  <a:srgbClr val="143C3C"/>
                </a:solidFill>
                <a:latin typeface="Anton"/>
                <a:ea typeface="Anton"/>
                <a:cs typeface="Anton"/>
                <a:sym typeface="Anton"/>
              </a:rPr>
              <a:t>Problem Statement</a:t>
            </a:r>
            <a:endParaRPr sz="7600"/>
          </a:p>
        </p:txBody>
      </p:sp>
      <p:sp>
        <p:nvSpPr>
          <p:cNvPr id="308" name="Google Shape;308;p14"/>
          <p:cNvSpPr txBox="1"/>
          <p:nvPr/>
        </p:nvSpPr>
        <p:spPr>
          <a:xfrm>
            <a:off x="3306300" y="4079525"/>
            <a:ext cx="13190400" cy="4919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400">
                <a:solidFill>
                  <a:srgbClr val="143C3C"/>
                </a:solidFill>
              </a:rPr>
              <a:t>Traders and investors struggle with the unpredictability of daily stock price movements, influenced by various factors like market sentiment and economic indicators.  This project aims to develop a predictive model using stock price data, neural network models with Keras Tuner, XGBoost, with sentiment analysis, and Random Forests, to forecast the next days stock price, helping traders make more informed and strategic investment decisions.  </a:t>
            </a:r>
            <a:endParaRPr sz="3100"/>
          </a:p>
        </p:txBody>
      </p:sp>
      <p:pic>
        <p:nvPicPr>
          <p:cNvPr id="309" name="Google Shape;309;p14"/>
          <p:cNvPicPr preferRelativeResize="0"/>
          <p:nvPr/>
        </p:nvPicPr>
        <p:blipFill>
          <a:blip r:embed="rId3">
            <a:alphaModFix/>
          </a:blip>
          <a:stretch>
            <a:fillRect/>
          </a:stretch>
        </p:blipFill>
        <p:spPr>
          <a:xfrm>
            <a:off x="1363763" y="4079522"/>
            <a:ext cx="1062725" cy="13558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0" scaled="0"/>
        </a:gradFill>
      </p:bgPr>
    </p:bg>
    <p:spTree>
      <p:nvGrpSpPr>
        <p:cNvPr id="313" name="Shape 313"/>
        <p:cNvGrpSpPr/>
        <p:nvPr/>
      </p:nvGrpSpPr>
      <p:grpSpPr>
        <a:xfrm>
          <a:off x="0" y="0"/>
          <a:ext cx="0" cy="0"/>
          <a:chOff x="0" y="0"/>
          <a:chExt cx="0" cy="0"/>
        </a:xfrm>
      </p:grpSpPr>
      <p:grpSp>
        <p:nvGrpSpPr>
          <p:cNvPr id="314" name="Google Shape;314;p15"/>
          <p:cNvGrpSpPr/>
          <p:nvPr/>
        </p:nvGrpSpPr>
        <p:grpSpPr>
          <a:xfrm>
            <a:off x="1941225" y="1013277"/>
            <a:ext cx="6291908" cy="1658201"/>
            <a:chOff x="0" y="-47625"/>
            <a:chExt cx="1657117" cy="436725"/>
          </a:xfrm>
        </p:grpSpPr>
        <p:sp>
          <p:nvSpPr>
            <p:cNvPr id="315" name="Google Shape;315;p15"/>
            <p:cNvSpPr/>
            <p:nvPr/>
          </p:nvSpPr>
          <p:spPr>
            <a:xfrm>
              <a:off x="0" y="0"/>
              <a:ext cx="1657117" cy="389100"/>
            </a:xfrm>
            <a:custGeom>
              <a:rect b="b" l="l" r="r" t="t"/>
              <a:pathLst>
                <a:path extrusionOk="0" h="389100" w="1657117">
                  <a:moveTo>
                    <a:pt x="62754" y="0"/>
                  </a:moveTo>
                  <a:lnTo>
                    <a:pt x="1594364" y="0"/>
                  </a:lnTo>
                  <a:cubicBezTo>
                    <a:pt x="1629021" y="0"/>
                    <a:pt x="1657117" y="28096"/>
                    <a:pt x="1657117" y="62754"/>
                  </a:cubicBezTo>
                  <a:lnTo>
                    <a:pt x="1657117" y="326346"/>
                  </a:lnTo>
                  <a:cubicBezTo>
                    <a:pt x="1657117" y="342989"/>
                    <a:pt x="1650506" y="358951"/>
                    <a:pt x="1638737" y="370720"/>
                  </a:cubicBezTo>
                  <a:cubicBezTo>
                    <a:pt x="1626969" y="382488"/>
                    <a:pt x="1611007" y="389100"/>
                    <a:pt x="1594364" y="389100"/>
                  </a:cubicBezTo>
                  <a:lnTo>
                    <a:pt x="62754" y="389100"/>
                  </a:lnTo>
                  <a:cubicBezTo>
                    <a:pt x="28096" y="389100"/>
                    <a:pt x="0" y="361004"/>
                    <a:pt x="0" y="326346"/>
                  </a:cubicBezTo>
                  <a:lnTo>
                    <a:pt x="0" y="62754"/>
                  </a:lnTo>
                  <a:cubicBezTo>
                    <a:pt x="0" y="46110"/>
                    <a:pt x="6612" y="30149"/>
                    <a:pt x="18380" y="18380"/>
                  </a:cubicBezTo>
                  <a:cubicBezTo>
                    <a:pt x="30149" y="6612"/>
                    <a:pt x="46110" y="0"/>
                    <a:pt x="62754" y="0"/>
                  </a:cubicBezTo>
                  <a:close/>
                </a:path>
              </a:pathLst>
            </a:custGeom>
            <a:solidFill>
              <a:srgbClr val="F7B4A7"/>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txBox="1"/>
            <p:nvPr/>
          </p:nvSpPr>
          <p:spPr>
            <a:xfrm>
              <a:off x="0" y="-47625"/>
              <a:ext cx="1657117" cy="4367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p15"/>
          <p:cNvGrpSpPr/>
          <p:nvPr/>
        </p:nvGrpSpPr>
        <p:grpSpPr>
          <a:xfrm>
            <a:off x="16496692" y="419921"/>
            <a:ext cx="1199962" cy="278020"/>
            <a:chOff x="0" y="0"/>
            <a:chExt cx="1599949" cy="370694"/>
          </a:xfrm>
        </p:grpSpPr>
        <p:grpSp>
          <p:nvGrpSpPr>
            <p:cNvPr id="318" name="Google Shape;318;p15"/>
            <p:cNvGrpSpPr/>
            <p:nvPr/>
          </p:nvGrpSpPr>
          <p:grpSpPr>
            <a:xfrm>
              <a:off x="0" y="0"/>
              <a:ext cx="370694" cy="370694"/>
              <a:chOff x="0" y="0"/>
              <a:chExt cx="812800" cy="812800"/>
            </a:xfrm>
          </p:grpSpPr>
          <p:sp>
            <p:nvSpPr>
              <p:cNvPr id="319" name="Google Shape;31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1" name="Google Shape;321;p15"/>
            <p:cNvGrpSpPr/>
            <p:nvPr/>
          </p:nvGrpSpPr>
          <p:grpSpPr>
            <a:xfrm>
              <a:off x="614628" y="0"/>
              <a:ext cx="370694" cy="370694"/>
              <a:chOff x="0" y="0"/>
              <a:chExt cx="812800" cy="812800"/>
            </a:xfrm>
          </p:grpSpPr>
          <p:sp>
            <p:nvSpPr>
              <p:cNvPr id="322" name="Google Shape;32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4" name="Google Shape;324;p15"/>
            <p:cNvGrpSpPr/>
            <p:nvPr/>
          </p:nvGrpSpPr>
          <p:grpSpPr>
            <a:xfrm>
              <a:off x="1229255" y="0"/>
              <a:ext cx="370694" cy="370694"/>
              <a:chOff x="0" y="0"/>
              <a:chExt cx="812800" cy="812800"/>
            </a:xfrm>
          </p:grpSpPr>
          <p:sp>
            <p:nvSpPr>
              <p:cNvPr id="325" name="Google Shape;32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27" name="Google Shape;327;p15"/>
          <p:cNvSpPr txBox="1"/>
          <p:nvPr/>
        </p:nvSpPr>
        <p:spPr>
          <a:xfrm>
            <a:off x="3570813" y="1567878"/>
            <a:ext cx="3688800" cy="8448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5488" u="none" cap="none" strike="noStrike">
                <a:solidFill>
                  <a:srgbClr val="143C3C"/>
                </a:solidFill>
                <a:latin typeface="Anton"/>
                <a:ea typeface="Anton"/>
                <a:cs typeface="Anton"/>
                <a:sym typeface="Anton"/>
              </a:rPr>
              <a:t>M</a:t>
            </a:r>
            <a:r>
              <a:rPr lang="en-US" sz="5488">
                <a:solidFill>
                  <a:srgbClr val="143C3C"/>
                </a:solidFill>
                <a:latin typeface="Anton"/>
                <a:ea typeface="Anton"/>
                <a:cs typeface="Anton"/>
                <a:sym typeface="Anton"/>
              </a:rPr>
              <a:t>ethodology</a:t>
            </a:r>
            <a:endParaRPr sz="100"/>
          </a:p>
        </p:txBody>
      </p:sp>
      <p:sp>
        <p:nvSpPr>
          <p:cNvPr id="328" name="Google Shape;328;p15"/>
          <p:cNvSpPr txBox="1"/>
          <p:nvPr/>
        </p:nvSpPr>
        <p:spPr>
          <a:xfrm>
            <a:off x="1941225" y="2813050"/>
            <a:ext cx="14095800" cy="6958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2200" u="sng">
                <a:solidFill>
                  <a:srgbClr val="143C3C"/>
                </a:solidFill>
              </a:rPr>
              <a:t>Data Collection:</a:t>
            </a:r>
            <a:r>
              <a:rPr lang="en-US" sz="2200">
                <a:solidFill>
                  <a:srgbClr val="143C3C"/>
                </a:solidFill>
              </a:rPr>
              <a:t> Utilized YFinance libraries to pull stock data</a:t>
            </a:r>
            <a:endParaRPr sz="2200">
              <a:solidFill>
                <a:srgbClr val="143C3C"/>
              </a:solidFill>
            </a:endParaRPr>
          </a:p>
          <a:p>
            <a:pPr indent="0" lvl="0" marL="0" marR="0" rtl="0" algn="l">
              <a:lnSpc>
                <a:spcPct val="115000"/>
              </a:lnSpc>
              <a:spcBef>
                <a:spcPts val="0"/>
              </a:spcBef>
              <a:spcAft>
                <a:spcPts val="0"/>
              </a:spcAft>
              <a:buNone/>
            </a:pPr>
            <a:r>
              <a:t/>
            </a:r>
            <a:endParaRPr sz="2200">
              <a:solidFill>
                <a:srgbClr val="143C3C"/>
              </a:solidFill>
            </a:endParaRPr>
          </a:p>
          <a:p>
            <a:pPr indent="0" lvl="0" marL="0" marR="0" rtl="0" algn="l">
              <a:lnSpc>
                <a:spcPct val="115000"/>
              </a:lnSpc>
              <a:spcBef>
                <a:spcPts val="0"/>
              </a:spcBef>
              <a:spcAft>
                <a:spcPts val="0"/>
              </a:spcAft>
              <a:buNone/>
            </a:pPr>
            <a:r>
              <a:rPr b="1" lang="en-US" sz="2200" u="sng">
                <a:solidFill>
                  <a:srgbClr val="143C3C"/>
                </a:solidFill>
              </a:rPr>
              <a:t>Data Processing:</a:t>
            </a:r>
            <a:r>
              <a:rPr lang="en-US" sz="2200">
                <a:solidFill>
                  <a:srgbClr val="143C3C"/>
                </a:solidFill>
              </a:rPr>
              <a:t> SQLite, Pandas, Scikit-learn, Matplotlib, </a:t>
            </a:r>
            <a:endParaRPr sz="2200">
              <a:solidFill>
                <a:srgbClr val="143C3C"/>
              </a:solidFill>
            </a:endParaRPr>
          </a:p>
          <a:p>
            <a:pPr indent="0" lvl="0" marL="0" marR="0" rtl="0" algn="l">
              <a:lnSpc>
                <a:spcPct val="115000"/>
              </a:lnSpc>
              <a:spcBef>
                <a:spcPts val="0"/>
              </a:spcBef>
              <a:spcAft>
                <a:spcPts val="0"/>
              </a:spcAft>
              <a:buNone/>
            </a:pPr>
            <a:r>
              <a:t/>
            </a:r>
            <a:endParaRPr sz="2200">
              <a:solidFill>
                <a:srgbClr val="143C3C"/>
              </a:solidFill>
            </a:endParaRPr>
          </a:p>
          <a:p>
            <a:pPr indent="0" lvl="0" marL="0" marR="0" rtl="0" algn="l">
              <a:lnSpc>
                <a:spcPct val="115000"/>
              </a:lnSpc>
              <a:spcBef>
                <a:spcPts val="0"/>
              </a:spcBef>
              <a:spcAft>
                <a:spcPts val="0"/>
              </a:spcAft>
              <a:buNone/>
            </a:pPr>
            <a:r>
              <a:rPr b="1" lang="en-US" sz="2200" u="sng">
                <a:solidFill>
                  <a:srgbClr val="143C3C"/>
                </a:solidFill>
              </a:rPr>
              <a:t>Model Selection:</a:t>
            </a:r>
            <a:r>
              <a:rPr lang="en-US" sz="2200">
                <a:solidFill>
                  <a:srgbClr val="143C3C"/>
                </a:solidFill>
              </a:rPr>
              <a:t> Implemented various learning models including Decision Trees, and Neural Networks using Scikit-learn and TensorFlow.  Selected the best-performing model based on evaluation metrics such as R-squared, Mean Absolute Error (MAE), and Root Mean Squared Error (RMSE)</a:t>
            </a:r>
            <a:endParaRPr sz="2200">
              <a:solidFill>
                <a:srgbClr val="143C3C"/>
              </a:solidFill>
            </a:endParaRPr>
          </a:p>
          <a:p>
            <a:pPr indent="0" lvl="0" marL="0" marR="0" rtl="0" algn="l">
              <a:lnSpc>
                <a:spcPct val="115000"/>
              </a:lnSpc>
              <a:spcBef>
                <a:spcPts val="0"/>
              </a:spcBef>
              <a:spcAft>
                <a:spcPts val="0"/>
              </a:spcAft>
              <a:buNone/>
            </a:pPr>
            <a:r>
              <a:t/>
            </a:r>
            <a:endParaRPr sz="2200">
              <a:solidFill>
                <a:srgbClr val="143C3C"/>
              </a:solidFill>
            </a:endParaRPr>
          </a:p>
          <a:p>
            <a:pPr indent="0" lvl="0" marL="0" marR="0" rtl="0" algn="l">
              <a:lnSpc>
                <a:spcPct val="115000"/>
              </a:lnSpc>
              <a:spcBef>
                <a:spcPts val="0"/>
              </a:spcBef>
              <a:spcAft>
                <a:spcPts val="0"/>
              </a:spcAft>
              <a:buNone/>
            </a:pPr>
            <a:r>
              <a:rPr b="1" lang="en-US" sz="2200" u="sng">
                <a:solidFill>
                  <a:srgbClr val="143C3C"/>
                </a:solidFill>
              </a:rPr>
              <a:t>Model Training and Evaluation:</a:t>
            </a:r>
            <a:r>
              <a:rPr lang="en-US" sz="2200">
                <a:solidFill>
                  <a:srgbClr val="143C3C"/>
                </a:solidFill>
              </a:rPr>
              <a:t> Split the dataset into training and testing sets using Scikit-learn’s </a:t>
            </a:r>
            <a:r>
              <a:rPr lang="en-US" sz="2200">
                <a:solidFill>
                  <a:srgbClr val="143C3C"/>
                </a:solidFill>
                <a:latin typeface="Courier New"/>
                <a:ea typeface="Courier New"/>
                <a:cs typeface="Courier New"/>
                <a:sym typeface="Courier New"/>
              </a:rPr>
              <a:t>train_test_split</a:t>
            </a:r>
            <a:r>
              <a:rPr lang="en-US" sz="2200">
                <a:solidFill>
                  <a:srgbClr val="143C3C"/>
                </a:solidFill>
              </a:rPr>
              <a:t>.  Standardized the features using StandardScaler to ensure consistent scaling.  Trained the models on the training set and evaluated their performance on testing set using metrics like accuracy, precision, recall, F1 score, and R-Squared.  </a:t>
            </a:r>
            <a:endParaRPr sz="2200">
              <a:solidFill>
                <a:srgbClr val="143C3C"/>
              </a:solidFill>
            </a:endParaRPr>
          </a:p>
          <a:p>
            <a:pPr indent="0" lvl="0" marL="0" marR="0" rtl="0" algn="l">
              <a:lnSpc>
                <a:spcPct val="115000"/>
              </a:lnSpc>
              <a:spcBef>
                <a:spcPts val="0"/>
              </a:spcBef>
              <a:spcAft>
                <a:spcPts val="0"/>
              </a:spcAft>
              <a:buNone/>
            </a:pPr>
            <a:r>
              <a:t/>
            </a:r>
            <a:endParaRPr sz="2200">
              <a:solidFill>
                <a:srgbClr val="143C3C"/>
              </a:solidFill>
            </a:endParaRPr>
          </a:p>
          <a:p>
            <a:pPr indent="0" lvl="0" marL="0" marR="0" rtl="0" algn="l">
              <a:lnSpc>
                <a:spcPct val="115000"/>
              </a:lnSpc>
              <a:spcBef>
                <a:spcPts val="0"/>
              </a:spcBef>
              <a:spcAft>
                <a:spcPts val="0"/>
              </a:spcAft>
              <a:buNone/>
            </a:pPr>
            <a:r>
              <a:rPr b="1" lang="en-US" sz="2200" u="sng">
                <a:solidFill>
                  <a:srgbClr val="143C3C"/>
                </a:solidFill>
              </a:rPr>
              <a:t>Visualization:</a:t>
            </a:r>
            <a:r>
              <a:rPr lang="en-US" sz="2200">
                <a:solidFill>
                  <a:srgbClr val="143C3C"/>
                </a:solidFill>
              </a:rPr>
              <a:t> Created visualizations using Matplotlib to illustrate the historical stock data, model predictions, and feature importance.  Plotted actual vs. predicted stock process to assess the model’s  performance visually.</a:t>
            </a:r>
            <a:endParaRPr sz="2200">
              <a:solidFill>
                <a:srgbClr val="143C3C"/>
              </a:solidFill>
            </a:endParaRPr>
          </a:p>
          <a:p>
            <a:pPr indent="0" lvl="0" marL="0" marR="0" rtl="0" algn="l">
              <a:lnSpc>
                <a:spcPct val="115000"/>
              </a:lnSpc>
              <a:spcBef>
                <a:spcPts val="0"/>
              </a:spcBef>
              <a:spcAft>
                <a:spcPts val="0"/>
              </a:spcAft>
              <a:buNone/>
            </a:pPr>
            <a:r>
              <a:t/>
            </a:r>
            <a:endParaRPr sz="2200">
              <a:solidFill>
                <a:srgbClr val="143C3C"/>
              </a:solidFill>
            </a:endParaRPr>
          </a:p>
          <a:p>
            <a:pPr indent="0" lvl="0" marL="0" marR="0" rtl="0" algn="l">
              <a:lnSpc>
                <a:spcPct val="115000"/>
              </a:lnSpc>
              <a:spcBef>
                <a:spcPts val="0"/>
              </a:spcBef>
              <a:spcAft>
                <a:spcPts val="0"/>
              </a:spcAft>
              <a:buNone/>
            </a:pPr>
            <a:r>
              <a:rPr b="1" lang="en-US" sz="2200" u="sng">
                <a:solidFill>
                  <a:srgbClr val="143C3C"/>
                </a:solidFill>
              </a:rPr>
              <a:t>Deployment:</a:t>
            </a:r>
            <a:r>
              <a:rPr lang="en-US" sz="2200">
                <a:solidFill>
                  <a:srgbClr val="143C3C"/>
                </a:solidFill>
              </a:rPr>
              <a:t> Deployed the selected model in a production environment to make real-time predictions.</a:t>
            </a:r>
            <a:endParaRPr sz="1600">
              <a:solidFill>
                <a:srgbClr val="143C3C"/>
              </a:solidFill>
            </a:endParaRPr>
          </a:p>
          <a:p>
            <a:pPr indent="0" lvl="0" marL="0" marR="0" rtl="0" algn="l">
              <a:lnSpc>
                <a:spcPct val="115000"/>
              </a:lnSpc>
              <a:spcBef>
                <a:spcPts val="0"/>
              </a:spcBef>
              <a:spcAft>
                <a:spcPts val="0"/>
              </a:spcAft>
              <a:buNone/>
            </a:pPr>
            <a:r>
              <a:t/>
            </a:r>
            <a:endParaRPr sz="2200">
              <a:solidFill>
                <a:srgbClr val="143C3C"/>
              </a:solidFill>
            </a:endParaRPr>
          </a:p>
        </p:txBody>
      </p:sp>
      <p:grpSp>
        <p:nvGrpSpPr>
          <p:cNvPr id="329" name="Google Shape;329;p15"/>
          <p:cNvGrpSpPr/>
          <p:nvPr/>
        </p:nvGrpSpPr>
        <p:grpSpPr>
          <a:xfrm>
            <a:off x="16998584" y="2375736"/>
            <a:ext cx="2578831" cy="2578831"/>
            <a:chOff x="0" y="0"/>
            <a:chExt cx="812800" cy="812800"/>
          </a:xfrm>
        </p:grpSpPr>
        <p:sp>
          <p:nvSpPr>
            <p:cNvPr id="330" name="Google Shape;330;p15"/>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331" name="Google Shape;331;p15"/>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2" name="Google Shape;332;p15"/>
          <p:cNvGrpSpPr/>
          <p:nvPr/>
        </p:nvGrpSpPr>
        <p:grpSpPr>
          <a:xfrm>
            <a:off x="-1289416" y="6679469"/>
            <a:ext cx="2578831" cy="2578831"/>
            <a:chOff x="0" y="0"/>
            <a:chExt cx="812800" cy="812800"/>
          </a:xfrm>
        </p:grpSpPr>
        <p:sp>
          <p:nvSpPr>
            <p:cNvPr id="333" name="Google Shape;333;p15"/>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334" name="Google Shape;334;p15"/>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5" name="Google Shape;335;p15"/>
          <p:cNvGrpSpPr/>
          <p:nvPr/>
        </p:nvGrpSpPr>
        <p:grpSpPr>
          <a:xfrm rot="5477323">
            <a:off x="2947073" y="389495"/>
            <a:ext cx="616894" cy="616894"/>
            <a:chOff x="0" y="0"/>
            <a:chExt cx="812800" cy="812800"/>
          </a:xfrm>
        </p:grpSpPr>
        <p:sp>
          <p:nvSpPr>
            <p:cNvPr id="336" name="Google Shape;336;p15"/>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37" name="Google Shape;337;p15"/>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8" name="Google Shape;338;p15"/>
          <p:cNvGrpSpPr/>
          <p:nvPr/>
        </p:nvGrpSpPr>
        <p:grpSpPr>
          <a:xfrm rot="5477323">
            <a:off x="17087006" y="6686328"/>
            <a:ext cx="616894" cy="616894"/>
            <a:chOff x="0" y="0"/>
            <a:chExt cx="812800" cy="812800"/>
          </a:xfrm>
        </p:grpSpPr>
        <p:sp>
          <p:nvSpPr>
            <p:cNvPr id="339" name="Google Shape;339;p15"/>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40" name="Google Shape;340;p15"/>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1" name="Google Shape;341;p15"/>
          <p:cNvGrpSpPr/>
          <p:nvPr/>
        </p:nvGrpSpPr>
        <p:grpSpPr>
          <a:xfrm rot="5477323">
            <a:off x="720253" y="4835053"/>
            <a:ext cx="616894" cy="616894"/>
            <a:chOff x="0" y="0"/>
            <a:chExt cx="812800" cy="812800"/>
          </a:xfrm>
        </p:grpSpPr>
        <p:sp>
          <p:nvSpPr>
            <p:cNvPr id="342" name="Google Shape;342;p15"/>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43" name="Google Shape;343;p15"/>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44" name="Google Shape;344;p15"/>
          <p:cNvPicPr preferRelativeResize="0"/>
          <p:nvPr/>
        </p:nvPicPr>
        <p:blipFill>
          <a:blip r:embed="rId3">
            <a:alphaModFix/>
          </a:blip>
          <a:stretch>
            <a:fillRect/>
          </a:stretch>
        </p:blipFill>
        <p:spPr>
          <a:xfrm>
            <a:off x="2273199" y="1413650"/>
            <a:ext cx="988350" cy="9990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2700000" scaled="0"/>
        </a:gradFill>
      </p:bgPr>
    </p:bg>
    <p:spTree>
      <p:nvGrpSpPr>
        <p:cNvPr id="348" name="Shape 348"/>
        <p:cNvGrpSpPr/>
        <p:nvPr/>
      </p:nvGrpSpPr>
      <p:grpSpPr>
        <a:xfrm>
          <a:off x="0" y="0"/>
          <a:ext cx="0" cy="0"/>
          <a:chOff x="0" y="0"/>
          <a:chExt cx="0" cy="0"/>
        </a:xfrm>
      </p:grpSpPr>
      <p:grpSp>
        <p:nvGrpSpPr>
          <p:cNvPr id="349" name="Google Shape;349;p16"/>
          <p:cNvGrpSpPr/>
          <p:nvPr/>
        </p:nvGrpSpPr>
        <p:grpSpPr>
          <a:xfrm>
            <a:off x="16496692" y="419921"/>
            <a:ext cx="1199962" cy="278020"/>
            <a:chOff x="0" y="0"/>
            <a:chExt cx="1599949" cy="370694"/>
          </a:xfrm>
        </p:grpSpPr>
        <p:grpSp>
          <p:nvGrpSpPr>
            <p:cNvPr id="350" name="Google Shape;350;p16"/>
            <p:cNvGrpSpPr/>
            <p:nvPr/>
          </p:nvGrpSpPr>
          <p:grpSpPr>
            <a:xfrm>
              <a:off x="0" y="0"/>
              <a:ext cx="370694" cy="370694"/>
              <a:chOff x="0" y="0"/>
              <a:chExt cx="812800" cy="812800"/>
            </a:xfrm>
          </p:grpSpPr>
          <p:sp>
            <p:nvSpPr>
              <p:cNvPr id="351" name="Google Shape;351;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3" name="Google Shape;353;p16"/>
            <p:cNvGrpSpPr/>
            <p:nvPr/>
          </p:nvGrpSpPr>
          <p:grpSpPr>
            <a:xfrm>
              <a:off x="614628" y="0"/>
              <a:ext cx="370694" cy="370694"/>
              <a:chOff x="0" y="0"/>
              <a:chExt cx="812800" cy="812800"/>
            </a:xfrm>
          </p:grpSpPr>
          <p:sp>
            <p:nvSpPr>
              <p:cNvPr id="354" name="Google Shape;35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6" name="Google Shape;356;p16"/>
            <p:cNvGrpSpPr/>
            <p:nvPr/>
          </p:nvGrpSpPr>
          <p:grpSpPr>
            <a:xfrm>
              <a:off x="1229255" y="0"/>
              <a:ext cx="370694" cy="370694"/>
              <a:chOff x="0" y="0"/>
              <a:chExt cx="812800" cy="812800"/>
            </a:xfrm>
          </p:grpSpPr>
          <p:sp>
            <p:nvSpPr>
              <p:cNvPr id="357" name="Google Shape;35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59" name="Google Shape;359;p16"/>
          <p:cNvGrpSpPr/>
          <p:nvPr/>
        </p:nvGrpSpPr>
        <p:grpSpPr>
          <a:xfrm>
            <a:off x="875562" y="847873"/>
            <a:ext cx="7531261" cy="2066072"/>
            <a:chOff x="0" y="-47625"/>
            <a:chExt cx="1983529" cy="544147"/>
          </a:xfrm>
        </p:grpSpPr>
        <p:sp>
          <p:nvSpPr>
            <p:cNvPr id="360" name="Google Shape;360;p16"/>
            <p:cNvSpPr/>
            <p:nvPr/>
          </p:nvSpPr>
          <p:spPr>
            <a:xfrm>
              <a:off x="0" y="0"/>
              <a:ext cx="1983529" cy="496522"/>
            </a:xfrm>
            <a:custGeom>
              <a:rect b="b" l="l" r="r" t="t"/>
              <a:pathLst>
                <a:path extrusionOk="0" h="496522" w="1983529">
                  <a:moveTo>
                    <a:pt x="52427" y="0"/>
                  </a:moveTo>
                  <a:lnTo>
                    <a:pt x="1931102" y="0"/>
                  </a:lnTo>
                  <a:cubicBezTo>
                    <a:pt x="1960057" y="0"/>
                    <a:pt x="1983529" y="23472"/>
                    <a:pt x="1983529" y="52427"/>
                  </a:cubicBezTo>
                  <a:lnTo>
                    <a:pt x="1983529" y="444095"/>
                  </a:lnTo>
                  <a:cubicBezTo>
                    <a:pt x="1983529" y="457999"/>
                    <a:pt x="1978006" y="471334"/>
                    <a:pt x="1968174" y="481166"/>
                  </a:cubicBezTo>
                  <a:cubicBezTo>
                    <a:pt x="1958342" y="490998"/>
                    <a:pt x="1945007" y="496522"/>
                    <a:pt x="1931102" y="496522"/>
                  </a:cubicBezTo>
                  <a:lnTo>
                    <a:pt x="52427" y="496522"/>
                  </a:lnTo>
                  <a:cubicBezTo>
                    <a:pt x="38522" y="496522"/>
                    <a:pt x="25187" y="490998"/>
                    <a:pt x="15355" y="481166"/>
                  </a:cubicBezTo>
                  <a:cubicBezTo>
                    <a:pt x="5524" y="471334"/>
                    <a:pt x="0" y="457999"/>
                    <a:pt x="0" y="444095"/>
                  </a:cubicBezTo>
                  <a:lnTo>
                    <a:pt x="0" y="52427"/>
                  </a:lnTo>
                  <a:cubicBezTo>
                    <a:pt x="0" y="38522"/>
                    <a:pt x="5524" y="25187"/>
                    <a:pt x="15355" y="15355"/>
                  </a:cubicBezTo>
                  <a:cubicBezTo>
                    <a:pt x="25187" y="5524"/>
                    <a:pt x="38522" y="0"/>
                    <a:pt x="52427" y="0"/>
                  </a:cubicBezTo>
                  <a:close/>
                </a:path>
              </a:pathLst>
            </a:custGeom>
            <a:solidFill>
              <a:srgbClr val="94DDDE"/>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txBox="1"/>
            <p:nvPr/>
          </p:nvSpPr>
          <p:spPr>
            <a:xfrm>
              <a:off x="0" y="-47625"/>
              <a:ext cx="1983529" cy="54414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2" name="Google Shape;362;p16"/>
          <p:cNvSpPr txBox="1"/>
          <p:nvPr/>
        </p:nvSpPr>
        <p:spPr>
          <a:xfrm>
            <a:off x="1028700" y="1128936"/>
            <a:ext cx="6786300" cy="1665900"/>
          </a:xfrm>
          <a:prstGeom prst="rect">
            <a:avLst/>
          </a:prstGeom>
          <a:noFill/>
          <a:ln>
            <a:noFill/>
          </a:ln>
        </p:spPr>
        <p:txBody>
          <a:bodyPr anchorCtr="0" anchor="t" bIns="0" lIns="0" spcFirstLastPara="1" rIns="0" wrap="square" tIns="0">
            <a:spAutoFit/>
          </a:bodyPr>
          <a:lstStyle/>
          <a:p>
            <a:pPr indent="0" lvl="0" marL="0" marR="0" rtl="0" algn="ctr">
              <a:lnSpc>
                <a:spcPct val="139998"/>
              </a:lnSpc>
              <a:spcBef>
                <a:spcPts val="0"/>
              </a:spcBef>
              <a:spcAft>
                <a:spcPts val="0"/>
              </a:spcAft>
              <a:buNone/>
            </a:pPr>
            <a:r>
              <a:rPr lang="en-US" sz="10823">
                <a:solidFill>
                  <a:srgbClr val="143C3C"/>
                </a:solidFill>
                <a:latin typeface="Anton"/>
                <a:ea typeface="Anton"/>
                <a:cs typeface="Anton"/>
                <a:sym typeface="Anton"/>
              </a:rPr>
              <a:t>Demo</a:t>
            </a:r>
            <a:endParaRPr/>
          </a:p>
        </p:txBody>
      </p:sp>
      <p:grpSp>
        <p:nvGrpSpPr>
          <p:cNvPr id="363" name="Google Shape;363;p16"/>
          <p:cNvGrpSpPr/>
          <p:nvPr/>
        </p:nvGrpSpPr>
        <p:grpSpPr>
          <a:xfrm rot="5477323">
            <a:off x="16188245" y="1788722"/>
            <a:ext cx="616894" cy="616894"/>
            <a:chOff x="0" y="0"/>
            <a:chExt cx="812800" cy="812800"/>
          </a:xfrm>
        </p:grpSpPr>
        <p:sp>
          <p:nvSpPr>
            <p:cNvPr id="364" name="Google Shape;364;p16"/>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65" name="Google Shape;365;p16"/>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6" name="Google Shape;366;p16"/>
          <p:cNvGrpSpPr/>
          <p:nvPr/>
        </p:nvGrpSpPr>
        <p:grpSpPr>
          <a:xfrm rot="5477323">
            <a:off x="6706281" y="9265159"/>
            <a:ext cx="616894" cy="616894"/>
            <a:chOff x="0" y="0"/>
            <a:chExt cx="812800" cy="812800"/>
          </a:xfrm>
        </p:grpSpPr>
        <p:sp>
          <p:nvSpPr>
            <p:cNvPr id="367" name="Google Shape;367;p16"/>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368" name="Google Shape;368;p16"/>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9" name="Google Shape;369;p16"/>
          <p:cNvGrpSpPr/>
          <p:nvPr/>
        </p:nvGrpSpPr>
        <p:grpSpPr>
          <a:xfrm>
            <a:off x="11974862" y="-1289416"/>
            <a:ext cx="2578831" cy="2578831"/>
            <a:chOff x="0" y="0"/>
            <a:chExt cx="812800" cy="812800"/>
          </a:xfrm>
        </p:grpSpPr>
        <p:sp>
          <p:nvSpPr>
            <p:cNvPr id="370" name="Google Shape;370;p16"/>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371" name="Google Shape;371;p16"/>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2" name="Google Shape;372;p16"/>
          <p:cNvGrpSpPr/>
          <p:nvPr/>
        </p:nvGrpSpPr>
        <p:grpSpPr>
          <a:xfrm>
            <a:off x="0" y="8997584"/>
            <a:ext cx="2578831" cy="2578831"/>
            <a:chOff x="0" y="0"/>
            <a:chExt cx="812800" cy="812800"/>
          </a:xfrm>
        </p:grpSpPr>
        <p:sp>
          <p:nvSpPr>
            <p:cNvPr id="373" name="Google Shape;373;p16"/>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374" name="Google Shape;374;p16"/>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75" name="Google Shape;375;p16"/>
          <p:cNvPicPr preferRelativeResize="0"/>
          <p:nvPr/>
        </p:nvPicPr>
        <p:blipFill>
          <a:blip r:embed="rId3">
            <a:alphaModFix/>
          </a:blip>
          <a:stretch>
            <a:fillRect/>
          </a:stretch>
        </p:blipFill>
        <p:spPr>
          <a:xfrm>
            <a:off x="6699375" y="3429001"/>
            <a:ext cx="5858449" cy="590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lin ang="2700000" scaled="0"/>
        </a:gradFill>
      </p:bgPr>
    </p:bg>
    <p:spTree>
      <p:nvGrpSpPr>
        <p:cNvPr id="379" name="Shape 379"/>
        <p:cNvGrpSpPr/>
        <p:nvPr/>
      </p:nvGrpSpPr>
      <p:grpSpPr>
        <a:xfrm>
          <a:off x="0" y="0"/>
          <a:ext cx="0" cy="0"/>
          <a:chOff x="0" y="0"/>
          <a:chExt cx="0" cy="0"/>
        </a:xfrm>
      </p:grpSpPr>
      <p:grpSp>
        <p:nvGrpSpPr>
          <p:cNvPr id="380" name="Google Shape;380;p17"/>
          <p:cNvGrpSpPr/>
          <p:nvPr/>
        </p:nvGrpSpPr>
        <p:grpSpPr>
          <a:xfrm>
            <a:off x="1077325" y="697948"/>
            <a:ext cx="8578412" cy="2066072"/>
            <a:chOff x="0" y="-47625"/>
            <a:chExt cx="2259320" cy="544147"/>
          </a:xfrm>
        </p:grpSpPr>
        <p:sp>
          <p:nvSpPr>
            <p:cNvPr id="381" name="Google Shape;381;p17"/>
            <p:cNvSpPr/>
            <p:nvPr/>
          </p:nvSpPr>
          <p:spPr>
            <a:xfrm>
              <a:off x="0" y="0"/>
              <a:ext cx="2259320" cy="496522"/>
            </a:xfrm>
            <a:custGeom>
              <a:rect b="b" l="l" r="r" t="t"/>
              <a:pathLst>
                <a:path extrusionOk="0" h="496522" w="2259320">
                  <a:moveTo>
                    <a:pt x="46027" y="0"/>
                  </a:moveTo>
                  <a:lnTo>
                    <a:pt x="2213293" y="0"/>
                  </a:lnTo>
                  <a:cubicBezTo>
                    <a:pt x="2238713" y="0"/>
                    <a:pt x="2259320" y="20607"/>
                    <a:pt x="2259320" y="46027"/>
                  </a:cubicBezTo>
                  <a:lnTo>
                    <a:pt x="2259320" y="450494"/>
                  </a:lnTo>
                  <a:cubicBezTo>
                    <a:pt x="2259320" y="475915"/>
                    <a:pt x="2238713" y="496522"/>
                    <a:pt x="2213293" y="496522"/>
                  </a:cubicBezTo>
                  <a:lnTo>
                    <a:pt x="46027" y="496522"/>
                  </a:lnTo>
                  <a:cubicBezTo>
                    <a:pt x="20607" y="496522"/>
                    <a:pt x="0" y="475915"/>
                    <a:pt x="0" y="450494"/>
                  </a:cubicBezTo>
                  <a:lnTo>
                    <a:pt x="0" y="46027"/>
                  </a:lnTo>
                  <a:cubicBezTo>
                    <a:pt x="0" y="20607"/>
                    <a:pt x="20607" y="0"/>
                    <a:pt x="46027" y="0"/>
                  </a:cubicBezTo>
                  <a:close/>
                </a:path>
              </a:pathLst>
            </a:custGeom>
            <a:solidFill>
              <a:srgbClr val="F0ABC1"/>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txBox="1"/>
            <p:nvPr/>
          </p:nvSpPr>
          <p:spPr>
            <a:xfrm>
              <a:off x="0" y="-47625"/>
              <a:ext cx="2259320" cy="54414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3" name="Google Shape;383;p17"/>
          <p:cNvGrpSpPr/>
          <p:nvPr/>
        </p:nvGrpSpPr>
        <p:grpSpPr>
          <a:xfrm>
            <a:off x="16496692" y="419921"/>
            <a:ext cx="1199962" cy="278020"/>
            <a:chOff x="0" y="0"/>
            <a:chExt cx="1599949" cy="370694"/>
          </a:xfrm>
        </p:grpSpPr>
        <p:grpSp>
          <p:nvGrpSpPr>
            <p:cNvPr id="384" name="Google Shape;384;p17"/>
            <p:cNvGrpSpPr/>
            <p:nvPr/>
          </p:nvGrpSpPr>
          <p:grpSpPr>
            <a:xfrm>
              <a:off x="0" y="0"/>
              <a:ext cx="370694" cy="370694"/>
              <a:chOff x="0" y="0"/>
              <a:chExt cx="812800" cy="812800"/>
            </a:xfrm>
          </p:grpSpPr>
          <p:sp>
            <p:nvSpPr>
              <p:cNvPr id="385" name="Google Shape;385;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7" name="Google Shape;387;p17"/>
            <p:cNvGrpSpPr/>
            <p:nvPr/>
          </p:nvGrpSpPr>
          <p:grpSpPr>
            <a:xfrm>
              <a:off x="614628" y="0"/>
              <a:ext cx="370694" cy="370694"/>
              <a:chOff x="0" y="0"/>
              <a:chExt cx="812800" cy="812800"/>
            </a:xfrm>
          </p:grpSpPr>
          <p:sp>
            <p:nvSpPr>
              <p:cNvPr id="388" name="Google Shape;388;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0" name="Google Shape;390;p17"/>
            <p:cNvGrpSpPr/>
            <p:nvPr/>
          </p:nvGrpSpPr>
          <p:grpSpPr>
            <a:xfrm>
              <a:off x="1229255" y="0"/>
              <a:ext cx="370694" cy="370694"/>
              <a:chOff x="0" y="0"/>
              <a:chExt cx="812800" cy="812800"/>
            </a:xfrm>
          </p:grpSpPr>
          <p:sp>
            <p:nvSpPr>
              <p:cNvPr id="391" name="Google Shape;391;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393" name="Google Shape;393;p17"/>
          <p:cNvGrpSpPr/>
          <p:nvPr/>
        </p:nvGrpSpPr>
        <p:grpSpPr>
          <a:xfrm>
            <a:off x="1028700" y="3173990"/>
            <a:ext cx="1732860" cy="1864806"/>
            <a:chOff x="0" y="-47625"/>
            <a:chExt cx="456388" cy="491139"/>
          </a:xfrm>
        </p:grpSpPr>
        <p:sp>
          <p:nvSpPr>
            <p:cNvPr id="394" name="Google Shape;394;p17"/>
            <p:cNvSpPr/>
            <p:nvPr/>
          </p:nvSpPr>
          <p:spPr>
            <a:xfrm>
              <a:off x="0" y="0"/>
              <a:ext cx="456388" cy="443514"/>
            </a:xfrm>
            <a:custGeom>
              <a:rect b="b" l="l" r="r" t="t"/>
              <a:pathLst>
                <a:path extrusionOk="0" h="443514" w="456388">
                  <a:moveTo>
                    <a:pt x="120629" y="0"/>
                  </a:moveTo>
                  <a:lnTo>
                    <a:pt x="335759" y="0"/>
                  </a:lnTo>
                  <a:cubicBezTo>
                    <a:pt x="367752" y="0"/>
                    <a:pt x="398434" y="12709"/>
                    <a:pt x="421057" y="35331"/>
                  </a:cubicBezTo>
                  <a:cubicBezTo>
                    <a:pt x="443679" y="57954"/>
                    <a:pt x="456388" y="88636"/>
                    <a:pt x="456388" y="120629"/>
                  </a:cubicBezTo>
                  <a:lnTo>
                    <a:pt x="456388" y="322885"/>
                  </a:lnTo>
                  <a:cubicBezTo>
                    <a:pt x="456388" y="354877"/>
                    <a:pt x="443679" y="385560"/>
                    <a:pt x="421057" y="408182"/>
                  </a:cubicBezTo>
                  <a:cubicBezTo>
                    <a:pt x="398434" y="430805"/>
                    <a:pt x="367752" y="443514"/>
                    <a:pt x="335759" y="443514"/>
                  </a:cubicBezTo>
                  <a:lnTo>
                    <a:pt x="120629" y="443514"/>
                  </a:lnTo>
                  <a:cubicBezTo>
                    <a:pt x="88636" y="443514"/>
                    <a:pt x="57954" y="430805"/>
                    <a:pt x="35331" y="408182"/>
                  </a:cubicBezTo>
                  <a:cubicBezTo>
                    <a:pt x="12709" y="385560"/>
                    <a:pt x="0" y="354877"/>
                    <a:pt x="0" y="322885"/>
                  </a:cubicBezTo>
                  <a:lnTo>
                    <a:pt x="0" y="120629"/>
                  </a:lnTo>
                  <a:cubicBezTo>
                    <a:pt x="0" y="88636"/>
                    <a:pt x="12709" y="57954"/>
                    <a:pt x="35331" y="35331"/>
                  </a:cubicBezTo>
                  <a:cubicBezTo>
                    <a:pt x="57954" y="12709"/>
                    <a:pt x="88636" y="0"/>
                    <a:pt x="120629" y="0"/>
                  </a:cubicBezTo>
                  <a:close/>
                </a:path>
              </a:pathLst>
            </a:custGeom>
            <a:solidFill>
              <a:srgbClr val="F0ABC1"/>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txBox="1"/>
            <p:nvPr/>
          </p:nvSpPr>
          <p:spPr>
            <a:xfrm>
              <a:off x="0" y="-47625"/>
              <a:ext cx="456388" cy="4911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6" name="Google Shape;396;p17"/>
          <p:cNvGrpSpPr/>
          <p:nvPr/>
        </p:nvGrpSpPr>
        <p:grpSpPr>
          <a:xfrm>
            <a:off x="1028700" y="7036497"/>
            <a:ext cx="1732860" cy="1864806"/>
            <a:chOff x="0" y="-47625"/>
            <a:chExt cx="456388" cy="491139"/>
          </a:xfrm>
        </p:grpSpPr>
        <p:sp>
          <p:nvSpPr>
            <p:cNvPr id="397" name="Google Shape;397;p17"/>
            <p:cNvSpPr/>
            <p:nvPr/>
          </p:nvSpPr>
          <p:spPr>
            <a:xfrm>
              <a:off x="0" y="0"/>
              <a:ext cx="456388" cy="443514"/>
            </a:xfrm>
            <a:custGeom>
              <a:rect b="b" l="l" r="r" t="t"/>
              <a:pathLst>
                <a:path extrusionOk="0" h="443514" w="456388">
                  <a:moveTo>
                    <a:pt x="120629" y="0"/>
                  </a:moveTo>
                  <a:lnTo>
                    <a:pt x="335759" y="0"/>
                  </a:lnTo>
                  <a:cubicBezTo>
                    <a:pt x="367752" y="0"/>
                    <a:pt x="398434" y="12709"/>
                    <a:pt x="421057" y="35331"/>
                  </a:cubicBezTo>
                  <a:cubicBezTo>
                    <a:pt x="443679" y="57954"/>
                    <a:pt x="456388" y="88636"/>
                    <a:pt x="456388" y="120629"/>
                  </a:cubicBezTo>
                  <a:lnTo>
                    <a:pt x="456388" y="322885"/>
                  </a:lnTo>
                  <a:cubicBezTo>
                    <a:pt x="456388" y="354877"/>
                    <a:pt x="443679" y="385560"/>
                    <a:pt x="421057" y="408182"/>
                  </a:cubicBezTo>
                  <a:cubicBezTo>
                    <a:pt x="398434" y="430805"/>
                    <a:pt x="367752" y="443514"/>
                    <a:pt x="335759" y="443514"/>
                  </a:cubicBezTo>
                  <a:lnTo>
                    <a:pt x="120629" y="443514"/>
                  </a:lnTo>
                  <a:cubicBezTo>
                    <a:pt x="88636" y="443514"/>
                    <a:pt x="57954" y="430805"/>
                    <a:pt x="35331" y="408182"/>
                  </a:cubicBezTo>
                  <a:cubicBezTo>
                    <a:pt x="12709" y="385560"/>
                    <a:pt x="0" y="354877"/>
                    <a:pt x="0" y="322885"/>
                  </a:cubicBezTo>
                  <a:lnTo>
                    <a:pt x="0" y="120629"/>
                  </a:lnTo>
                  <a:cubicBezTo>
                    <a:pt x="0" y="88636"/>
                    <a:pt x="12709" y="57954"/>
                    <a:pt x="35331" y="35331"/>
                  </a:cubicBezTo>
                  <a:cubicBezTo>
                    <a:pt x="57954" y="12709"/>
                    <a:pt x="88636" y="0"/>
                    <a:pt x="120629" y="0"/>
                  </a:cubicBezTo>
                  <a:close/>
                </a:path>
              </a:pathLst>
            </a:custGeom>
            <a:solidFill>
              <a:srgbClr val="F7B4A7"/>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txBox="1"/>
            <p:nvPr/>
          </p:nvSpPr>
          <p:spPr>
            <a:xfrm>
              <a:off x="0" y="-47625"/>
              <a:ext cx="456388" cy="49113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9" name="Google Shape;399;p17"/>
          <p:cNvGrpSpPr/>
          <p:nvPr/>
        </p:nvGrpSpPr>
        <p:grpSpPr>
          <a:xfrm>
            <a:off x="16998584" y="6679469"/>
            <a:ext cx="2578831" cy="2578831"/>
            <a:chOff x="0" y="0"/>
            <a:chExt cx="812800" cy="812800"/>
          </a:xfrm>
        </p:grpSpPr>
        <p:sp>
          <p:nvSpPr>
            <p:cNvPr id="400" name="Google Shape;400;p17"/>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401" name="Google Shape;401;p17"/>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2" name="Google Shape;402;p17"/>
          <p:cNvGrpSpPr/>
          <p:nvPr/>
        </p:nvGrpSpPr>
        <p:grpSpPr>
          <a:xfrm>
            <a:off x="10708913" y="-1289416"/>
            <a:ext cx="2578831" cy="2578831"/>
            <a:chOff x="0" y="0"/>
            <a:chExt cx="812800" cy="812800"/>
          </a:xfrm>
        </p:grpSpPr>
        <p:sp>
          <p:nvSpPr>
            <p:cNvPr id="403" name="Google Shape;403;p17"/>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94DDDE"/>
            </a:solidFill>
            <a:ln cap="sq" cmpd="sng" w="38100">
              <a:solidFill>
                <a:srgbClr val="143C3C"/>
              </a:solidFill>
              <a:prstDash val="solid"/>
              <a:miter lim="8000"/>
              <a:headEnd len="sm" w="sm" type="none"/>
              <a:tailEnd len="sm" w="sm" type="none"/>
            </a:ln>
          </p:spPr>
        </p:sp>
        <p:sp>
          <p:nvSpPr>
            <p:cNvPr id="404" name="Google Shape;404;p17"/>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5" name="Google Shape;405;p17"/>
          <p:cNvGrpSpPr/>
          <p:nvPr/>
        </p:nvGrpSpPr>
        <p:grpSpPr>
          <a:xfrm rot="5477459">
            <a:off x="14726028" y="2771902"/>
            <a:ext cx="616909" cy="616909"/>
            <a:chOff x="0" y="0"/>
            <a:chExt cx="812800" cy="812800"/>
          </a:xfrm>
        </p:grpSpPr>
        <p:sp>
          <p:nvSpPr>
            <p:cNvPr id="406" name="Google Shape;406;p17"/>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07" name="Google Shape;407;p17"/>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8" name="Google Shape;408;p17"/>
          <p:cNvSpPr txBox="1"/>
          <p:nvPr/>
        </p:nvSpPr>
        <p:spPr>
          <a:xfrm>
            <a:off x="1399775" y="1099124"/>
            <a:ext cx="7933500" cy="1665900"/>
          </a:xfrm>
          <a:prstGeom prst="rect">
            <a:avLst/>
          </a:prstGeom>
          <a:noFill/>
          <a:ln>
            <a:noFill/>
          </a:ln>
        </p:spPr>
        <p:txBody>
          <a:bodyPr anchorCtr="0" anchor="t" bIns="0" lIns="0" spcFirstLastPara="1" rIns="0" wrap="square" tIns="0">
            <a:spAutoFit/>
          </a:bodyPr>
          <a:lstStyle/>
          <a:p>
            <a:pPr indent="0" lvl="0" marL="0" marR="0" rtl="0" algn="ctr">
              <a:lnSpc>
                <a:spcPct val="139998"/>
              </a:lnSpc>
              <a:spcBef>
                <a:spcPts val="0"/>
              </a:spcBef>
              <a:spcAft>
                <a:spcPts val="0"/>
              </a:spcAft>
              <a:buNone/>
            </a:pPr>
            <a:r>
              <a:rPr lang="en-US" sz="10823">
                <a:solidFill>
                  <a:srgbClr val="143C3C"/>
                </a:solidFill>
                <a:latin typeface="Anton"/>
                <a:ea typeface="Anton"/>
                <a:cs typeface="Anton"/>
                <a:sym typeface="Anton"/>
              </a:rPr>
              <a:t>Constraints</a:t>
            </a:r>
            <a:endParaRPr/>
          </a:p>
        </p:txBody>
      </p:sp>
      <p:sp>
        <p:nvSpPr>
          <p:cNvPr id="409" name="Google Shape;409;p17"/>
          <p:cNvSpPr txBox="1"/>
          <p:nvPr/>
        </p:nvSpPr>
        <p:spPr>
          <a:xfrm>
            <a:off x="3043083" y="3054442"/>
            <a:ext cx="3870900" cy="64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4200">
                <a:solidFill>
                  <a:srgbClr val="143C3C"/>
                </a:solidFill>
                <a:latin typeface="Anton"/>
                <a:ea typeface="Anton"/>
                <a:cs typeface="Anton"/>
                <a:sym typeface="Anton"/>
              </a:rPr>
              <a:t>Challenges</a:t>
            </a:r>
            <a:endParaRPr/>
          </a:p>
        </p:txBody>
      </p:sp>
      <p:sp>
        <p:nvSpPr>
          <p:cNvPr id="410" name="Google Shape;410;p17"/>
          <p:cNvSpPr txBox="1"/>
          <p:nvPr/>
        </p:nvSpPr>
        <p:spPr>
          <a:xfrm>
            <a:off x="3043083" y="6797088"/>
            <a:ext cx="3870900" cy="64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4200">
                <a:solidFill>
                  <a:srgbClr val="143C3C"/>
                </a:solidFill>
                <a:latin typeface="Anton"/>
                <a:ea typeface="Anton"/>
                <a:cs typeface="Anton"/>
                <a:sym typeface="Anton"/>
              </a:rPr>
              <a:t>Limitations</a:t>
            </a:r>
            <a:endParaRPr/>
          </a:p>
        </p:txBody>
      </p:sp>
      <p:sp>
        <p:nvSpPr>
          <p:cNvPr id="411" name="Google Shape;411;p17"/>
          <p:cNvSpPr txBox="1"/>
          <p:nvPr/>
        </p:nvSpPr>
        <p:spPr>
          <a:xfrm>
            <a:off x="3043073" y="7583425"/>
            <a:ext cx="13453500" cy="2235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200">
                <a:solidFill>
                  <a:srgbClr val="143C3C"/>
                </a:solidFill>
              </a:rPr>
              <a:t>The models used in this project, such as Random Forests, LSTM, and XGBoost, have inherent limitations.  While they offer high performance and accuracy, they can be prone to overfitting and may require substantial computational resources.  Sentiment analysis, although valuable, can be noisy and subjective, potentially affecting the model’s predictions.  Furthermore, the specific setup and tuning required for Keras Tuner with LSTM can be complex and time consuming, limiting ease of use.  </a:t>
            </a:r>
            <a:endParaRPr/>
          </a:p>
        </p:txBody>
      </p:sp>
      <p:sp>
        <p:nvSpPr>
          <p:cNvPr id="412" name="Google Shape;412;p17"/>
          <p:cNvSpPr txBox="1"/>
          <p:nvPr/>
        </p:nvSpPr>
        <p:spPr>
          <a:xfrm>
            <a:off x="3043075" y="3819225"/>
            <a:ext cx="13645800" cy="2709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200">
                <a:solidFill>
                  <a:srgbClr val="143C3C"/>
                </a:solidFill>
              </a:rPr>
              <a:t>Developing an accurate stock prediction model involves several challenges, including the complexity and resource-intensive nature of advanced models like LSTM and XGBoost.  The models require careful tuning and significant computational power, which can be demanding.  Additionally, incorporating sentiment analysis adds another layer of complexity, as it requires extensive preprocessing and be subjective.  Ensuring the model does not overfit the data is also a critical challenge, particularly with flexible models like LSTM and Keras Tuner. </a:t>
            </a:r>
            <a:endParaRPr/>
          </a:p>
        </p:txBody>
      </p:sp>
      <p:pic>
        <p:nvPicPr>
          <p:cNvPr id="413" name="Google Shape;413;p17"/>
          <p:cNvPicPr preferRelativeResize="0"/>
          <p:nvPr/>
        </p:nvPicPr>
        <p:blipFill>
          <a:blip r:embed="rId3">
            <a:alphaModFix/>
          </a:blip>
          <a:stretch>
            <a:fillRect/>
          </a:stretch>
        </p:blipFill>
        <p:spPr>
          <a:xfrm>
            <a:off x="1363749" y="3500757"/>
            <a:ext cx="1062725" cy="1337655"/>
          </a:xfrm>
          <a:prstGeom prst="rect">
            <a:avLst/>
          </a:prstGeom>
          <a:noFill/>
          <a:ln>
            <a:noFill/>
          </a:ln>
        </p:spPr>
      </p:pic>
      <p:pic>
        <p:nvPicPr>
          <p:cNvPr id="414" name="Google Shape;414;p17"/>
          <p:cNvPicPr preferRelativeResize="0"/>
          <p:nvPr/>
        </p:nvPicPr>
        <p:blipFill>
          <a:blip r:embed="rId4">
            <a:alphaModFix/>
          </a:blip>
          <a:stretch>
            <a:fillRect/>
          </a:stretch>
        </p:blipFill>
        <p:spPr>
          <a:xfrm>
            <a:off x="1295136" y="7501851"/>
            <a:ext cx="1199975" cy="1141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path path="circle">
            <a:fillToRect b="100%" r="100%"/>
          </a:path>
          <a:tileRect l="-100%" t="-100%"/>
        </a:gradFill>
      </p:bgPr>
    </p:bg>
    <p:spTree>
      <p:nvGrpSpPr>
        <p:cNvPr id="418" name="Shape 418"/>
        <p:cNvGrpSpPr/>
        <p:nvPr/>
      </p:nvGrpSpPr>
      <p:grpSpPr>
        <a:xfrm>
          <a:off x="0" y="0"/>
          <a:ext cx="0" cy="0"/>
          <a:chOff x="0" y="0"/>
          <a:chExt cx="0" cy="0"/>
        </a:xfrm>
      </p:grpSpPr>
      <p:pic>
        <p:nvPicPr>
          <p:cNvPr id="419" name="Google Shape;419;p18"/>
          <p:cNvPicPr preferRelativeResize="0"/>
          <p:nvPr/>
        </p:nvPicPr>
        <p:blipFill>
          <a:blip r:embed="rId3">
            <a:alphaModFix/>
          </a:blip>
          <a:stretch>
            <a:fillRect/>
          </a:stretch>
        </p:blipFill>
        <p:spPr>
          <a:xfrm>
            <a:off x="1318601" y="1386161"/>
            <a:ext cx="5830525" cy="7700990"/>
          </a:xfrm>
          <a:prstGeom prst="rect">
            <a:avLst/>
          </a:prstGeom>
          <a:noFill/>
          <a:ln>
            <a:noFill/>
          </a:ln>
        </p:spPr>
      </p:pic>
      <p:grpSp>
        <p:nvGrpSpPr>
          <p:cNvPr id="420" name="Google Shape;420;p18"/>
          <p:cNvGrpSpPr/>
          <p:nvPr/>
        </p:nvGrpSpPr>
        <p:grpSpPr>
          <a:xfrm>
            <a:off x="8923472" y="1174967"/>
            <a:ext cx="7143577" cy="2066056"/>
            <a:chOff x="0" y="-47625"/>
            <a:chExt cx="1881436" cy="544147"/>
          </a:xfrm>
        </p:grpSpPr>
        <p:sp>
          <p:nvSpPr>
            <p:cNvPr id="421" name="Google Shape;421;p18"/>
            <p:cNvSpPr/>
            <p:nvPr/>
          </p:nvSpPr>
          <p:spPr>
            <a:xfrm>
              <a:off x="0" y="0"/>
              <a:ext cx="1881436" cy="496522"/>
            </a:xfrm>
            <a:custGeom>
              <a:rect b="b" l="l" r="r" t="t"/>
              <a:pathLst>
                <a:path extrusionOk="0" h="496522" w="1881436">
                  <a:moveTo>
                    <a:pt x="55272" y="0"/>
                  </a:moveTo>
                  <a:lnTo>
                    <a:pt x="1826164" y="0"/>
                  </a:lnTo>
                  <a:cubicBezTo>
                    <a:pt x="1840823" y="0"/>
                    <a:pt x="1854882" y="5823"/>
                    <a:pt x="1865247" y="16189"/>
                  </a:cubicBezTo>
                  <a:cubicBezTo>
                    <a:pt x="1875613" y="26554"/>
                    <a:pt x="1881436" y="40613"/>
                    <a:pt x="1881436" y="55272"/>
                  </a:cubicBezTo>
                  <a:lnTo>
                    <a:pt x="1881436" y="441250"/>
                  </a:lnTo>
                  <a:cubicBezTo>
                    <a:pt x="1881436" y="455909"/>
                    <a:pt x="1875613" y="469967"/>
                    <a:pt x="1865247" y="480333"/>
                  </a:cubicBezTo>
                  <a:cubicBezTo>
                    <a:pt x="1854882" y="490698"/>
                    <a:pt x="1840823" y="496522"/>
                    <a:pt x="1826164" y="496522"/>
                  </a:cubicBezTo>
                  <a:lnTo>
                    <a:pt x="55272" y="496522"/>
                  </a:lnTo>
                  <a:cubicBezTo>
                    <a:pt x="40613" y="496522"/>
                    <a:pt x="26554" y="490698"/>
                    <a:pt x="16189" y="480333"/>
                  </a:cubicBezTo>
                  <a:cubicBezTo>
                    <a:pt x="5823" y="469967"/>
                    <a:pt x="0" y="455909"/>
                    <a:pt x="0" y="441250"/>
                  </a:cubicBezTo>
                  <a:lnTo>
                    <a:pt x="0" y="55272"/>
                  </a:lnTo>
                  <a:cubicBezTo>
                    <a:pt x="0" y="40613"/>
                    <a:pt x="5823" y="26554"/>
                    <a:pt x="16189" y="16189"/>
                  </a:cubicBezTo>
                  <a:cubicBezTo>
                    <a:pt x="26554" y="5823"/>
                    <a:pt x="40613" y="0"/>
                    <a:pt x="55272" y="0"/>
                  </a:cubicBezTo>
                  <a:close/>
                </a:path>
              </a:pathLst>
            </a:custGeom>
            <a:solidFill>
              <a:srgbClr val="94DDDE"/>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txBox="1"/>
            <p:nvPr/>
          </p:nvSpPr>
          <p:spPr>
            <a:xfrm>
              <a:off x="0" y="-47625"/>
              <a:ext cx="1881436" cy="54414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3" name="Google Shape;423;p18"/>
          <p:cNvGrpSpPr/>
          <p:nvPr/>
        </p:nvGrpSpPr>
        <p:grpSpPr>
          <a:xfrm>
            <a:off x="16496692" y="419921"/>
            <a:ext cx="1199962" cy="278020"/>
            <a:chOff x="0" y="0"/>
            <a:chExt cx="1599949" cy="370694"/>
          </a:xfrm>
        </p:grpSpPr>
        <p:grpSp>
          <p:nvGrpSpPr>
            <p:cNvPr id="424" name="Google Shape;424;p18"/>
            <p:cNvGrpSpPr/>
            <p:nvPr/>
          </p:nvGrpSpPr>
          <p:grpSpPr>
            <a:xfrm>
              <a:off x="0" y="0"/>
              <a:ext cx="370694" cy="370694"/>
              <a:chOff x="0" y="0"/>
              <a:chExt cx="812800" cy="812800"/>
            </a:xfrm>
          </p:grpSpPr>
          <p:sp>
            <p:nvSpPr>
              <p:cNvPr id="425" name="Google Shape;425;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7" name="Google Shape;427;p18"/>
            <p:cNvGrpSpPr/>
            <p:nvPr/>
          </p:nvGrpSpPr>
          <p:grpSpPr>
            <a:xfrm>
              <a:off x="614628" y="0"/>
              <a:ext cx="370694" cy="370694"/>
              <a:chOff x="0" y="0"/>
              <a:chExt cx="812800" cy="812800"/>
            </a:xfrm>
          </p:grpSpPr>
          <p:sp>
            <p:nvSpPr>
              <p:cNvPr id="428" name="Google Shape;428;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0" name="Google Shape;430;p18"/>
            <p:cNvGrpSpPr/>
            <p:nvPr/>
          </p:nvGrpSpPr>
          <p:grpSpPr>
            <a:xfrm>
              <a:off x="1229255" y="0"/>
              <a:ext cx="370694" cy="370694"/>
              <a:chOff x="0" y="0"/>
              <a:chExt cx="812800" cy="812800"/>
            </a:xfrm>
          </p:grpSpPr>
          <p:sp>
            <p:nvSpPr>
              <p:cNvPr id="431" name="Google Shape;431;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433" name="Google Shape;433;p18"/>
          <p:cNvSpPr txBox="1"/>
          <p:nvPr/>
        </p:nvSpPr>
        <p:spPr>
          <a:xfrm>
            <a:off x="9326230" y="1509142"/>
            <a:ext cx="6338100" cy="15891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lang="en-US" sz="10323">
                <a:solidFill>
                  <a:srgbClr val="143C3C"/>
                </a:solidFill>
                <a:latin typeface="Anton"/>
                <a:ea typeface="Anton"/>
                <a:cs typeface="Anton"/>
                <a:sym typeface="Anton"/>
              </a:rPr>
              <a:t>Future Work</a:t>
            </a:r>
            <a:endParaRPr sz="900"/>
          </a:p>
        </p:txBody>
      </p:sp>
      <p:sp>
        <p:nvSpPr>
          <p:cNvPr id="434" name="Google Shape;434;p18"/>
          <p:cNvSpPr txBox="1"/>
          <p:nvPr/>
        </p:nvSpPr>
        <p:spPr>
          <a:xfrm>
            <a:off x="8923472" y="3645589"/>
            <a:ext cx="7746000" cy="54729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2500">
                <a:solidFill>
                  <a:srgbClr val="143C3C"/>
                </a:solidFill>
              </a:rPr>
              <a:t>Enhancements: </a:t>
            </a:r>
            <a:endParaRPr sz="2500">
              <a:solidFill>
                <a:srgbClr val="143C3C"/>
              </a:solidFill>
            </a:endParaRPr>
          </a:p>
          <a:p>
            <a:pPr indent="-387350" lvl="0" marL="457200" marR="0" rtl="0" algn="l">
              <a:lnSpc>
                <a:spcPct val="115000"/>
              </a:lnSpc>
              <a:spcBef>
                <a:spcPts val="0"/>
              </a:spcBef>
              <a:spcAft>
                <a:spcPts val="0"/>
              </a:spcAft>
              <a:buClr>
                <a:srgbClr val="143C3C"/>
              </a:buClr>
              <a:buSzPts val="2500"/>
              <a:buChar char="-"/>
            </a:pPr>
            <a:r>
              <a:rPr lang="en-US" sz="2500">
                <a:solidFill>
                  <a:srgbClr val="143C3C"/>
                </a:solidFill>
              </a:rPr>
              <a:t>Feature Engineering: integrate additional data sources like social media sentiment and other economic indicators.  Implement advanced time-series analysis techniques.</a:t>
            </a:r>
            <a:endParaRPr sz="2500">
              <a:solidFill>
                <a:srgbClr val="143C3C"/>
              </a:solidFill>
            </a:endParaRPr>
          </a:p>
          <a:p>
            <a:pPr indent="-387350" lvl="0" marL="457200" marR="0" rtl="0" algn="l">
              <a:lnSpc>
                <a:spcPct val="115000"/>
              </a:lnSpc>
              <a:spcBef>
                <a:spcPts val="0"/>
              </a:spcBef>
              <a:spcAft>
                <a:spcPts val="0"/>
              </a:spcAft>
              <a:buClr>
                <a:srgbClr val="143C3C"/>
              </a:buClr>
              <a:buSzPts val="2500"/>
              <a:buChar char="-"/>
            </a:pPr>
            <a:r>
              <a:rPr lang="en-US" sz="2500">
                <a:solidFill>
                  <a:srgbClr val="143C3C"/>
                </a:solidFill>
              </a:rPr>
              <a:t>Model Improvement: Optimize hyperparameters using Grid or Random Search.  Explore </a:t>
            </a:r>
            <a:r>
              <a:rPr lang="en-US" sz="2500">
                <a:solidFill>
                  <a:srgbClr val="143C3C"/>
                </a:solidFill>
              </a:rPr>
              <a:t>ensemble</a:t>
            </a:r>
            <a:r>
              <a:rPr lang="en-US" sz="2500">
                <a:solidFill>
                  <a:srgbClr val="143C3C"/>
                </a:solidFill>
              </a:rPr>
              <a:t> methods to enhance predictions.</a:t>
            </a:r>
            <a:endParaRPr sz="2500">
              <a:solidFill>
                <a:srgbClr val="143C3C"/>
              </a:solidFill>
            </a:endParaRPr>
          </a:p>
          <a:p>
            <a:pPr indent="-387350" lvl="0" marL="457200" marR="0" rtl="0" algn="l">
              <a:lnSpc>
                <a:spcPct val="115000"/>
              </a:lnSpc>
              <a:spcBef>
                <a:spcPts val="0"/>
              </a:spcBef>
              <a:spcAft>
                <a:spcPts val="0"/>
              </a:spcAft>
              <a:buClr>
                <a:srgbClr val="143C3C"/>
              </a:buClr>
              <a:buSzPts val="2500"/>
              <a:buChar char="-"/>
            </a:pPr>
            <a:r>
              <a:rPr lang="en-US" sz="2500">
                <a:solidFill>
                  <a:srgbClr val="143C3C"/>
                </a:solidFill>
              </a:rPr>
              <a:t>Bias Mitigation: Address potential </a:t>
            </a:r>
            <a:r>
              <a:rPr lang="en-US" sz="2500">
                <a:solidFill>
                  <a:srgbClr val="143C3C"/>
                </a:solidFill>
              </a:rPr>
              <a:t>biases</a:t>
            </a:r>
            <a:r>
              <a:rPr lang="en-US" sz="2500">
                <a:solidFill>
                  <a:srgbClr val="143C3C"/>
                </a:solidFill>
              </a:rPr>
              <a:t> in the model by incorporating fairness and bias detection techniques.  </a:t>
            </a:r>
            <a:endParaRPr sz="2500">
              <a:solidFill>
                <a:srgbClr val="143C3C"/>
              </a:solidFill>
            </a:endParaRPr>
          </a:p>
          <a:p>
            <a:pPr indent="0" lvl="0" marL="0" marR="0" rtl="0" algn="l">
              <a:lnSpc>
                <a:spcPct val="115000"/>
              </a:lnSpc>
              <a:spcBef>
                <a:spcPts val="0"/>
              </a:spcBef>
              <a:spcAft>
                <a:spcPts val="0"/>
              </a:spcAft>
              <a:buNone/>
            </a:pPr>
            <a:r>
              <a:t/>
            </a:r>
            <a:endParaRPr b="0" i="0" sz="2200" u="none" cap="none" strike="noStrike">
              <a:solidFill>
                <a:srgbClr val="143C3C"/>
              </a:solidFill>
              <a:latin typeface="Arial"/>
              <a:ea typeface="Arial"/>
              <a:cs typeface="Arial"/>
              <a:sym typeface="Arial"/>
            </a:endParaRPr>
          </a:p>
          <a:p>
            <a:pPr indent="0" lvl="0" marL="0" marR="0" rtl="0" algn="l">
              <a:lnSpc>
                <a:spcPct val="115000"/>
              </a:lnSpc>
              <a:spcBef>
                <a:spcPts val="0"/>
              </a:spcBef>
              <a:spcAft>
                <a:spcPts val="0"/>
              </a:spcAft>
              <a:buNone/>
            </a:pPr>
            <a:r>
              <a:t/>
            </a:r>
            <a:endParaRPr/>
          </a:p>
        </p:txBody>
      </p:sp>
      <p:grpSp>
        <p:nvGrpSpPr>
          <p:cNvPr id="435" name="Google Shape;435;p18"/>
          <p:cNvGrpSpPr/>
          <p:nvPr/>
        </p:nvGrpSpPr>
        <p:grpSpPr>
          <a:xfrm>
            <a:off x="1028700" y="-1289416"/>
            <a:ext cx="2578831" cy="2578831"/>
            <a:chOff x="0" y="0"/>
            <a:chExt cx="812800" cy="812800"/>
          </a:xfrm>
        </p:grpSpPr>
        <p:sp>
          <p:nvSpPr>
            <p:cNvPr id="436" name="Google Shape;436;p18"/>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7B4A7"/>
            </a:solidFill>
            <a:ln cap="sq" cmpd="sng" w="38100">
              <a:solidFill>
                <a:srgbClr val="143C3C"/>
              </a:solidFill>
              <a:prstDash val="solid"/>
              <a:miter lim="8000"/>
              <a:headEnd len="sm" w="sm" type="none"/>
              <a:tailEnd len="sm" w="sm" type="none"/>
            </a:ln>
          </p:spPr>
        </p:sp>
        <p:sp>
          <p:nvSpPr>
            <p:cNvPr id="437" name="Google Shape;437;p18"/>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8" name="Google Shape;438;p18"/>
          <p:cNvGrpSpPr/>
          <p:nvPr/>
        </p:nvGrpSpPr>
        <p:grpSpPr>
          <a:xfrm>
            <a:off x="5859721" y="8997584"/>
            <a:ext cx="2578831" cy="2578831"/>
            <a:chOff x="0" y="0"/>
            <a:chExt cx="812800" cy="812800"/>
          </a:xfrm>
        </p:grpSpPr>
        <p:sp>
          <p:nvSpPr>
            <p:cNvPr id="439" name="Google Shape;439;p18"/>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7B4A7"/>
            </a:solidFill>
            <a:ln cap="sq" cmpd="sng" w="38100">
              <a:solidFill>
                <a:srgbClr val="143C3C"/>
              </a:solidFill>
              <a:prstDash val="solid"/>
              <a:miter lim="8000"/>
              <a:headEnd len="sm" w="sm" type="none"/>
              <a:tailEnd len="sm" w="sm" type="none"/>
            </a:ln>
          </p:spPr>
        </p:sp>
        <p:sp>
          <p:nvSpPr>
            <p:cNvPr id="440" name="Google Shape;440;p18"/>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1" name="Google Shape;441;p18"/>
          <p:cNvGrpSpPr/>
          <p:nvPr/>
        </p:nvGrpSpPr>
        <p:grpSpPr>
          <a:xfrm rot="5477323">
            <a:off x="1571509" y="2066995"/>
            <a:ext cx="616894" cy="616894"/>
            <a:chOff x="0" y="0"/>
            <a:chExt cx="812800" cy="812800"/>
          </a:xfrm>
        </p:grpSpPr>
        <p:sp>
          <p:nvSpPr>
            <p:cNvPr id="442" name="Google Shape;442;p18"/>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43" name="Google Shape;443;p18"/>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4" name="Google Shape;444;p18"/>
          <p:cNvGrpSpPr/>
          <p:nvPr/>
        </p:nvGrpSpPr>
        <p:grpSpPr>
          <a:xfrm rot="5477323">
            <a:off x="6840689" y="7427107"/>
            <a:ext cx="616894" cy="616894"/>
            <a:chOff x="0" y="0"/>
            <a:chExt cx="812800" cy="812800"/>
          </a:xfrm>
        </p:grpSpPr>
        <p:sp>
          <p:nvSpPr>
            <p:cNvPr id="445" name="Google Shape;445;p18"/>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46" name="Google Shape;446;p18"/>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DDDE"/>
            </a:gs>
          </a:gsLst>
          <a:path path="circle">
            <a:fillToRect b="100%" r="100%"/>
          </a:path>
          <a:tileRect l="-100%" t="-100%"/>
        </a:gradFill>
      </p:bgPr>
    </p:bg>
    <p:spTree>
      <p:nvGrpSpPr>
        <p:cNvPr id="450" name="Shape 450"/>
        <p:cNvGrpSpPr/>
        <p:nvPr/>
      </p:nvGrpSpPr>
      <p:grpSpPr>
        <a:xfrm>
          <a:off x="0" y="0"/>
          <a:ext cx="0" cy="0"/>
          <a:chOff x="0" y="0"/>
          <a:chExt cx="0" cy="0"/>
        </a:xfrm>
      </p:grpSpPr>
      <p:grpSp>
        <p:nvGrpSpPr>
          <p:cNvPr id="451" name="Google Shape;451;p19"/>
          <p:cNvGrpSpPr/>
          <p:nvPr/>
        </p:nvGrpSpPr>
        <p:grpSpPr>
          <a:xfrm>
            <a:off x="875562" y="529123"/>
            <a:ext cx="7531213" cy="2066056"/>
            <a:chOff x="0" y="-47625"/>
            <a:chExt cx="1983529" cy="544147"/>
          </a:xfrm>
        </p:grpSpPr>
        <p:sp>
          <p:nvSpPr>
            <p:cNvPr id="452" name="Google Shape;452;p19"/>
            <p:cNvSpPr/>
            <p:nvPr/>
          </p:nvSpPr>
          <p:spPr>
            <a:xfrm>
              <a:off x="0" y="0"/>
              <a:ext cx="1983529" cy="496522"/>
            </a:xfrm>
            <a:custGeom>
              <a:rect b="b" l="l" r="r" t="t"/>
              <a:pathLst>
                <a:path extrusionOk="0" h="496522" w="1983529">
                  <a:moveTo>
                    <a:pt x="52427" y="0"/>
                  </a:moveTo>
                  <a:lnTo>
                    <a:pt x="1931102" y="0"/>
                  </a:lnTo>
                  <a:cubicBezTo>
                    <a:pt x="1960057" y="0"/>
                    <a:pt x="1983529" y="23472"/>
                    <a:pt x="1983529" y="52427"/>
                  </a:cubicBezTo>
                  <a:lnTo>
                    <a:pt x="1983529" y="444095"/>
                  </a:lnTo>
                  <a:cubicBezTo>
                    <a:pt x="1983529" y="457999"/>
                    <a:pt x="1978006" y="471334"/>
                    <a:pt x="1968174" y="481166"/>
                  </a:cubicBezTo>
                  <a:cubicBezTo>
                    <a:pt x="1958342" y="490998"/>
                    <a:pt x="1945007" y="496522"/>
                    <a:pt x="1931102" y="496522"/>
                  </a:cubicBezTo>
                  <a:lnTo>
                    <a:pt x="52427" y="496522"/>
                  </a:lnTo>
                  <a:cubicBezTo>
                    <a:pt x="38522" y="496522"/>
                    <a:pt x="25187" y="490998"/>
                    <a:pt x="15355" y="481166"/>
                  </a:cubicBezTo>
                  <a:cubicBezTo>
                    <a:pt x="5524" y="471334"/>
                    <a:pt x="0" y="457999"/>
                    <a:pt x="0" y="444095"/>
                  </a:cubicBezTo>
                  <a:lnTo>
                    <a:pt x="0" y="52427"/>
                  </a:lnTo>
                  <a:cubicBezTo>
                    <a:pt x="0" y="38522"/>
                    <a:pt x="5524" y="25187"/>
                    <a:pt x="15355" y="15355"/>
                  </a:cubicBezTo>
                  <a:cubicBezTo>
                    <a:pt x="25187" y="5524"/>
                    <a:pt x="38522" y="0"/>
                    <a:pt x="52427" y="0"/>
                  </a:cubicBezTo>
                  <a:close/>
                </a:path>
              </a:pathLst>
            </a:custGeom>
            <a:solidFill>
              <a:srgbClr val="94DDDE"/>
            </a:solidFill>
            <a:ln cap="rnd" cmpd="sng" w="38100">
              <a:solidFill>
                <a:srgbClr val="143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txBox="1"/>
            <p:nvPr/>
          </p:nvSpPr>
          <p:spPr>
            <a:xfrm>
              <a:off x="0" y="-47625"/>
              <a:ext cx="1983529" cy="54414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4" name="Google Shape;454;p19"/>
          <p:cNvGrpSpPr/>
          <p:nvPr/>
        </p:nvGrpSpPr>
        <p:grpSpPr>
          <a:xfrm>
            <a:off x="16496692" y="419921"/>
            <a:ext cx="1199962" cy="278020"/>
            <a:chOff x="0" y="0"/>
            <a:chExt cx="1599949" cy="370694"/>
          </a:xfrm>
        </p:grpSpPr>
        <p:grpSp>
          <p:nvGrpSpPr>
            <p:cNvPr id="455" name="Google Shape;455;p19"/>
            <p:cNvGrpSpPr/>
            <p:nvPr/>
          </p:nvGrpSpPr>
          <p:grpSpPr>
            <a:xfrm>
              <a:off x="0" y="0"/>
              <a:ext cx="370694" cy="370694"/>
              <a:chOff x="0" y="0"/>
              <a:chExt cx="812800" cy="812800"/>
            </a:xfrm>
          </p:grpSpPr>
          <p:sp>
            <p:nvSpPr>
              <p:cNvPr id="456" name="Google Shape;456;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8" name="Google Shape;458;p19"/>
            <p:cNvGrpSpPr/>
            <p:nvPr/>
          </p:nvGrpSpPr>
          <p:grpSpPr>
            <a:xfrm>
              <a:off x="614628" y="0"/>
              <a:ext cx="370694" cy="370694"/>
              <a:chOff x="0" y="0"/>
              <a:chExt cx="812800" cy="812800"/>
            </a:xfrm>
          </p:grpSpPr>
          <p:sp>
            <p:nvSpPr>
              <p:cNvPr id="459" name="Google Shape;459;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1" name="Google Shape;461;p19"/>
            <p:cNvGrpSpPr/>
            <p:nvPr/>
          </p:nvGrpSpPr>
          <p:grpSpPr>
            <a:xfrm>
              <a:off x="1229255" y="0"/>
              <a:ext cx="370694" cy="370694"/>
              <a:chOff x="0" y="0"/>
              <a:chExt cx="812800" cy="812800"/>
            </a:xfrm>
          </p:grpSpPr>
          <p:sp>
            <p:nvSpPr>
              <p:cNvPr id="462" name="Google Shape;462;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BC1"/>
              </a:solidFill>
              <a:ln cap="sq" cmpd="sng" w="38100">
                <a:solidFill>
                  <a:srgbClr val="143C3C"/>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64" name="Google Shape;464;p19"/>
          <p:cNvGrpSpPr/>
          <p:nvPr/>
        </p:nvGrpSpPr>
        <p:grpSpPr>
          <a:xfrm rot="5477323">
            <a:off x="17103532" y="6564224"/>
            <a:ext cx="616894" cy="616894"/>
            <a:chOff x="0" y="0"/>
            <a:chExt cx="812800" cy="812800"/>
          </a:xfrm>
        </p:grpSpPr>
        <p:sp>
          <p:nvSpPr>
            <p:cNvPr id="465" name="Google Shape;465;p19"/>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38100">
              <a:solidFill>
                <a:srgbClr val="143C3C"/>
              </a:solidFill>
              <a:prstDash val="solid"/>
              <a:miter lim="8000"/>
              <a:headEnd len="sm" w="sm" type="none"/>
              <a:tailEnd len="sm" w="sm" type="none"/>
            </a:ln>
          </p:spPr>
        </p:sp>
        <p:sp>
          <p:nvSpPr>
            <p:cNvPr id="466" name="Google Shape;466;p19"/>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7" name="Google Shape;467;p19"/>
          <p:cNvGrpSpPr/>
          <p:nvPr/>
        </p:nvGrpSpPr>
        <p:grpSpPr>
          <a:xfrm>
            <a:off x="16998584" y="1652564"/>
            <a:ext cx="2578831" cy="2578831"/>
            <a:chOff x="0" y="0"/>
            <a:chExt cx="812800" cy="812800"/>
          </a:xfrm>
        </p:grpSpPr>
        <p:sp>
          <p:nvSpPr>
            <p:cNvPr id="468" name="Google Shape;468;p19"/>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0ABC1"/>
            </a:solidFill>
            <a:ln cap="sq" cmpd="sng" w="38100">
              <a:solidFill>
                <a:srgbClr val="143C3C"/>
              </a:solidFill>
              <a:prstDash val="solid"/>
              <a:miter lim="8000"/>
              <a:headEnd len="sm" w="sm" type="none"/>
              <a:tailEnd len="sm" w="sm" type="none"/>
            </a:ln>
          </p:spPr>
        </p:sp>
        <p:sp>
          <p:nvSpPr>
            <p:cNvPr id="469" name="Google Shape;469;p19"/>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0" name="Google Shape;470;p19"/>
          <p:cNvSpPr txBox="1"/>
          <p:nvPr/>
        </p:nvSpPr>
        <p:spPr>
          <a:xfrm>
            <a:off x="875550" y="2878475"/>
            <a:ext cx="15621300" cy="6342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500">
                <a:solidFill>
                  <a:srgbClr val="143C3C"/>
                </a:solidFill>
              </a:rPr>
              <a:t>LSTM networks are highly effective for predicting stock prices due to their ability to capture long-term patterns and trends.  They </a:t>
            </a:r>
            <a:r>
              <a:rPr lang="en-US" sz="2500">
                <a:solidFill>
                  <a:srgbClr val="143C3C"/>
                </a:solidFill>
              </a:rPr>
              <a:t>integrate</a:t>
            </a:r>
            <a:r>
              <a:rPr lang="en-US" sz="2500">
                <a:solidFill>
                  <a:srgbClr val="143C3C"/>
                </a:solidFill>
              </a:rPr>
              <a:t> various financial indicators, enhancing predictive accuracy. However, LSTMs can be complex and resource-intensive to train and are prone to overfitting, especially in volatile markets.  Keras Tuner helps optimize LSTM models by automating hyperparameter tuning, but it requires significant resources and careful management to avoid overfitting.  </a:t>
            </a:r>
            <a:endParaRPr sz="2500">
              <a:solidFill>
                <a:srgbClr val="143C3C"/>
              </a:solidFill>
            </a:endParaRPr>
          </a:p>
          <a:p>
            <a:pPr indent="0" lvl="0" marL="0" marR="0" rtl="0" algn="l">
              <a:lnSpc>
                <a:spcPct val="140000"/>
              </a:lnSpc>
              <a:spcBef>
                <a:spcPts val="0"/>
              </a:spcBef>
              <a:spcAft>
                <a:spcPts val="0"/>
              </a:spcAft>
              <a:buNone/>
            </a:pPr>
            <a:r>
              <a:rPr b="1" lang="en-US" sz="2500" u="sng">
                <a:solidFill>
                  <a:srgbClr val="143C3C"/>
                </a:solidFill>
              </a:rPr>
              <a:t>Performance Metrics: </a:t>
            </a:r>
            <a:endParaRPr b="1" sz="2500" u="sng">
              <a:solidFill>
                <a:srgbClr val="143C3C"/>
              </a:solidFill>
            </a:endParaRPr>
          </a:p>
          <a:p>
            <a:pPr indent="-387350" lvl="0" marL="457200" marR="0" rtl="0" algn="l">
              <a:lnSpc>
                <a:spcPct val="140000"/>
              </a:lnSpc>
              <a:spcBef>
                <a:spcPts val="0"/>
              </a:spcBef>
              <a:spcAft>
                <a:spcPts val="0"/>
              </a:spcAft>
              <a:buClr>
                <a:srgbClr val="143C3C"/>
              </a:buClr>
              <a:buSzPts val="2500"/>
              <a:buChar char="-"/>
            </a:pPr>
            <a:r>
              <a:rPr lang="en-US" sz="2500">
                <a:solidFill>
                  <a:srgbClr val="143C3C"/>
                </a:solidFill>
              </a:rPr>
              <a:t>MSE: 0.00194</a:t>
            </a:r>
            <a:endParaRPr sz="2500">
              <a:solidFill>
                <a:srgbClr val="143C3C"/>
              </a:solidFill>
            </a:endParaRPr>
          </a:p>
          <a:p>
            <a:pPr indent="-387350" lvl="0" marL="457200" marR="0" rtl="0" algn="l">
              <a:lnSpc>
                <a:spcPct val="140000"/>
              </a:lnSpc>
              <a:spcBef>
                <a:spcPts val="0"/>
              </a:spcBef>
              <a:spcAft>
                <a:spcPts val="0"/>
              </a:spcAft>
              <a:buClr>
                <a:srgbClr val="143C3C"/>
              </a:buClr>
              <a:buSzPts val="2500"/>
              <a:buChar char="-"/>
            </a:pPr>
            <a:r>
              <a:rPr lang="en-US" sz="2500">
                <a:solidFill>
                  <a:srgbClr val="143C3C"/>
                </a:solidFill>
              </a:rPr>
              <a:t>RMSE: 0.044</a:t>
            </a:r>
            <a:endParaRPr sz="2500">
              <a:solidFill>
                <a:srgbClr val="143C3C"/>
              </a:solidFill>
            </a:endParaRPr>
          </a:p>
          <a:p>
            <a:pPr indent="-387350" lvl="0" marL="457200" marR="0" rtl="0" algn="l">
              <a:lnSpc>
                <a:spcPct val="140000"/>
              </a:lnSpc>
              <a:spcBef>
                <a:spcPts val="0"/>
              </a:spcBef>
              <a:spcAft>
                <a:spcPts val="0"/>
              </a:spcAft>
              <a:buClr>
                <a:srgbClr val="143C3C"/>
              </a:buClr>
              <a:buSzPts val="2500"/>
              <a:buChar char="-"/>
            </a:pPr>
            <a:r>
              <a:rPr lang="en-US" sz="2500">
                <a:solidFill>
                  <a:srgbClr val="143C3C"/>
                </a:solidFill>
              </a:rPr>
              <a:t>MAE: 0.0341</a:t>
            </a:r>
            <a:endParaRPr sz="2500">
              <a:solidFill>
                <a:srgbClr val="143C3C"/>
              </a:solidFill>
            </a:endParaRPr>
          </a:p>
          <a:p>
            <a:pPr indent="-387350" lvl="0" marL="457200" marR="0" rtl="0" algn="l">
              <a:lnSpc>
                <a:spcPct val="115000"/>
              </a:lnSpc>
              <a:spcBef>
                <a:spcPts val="0"/>
              </a:spcBef>
              <a:spcAft>
                <a:spcPts val="0"/>
              </a:spcAft>
              <a:buClr>
                <a:srgbClr val="143C3C"/>
              </a:buClr>
              <a:buSzPts val="2500"/>
              <a:buChar char="-"/>
            </a:pPr>
            <a:r>
              <a:rPr lang="en-US" sz="2500">
                <a:solidFill>
                  <a:srgbClr val="143C3C"/>
                </a:solidFill>
              </a:rPr>
              <a:t>R-Squared: 0.9496</a:t>
            </a:r>
            <a:endParaRPr sz="2500">
              <a:solidFill>
                <a:srgbClr val="143C3C"/>
              </a:solidFill>
            </a:endParaRPr>
          </a:p>
          <a:p>
            <a:pPr indent="0" lvl="0" marL="0" marR="0" rtl="0" algn="l">
              <a:lnSpc>
                <a:spcPct val="140000"/>
              </a:lnSpc>
              <a:spcBef>
                <a:spcPts val="1000"/>
              </a:spcBef>
              <a:spcAft>
                <a:spcPts val="0"/>
              </a:spcAft>
              <a:buNone/>
            </a:pPr>
            <a:r>
              <a:rPr lang="en-US" sz="2500">
                <a:solidFill>
                  <a:srgbClr val="143C3C"/>
                </a:solidFill>
              </a:rPr>
              <a:t>These metrics indicate the model’s effectiveness, with low MSE, RMSE, and MAE suggesting strong performance, and a high R-Squared reflecting good explanatory power. </a:t>
            </a:r>
            <a:endParaRPr sz="2500">
              <a:solidFill>
                <a:srgbClr val="143C3C"/>
              </a:solidFill>
            </a:endParaRPr>
          </a:p>
        </p:txBody>
      </p:sp>
      <p:sp>
        <p:nvSpPr>
          <p:cNvPr id="471" name="Google Shape;471;p19"/>
          <p:cNvSpPr txBox="1"/>
          <p:nvPr/>
        </p:nvSpPr>
        <p:spPr>
          <a:xfrm>
            <a:off x="1379550" y="817673"/>
            <a:ext cx="7438800" cy="16659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lang="en-US" sz="10823">
                <a:solidFill>
                  <a:srgbClr val="143C3C"/>
                </a:solidFill>
                <a:latin typeface="Anton"/>
                <a:ea typeface="Anton"/>
                <a:cs typeface="Anton"/>
                <a:sym typeface="Anton"/>
              </a:rPr>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Competitive Analysis     ">
  <a:themeElements>
    <a:clrScheme name="Office">
      <a:dk1>
        <a:srgbClr val="000000"/>
      </a:dk1>
      <a:lt1>
        <a:srgbClr val="FFFFFF"/>
      </a:lt1>
      <a:dk2>
        <a:srgbClr val="888888"/>
      </a:dk2>
      <a:lt2>
        <a:srgbClr val="F7B4A7"/>
      </a:lt2>
      <a:accent1>
        <a:srgbClr val="CDFFD8"/>
      </a:accent1>
      <a:accent2>
        <a:srgbClr val="143C3C"/>
      </a:accent2>
      <a:accent3>
        <a:srgbClr val="94DDDE"/>
      </a:accent3>
      <a:accent4>
        <a:srgbClr val="F0ABC1"/>
      </a:accent4>
      <a:accent5>
        <a:srgbClr val="888888"/>
      </a:accent5>
      <a:accent6>
        <a:srgbClr val="F7B4A7"/>
      </a:accent6>
      <a:hlink>
        <a:srgbClr val="CDFFD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