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61" r:id="rId5"/>
    <p:sldId id="256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02" autoAdjust="0"/>
    <p:restoredTop sz="94729" autoAdjust="0"/>
  </p:normalViewPr>
  <p:slideViewPr>
    <p:cSldViewPr snapToGrid="0" snapToObjects="1">
      <p:cViewPr varScale="1">
        <p:scale>
          <a:sx n="110" d="100"/>
          <a:sy n="110" d="100"/>
        </p:scale>
        <p:origin x="-73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1F652-A445-4B4F-B4D1-FD671A4858F5}" type="datetimeFigureOut">
              <a:rPr lang="en-US" smtClean="0"/>
              <a:pPr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777996" y="1533240"/>
            <a:ext cx="660400" cy="416719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71321" y="1888839"/>
            <a:ext cx="660400" cy="381159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63046" y="2972575"/>
            <a:ext cx="660400" cy="272785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68513" y="3362039"/>
            <a:ext cx="660400" cy="233839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2398" y="5808444"/>
            <a:ext cx="1303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Book"/>
                <a:cs typeface="Avenir Book"/>
              </a:rPr>
              <a:t>Franchise Tax Board (DGS)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63331" y="5808444"/>
            <a:ext cx="1625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Book"/>
                <a:cs typeface="Avenir Book"/>
              </a:rPr>
              <a:t>Cal Tech </a:t>
            </a:r>
          </a:p>
          <a:p>
            <a:pPr algn="ctr"/>
            <a:r>
              <a:rPr lang="en-US" dirty="0" smtClean="0">
                <a:latin typeface="Avenir Book"/>
                <a:cs typeface="Avenir Book"/>
              </a:rPr>
              <a:t>HQ</a:t>
            </a:r>
          </a:p>
          <a:p>
            <a:pPr algn="ctr"/>
            <a:r>
              <a:rPr lang="en-US" dirty="0" smtClean="0">
                <a:latin typeface="Avenir Book"/>
                <a:cs typeface="Avenir Book"/>
              </a:rPr>
              <a:t> (CAL TECH)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70398" y="5808444"/>
            <a:ext cx="1625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Book"/>
                <a:cs typeface="Avenir Book"/>
              </a:rPr>
              <a:t>Richmond </a:t>
            </a:r>
          </a:p>
          <a:p>
            <a:pPr algn="ctr"/>
            <a:r>
              <a:rPr lang="en-US" dirty="0" smtClean="0">
                <a:latin typeface="Avenir Book"/>
                <a:cs typeface="Avenir Book"/>
              </a:rPr>
              <a:t>Lab</a:t>
            </a:r>
          </a:p>
          <a:p>
            <a:pPr algn="ctr"/>
            <a:r>
              <a:rPr lang="en-US" dirty="0" smtClean="0">
                <a:latin typeface="Avenir Book"/>
                <a:cs typeface="Avenir Book"/>
              </a:rPr>
              <a:t>(CDPH)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28264" y="5808444"/>
            <a:ext cx="1625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Book"/>
                <a:cs typeface="Avenir Book"/>
              </a:rPr>
              <a:t>Veteran’s Home</a:t>
            </a:r>
          </a:p>
          <a:p>
            <a:pPr algn="ctr"/>
            <a:r>
              <a:rPr lang="en-US" dirty="0" smtClean="0">
                <a:latin typeface="Avenir Book"/>
                <a:cs typeface="Avenir Book"/>
              </a:rPr>
              <a:t>(CDVA)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90135" y="1148572"/>
            <a:ext cx="130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venir Book"/>
                <a:cs typeface="Avenir Book"/>
              </a:rPr>
              <a:t>251 </a:t>
            </a:r>
            <a:r>
              <a:rPr lang="en-US" b="1" dirty="0" err="1" smtClean="0">
                <a:latin typeface="Avenir Book"/>
                <a:cs typeface="Avenir Book"/>
              </a:rPr>
              <a:t>MWh</a:t>
            </a:r>
            <a:endParaRPr lang="en-US" b="1" dirty="0" smtClean="0">
              <a:latin typeface="Avenir Book"/>
              <a:cs typeface="Avenir Book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66532" y="1519507"/>
            <a:ext cx="130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venir Book"/>
                <a:cs typeface="Avenir Book"/>
              </a:rPr>
              <a:t>223 </a:t>
            </a:r>
            <a:r>
              <a:rPr lang="en-US" b="1" dirty="0" err="1" smtClean="0">
                <a:latin typeface="Avenir Book"/>
                <a:cs typeface="Avenir Book"/>
              </a:rPr>
              <a:t>MWh</a:t>
            </a:r>
            <a:endParaRPr lang="en-US" b="1" dirty="0" smtClean="0">
              <a:latin typeface="Avenir Book"/>
              <a:cs typeface="Avenir Book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07465" y="2603243"/>
            <a:ext cx="130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venir Book"/>
                <a:cs typeface="Avenir Book"/>
              </a:rPr>
              <a:t>168 </a:t>
            </a:r>
            <a:r>
              <a:rPr lang="en-US" b="1" dirty="0" err="1" smtClean="0">
                <a:latin typeface="Avenir Book"/>
                <a:cs typeface="Avenir Book"/>
              </a:rPr>
              <a:t>MWh</a:t>
            </a:r>
            <a:endParaRPr lang="en-US" b="1" dirty="0" smtClean="0">
              <a:latin typeface="Avenir Book"/>
              <a:cs typeface="Avenir Book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79063" y="2972575"/>
            <a:ext cx="130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venir Book"/>
                <a:cs typeface="Avenir Book"/>
              </a:rPr>
              <a:t>152 </a:t>
            </a:r>
            <a:r>
              <a:rPr lang="en-US" b="1" dirty="0" err="1" smtClean="0">
                <a:latin typeface="Avenir Book"/>
                <a:cs typeface="Avenir Book"/>
              </a:rPr>
              <a:t>MWh</a:t>
            </a:r>
            <a:endParaRPr lang="en-US" b="1" dirty="0" smtClean="0">
              <a:latin typeface="Avenir Book"/>
              <a:cs typeface="Avenir Book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5400000" flipH="1" flipV="1">
            <a:off x="-1197608" y="3092861"/>
            <a:ext cx="5242399" cy="23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-379479" y="1517992"/>
            <a:ext cx="2078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venir Book"/>
                <a:cs typeface="Avenir Book"/>
              </a:rPr>
              <a:t>Electricity Consumption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422404" y="5715249"/>
            <a:ext cx="651933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12818" y="242019"/>
            <a:ext cx="660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venir Next Demi Bold"/>
                <a:cs typeface="Avenir Next Demi Bold"/>
              </a:rPr>
              <a:t>4 highest buildings consumers of electricity </a:t>
            </a:r>
            <a:endParaRPr lang="en-US" sz="2400" b="1" dirty="0">
              <a:latin typeface="Avenir Next Demi Bold"/>
              <a:cs typeface="Avenir Next Demi Bol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12818" y="703684"/>
            <a:ext cx="660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venir Next Demi Bold"/>
                <a:cs typeface="Avenir Next Demi Bold"/>
              </a:rPr>
              <a:t>in 2014 </a:t>
            </a:r>
            <a:endParaRPr lang="en-US" sz="2400" b="1" dirty="0">
              <a:latin typeface="Avenir Next Demi Bold"/>
              <a:cs typeface="Avenir Next Demi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-background.png"/>
          <p:cNvPicPr>
            <a:picLocks noChangeAspect="1"/>
          </p:cNvPicPr>
          <p:nvPr/>
        </p:nvPicPr>
        <p:blipFill>
          <a:blip r:embed="rId2">
            <a:alphaModFix amt="27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99" y="1093785"/>
            <a:ext cx="2342847" cy="360911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958272" y="4702895"/>
            <a:ext cx="21012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Avenir Black"/>
                <a:cs typeface="Avenir Black"/>
              </a:rPr>
              <a:t>Cal Tech HQ</a:t>
            </a:r>
            <a:endParaRPr lang="en-US" sz="28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4127525" y="1089165"/>
            <a:ext cx="4078740" cy="4567837"/>
            <a:chOff x="3242701" y="946725"/>
            <a:chExt cx="4078740" cy="4567837"/>
          </a:xfrm>
        </p:grpSpPr>
        <p:pic>
          <p:nvPicPr>
            <p:cNvPr id="8" name="Picture 7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2701" y="3833090"/>
              <a:ext cx="577273" cy="577273"/>
            </a:xfrm>
            <a:prstGeom prst="rect">
              <a:avLst/>
            </a:prstGeom>
          </p:spPr>
        </p:pic>
        <p:pic>
          <p:nvPicPr>
            <p:cNvPr id="9" name="Picture 8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9974" y="3833090"/>
              <a:ext cx="577273" cy="577273"/>
            </a:xfrm>
            <a:prstGeom prst="rect">
              <a:avLst/>
            </a:prstGeom>
          </p:spPr>
        </p:pic>
        <p:pic>
          <p:nvPicPr>
            <p:cNvPr id="10" name="Picture 9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7247" y="3833090"/>
              <a:ext cx="577273" cy="577273"/>
            </a:xfrm>
            <a:prstGeom prst="rect">
              <a:avLst/>
            </a:prstGeom>
          </p:spPr>
        </p:pic>
        <p:pic>
          <p:nvPicPr>
            <p:cNvPr id="11" name="Picture 10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2349" y="3833090"/>
              <a:ext cx="577273" cy="577273"/>
            </a:xfrm>
            <a:prstGeom prst="rect">
              <a:avLst/>
            </a:prstGeom>
          </p:spPr>
        </p:pic>
        <p:pic>
          <p:nvPicPr>
            <p:cNvPr id="18" name="Picture 17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9622" y="3833090"/>
              <a:ext cx="577273" cy="577273"/>
            </a:xfrm>
            <a:prstGeom prst="rect">
              <a:avLst/>
            </a:prstGeom>
          </p:spPr>
        </p:pic>
        <p:pic>
          <p:nvPicPr>
            <p:cNvPr id="19" name="Picture 18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6895" y="3833090"/>
              <a:ext cx="577273" cy="577273"/>
            </a:xfrm>
            <a:prstGeom prst="rect">
              <a:avLst/>
            </a:prstGeom>
          </p:spPr>
        </p:pic>
        <p:pic>
          <p:nvPicPr>
            <p:cNvPr id="20" name="Picture 19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4168" y="3833090"/>
              <a:ext cx="577273" cy="577273"/>
            </a:xfrm>
            <a:prstGeom prst="rect">
              <a:avLst/>
            </a:prstGeom>
          </p:spPr>
        </p:pic>
        <p:pic>
          <p:nvPicPr>
            <p:cNvPr id="21" name="Picture 20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2701" y="3255817"/>
              <a:ext cx="577273" cy="577273"/>
            </a:xfrm>
            <a:prstGeom prst="rect">
              <a:avLst/>
            </a:prstGeom>
          </p:spPr>
        </p:pic>
        <p:pic>
          <p:nvPicPr>
            <p:cNvPr id="22" name="Picture 21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2701" y="2678544"/>
              <a:ext cx="577273" cy="577273"/>
            </a:xfrm>
            <a:prstGeom prst="rect">
              <a:avLst/>
            </a:prstGeom>
          </p:spPr>
        </p:pic>
        <p:pic>
          <p:nvPicPr>
            <p:cNvPr id="23" name="Picture 22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2701" y="2101271"/>
              <a:ext cx="577273" cy="577273"/>
            </a:xfrm>
            <a:prstGeom prst="rect">
              <a:avLst/>
            </a:prstGeom>
          </p:spPr>
        </p:pic>
        <p:pic>
          <p:nvPicPr>
            <p:cNvPr id="24" name="Picture 23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2701" y="1523998"/>
              <a:ext cx="577273" cy="577273"/>
            </a:xfrm>
            <a:prstGeom prst="rect">
              <a:avLst/>
            </a:prstGeom>
          </p:spPr>
        </p:pic>
        <p:pic>
          <p:nvPicPr>
            <p:cNvPr id="25" name="Picture 24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2701" y="946725"/>
              <a:ext cx="577273" cy="577273"/>
            </a:xfrm>
            <a:prstGeom prst="rect">
              <a:avLst/>
            </a:prstGeom>
          </p:spPr>
        </p:pic>
        <p:pic>
          <p:nvPicPr>
            <p:cNvPr id="26" name="Picture 25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9974" y="946725"/>
              <a:ext cx="577273" cy="577273"/>
            </a:xfrm>
            <a:prstGeom prst="rect">
              <a:avLst/>
            </a:prstGeom>
          </p:spPr>
        </p:pic>
        <p:pic>
          <p:nvPicPr>
            <p:cNvPr id="27" name="Picture 26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9974" y="1523998"/>
              <a:ext cx="577273" cy="577273"/>
            </a:xfrm>
            <a:prstGeom prst="rect">
              <a:avLst/>
            </a:prstGeom>
          </p:spPr>
        </p:pic>
        <p:pic>
          <p:nvPicPr>
            <p:cNvPr id="28" name="Picture 27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9974" y="2101271"/>
              <a:ext cx="577273" cy="577273"/>
            </a:xfrm>
            <a:prstGeom prst="rect">
              <a:avLst/>
            </a:prstGeom>
          </p:spPr>
        </p:pic>
        <p:pic>
          <p:nvPicPr>
            <p:cNvPr id="29" name="Picture 28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9974" y="2678544"/>
              <a:ext cx="577273" cy="577273"/>
            </a:xfrm>
            <a:prstGeom prst="rect">
              <a:avLst/>
            </a:prstGeom>
          </p:spPr>
        </p:pic>
        <p:pic>
          <p:nvPicPr>
            <p:cNvPr id="30" name="Picture 29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9974" y="3255817"/>
              <a:ext cx="577273" cy="577273"/>
            </a:xfrm>
            <a:prstGeom prst="rect">
              <a:avLst/>
            </a:prstGeom>
          </p:spPr>
        </p:pic>
        <p:pic>
          <p:nvPicPr>
            <p:cNvPr id="31" name="Picture 30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5076" y="946725"/>
              <a:ext cx="577273" cy="577273"/>
            </a:xfrm>
            <a:prstGeom prst="rect">
              <a:avLst/>
            </a:prstGeom>
          </p:spPr>
        </p:pic>
        <p:pic>
          <p:nvPicPr>
            <p:cNvPr id="32" name="Picture 31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5076" y="3255817"/>
              <a:ext cx="577273" cy="577273"/>
            </a:xfrm>
            <a:prstGeom prst="rect">
              <a:avLst/>
            </a:prstGeom>
          </p:spPr>
        </p:pic>
        <p:pic>
          <p:nvPicPr>
            <p:cNvPr id="33" name="Picture 32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2349" y="946725"/>
              <a:ext cx="577273" cy="577273"/>
            </a:xfrm>
            <a:prstGeom prst="rect">
              <a:avLst/>
            </a:prstGeom>
          </p:spPr>
        </p:pic>
        <p:pic>
          <p:nvPicPr>
            <p:cNvPr id="34" name="Picture 33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2349" y="3255817"/>
              <a:ext cx="577273" cy="577273"/>
            </a:xfrm>
            <a:prstGeom prst="rect">
              <a:avLst/>
            </a:prstGeom>
          </p:spPr>
        </p:pic>
        <p:pic>
          <p:nvPicPr>
            <p:cNvPr id="35" name="Picture 34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9622" y="946725"/>
              <a:ext cx="577273" cy="577273"/>
            </a:xfrm>
            <a:prstGeom prst="rect">
              <a:avLst/>
            </a:prstGeom>
          </p:spPr>
        </p:pic>
        <p:pic>
          <p:nvPicPr>
            <p:cNvPr id="36" name="Picture 35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9622" y="3255817"/>
              <a:ext cx="577273" cy="577273"/>
            </a:xfrm>
            <a:prstGeom prst="rect">
              <a:avLst/>
            </a:prstGeom>
          </p:spPr>
        </p:pic>
        <p:pic>
          <p:nvPicPr>
            <p:cNvPr id="37" name="Picture 36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6895" y="946725"/>
              <a:ext cx="577273" cy="577273"/>
            </a:xfrm>
            <a:prstGeom prst="rect">
              <a:avLst/>
            </a:prstGeom>
          </p:spPr>
        </p:pic>
        <p:pic>
          <p:nvPicPr>
            <p:cNvPr id="38" name="Picture 37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6895" y="3255817"/>
              <a:ext cx="577273" cy="577273"/>
            </a:xfrm>
            <a:prstGeom prst="rect">
              <a:avLst/>
            </a:prstGeom>
          </p:spPr>
        </p:pic>
        <p:pic>
          <p:nvPicPr>
            <p:cNvPr id="39" name="Picture 38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4168" y="946725"/>
              <a:ext cx="577273" cy="577273"/>
            </a:xfrm>
            <a:prstGeom prst="rect">
              <a:avLst/>
            </a:prstGeom>
          </p:spPr>
        </p:pic>
        <p:pic>
          <p:nvPicPr>
            <p:cNvPr id="40" name="Picture 39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4168" y="3255817"/>
              <a:ext cx="577273" cy="577273"/>
            </a:xfrm>
            <a:prstGeom prst="rect">
              <a:avLst/>
            </a:prstGeom>
          </p:spPr>
        </p:pic>
        <p:pic>
          <p:nvPicPr>
            <p:cNvPr id="41" name="Picture 40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4168" y="2678544"/>
              <a:ext cx="577273" cy="577273"/>
            </a:xfrm>
            <a:prstGeom prst="rect">
              <a:avLst/>
            </a:prstGeom>
          </p:spPr>
        </p:pic>
        <p:pic>
          <p:nvPicPr>
            <p:cNvPr id="42" name="Picture 41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4168" y="2101271"/>
              <a:ext cx="577273" cy="577273"/>
            </a:xfrm>
            <a:prstGeom prst="rect">
              <a:avLst/>
            </a:prstGeom>
          </p:spPr>
        </p:pic>
        <p:pic>
          <p:nvPicPr>
            <p:cNvPr id="43" name="Picture 42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4168" y="1523998"/>
              <a:ext cx="577273" cy="577273"/>
            </a:xfrm>
            <a:prstGeom prst="rect">
              <a:avLst/>
            </a:prstGeom>
          </p:spPr>
        </p:pic>
        <p:pic>
          <p:nvPicPr>
            <p:cNvPr id="44" name="Picture 43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6895" y="1523998"/>
              <a:ext cx="577273" cy="577273"/>
            </a:xfrm>
            <a:prstGeom prst="rect">
              <a:avLst/>
            </a:prstGeom>
          </p:spPr>
        </p:pic>
        <p:pic>
          <p:nvPicPr>
            <p:cNvPr id="45" name="Picture 44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9622" y="1523998"/>
              <a:ext cx="577273" cy="577273"/>
            </a:xfrm>
            <a:prstGeom prst="rect">
              <a:avLst/>
            </a:prstGeom>
          </p:spPr>
        </p:pic>
        <p:pic>
          <p:nvPicPr>
            <p:cNvPr id="46" name="Picture 45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2349" y="1523998"/>
              <a:ext cx="577273" cy="577273"/>
            </a:xfrm>
            <a:prstGeom prst="rect">
              <a:avLst/>
            </a:prstGeom>
          </p:spPr>
        </p:pic>
        <p:pic>
          <p:nvPicPr>
            <p:cNvPr id="47" name="Picture 46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5076" y="1523998"/>
              <a:ext cx="577273" cy="577273"/>
            </a:xfrm>
            <a:prstGeom prst="rect">
              <a:avLst/>
            </a:prstGeom>
          </p:spPr>
        </p:pic>
        <p:pic>
          <p:nvPicPr>
            <p:cNvPr id="48" name="Picture 47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6895" y="2101271"/>
              <a:ext cx="577273" cy="577273"/>
            </a:xfrm>
            <a:prstGeom prst="rect">
              <a:avLst/>
            </a:prstGeom>
          </p:spPr>
        </p:pic>
        <p:pic>
          <p:nvPicPr>
            <p:cNvPr id="49" name="Picture 48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6895" y="2678544"/>
              <a:ext cx="577273" cy="577273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4619806" y="4560455"/>
              <a:ext cx="138545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Avenir Black"/>
                  <a:cs typeface="Avenir Black"/>
                </a:rPr>
                <a:t>246 </a:t>
              </a:r>
              <a:r>
                <a:rPr lang="en-US" sz="2800" dirty="0" smtClean="0">
                  <a:latin typeface="Avenir Black"/>
                  <a:cs typeface="Avenir Black"/>
                </a:rPr>
                <a:t>Homes</a:t>
              </a:r>
              <a:endParaRPr lang="en-US" sz="2800" dirty="0"/>
            </a:p>
          </p:txBody>
        </p:sp>
        <p:pic>
          <p:nvPicPr>
            <p:cNvPr id="52" name="Picture 51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5076" y="2678544"/>
              <a:ext cx="577273" cy="577273"/>
            </a:xfrm>
            <a:prstGeom prst="rect">
              <a:avLst/>
            </a:prstGeom>
          </p:spPr>
        </p:pic>
        <p:pic>
          <p:nvPicPr>
            <p:cNvPr id="53" name="Picture 52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2349" y="2678544"/>
              <a:ext cx="577273" cy="577273"/>
            </a:xfrm>
            <a:prstGeom prst="rect">
              <a:avLst/>
            </a:prstGeom>
          </p:spPr>
        </p:pic>
        <p:pic>
          <p:nvPicPr>
            <p:cNvPr id="54" name="Picture 53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9622" y="2678544"/>
              <a:ext cx="577273" cy="577273"/>
            </a:xfrm>
            <a:prstGeom prst="rect">
              <a:avLst/>
            </a:prstGeom>
          </p:spPr>
        </p:pic>
        <p:pic>
          <p:nvPicPr>
            <p:cNvPr id="55" name="Picture 54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5076" y="2101271"/>
              <a:ext cx="577273" cy="577273"/>
            </a:xfrm>
            <a:prstGeom prst="rect">
              <a:avLst/>
            </a:prstGeom>
          </p:spPr>
        </p:pic>
        <p:pic>
          <p:nvPicPr>
            <p:cNvPr id="56" name="Picture 55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2349" y="2101271"/>
              <a:ext cx="577273" cy="577273"/>
            </a:xfrm>
            <a:prstGeom prst="rect">
              <a:avLst/>
            </a:prstGeom>
          </p:spPr>
        </p:pic>
        <p:pic>
          <p:nvPicPr>
            <p:cNvPr id="57" name="Picture 56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9622" y="2101271"/>
              <a:ext cx="577273" cy="577273"/>
            </a:xfrm>
            <a:prstGeom prst="rect">
              <a:avLst/>
            </a:prstGeom>
          </p:spPr>
        </p:pic>
      </p:grpSp>
      <p:sp>
        <p:nvSpPr>
          <p:cNvPr id="59" name="Equal 58"/>
          <p:cNvSpPr/>
          <p:nvPr/>
        </p:nvSpPr>
        <p:spPr>
          <a:xfrm>
            <a:off x="2884299" y="2820984"/>
            <a:ext cx="937694" cy="577273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58272" y="202260"/>
            <a:ext cx="72479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Avenir Black"/>
                <a:cs typeface="Avenir Black"/>
              </a:rPr>
              <a:t>Annual Electricity Consumption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-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305636" cy="69965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720273"/>
            <a:ext cx="9305636" cy="20435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13590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venir Black"/>
                <a:cs typeface="Avenir Black"/>
              </a:rPr>
              <a:t>How can we</a:t>
            </a:r>
            <a:r>
              <a:rPr lang="en-US" sz="3600" dirty="0" smtClean="0">
                <a:latin typeface="Avenir Black"/>
                <a:cs typeface="Avenir Black"/>
              </a:rPr>
              <a:t> help </a:t>
            </a:r>
            <a:r>
              <a:rPr lang="en-US" sz="3600" dirty="0" smtClean="0">
                <a:latin typeface="Avenir Black"/>
                <a:cs typeface="Avenir Black"/>
              </a:rPr>
              <a:t>employees</a:t>
            </a:r>
            <a:r>
              <a:rPr lang="en-US" sz="3600" dirty="0" smtClean="0">
                <a:latin typeface="Avenir Black"/>
                <a:cs typeface="Avenir Black"/>
              </a:rPr>
              <a:t> </a:t>
            </a:r>
          </a:p>
          <a:p>
            <a:pPr algn="ctr"/>
            <a:r>
              <a:rPr lang="en-US" sz="3600" dirty="0" smtClean="0">
                <a:latin typeface="Avenir Black"/>
                <a:cs typeface="Avenir Black"/>
              </a:rPr>
              <a:t>reduce </a:t>
            </a:r>
            <a:r>
              <a:rPr lang="en-US" sz="3600" dirty="0" smtClean="0">
                <a:latin typeface="Avenir Black"/>
                <a:cs typeface="Avenir Black"/>
              </a:rPr>
              <a:t>consumption?</a:t>
            </a:r>
            <a:endParaRPr lang="en-US" sz="3600" dirty="0">
              <a:latin typeface="Avenir Black"/>
              <a:cs typeface="Avenir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un_327_cc.png"/>
          <p:cNvPicPr>
            <a:picLocks noChangeAspect="1"/>
          </p:cNvPicPr>
          <p:nvPr/>
        </p:nvPicPr>
        <p:blipFill>
          <a:blip r:embed="rId2"/>
          <a:srcRect t="17845" b="31313"/>
          <a:stretch>
            <a:fillRect/>
          </a:stretch>
        </p:blipFill>
        <p:spPr>
          <a:xfrm>
            <a:off x="2962804" y="1085397"/>
            <a:ext cx="816976" cy="4153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71292" y="923631"/>
            <a:ext cx="3440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latin typeface="Avenir Black"/>
                <a:cs typeface="Avenir Black"/>
              </a:rPr>
              <a:t>NudgeSMS</a:t>
            </a:r>
            <a:endParaRPr lang="en-US" sz="3600" dirty="0">
              <a:latin typeface="Avenir Black"/>
              <a:cs typeface="Avenir Blac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85291" y="1801085"/>
            <a:ext cx="74583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Avenir Light"/>
                <a:cs typeface="Avenir Light"/>
              </a:rPr>
              <a:t>Improve</a:t>
            </a:r>
            <a:r>
              <a:rPr lang="en-US" sz="2400" dirty="0" smtClean="0">
                <a:latin typeface="Avenir Light"/>
                <a:cs typeface="Avenir Light"/>
              </a:rPr>
              <a:t> energy conservation through </a:t>
            </a:r>
            <a:r>
              <a:rPr lang="en-US" sz="2400" dirty="0" smtClean="0">
                <a:latin typeface="Avenir Light"/>
                <a:cs typeface="Avenir Light"/>
              </a:rPr>
              <a:t>text messaging inside an agency</a:t>
            </a:r>
            <a:endParaRPr lang="en-US" sz="2400" dirty="0">
              <a:latin typeface="Avenir Light"/>
              <a:cs typeface="Avenir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-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b="34183"/>
          <a:stretch>
            <a:fillRect/>
          </a:stretch>
        </p:blipFill>
        <p:spPr>
          <a:xfrm>
            <a:off x="1626364" y="1524001"/>
            <a:ext cx="3854262" cy="5333999"/>
          </a:xfrm>
          <a:prstGeom prst="rect">
            <a:avLst/>
          </a:prstGeom>
        </p:spPr>
      </p:pic>
      <p:sp>
        <p:nvSpPr>
          <p:cNvPr id="6" name="Process 5"/>
          <p:cNvSpPr/>
          <p:nvPr/>
        </p:nvSpPr>
        <p:spPr>
          <a:xfrm>
            <a:off x="1951182" y="2736273"/>
            <a:ext cx="3230417" cy="4110182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58272" y="116608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Icons made by </a:t>
            </a:r>
            <a:r>
              <a:rPr lang="en-US" dirty="0" err="1" smtClean="0"/>
              <a:t>Freepik</a:t>
            </a:r>
            <a:r>
              <a:rPr lang="en-US" dirty="0" smtClean="0"/>
              <a:t> from </a:t>
            </a:r>
            <a:r>
              <a:rPr lang="en-US" dirty="0" err="1" smtClean="0"/>
              <a:t>www.flaticon.com</a:t>
            </a:r>
            <a:r>
              <a:rPr lang="en-US" dirty="0" smtClean="0"/>
              <a:t> is licensed CC BY 3.0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6163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venir Black"/>
                <a:cs typeface="Avenir Black"/>
              </a:rPr>
              <a:t>Credits</a:t>
            </a:r>
            <a:endParaRPr lang="en-US" sz="3600" dirty="0">
              <a:latin typeface="Avenir Black"/>
              <a:cs typeface="Avenir Black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8272" y="213612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Plug</a:t>
            </a:r>
            <a:r>
              <a:rPr lang="en-US" dirty="0" smtClean="0"/>
              <a:t>-</a:t>
            </a:r>
            <a:r>
              <a:rPr lang="en-US" dirty="0" smtClean="0"/>
              <a:t>In icon </a:t>
            </a:r>
            <a:r>
              <a:rPr lang="en-US" dirty="0" smtClean="0"/>
              <a:t>by Edward Boatman from the Noun Project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91</Words>
  <Application>Microsoft Macintosh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Alan</dc:creator>
  <cp:keywords/>
  <dc:description/>
  <cp:lastModifiedBy>Alan</cp:lastModifiedBy>
  <cp:revision>8</cp:revision>
  <dcterms:created xsi:type="dcterms:W3CDTF">2015-10-24T21:41:13Z</dcterms:created>
  <dcterms:modified xsi:type="dcterms:W3CDTF">2015-10-24T21:50:29Z</dcterms:modified>
  <cp:category/>
</cp:coreProperties>
</file>