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05636" cy="6996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20273"/>
            <a:ext cx="9305636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can we</a:t>
            </a:r>
            <a:r>
              <a:rPr lang="en-US" sz="3600" dirty="0" smtClean="0">
                <a:latin typeface="Avenir Black"/>
                <a:cs typeface="Avenir Black"/>
              </a:rPr>
              <a:t> help </a:t>
            </a:r>
            <a:r>
              <a:rPr lang="en-US" sz="3600" dirty="0" smtClean="0">
                <a:latin typeface="Avenir Black"/>
                <a:cs typeface="Avenir Black"/>
              </a:rPr>
              <a:t>employees</a:t>
            </a:r>
            <a:r>
              <a:rPr lang="en-US" sz="3600" dirty="0" smtClean="0">
                <a:latin typeface="Avenir Black"/>
                <a:cs typeface="Avenir Black"/>
              </a:rPr>
              <a:t>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reduce </a:t>
            </a:r>
            <a:r>
              <a:rPr lang="en-US" sz="3600" dirty="0" smtClean="0">
                <a:latin typeface="Avenir Black"/>
                <a:cs typeface="Avenir Black"/>
              </a:rPr>
              <a:t>consumption?</a:t>
            </a:r>
            <a:endParaRPr lang="en-US" sz="3600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Alan</dc:creator>
  <cp:keywords/>
  <dc:description/>
  <cp:lastModifiedBy>Alan</cp:lastModifiedBy>
  <cp:revision>1</cp:revision>
  <dcterms:created xsi:type="dcterms:W3CDTF">2015-10-24T21:50:39Z</dcterms:created>
  <dcterms:modified xsi:type="dcterms:W3CDTF">2015-10-24T21:51:27Z</dcterms:modified>
  <cp:category/>
</cp:coreProperties>
</file>