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56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29" autoAdjust="0"/>
  </p:normalViewPr>
  <p:slideViewPr>
    <p:cSldViewPr snapToGrid="0" snapToObjects="1">
      <p:cViewPr varScale="1">
        <p:scale>
          <a:sx n="110" d="100"/>
          <a:sy n="110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7996" y="1533240"/>
            <a:ext cx="660400" cy="41671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1321" y="1888839"/>
            <a:ext cx="660400" cy="38115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3046" y="2972575"/>
            <a:ext cx="660400" cy="27278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8513" y="3362039"/>
            <a:ext cx="660400" cy="23383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2398" y="5808444"/>
            <a:ext cx="1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Franchise Tax Board (DGS)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3331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Cal Tech 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HQ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 (CAL TECH)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0398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Richmond 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Lab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(CDPH)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8264" y="5808444"/>
            <a:ext cx="162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Veteran’s Home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(CDVA)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0135" y="114857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251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532" y="1519507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223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7465" y="2603243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168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9063" y="297257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152 </a:t>
            </a:r>
            <a:r>
              <a:rPr lang="en-US" b="1" dirty="0" err="1" smtClean="0">
                <a:latin typeface="Avenir Book"/>
                <a:cs typeface="Avenir Book"/>
              </a:rPr>
              <a:t>MWh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-1197608" y="3092861"/>
            <a:ext cx="5242399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9479" y="1517992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2404" y="5715249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2818" y="242019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4 highest buildings consumers of electricity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2818" y="703684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in 2014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093785"/>
            <a:ext cx="2342847" cy="36091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58272" y="4702895"/>
            <a:ext cx="2101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Cal Tech HQ</a:t>
            </a:r>
            <a:endParaRPr lang="en-US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27525" y="1089165"/>
            <a:ext cx="4078740" cy="4567837"/>
            <a:chOff x="3242701" y="946725"/>
            <a:chExt cx="4078740" cy="4567837"/>
          </a:xfrm>
        </p:grpSpPr>
        <p:pic>
          <p:nvPicPr>
            <p:cNvPr id="8" name="Picture 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833090"/>
              <a:ext cx="577273" cy="577273"/>
            </a:xfrm>
            <a:prstGeom prst="rect">
              <a:avLst/>
            </a:prstGeom>
          </p:spPr>
        </p:pic>
        <p:pic>
          <p:nvPicPr>
            <p:cNvPr id="9" name="Picture 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833090"/>
              <a:ext cx="577273" cy="577273"/>
            </a:xfrm>
            <a:prstGeom prst="rect">
              <a:avLst/>
            </a:prstGeom>
          </p:spPr>
        </p:pic>
        <p:pic>
          <p:nvPicPr>
            <p:cNvPr id="10" name="Picture 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247" y="3833090"/>
              <a:ext cx="577273" cy="577273"/>
            </a:xfrm>
            <a:prstGeom prst="rect">
              <a:avLst/>
            </a:prstGeom>
          </p:spPr>
        </p:pic>
        <p:pic>
          <p:nvPicPr>
            <p:cNvPr id="11" name="Picture 1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833090"/>
              <a:ext cx="577273" cy="577273"/>
            </a:xfrm>
            <a:prstGeom prst="rect">
              <a:avLst/>
            </a:prstGeom>
          </p:spPr>
        </p:pic>
        <p:pic>
          <p:nvPicPr>
            <p:cNvPr id="18" name="Picture 1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833090"/>
              <a:ext cx="577273" cy="577273"/>
            </a:xfrm>
            <a:prstGeom prst="rect">
              <a:avLst/>
            </a:prstGeom>
          </p:spPr>
        </p:pic>
        <p:pic>
          <p:nvPicPr>
            <p:cNvPr id="19" name="Picture 1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833090"/>
              <a:ext cx="577273" cy="577273"/>
            </a:xfrm>
            <a:prstGeom prst="rect">
              <a:avLst/>
            </a:prstGeom>
          </p:spPr>
        </p:pic>
        <p:pic>
          <p:nvPicPr>
            <p:cNvPr id="20" name="Picture 1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833090"/>
              <a:ext cx="577273" cy="577273"/>
            </a:xfrm>
            <a:prstGeom prst="rect">
              <a:avLst/>
            </a:prstGeom>
          </p:spPr>
        </p:pic>
        <p:pic>
          <p:nvPicPr>
            <p:cNvPr id="21" name="Picture 2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255817"/>
              <a:ext cx="577273" cy="577273"/>
            </a:xfrm>
            <a:prstGeom prst="rect">
              <a:avLst/>
            </a:prstGeom>
          </p:spPr>
        </p:pic>
        <p:pic>
          <p:nvPicPr>
            <p:cNvPr id="22" name="Picture 2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678544"/>
              <a:ext cx="577273" cy="577273"/>
            </a:xfrm>
            <a:prstGeom prst="rect">
              <a:avLst/>
            </a:prstGeom>
          </p:spPr>
        </p:pic>
        <p:pic>
          <p:nvPicPr>
            <p:cNvPr id="23" name="Picture 2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101271"/>
              <a:ext cx="577273" cy="577273"/>
            </a:xfrm>
            <a:prstGeom prst="rect">
              <a:avLst/>
            </a:prstGeom>
          </p:spPr>
        </p:pic>
        <p:pic>
          <p:nvPicPr>
            <p:cNvPr id="24" name="Picture 2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1523998"/>
              <a:ext cx="577273" cy="577273"/>
            </a:xfrm>
            <a:prstGeom prst="rect">
              <a:avLst/>
            </a:prstGeom>
          </p:spPr>
        </p:pic>
        <p:pic>
          <p:nvPicPr>
            <p:cNvPr id="25" name="Picture 2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946725"/>
              <a:ext cx="577273" cy="577273"/>
            </a:xfrm>
            <a:prstGeom prst="rect">
              <a:avLst/>
            </a:prstGeom>
          </p:spPr>
        </p:pic>
        <p:pic>
          <p:nvPicPr>
            <p:cNvPr id="26" name="Picture 2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946725"/>
              <a:ext cx="577273" cy="577273"/>
            </a:xfrm>
            <a:prstGeom prst="rect">
              <a:avLst/>
            </a:prstGeom>
          </p:spPr>
        </p:pic>
        <p:pic>
          <p:nvPicPr>
            <p:cNvPr id="27" name="Picture 2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1523998"/>
              <a:ext cx="577273" cy="577273"/>
            </a:xfrm>
            <a:prstGeom prst="rect">
              <a:avLst/>
            </a:prstGeom>
          </p:spPr>
        </p:pic>
        <p:pic>
          <p:nvPicPr>
            <p:cNvPr id="28" name="Picture 2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101271"/>
              <a:ext cx="577273" cy="577273"/>
            </a:xfrm>
            <a:prstGeom prst="rect">
              <a:avLst/>
            </a:prstGeom>
          </p:spPr>
        </p:pic>
        <p:pic>
          <p:nvPicPr>
            <p:cNvPr id="29" name="Picture 2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678544"/>
              <a:ext cx="577273" cy="577273"/>
            </a:xfrm>
            <a:prstGeom prst="rect">
              <a:avLst/>
            </a:prstGeom>
          </p:spPr>
        </p:pic>
        <p:pic>
          <p:nvPicPr>
            <p:cNvPr id="30" name="Picture 2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255817"/>
              <a:ext cx="577273" cy="577273"/>
            </a:xfrm>
            <a:prstGeom prst="rect">
              <a:avLst/>
            </a:prstGeom>
          </p:spPr>
        </p:pic>
        <p:pic>
          <p:nvPicPr>
            <p:cNvPr id="31" name="Picture 3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946725"/>
              <a:ext cx="577273" cy="577273"/>
            </a:xfrm>
            <a:prstGeom prst="rect">
              <a:avLst/>
            </a:prstGeom>
          </p:spPr>
        </p:pic>
        <p:pic>
          <p:nvPicPr>
            <p:cNvPr id="32" name="Picture 3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3255817"/>
              <a:ext cx="577273" cy="577273"/>
            </a:xfrm>
            <a:prstGeom prst="rect">
              <a:avLst/>
            </a:prstGeom>
          </p:spPr>
        </p:pic>
        <p:pic>
          <p:nvPicPr>
            <p:cNvPr id="33" name="Picture 3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946725"/>
              <a:ext cx="577273" cy="577273"/>
            </a:xfrm>
            <a:prstGeom prst="rect">
              <a:avLst/>
            </a:prstGeom>
          </p:spPr>
        </p:pic>
        <p:pic>
          <p:nvPicPr>
            <p:cNvPr id="34" name="Picture 3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255817"/>
              <a:ext cx="577273" cy="577273"/>
            </a:xfrm>
            <a:prstGeom prst="rect">
              <a:avLst/>
            </a:prstGeom>
          </p:spPr>
        </p:pic>
        <p:pic>
          <p:nvPicPr>
            <p:cNvPr id="35" name="Picture 3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946725"/>
              <a:ext cx="577273" cy="577273"/>
            </a:xfrm>
            <a:prstGeom prst="rect">
              <a:avLst/>
            </a:prstGeom>
          </p:spPr>
        </p:pic>
        <p:pic>
          <p:nvPicPr>
            <p:cNvPr id="36" name="Picture 3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255817"/>
              <a:ext cx="577273" cy="577273"/>
            </a:xfrm>
            <a:prstGeom prst="rect">
              <a:avLst/>
            </a:prstGeom>
          </p:spPr>
        </p:pic>
        <p:pic>
          <p:nvPicPr>
            <p:cNvPr id="37" name="Picture 3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946725"/>
              <a:ext cx="577273" cy="577273"/>
            </a:xfrm>
            <a:prstGeom prst="rect">
              <a:avLst/>
            </a:prstGeom>
          </p:spPr>
        </p:pic>
        <p:pic>
          <p:nvPicPr>
            <p:cNvPr id="38" name="Picture 3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255817"/>
              <a:ext cx="577273" cy="577273"/>
            </a:xfrm>
            <a:prstGeom prst="rect">
              <a:avLst/>
            </a:prstGeom>
          </p:spPr>
        </p:pic>
        <p:pic>
          <p:nvPicPr>
            <p:cNvPr id="39" name="Picture 3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946725"/>
              <a:ext cx="577273" cy="577273"/>
            </a:xfrm>
            <a:prstGeom prst="rect">
              <a:avLst/>
            </a:prstGeom>
          </p:spPr>
        </p:pic>
        <p:pic>
          <p:nvPicPr>
            <p:cNvPr id="40" name="Picture 3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255817"/>
              <a:ext cx="577273" cy="577273"/>
            </a:xfrm>
            <a:prstGeom prst="rect">
              <a:avLst/>
            </a:prstGeom>
          </p:spPr>
        </p:pic>
        <p:pic>
          <p:nvPicPr>
            <p:cNvPr id="41" name="Picture 4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678544"/>
              <a:ext cx="577273" cy="577273"/>
            </a:xfrm>
            <a:prstGeom prst="rect">
              <a:avLst/>
            </a:prstGeom>
          </p:spPr>
        </p:pic>
        <p:pic>
          <p:nvPicPr>
            <p:cNvPr id="42" name="Picture 4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101271"/>
              <a:ext cx="577273" cy="577273"/>
            </a:xfrm>
            <a:prstGeom prst="rect">
              <a:avLst/>
            </a:prstGeom>
          </p:spPr>
        </p:pic>
        <p:pic>
          <p:nvPicPr>
            <p:cNvPr id="43" name="Picture 4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1523998"/>
              <a:ext cx="577273" cy="577273"/>
            </a:xfrm>
            <a:prstGeom prst="rect">
              <a:avLst/>
            </a:prstGeom>
          </p:spPr>
        </p:pic>
        <p:pic>
          <p:nvPicPr>
            <p:cNvPr id="44" name="Picture 4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1523998"/>
              <a:ext cx="577273" cy="577273"/>
            </a:xfrm>
            <a:prstGeom prst="rect">
              <a:avLst/>
            </a:prstGeom>
          </p:spPr>
        </p:pic>
        <p:pic>
          <p:nvPicPr>
            <p:cNvPr id="45" name="Picture 4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1523998"/>
              <a:ext cx="577273" cy="577273"/>
            </a:xfrm>
            <a:prstGeom prst="rect">
              <a:avLst/>
            </a:prstGeom>
          </p:spPr>
        </p:pic>
        <p:pic>
          <p:nvPicPr>
            <p:cNvPr id="46" name="Picture 4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1523998"/>
              <a:ext cx="577273" cy="577273"/>
            </a:xfrm>
            <a:prstGeom prst="rect">
              <a:avLst/>
            </a:prstGeom>
          </p:spPr>
        </p:pic>
        <p:pic>
          <p:nvPicPr>
            <p:cNvPr id="47" name="Picture 4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1523998"/>
              <a:ext cx="577273" cy="577273"/>
            </a:xfrm>
            <a:prstGeom prst="rect">
              <a:avLst/>
            </a:prstGeom>
          </p:spPr>
        </p:pic>
        <p:pic>
          <p:nvPicPr>
            <p:cNvPr id="48" name="Picture 4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101271"/>
              <a:ext cx="577273" cy="577273"/>
            </a:xfrm>
            <a:prstGeom prst="rect">
              <a:avLst/>
            </a:prstGeom>
          </p:spPr>
        </p:pic>
        <p:pic>
          <p:nvPicPr>
            <p:cNvPr id="49" name="Picture 4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678544"/>
              <a:ext cx="577273" cy="5772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619806" y="4560455"/>
              <a:ext cx="13854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Avenir Black"/>
                  <a:cs typeface="Avenir Black"/>
                </a:rPr>
                <a:t>246 </a:t>
              </a:r>
              <a:r>
                <a:rPr lang="en-US" sz="2800" dirty="0" smtClean="0">
                  <a:latin typeface="Avenir Black"/>
                  <a:cs typeface="Avenir Black"/>
                </a:rPr>
                <a:t>Homes</a:t>
              </a:r>
              <a:endParaRPr lang="en-US" sz="2800" dirty="0"/>
            </a:p>
          </p:txBody>
        </p:sp>
        <p:pic>
          <p:nvPicPr>
            <p:cNvPr id="52" name="Picture 5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678544"/>
              <a:ext cx="577273" cy="577273"/>
            </a:xfrm>
            <a:prstGeom prst="rect">
              <a:avLst/>
            </a:prstGeom>
          </p:spPr>
        </p:pic>
        <p:pic>
          <p:nvPicPr>
            <p:cNvPr id="53" name="Picture 5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678544"/>
              <a:ext cx="577273" cy="577273"/>
            </a:xfrm>
            <a:prstGeom prst="rect">
              <a:avLst/>
            </a:prstGeom>
          </p:spPr>
        </p:pic>
        <p:pic>
          <p:nvPicPr>
            <p:cNvPr id="54" name="Picture 5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678544"/>
              <a:ext cx="577273" cy="577273"/>
            </a:xfrm>
            <a:prstGeom prst="rect">
              <a:avLst/>
            </a:prstGeom>
          </p:spPr>
        </p:pic>
        <p:pic>
          <p:nvPicPr>
            <p:cNvPr id="55" name="Picture 5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101271"/>
              <a:ext cx="577273" cy="577273"/>
            </a:xfrm>
            <a:prstGeom prst="rect">
              <a:avLst/>
            </a:prstGeom>
          </p:spPr>
        </p:pic>
        <p:pic>
          <p:nvPicPr>
            <p:cNvPr id="56" name="Picture 5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101271"/>
              <a:ext cx="577273" cy="577273"/>
            </a:xfrm>
            <a:prstGeom prst="rect">
              <a:avLst/>
            </a:prstGeom>
          </p:spPr>
        </p:pic>
        <p:pic>
          <p:nvPicPr>
            <p:cNvPr id="57" name="Picture 5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101271"/>
              <a:ext cx="577273" cy="577273"/>
            </a:xfrm>
            <a:prstGeom prst="rect">
              <a:avLst/>
            </a:prstGeom>
          </p:spPr>
        </p:pic>
      </p:grpSp>
      <p:sp>
        <p:nvSpPr>
          <p:cNvPr id="59" name="Equal 58"/>
          <p:cNvSpPr/>
          <p:nvPr/>
        </p:nvSpPr>
        <p:spPr>
          <a:xfrm>
            <a:off x="2884299" y="2820984"/>
            <a:ext cx="937694" cy="5772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8272" y="202260"/>
            <a:ext cx="72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Annual Electricity Consumption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05636" cy="6996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305636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</a:t>
            </a:r>
            <a:r>
              <a:rPr lang="en-US" sz="3600" dirty="0" smtClean="0">
                <a:latin typeface="Avenir Black"/>
                <a:cs typeface="Avenir Black"/>
              </a:rPr>
              <a:t> help </a:t>
            </a:r>
            <a:r>
              <a:rPr lang="en-US" sz="3600" dirty="0" smtClean="0">
                <a:latin typeface="Avenir Black"/>
                <a:cs typeface="Avenir Black"/>
              </a:rPr>
              <a:t>employees</a:t>
            </a:r>
            <a:r>
              <a:rPr lang="en-US" sz="3600" dirty="0" smtClean="0">
                <a:latin typeface="Avenir Black"/>
                <a:cs typeface="Avenir Black"/>
              </a:rPr>
              <a:t>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reduce </a:t>
            </a:r>
            <a:r>
              <a:rPr lang="en-US" sz="3600" dirty="0" smtClean="0">
                <a:latin typeface="Avenir Black"/>
                <a:cs typeface="Avenir Black"/>
              </a:rPr>
              <a:t>consumption?</a:t>
            </a:r>
            <a:endParaRPr lang="en-US" sz="360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1801085"/>
            <a:ext cx="7458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venir Light"/>
                <a:cs typeface="Avenir Light"/>
              </a:rPr>
              <a:t>Improve</a:t>
            </a:r>
            <a:r>
              <a:rPr lang="en-US" sz="2400" dirty="0" smtClean="0">
                <a:latin typeface="Avenir Light"/>
                <a:cs typeface="Avenir Light"/>
              </a:rPr>
              <a:t> energy conservation through </a:t>
            </a:r>
            <a:r>
              <a:rPr lang="en-US" sz="2400" dirty="0" smtClean="0">
                <a:latin typeface="Avenir Light"/>
                <a:cs typeface="Avenir Light"/>
              </a:rPr>
              <a:t>text messaging inside an agency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34183"/>
          <a:stretch>
            <a:fillRect/>
          </a:stretch>
        </p:blipFill>
        <p:spPr>
          <a:xfrm>
            <a:off x="1626364" y="1524001"/>
            <a:ext cx="3854262" cy="5333999"/>
          </a:xfrm>
          <a:prstGeom prst="rect">
            <a:avLst/>
          </a:prstGeom>
        </p:spPr>
      </p:pic>
      <p:sp>
        <p:nvSpPr>
          <p:cNvPr id="6" name="Process 5"/>
          <p:cNvSpPr/>
          <p:nvPr/>
        </p:nvSpPr>
        <p:spPr>
          <a:xfrm>
            <a:off x="1951182" y="2736273"/>
            <a:ext cx="3230417" cy="4110182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8272" y="1166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Icons made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r>
              <a:rPr lang="en-US" dirty="0" smtClean="0"/>
              <a:t> is licensed CC BY 3.0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16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Credits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272" y="2136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Plug</a:t>
            </a:r>
            <a:r>
              <a:rPr lang="en-US" dirty="0" smtClean="0"/>
              <a:t>-</a:t>
            </a:r>
            <a:r>
              <a:rPr lang="en-US" dirty="0" smtClean="0"/>
              <a:t>In icon </a:t>
            </a:r>
            <a:r>
              <a:rPr lang="en-US" dirty="0" smtClean="0"/>
              <a:t>by Edward Boatman from the Noun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8272" y="32329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Smartphone by Martin Jordan from the Noun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9</cp:revision>
  <dcterms:created xsi:type="dcterms:W3CDTF">2015-10-24T21:41:13Z</dcterms:created>
  <dcterms:modified xsi:type="dcterms:W3CDTF">2015-10-24T21:58:35Z</dcterms:modified>
  <cp:category/>
</cp:coreProperties>
</file>