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0" r:id="rId2"/>
    <p:sldId id="281" r:id="rId3"/>
    <p:sldId id="282" r:id="rId4"/>
    <p:sldId id="283" r:id="rId5"/>
    <p:sldId id="287" r:id="rId6"/>
    <p:sldId id="288" r:id="rId7"/>
    <p:sldId id="289" r:id="rId8"/>
    <p:sldId id="290" r:id="rId9"/>
    <p:sldId id="291" r:id="rId10"/>
    <p:sldId id="292" r:id="rId11"/>
    <p:sldId id="293" r:id="rId12"/>
    <p:sldId id="294" r:id="rId13"/>
    <p:sldId id="295" r:id="rId14"/>
    <p:sldId id="296" r:id="rId15"/>
    <p:sldId id="297" r:id="rId16"/>
    <p:sldId id="298" r:id="rId17"/>
    <p:sldId id="299" r:id="rId18"/>
    <p:sldId id="300" r:id="rId19"/>
    <p:sldId id="301" r:id="rId20"/>
    <p:sldId id="302" r:id="rId21"/>
    <p:sldId id="303" r:id="rId22"/>
    <p:sldId id="307" r:id="rId23"/>
    <p:sldId id="309" r:id="rId24"/>
    <p:sldId id="310" r:id="rId25"/>
    <p:sldId id="311" r:id="rId26"/>
    <p:sldId id="312" r:id="rId27"/>
    <p:sldId id="313" r:id="rId28"/>
    <p:sldId id="314" r:id="rId29"/>
    <p:sldId id="315" r:id="rId30"/>
    <p:sldId id="273" r:id="rId31"/>
    <p:sldId id="263" r:id="rId32"/>
    <p:sldId id="264" r:id="rId33"/>
    <p:sldId id="265" r:id="rId34"/>
    <p:sldId id="266" r:id="rId35"/>
    <p:sldId id="267" r:id="rId36"/>
    <p:sldId id="268" r:id="rId37"/>
    <p:sldId id="269" r:id="rId38"/>
    <p:sldId id="270" r:id="rId39"/>
    <p:sldId id="271" r:id="rId40"/>
    <p:sldId id="272" r:id="rId41"/>
    <p:sldId id="274" r:id="rId42"/>
    <p:sldId id="275" r:id="rId43"/>
    <p:sldId id="276" r:id="rId44"/>
    <p:sldId id="277" r:id="rId45"/>
    <p:sldId id="278" r:id="rId46"/>
    <p:sldId id="279" r:id="rId47"/>
    <p:sldId id="261" r:id="rId48"/>
    <p:sldId id="256" r:id="rId49"/>
    <p:sldId id="257" r:id="rId50"/>
    <p:sldId id="258" r:id="rId51"/>
    <p:sldId id="259" r:id="rId52"/>
    <p:sldId id="260" r:id="rId53"/>
    <p:sldId id="262"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94660"/>
  </p:normalViewPr>
  <p:slideViewPr>
    <p:cSldViewPr snapToGrid="0">
      <p:cViewPr varScale="1">
        <p:scale>
          <a:sx n="102" d="100"/>
          <a:sy n="102" d="100"/>
        </p:scale>
        <p:origin x="24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798C5-A788-8269-81C6-7946E94B3B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4200AB-E8EF-7834-1E1F-689C48A229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58F840-06EA-B052-A531-FC4F91C76CC0}"/>
              </a:ext>
            </a:extLst>
          </p:cNvPr>
          <p:cNvSpPr>
            <a:spLocks noGrp="1"/>
          </p:cNvSpPr>
          <p:nvPr>
            <p:ph type="dt" sz="half" idx="10"/>
          </p:nvPr>
        </p:nvSpPr>
        <p:spPr/>
        <p:txBody>
          <a:bodyPr/>
          <a:lstStyle/>
          <a:p>
            <a:fld id="{1AA2731C-223C-4C89-AEC5-0964DD73A623}" type="datetimeFigureOut">
              <a:rPr lang="en-US" smtClean="0"/>
              <a:t>4/10/2025</a:t>
            </a:fld>
            <a:endParaRPr lang="en-US"/>
          </a:p>
        </p:txBody>
      </p:sp>
      <p:sp>
        <p:nvSpPr>
          <p:cNvPr id="5" name="Footer Placeholder 4">
            <a:extLst>
              <a:ext uri="{FF2B5EF4-FFF2-40B4-BE49-F238E27FC236}">
                <a16:creationId xmlns:a16="http://schemas.microsoft.com/office/drawing/2014/main" id="{1AB2CD2E-2DBD-2B8E-98BA-57AECAF4C2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9EE70B-A362-63D0-143C-87B802697714}"/>
              </a:ext>
            </a:extLst>
          </p:cNvPr>
          <p:cNvSpPr>
            <a:spLocks noGrp="1"/>
          </p:cNvSpPr>
          <p:nvPr>
            <p:ph type="sldNum" sz="quarter" idx="12"/>
          </p:nvPr>
        </p:nvSpPr>
        <p:spPr/>
        <p:txBody>
          <a:bodyPr/>
          <a:lstStyle/>
          <a:p>
            <a:fld id="{462A2EAD-ED2B-4917-9EBD-1D8162A4041F}" type="slidenum">
              <a:rPr lang="en-US" smtClean="0"/>
              <a:t>‹#›</a:t>
            </a:fld>
            <a:endParaRPr lang="en-US"/>
          </a:p>
        </p:txBody>
      </p:sp>
    </p:spTree>
    <p:extLst>
      <p:ext uri="{BB962C8B-B14F-4D97-AF65-F5344CB8AC3E}">
        <p14:creationId xmlns:p14="http://schemas.microsoft.com/office/powerpoint/2010/main" val="1748371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C1FB3-DDA8-F618-6B10-217E1D9C30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49A2828-18EA-0B58-444D-78EDFE580D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56FA9F-E6B1-1367-CDAE-5E2598E333E1}"/>
              </a:ext>
            </a:extLst>
          </p:cNvPr>
          <p:cNvSpPr>
            <a:spLocks noGrp="1"/>
          </p:cNvSpPr>
          <p:nvPr>
            <p:ph type="dt" sz="half" idx="10"/>
          </p:nvPr>
        </p:nvSpPr>
        <p:spPr/>
        <p:txBody>
          <a:bodyPr/>
          <a:lstStyle/>
          <a:p>
            <a:fld id="{1AA2731C-223C-4C89-AEC5-0964DD73A623}" type="datetimeFigureOut">
              <a:rPr lang="en-US" smtClean="0"/>
              <a:t>4/10/2025</a:t>
            </a:fld>
            <a:endParaRPr lang="en-US"/>
          </a:p>
        </p:txBody>
      </p:sp>
      <p:sp>
        <p:nvSpPr>
          <p:cNvPr id="5" name="Footer Placeholder 4">
            <a:extLst>
              <a:ext uri="{FF2B5EF4-FFF2-40B4-BE49-F238E27FC236}">
                <a16:creationId xmlns:a16="http://schemas.microsoft.com/office/drawing/2014/main" id="{A6E605D2-743B-C7F5-547D-296BD77723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3F6026-C647-50E5-8DC9-9AADE6898C98}"/>
              </a:ext>
            </a:extLst>
          </p:cNvPr>
          <p:cNvSpPr>
            <a:spLocks noGrp="1"/>
          </p:cNvSpPr>
          <p:nvPr>
            <p:ph type="sldNum" sz="quarter" idx="12"/>
          </p:nvPr>
        </p:nvSpPr>
        <p:spPr/>
        <p:txBody>
          <a:bodyPr/>
          <a:lstStyle/>
          <a:p>
            <a:fld id="{462A2EAD-ED2B-4917-9EBD-1D8162A4041F}" type="slidenum">
              <a:rPr lang="en-US" smtClean="0"/>
              <a:t>‹#›</a:t>
            </a:fld>
            <a:endParaRPr lang="en-US"/>
          </a:p>
        </p:txBody>
      </p:sp>
    </p:spTree>
    <p:extLst>
      <p:ext uri="{BB962C8B-B14F-4D97-AF65-F5344CB8AC3E}">
        <p14:creationId xmlns:p14="http://schemas.microsoft.com/office/powerpoint/2010/main" val="2208299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A6F5CC-1356-7C07-EC16-F4F0AC3F57A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EA4F79-265A-7067-A724-241FD99866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774431-99C9-BE39-89C2-D576E6F55F13}"/>
              </a:ext>
            </a:extLst>
          </p:cNvPr>
          <p:cNvSpPr>
            <a:spLocks noGrp="1"/>
          </p:cNvSpPr>
          <p:nvPr>
            <p:ph type="dt" sz="half" idx="10"/>
          </p:nvPr>
        </p:nvSpPr>
        <p:spPr/>
        <p:txBody>
          <a:bodyPr/>
          <a:lstStyle/>
          <a:p>
            <a:fld id="{1AA2731C-223C-4C89-AEC5-0964DD73A623}" type="datetimeFigureOut">
              <a:rPr lang="en-US" smtClean="0"/>
              <a:t>4/10/2025</a:t>
            </a:fld>
            <a:endParaRPr lang="en-US"/>
          </a:p>
        </p:txBody>
      </p:sp>
      <p:sp>
        <p:nvSpPr>
          <p:cNvPr id="5" name="Footer Placeholder 4">
            <a:extLst>
              <a:ext uri="{FF2B5EF4-FFF2-40B4-BE49-F238E27FC236}">
                <a16:creationId xmlns:a16="http://schemas.microsoft.com/office/drawing/2014/main" id="{0204799B-D0B8-D9C7-0D9B-45A4CA121F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123A0D-9D90-3F85-611F-E4DA78CC93CE}"/>
              </a:ext>
            </a:extLst>
          </p:cNvPr>
          <p:cNvSpPr>
            <a:spLocks noGrp="1"/>
          </p:cNvSpPr>
          <p:nvPr>
            <p:ph type="sldNum" sz="quarter" idx="12"/>
          </p:nvPr>
        </p:nvSpPr>
        <p:spPr/>
        <p:txBody>
          <a:bodyPr/>
          <a:lstStyle/>
          <a:p>
            <a:fld id="{462A2EAD-ED2B-4917-9EBD-1D8162A4041F}" type="slidenum">
              <a:rPr lang="en-US" smtClean="0"/>
              <a:t>‹#›</a:t>
            </a:fld>
            <a:endParaRPr lang="en-US"/>
          </a:p>
        </p:txBody>
      </p:sp>
    </p:spTree>
    <p:extLst>
      <p:ext uri="{BB962C8B-B14F-4D97-AF65-F5344CB8AC3E}">
        <p14:creationId xmlns:p14="http://schemas.microsoft.com/office/powerpoint/2010/main" val="2246161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CF1A8-2716-9FE6-22D8-93CA9B1DB0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0A2EF9-B12B-48BB-125B-9856E2A49C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594EB5-9788-D00D-4D29-A038EC7F8FCB}"/>
              </a:ext>
            </a:extLst>
          </p:cNvPr>
          <p:cNvSpPr>
            <a:spLocks noGrp="1"/>
          </p:cNvSpPr>
          <p:nvPr>
            <p:ph type="dt" sz="half" idx="10"/>
          </p:nvPr>
        </p:nvSpPr>
        <p:spPr/>
        <p:txBody>
          <a:bodyPr/>
          <a:lstStyle/>
          <a:p>
            <a:fld id="{1AA2731C-223C-4C89-AEC5-0964DD73A623}" type="datetimeFigureOut">
              <a:rPr lang="en-US" smtClean="0"/>
              <a:t>4/10/2025</a:t>
            </a:fld>
            <a:endParaRPr lang="en-US"/>
          </a:p>
        </p:txBody>
      </p:sp>
      <p:sp>
        <p:nvSpPr>
          <p:cNvPr id="5" name="Footer Placeholder 4">
            <a:extLst>
              <a:ext uri="{FF2B5EF4-FFF2-40B4-BE49-F238E27FC236}">
                <a16:creationId xmlns:a16="http://schemas.microsoft.com/office/drawing/2014/main" id="{81C1B273-DB1D-E60E-FB5E-FACD792D35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82D3D7-8410-C78E-8C76-A6C8B24D9127}"/>
              </a:ext>
            </a:extLst>
          </p:cNvPr>
          <p:cNvSpPr>
            <a:spLocks noGrp="1"/>
          </p:cNvSpPr>
          <p:nvPr>
            <p:ph type="sldNum" sz="quarter" idx="12"/>
          </p:nvPr>
        </p:nvSpPr>
        <p:spPr/>
        <p:txBody>
          <a:bodyPr/>
          <a:lstStyle/>
          <a:p>
            <a:fld id="{462A2EAD-ED2B-4917-9EBD-1D8162A4041F}" type="slidenum">
              <a:rPr lang="en-US" smtClean="0"/>
              <a:t>‹#›</a:t>
            </a:fld>
            <a:endParaRPr lang="en-US"/>
          </a:p>
        </p:txBody>
      </p:sp>
    </p:spTree>
    <p:extLst>
      <p:ext uri="{BB962C8B-B14F-4D97-AF65-F5344CB8AC3E}">
        <p14:creationId xmlns:p14="http://schemas.microsoft.com/office/powerpoint/2010/main" val="1484155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7169E-9C6F-C6DB-5BF2-03C4730B8D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3AA055-4151-8094-EFD4-1C02B828E7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442C29-A8F3-2695-9335-7CF6790CA528}"/>
              </a:ext>
            </a:extLst>
          </p:cNvPr>
          <p:cNvSpPr>
            <a:spLocks noGrp="1"/>
          </p:cNvSpPr>
          <p:nvPr>
            <p:ph type="dt" sz="half" idx="10"/>
          </p:nvPr>
        </p:nvSpPr>
        <p:spPr/>
        <p:txBody>
          <a:bodyPr/>
          <a:lstStyle/>
          <a:p>
            <a:fld id="{1AA2731C-223C-4C89-AEC5-0964DD73A623}" type="datetimeFigureOut">
              <a:rPr lang="en-US" smtClean="0"/>
              <a:t>4/10/2025</a:t>
            </a:fld>
            <a:endParaRPr lang="en-US"/>
          </a:p>
        </p:txBody>
      </p:sp>
      <p:sp>
        <p:nvSpPr>
          <p:cNvPr id="5" name="Footer Placeholder 4">
            <a:extLst>
              <a:ext uri="{FF2B5EF4-FFF2-40B4-BE49-F238E27FC236}">
                <a16:creationId xmlns:a16="http://schemas.microsoft.com/office/drawing/2014/main" id="{D21DA306-01BB-A15B-C657-57386E879C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62B31F-3141-2B92-3C71-669545F6FAEF}"/>
              </a:ext>
            </a:extLst>
          </p:cNvPr>
          <p:cNvSpPr>
            <a:spLocks noGrp="1"/>
          </p:cNvSpPr>
          <p:nvPr>
            <p:ph type="sldNum" sz="quarter" idx="12"/>
          </p:nvPr>
        </p:nvSpPr>
        <p:spPr/>
        <p:txBody>
          <a:bodyPr/>
          <a:lstStyle/>
          <a:p>
            <a:fld id="{462A2EAD-ED2B-4917-9EBD-1D8162A4041F}" type="slidenum">
              <a:rPr lang="en-US" smtClean="0"/>
              <a:t>‹#›</a:t>
            </a:fld>
            <a:endParaRPr lang="en-US"/>
          </a:p>
        </p:txBody>
      </p:sp>
    </p:spTree>
    <p:extLst>
      <p:ext uri="{BB962C8B-B14F-4D97-AF65-F5344CB8AC3E}">
        <p14:creationId xmlns:p14="http://schemas.microsoft.com/office/powerpoint/2010/main" val="2240599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159BF-659A-E332-2937-BD046D1D10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0DB9C3-1DBF-379E-3CA6-E3E766D1CA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095FFC-38EF-567E-E260-C546E020FD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A6CF671-B124-FA94-607C-F2351F3B66B5}"/>
              </a:ext>
            </a:extLst>
          </p:cNvPr>
          <p:cNvSpPr>
            <a:spLocks noGrp="1"/>
          </p:cNvSpPr>
          <p:nvPr>
            <p:ph type="dt" sz="half" idx="10"/>
          </p:nvPr>
        </p:nvSpPr>
        <p:spPr/>
        <p:txBody>
          <a:bodyPr/>
          <a:lstStyle/>
          <a:p>
            <a:fld id="{1AA2731C-223C-4C89-AEC5-0964DD73A623}" type="datetimeFigureOut">
              <a:rPr lang="en-US" smtClean="0"/>
              <a:t>4/10/2025</a:t>
            </a:fld>
            <a:endParaRPr lang="en-US"/>
          </a:p>
        </p:txBody>
      </p:sp>
      <p:sp>
        <p:nvSpPr>
          <p:cNvPr id="6" name="Footer Placeholder 5">
            <a:extLst>
              <a:ext uri="{FF2B5EF4-FFF2-40B4-BE49-F238E27FC236}">
                <a16:creationId xmlns:a16="http://schemas.microsoft.com/office/drawing/2014/main" id="{7443C6C5-7848-A8D5-8D88-0A388B4D55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A3B353-06DE-96B5-1D01-63C6CE103A45}"/>
              </a:ext>
            </a:extLst>
          </p:cNvPr>
          <p:cNvSpPr>
            <a:spLocks noGrp="1"/>
          </p:cNvSpPr>
          <p:nvPr>
            <p:ph type="sldNum" sz="quarter" idx="12"/>
          </p:nvPr>
        </p:nvSpPr>
        <p:spPr/>
        <p:txBody>
          <a:bodyPr/>
          <a:lstStyle/>
          <a:p>
            <a:fld id="{462A2EAD-ED2B-4917-9EBD-1D8162A4041F}" type="slidenum">
              <a:rPr lang="en-US" smtClean="0"/>
              <a:t>‹#›</a:t>
            </a:fld>
            <a:endParaRPr lang="en-US"/>
          </a:p>
        </p:txBody>
      </p:sp>
    </p:spTree>
    <p:extLst>
      <p:ext uri="{BB962C8B-B14F-4D97-AF65-F5344CB8AC3E}">
        <p14:creationId xmlns:p14="http://schemas.microsoft.com/office/powerpoint/2010/main" val="1107777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2C1D0-996C-CFDB-DA2D-8D91BA46D07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AFDC2AB-E49A-D58B-2CE7-7882975A15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3E3E9B-1C02-B7B8-70B4-6E3EECC48D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C55CC3-027C-849A-638E-85475B79D9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1FF832-DD28-21B2-7D33-3E36ECFB3A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09D028-BDA3-85C0-C0B4-017ADC04E375}"/>
              </a:ext>
            </a:extLst>
          </p:cNvPr>
          <p:cNvSpPr>
            <a:spLocks noGrp="1"/>
          </p:cNvSpPr>
          <p:nvPr>
            <p:ph type="dt" sz="half" idx="10"/>
          </p:nvPr>
        </p:nvSpPr>
        <p:spPr/>
        <p:txBody>
          <a:bodyPr/>
          <a:lstStyle/>
          <a:p>
            <a:fld id="{1AA2731C-223C-4C89-AEC5-0964DD73A623}" type="datetimeFigureOut">
              <a:rPr lang="en-US" smtClean="0"/>
              <a:t>4/10/2025</a:t>
            </a:fld>
            <a:endParaRPr lang="en-US"/>
          </a:p>
        </p:txBody>
      </p:sp>
      <p:sp>
        <p:nvSpPr>
          <p:cNvPr id="8" name="Footer Placeholder 7">
            <a:extLst>
              <a:ext uri="{FF2B5EF4-FFF2-40B4-BE49-F238E27FC236}">
                <a16:creationId xmlns:a16="http://schemas.microsoft.com/office/drawing/2014/main" id="{64F606F6-E997-1A79-E426-82264CF921A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7D0D798-17DB-F320-9925-3DE09B1770BF}"/>
              </a:ext>
            </a:extLst>
          </p:cNvPr>
          <p:cNvSpPr>
            <a:spLocks noGrp="1"/>
          </p:cNvSpPr>
          <p:nvPr>
            <p:ph type="sldNum" sz="quarter" idx="12"/>
          </p:nvPr>
        </p:nvSpPr>
        <p:spPr/>
        <p:txBody>
          <a:bodyPr/>
          <a:lstStyle/>
          <a:p>
            <a:fld id="{462A2EAD-ED2B-4917-9EBD-1D8162A4041F}" type="slidenum">
              <a:rPr lang="en-US" smtClean="0"/>
              <a:t>‹#›</a:t>
            </a:fld>
            <a:endParaRPr lang="en-US"/>
          </a:p>
        </p:txBody>
      </p:sp>
    </p:spTree>
    <p:extLst>
      <p:ext uri="{BB962C8B-B14F-4D97-AF65-F5344CB8AC3E}">
        <p14:creationId xmlns:p14="http://schemas.microsoft.com/office/powerpoint/2010/main" val="3269622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46526-2455-1AD5-004C-9884AC1CF7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8DB917-AC7F-3477-07EB-1634465A7649}"/>
              </a:ext>
            </a:extLst>
          </p:cNvPr>
          <p:cNvSpPr>
            <a:spLocks noGrp="1"/>
          </p:cNvSpPr>
          <p:nvPr>
            <p:ph type="dt" sz="half" idx="10"/>
          </p:nvPr>
        </p:nvSpPr>
        <p:spPr/>
        <p:txBody>
          <a:bodyPr/>
          <a:lstStyle/>
          <a:p>
            <a:fld id="{1AA2731C-223C-4C89-AEC5-0964DD73A623}" type="datetimeFigureOut">
              <a:rPr lang="en-US" smtClean="0"/>
              <a:t>4/10/2025</a:t>
            </a:fld>
            <a:endParaRPr lang="en-US"/>
          </a:p>
        </p:txBody>
      </p:sp>
      <p:sp>
        <p:nvSpPr>
          <p:cNvPr id="4" name="Footer Placeholder 3">
            <a:extLst>
              <a:ext uri="{FF2B5EF4-FFF2-40B4-BE49-F238E27FC236}">
                <a16:creationId xmlns:a16="http://schemas.microsoft.com/office/drawing/2014/main" id="{F1D3A16B-25FA-AA0B-BDAE-0D31ABACEC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E4301D-DD3D-6F89-815A-B05ECF32DF1F}"/>
              </a:ext>
            </a:extLst>
          </p:cNvPr>
          <p:cNvSpPr>
            <a:spLocks noGrp="1"/>
          </p:cNvSpPr>
          <p:nvPr>
            <p:ph type="sldNum" sz="quarter" idx="12"/>
          </p:nvPr>
        </p:nvSpPr>
        <p:spPr/>
        <p:txBody>
          <a:bodyPr/>
          <a:lstStyle/>
          <a:p>
            <a:fld id="{462A2EAD-ED2B-4917-9EBD-1D8162A4041F}" type="slidenum">
              <a:rPr lang="en-US" smtClean="0"/>
              <a:t>‹#›</a:t>
            </a:fld>
            <a:endParaRPr lang="en-US"/>
          </a:p>
        </p:txBody>
      </p:sp>
    </p:spTree>
    <p:extLst>
      <p:ext uri="{BB962C8B-B14F-4D97-AF65-F5344CB8AC3E}">
        <p14:creationId xmlns:p14="http://schemas.microsoft.com/office/powerpoint/2010/main" val="1729470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D337C7-0BC6-8926-449E-06A5E8AA9E5A}"/>
              </a:ext>
            </a:extLst>
          </p:cNvPr>
          <p:cNvSpPr>
            <a:spLocks noGrp="1"/>
          </p:cNvSpPr>
          <p:nvPr>
            <p:ph type="dt" sz="half" idx="10"/>
          </p:nvPr>
        </p:nvSpPr>
        <p:spPr/>
        <p:txBody>
          <a:bodyPr/>
          <a:lstStyle/>
          <a:p>
            <a:fld id="{1AA2731C-223C-4C89-AEC5-0964DD73A623}" type="datetimeFigureOut">
              <a:rPr lang="en-US" smtClean="0"/>
              <a:t>4/10/2025</a:t>
            </a:fld>
            <a:endParaRPr lang="en-US"/>
          </a:p>
        </p:txBody>
      </p:sp>
      <p:sp>
        <p:nvSpPr>
          <p:cNvPr id="3" name="Footer Placeholder 2">
            <a:extLst>
              <a:ext uri="{FF2B5EF4-FFF2-40B4-BE49-F238E27FC236}">
                <a16:creationId xmlns:a16="http://schemas.microsoft.com/office/drawing/2014/main" id="{B6952E60-68F2-E690-1B4B-1492DDDF321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08D5AB-50A3-CBA6-697D-F66BA9BE8B63}"/>
              </a:ext>
            </a:extLst>
          </p:cNvPr>
          <p:cNvSpPr>
            <a:spLocks noGrp="1"/>
          </p:cNvSpPr>
          <p:nvPr>
            <p:ph type="sldNum" sz="quarter" idx="12"/>
          </p:nvPr>
        </p:nvSpPr>
        <p:spPr/>
        <p:txBody>
          <a:bodyPr/>
          <a:lstStyle/>
          <a:p>
            <a:fld id="{462A2EAD-ED2B-4917-9EBD-1D8162A4041F}" type="slidenum">
              <a:rPr lang="en-US" smtClean="0"/>
              <a:t>‹#›</a:t>
            </a:fld>
            <a:endParaRPr lang="en-US"/>
          </a:p>
        </p:txBody>
      </p:sp>
    </p:spTree>
    <p:extLst>
      <p:ext uri="{BB962C8B-B14F-4D97-AF65-F5344CB8AC3E}">
        <p14:creationId xmlns:p14="http://schemas.microsoft.com/office/powerpoint/2010/main" val="1130586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4A647-5EBD-7209-C28E-260997B9B4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9C5430-CB90-BC5F-AE12-761226807D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A13090-46B4-174E-E5CB-4B7F68B25F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82A444-C57C-D427-F2F8-1AD3AE79DE58}"/>
              </a:ext>
            </a:extLst>
          </p:cNvPr>
          <p:cNvSpPr>
            <a:spLocks noGrp="1"/>
          </p:cNvSpPr>
          <p:nvPr>
            <p:ph type="dt" sz="half" idx="10"/>
          </p:nvPr>
        </p:nvSpPr>
        <p:spPr/>
        <p:txBody>
          <a:bodyPr/>
          <a:lstStyle/>
          <a:p>
            <a:fld id="{1AA2731C-223C-4C89-AEC5-0964DD73A623}" type="datetimeFigureOut">
              <a:rPr lang="en-US" smtClean="0"/>
              <a:t>4/10/2025</a:t>
            </a:fld>
            <a:endParaRPr lang="en-US"/>
          </a:p>
        </p:txBody>
      </p:sp>
      <p:sp>
        <p:nvSpPr>
          <p:cNvPr id="6" name="Footer Placeholder 5">
            <a:extLst>
              <a:ext uri="{FF2B5EF4-FFF2-40B4-BE49-F238E27FC236}">
                <a16:creationId xmlns:a16="http://schemas.microsoft.com/office/drawing/2014/main" id="{86EC40DF-5917-2E49-DF8E-E6F2EDB25C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D85204-5296-5D16-03A0-D564C13D8B78}"/>
              </a:ext>
            </a:extLst>
          </p:cNvPr>
          <p:cNvSpPr>
            <a:spLocks noGrp="1"/>
          </p:cNvSpPr>
          <p:nvPr>
            <p:ph type="sldNum" sz="quarter" idx="12"/>
          </p:nvPr>
        </p:nvSpPr>
        <p:spPr/>
        <p:txBody>
          <a:bodyPr/>
          <a:lstStyle/>
          <a:p>
            <a:fld id="{462A2EAD-ED2B-4917-9EBD-1D8162A4041F}" type="slidenum">
              <a:rPr lang="en-US" smtClean="0"/>
              <a:t>‹#›</a:t>
            </a:fld>
            <a:endParaRPr lang="en-US"/>
          </a:p>
        </p:txBody>
      </p:sp>
    </p:spTree>
    <p:extLst>
      <p:ext uri="{BB962C8B-B14F-4D97-AF65-F5344CB8AC3E}">
        <p14:creationId xmlns:p14="http://schemas.microsoft.com/office/powerpoint/2010/main" val="3549162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898F3-4050-DB5B-AEC4-F7D95E29F2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3EAB2F-0A36-23B8-3EF3-7F27DDA175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6D0AC20-7D80-BD3D-5C14-D03B6FB7DE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1BB3F5-4943-6E82-DB45-83398F6BFD7E}"/>
              </a:ext>
            </a:extLst>
          </p:cNvPr>
          <p:cNvSpPr>
            <a:spLocks noGrp="1"/>
          </p:cNvSpPr>
          <p:nvPr>
            <p:ph type="dt" sz="half" idx="10"/>
          </p:nvPr>
        </p:nvSpPr>
        <p:spPr/>
        <p:txBody>
          <a:bodyPr/>
          <a:lstStyle/>
          <a:p>
            <a:fld id="{1AA2731C-223C-4C89-AEC5-0964DD73A623}" type="datetimeFigureOut">
              <a:rPr lang="en-US" smtClean="0"/>
              <a:t>4/10/2025</a:t>
            </a:fld>
            <a:endParaRPr lang="en-US"/>
          </a:p>
        </p:txBody>
      </p:sp>
      <p:sp>
        <p:nvSpPr>
          <p:cNvPr id="6" name="Footer Placeholder 5">
            <a:extLst>
              <a:ext uri="{FF2B5EF4-FFF2-40B4-BE49-F238E27FC236}">
                <a16:creationId xmlns:a16="http://schemas.microsoft.com/office/drawing/2014/main" id="{AE10D294-4A90-FE5F-3732-C60161CD11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FDB2F6-71B7-7FCE-0A76-28F56ED29A29}"/>
              </a:ext>
            </a:extLst>
          </p:cNvPr>
          <p:cNvSpPr>
            <a:spLocks noGrp="1"/>
          </p:cNvSpPr>
          <p:nvPr>
            <p:ph type="sldNum" sz="quarter" idx="12"/>
          </p:nvPr>
        </p:nvSpPr>
        <p:spPr/>
        <p:txBody>
          <a:bodyPr/>
          <a:lstStyle/>
          <a:p>
            <a:fld id="{462A2EAD-ED2B-4917-9EBD-1D8162A4041F}" type="slidenum">
              <a:rPr lang="en-US" smtClean="0"/>
              <a:t>‹#›</a:t>
            </a:fld>
            <a:endParaRPr lang="en-US"/>
          </a:p>
        </p:txBody>
      </p:sp>
    </p:spTree>
    <p:extLst>
      <p:ext uri="{BB962C8B-B14F-4D97-AF65-F5344CB8AC3E}">
        <p14:creationId xmlns:p14="http://schemas.microsoft.com/office/powerpoint/2010/main" val="478496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46F70E-4434-B85E-A0F0-717789F04D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A68099D-4AD9-0D04-0171-741A561B3B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224630-A724-2865-548F-CD5DB42E9A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A2731C-223C-4C89-AEC5-0964DD73A623}" type="datetimeFigureOut">
              <a:rPr lang="en-US" smtClean="0"/>
              <a:t>4/10/2025</a:t>
            </a:fld>
            <a:endParaRPr lang="en-US"/>
          </a:p>
        </p:txBody>
      </p:sp>
      <p:sp>
        <p:nvSpPr>
          <p:cNvPr id="5" name="Footer Placeholder 4">
            <a:extLst>
              <a:ext uri="{FF2B5EF4-FFF2-40B4-BE49-F238E27FC236}">
                <a16:creationId xmlns:a16="http://schemas.microsoft.com/office/drawing/2014/main" id="{04DF9437-2027-1097-29F8-AEF5FF7917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F2BA345-30AF-EF14-ACAC-845D7C3B30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2A2EAD-ED2B-4917-9EBD-1D8162A4041F}" type="slidenum">
              <a:rPr lang="en-US" smtClean="0"/>
              <a:t>‹#›</a:t>
            </a:fld>
            <a:endParaRPr lang="en-US"/>
          </a:p>
        </p:txBody>
      </p:sp>
    </p:spTree>
    <p:extLst>
      <p:ext uri="{BB962C8B-B14F-4D97-AF65-F5344CB8AC3E}">
        <p14:creationId xmlns:p14="http://schemas.microsoft.com/office/powerpoint/2010/main" val="2511251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5.pn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jpeg"/><Relationship Id="rId10" Type="http://schemas.openxmlformats.org/officeDocument/2006/relationships/image" Target="../media/image1.png"/><Relationship Id="rId4" Type="http://schemas.openxmlformats.org/officeDocument/2006/relationships/image" Target="../media/image5.png"/><Relationship Id="rId9"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1.png"/><Relationship Id="rId7"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12.jpeg"/></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png"/><Relationship Id="rId3" Type="http://schemas.microsoft.com/office/2007/relationships/hdphoto" Target="../media/hdphoto1.wdp"/><Relationship Id="rId7"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52AAB4-CB24-CF17-965A-7EEFEBDF10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192D09-35FE-96D6-A624-31D2C3FBE245}"/>
              </a:ext>
            </a:extLst>
          </p:cNvPr>
          <p:cNvSpPr>
            <a:spLocks noGrp="1"/>
          </p:cNvSpPr>
          <p:nvPr>
            <p:ph type="ctrTitle"/>
          </p:nvPr>
        </p:nvSpPr>
        <p:spPr>
          <a:xfrm>
            <a:off x="336222" y="1102937"/>
            <a:ext cx="10466896" cy="3412502"/>
          </a:xfrm>
        </p:spPr>
        <p:txBody>
          <a:bodyPr>
            <a:noAutofit/>
          </a:bodyPr>
          <a:lstStyle/>
          <a:p>
            <a:r>
              <a:rPr lang="en-US" sz="14900" b="1" dirty="0">
                <a:solidFill>
                  <a:schemeClr val="accent5">
                    <a:lumMod val="50000"/>
                  </a:schemeClr>
                </a:solidFill>
              </a:rPr>
              <a:t>Road Map </a:t>
            </a:r>
          </a:p>
        </p:txBody>
      </p:sp>
      <p:sp>
        <p:nvSpPr>
          <p:cNvPr id="4" name="TextBox 3">
            <a:extLst>
              <a:ext uri="{FF2B5EF4-FFF2-40B4-BE49-F238E27FC236}">
                <a16:creationId xmlns:a16="http://schemas.microsoft.com/office/drawing/2014/main" id="{F70D1A81-6B10-D5EE-7A00-AE550401264D}"/>
              </a:ext>
            </a:extLst>
          </p:cNvPr>
          <p:cNvSpPr txBox="1"/>
          <p:nvPr/>
        </p:nvSpPr>
        <p:spPr>
          <a:xfrm>
            <a:off x="3820213" y="1102937"/>
            <a:ext cx="4786459" cy="769441"/>
          </a:xfrm>
          <a:prstGeom prst="rect">
            <a:avLst/>
          </a:prstGeom>
          <a:noFill/>
        </p:spPr>
        <p:txBody>
          <a:bodyPr wrap="square">
            <a:spAutoFit/>
          </a:bodyPr>
          <a:lstStyle/>
          <a:p>
            <a:r>
              <a:rPr lang="en-US" sz="4400" dirty="0"/>
              <a:t>CAI2-SWD6-G5</a:t>
            </a:r>
          </a:p>
        </p:txBody>
      </p:sp>
      <p:sp>
        <p:nvSpPr>
          <p:cNvPr id="6" name="TextBox 5">
            <a:extLst>
              <a:ext uri="{FF2B5EF4-FFF2-40B4-BE49-F238E27FC236}">
                <a16:creationId xmlns:a16="http://schemas.microsoft.com/office/drawing/2014/main" id="{46E242F3-3C22-E754-CB2C-B257824C19B5}"/>
              </a:ext>
            </a:extLst>
          </p:cNvPr>
          <p:cNvSpPr txBox="1"/>
          <p:nvPr/>
        </p:nvSpPr>
        <p:spPr>
          <a:xfrm>
            <a:off x="891238" y="5391601"/>
            <a:ext cx="2693708" cy="369332"/>
          </a:xfrm>
          <a:prstGeom prst="rect">
            <a:avLst/>
          </a:prstGeom>
          <a:noFill/>
        </p:spPr>
        <p:txBody>
          <a:bodyPr wrap="square">
            <a:spAutoFit/>
          </a:bodyPr>
          <a:lstStyle/>
          <a:p>
            <a:r>
              <a:rPr lang="en-US" dirty="0"/>
              <a:t>3-Ahmed Adel Mahmoud</a:t>
            </a:r>
          </a:p>
        </p:txBody>
      </p:sp>
      <p:sp>
        <p:nvSpPr>
          <p:cNvPr id="8" name="TextBox 7">
            <a:extLst>
              <a:ext uri="{FF2B5EF4-FFF2-40B4-BE49-F238E27FC236}">
                <a16:creationId xmlns:a16="http://schemas.microsoft.com/office/drawing/2014/main" id="{0EF6F1D5-136B-C806-1817-57D60681B04C}"/>
              </a:ext>
            </a:extLst>
          </p:cNvPr>
          <p:cNvSpPr txBox="1"/>
          <p:nvPr/>
        </p:nvSpPr>
        <p:spPr>
          <a:xfrm>
            <a:off x="6723669" y="4584188"/>
            <a:ext cx="3231036" cy="369332"/>
          </a:xfrm>
          <a:prstGeom prst="rect">
            <a:avLst/>
          </a:prstGeom>
          <a:noFill/>
        </p:spPr>
        <p:txBody>
          <a:bodyPr wrap="square">
            <a:spAutoFit/>
          </a:bodyPr>
          <a:lstStyle/>
          <a:p>
            <a:r>
              <a:rPr lang="en-US" dirty="0"/>
              <a:t>2-Hager Mohammed Hamza</a:t>
            </a:r>
          </a:p>
        </p:txBody>
      </p:sp>
      <p:sp>
        <p:nvSpPr>
          <p:cNvPr id="10" name="TextBox 9">
            <a:extLst>
              <a:ext uri="{FF2B5EF4-FFF2-40B4-BE49-F238E27FC236}">
                <a16:creationId xmlns:a16="http://schemas.microsoft.com/office/drawing/2014/main" id="{C0BE2174-92ED-90EE-3363-5BEFFF1F259C}"/>
              </a:ext>
            </a:extLst>
          </p:cNvPr>
          <p:cNvSpPr txBox="1"/>
          <p:nvPr/>
        </p:nvSpPr>
        <p:spPr>
          <a:xfrm>
            <a:off x="891238" y="4530827"/>
            <a:ext cx="2891671" cy="369332"/>
          </a:xfrm>
          <a:prstGeom prst="rect">
            <a:avLst/>
          </a:prstGeom>
          <a:noFill/>
        </p:spPr>
        <p:txBody>
          <a:bodyPr wrap="square">
            <a:spAutoFit/>
          </a:bodyPr>
          <a:lstStyle/>
          <a:p>
            <a:r>
              <a:rPr lang="en-US" dirty="0"/>
              <a:t>1-Mahmoud Osama Sabry</a:t>
            </a:r>
          </a:p>
        </p:txBody>
      </p:sp>
      <p:sp>
        <p:nvSpPr>
          <p:cNvPr id="12" name="TextBox 11">
            <a:extLst>
              <a:ext uri="{FF2B5EF4-FFF2-40B4-BE49-F238E27FC236}">
                <a16:creationId xmlns:a16="http://schemas.microsoft.com/office/drawing/2014/main" id="{93F7F666-B05C-0F28-0753-37C8AD7A29DE}"/>
              </a:ext>
            </a:extLst>
          </p:cNvPr>
          <p:cNvSpPr txBox="1"/>
          <p:nvPr/>
        </p:nvSpPr>
        <p:spPr>
          <a:xfrm>
            <a:off x="6723669" y="5347493"/>
            <a:ext cx="2563302" cy="369332"/>
          </a:xfrm>
          <a:prstGeom prst="rect">
            <a:avLst/>
          </a:prstGeom>
          <a:noFill/>
        </p:spPr>
        <p:txBody>
          <a:bodyPr wrap="square">
            <a:spAutoFit/>
          </a:bodyPr>
          <a:lstStyle/>
          <a:p>
            <a:r>
              <a:rPr lang="en-US" dirty="0"/>
              <a:t>4-Nadeen Sherif Salem</a:t>
            </a:r>
          </a:p>
        </p:txBody>
      </p:sp>
      <p:sp>
        <p:nvSpPr>
          <p:cNvPr id="14" name="TextBox 13">
            <a:extLst>
              <a:ext uri="{FF2B5EF4-FFF2-40B4-BE49-F238E27FC236}">
                <a16:creationId xmlns:a16="http://schemas.microsoft.com/office/drawing/2014/main" id="{03C57D9A-3232-A00C-9D43-46A0E3AE398D}"/>
              </a:ext>
            </a:extLst>
          </p:cNvPr>
          <p:cNvSpPr txBox="1"/>
          <p:nvPr/>
        </p:nvSpPr>
        <p:spPr>
          <a:xfrm>
            <a:off x="3820213" y="4915548"/>
            <a:ext cx="993448" cy="369332"/>
          </a:xfrm>
          <a:prstGeom prst="rect">
            <a:avLst/>
          </a:prstGeom>
          <a:noFill/>
        </p:spPr>
        <p:txBody>
          <a:bodyPr wrap="square">
            <a:spAutoFit/>
          </a:bodyPr>
          <a:lstStyle/>
          <a:p>
            <a:r>
              <a:rPr lang="en-US" sz="1800" dirty="0"/>
              <a:t>Group3</a:t>
            </a:r>
            <a:endParaRPr lang="en-US" dirty="0"/>
          </a:p>
        </p:txBody>
      </p:sp>
      <p:pic>
        <p:nvPicPr>
          <p:cNvPr id="1026" name="Picture 2" descr="AMIT Learning">
            <a:extLst>
              <a:ext uri="{FF2B5EF4-FFF2-40B4-BE49-F238E27FC236}">
                <a16:creationId xmlns:a16="http://schemas.microsoft.com/office/drawing/2014/main" id="{027350AA-D3E9-8EE1-65FB-A5FFCC8CC6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5472" y="118862"/>
            <a:ext cx="1452572" cy="1452572"/>
          </a:xfrm>
          <a:prstGeom prst="rect">
            <a:avLst/>
          </a:prstGeom>
          <a:noFill/>
          <a:extLst>
            <a:ext uri="{909E8E84-426E-40DD-AFC4-6F175D3DCCD1}">
              <a14:hiddenFill xmlns:a14="http://schemas.microsoft.com/office/drawing/2010/main">
                <a:solidFill>
                  <a:srgbClr val="FFFFFF"/>
                </a:solidFill>
              </a14:hiddenFill>
            </a:ext>
          </a:extLst>
        </p:spPr>
      </p:pic>
      <p:sp>
        <p:nvSpPr>
          <p:cNvPr id="16" name="AutoShape 4" descr="مبادرة رواد مصر الرقمية">
            <a:extLst>
              <a:ext uri="{FF2B5EF4-FFF2-40B4-BE49-F238E27FC236}">
                <a16:creationId xmlns:a16="http://schemas.microsoft.com/office/drawing/2014/main" id="{CB05355C-916D-871D-5B7B-EEFB93A026B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 name="Picture 19">
            <a:extLst>
              <a:ext uri="{FF2B5EF4-FFF2-40B4-BE49-F238E27FC236}">
                <a16:creationId xmlns:a16="http://schemas.microsoft.com/office/drawing/2014/main" id="{E769D33C-E6BF-D8F2-91D1-FCB7090E89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27" y="118863"/>
            <a:ext cx="1564040" cy="1437908"/>
          </a:xfrm>
          <a:prstGeom prst="rect">
            <a:avLst/>
          </a:prstGeom>
        </p:spPr>
      </p:pic>
    </p:spTree>
    <p:extLst>
      <p:ext uri="{BB962C8B-B14F-4D97-AF65-F5344CB8AC3E}">
        <p14:creationId xmlns:p14="http://schemas.microsoft.com/office/powerpoint/2010/main" val="1677009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D0D11F-34FD-91EF-6072-43FB01D12E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DDF0B7-FE01-3156-DF93-0084BB87F27A}"/>
              </a:ext>
            </a:extLst>
          </p:cNvPr>
          <p:cNvSpPr>
            <a:spLocks noGrp="1"/>
          </p:cNvSpPr>
          <p:nvPr>
            <p:ph type="ctrTitle"/>
          </p:nvPr>
        </p:nvSpPr>
        <p:spPr>
          <a:xfrm>
            <a:off x="260807" y="2724345"/>
            <a:ext cx="11531928" cy="2573519"/>
          </a:xfrm>
        </p:spPr>
        <p:txBody>
          <a:bodyPr>
            <a:noAutofit/>
          </a:bodyPr>
          <a:lstStyle/>
          <a:p>
            <a:pPr algn="r" rtl="1">
              <a:lnSpc>
                <a:spcPct val="200000"/>
              </a:lnSpc>
            </a:pPr>
            <a:r>
              <a:rPr lang="ar-EG" sz="2000" b="1" dirty="0">
                <a:solidFill>
                  <a:schemeClr val="accent5">
                    <a:lumMod val="50000"/>
                  </a:schemeClr>
                </a:solidFill>
              </a:rPr>
              <a:t>منصة </a:t>
            </a:r>
            <a:r>
              <a:rPr lang="ar-EG" sz="2000" b="1" dirty="0" err="1">
                <a:solidFill>
                  <a:schemeClr val="accent5">
                    <a:lumMod val="50000"/>
                  </a:schemeClr>
                </a:solidFill>
              </a:rPr>
              <a:t>بتستخدم</a:t>
            </a:r>
            <a:r>
              <a:rPr lang="ar-EG" sz="2000" b="1" dirty="0">
                <a:solidFill>
                  <a:schemeClr val="accent5">
                    <a:lumMod val="50000"/>
                  </a:schemeClr>
                </a:solidFill>
              </a:rPr>
              <a:t> جيت عشان تخزن الكود أونلاين وتشارك الشغل مع الفريق. يعني لو جيت </a:t>
            </a:r>
            <a:r>
              <a:rPr lang="ar-EG" sz="2000" b="1" dirty="0" err="1">
                <a:solidFill>
                  <a:schemeClr val="accent5">
                    <a:lumMod val="50000"/>
                  </a:schemeClr>
                </a:solidFill>
              </a:rPr>
              <a:t>بيساعدك</a:t>
            </a:r>
            <a:r>
              <a:rPr lang="ar-EG" sz="2000" b="1" dirty="0">
                <a:solidFill>
                  <a:schemeClr val="accent5">
                    <a:lumMod val="50000"/>
                  </a:schemeClr>
                </a:solidFill>
              </a:rPr>
              <a:t> تدير إصدارات الكود، جيت هب هو المكان اللي بتحفظ فيه الكود وتتعاون مع فريقك </a:t>
            </a:r>
            <a:r>
              <a:rPr lang="ar-EG" sz="2000" b="1" dirty="0" err="1">
                <a:solidFill>
                  <a:schemeClr val="accent5">
                    <a:lumMod val="50000"/>
                  </a:schemeClr>
                </a:solidFill>
              </a:rPr>
              <a:t>عليه.باختصار</a:t>
            </a:r>
            <a:r>
              <a:rPr lang="ar-EG" sz="2000" b="1" dirty="0">
                <a:solidFill>
                  <a:schemeClr val="accent5">
                    <a:lumMod val="50000"/>
                  </a:schemeClr>
                </a:solidFill>
              </a:rPr>
              <a:t>، جيت هب </a:t>
            </a:r>
            <a:r>
              <a:rPr lang="ar-EG" sz="2000" b="1" dirty="0" err="1">
                <a:solidFill>
                  <a:schemeClr val="accent5">
                    <a:lumMod val="50000"/>
                  </a:schemeClr>
                </a:solidFill>
              </a:rPr>
              <a:t>بيساعدك</a:t>
            </a:r>
            <a:r>
              <a:rPr lang="ar-EG" sz="2000" b="1" dirty="0">
                <a:solidFill>
                  <a:schemeClr val="accent5">
                    <a:lumMod val="50000"/>
                  </a:schemeClr>
                </a:solidFill>
              </a:rPr>
              <a:t> </a:t>
            </a:r>
            <a:r>
              <a:rPr lang="ar-EG" sz="2000" b="1" dirty="0" err="1">
                <a:solidFill>
                  <a:schemeClr val="accent5">
                    <a:lumMod val="50000"/>
                  </a:schemeClr>
                </a:solidFill>
              </a:rPr>
              <a:t>في:تخزين</a:t>
            </a:r>
            <a:r>
              <a:rPr lang="ar-EG" sz="2000" b="1" dirty="0">
                <a:solidFill>
                  <a:schemeClr val="accent5">
                    <a:lumMod val="50000"/>
                  </a:schemeClr>
                </a:solidFill>
              </a:rPr>
              <a:t> الكود على الإنترنت بدل ما يكون بس على </a:t>
            </a:r>
            <a:r>
              <a:rPr lang="ar-EG" sz="2000" b="1" dirty="0" err="1">
                <a:solidFill>
                  <a:schemeClr val="accent5">
                    <a:lumMod val="50000"/>
                  </a:schemeClr>
                </a:solidFill>
              </a:rPr>
              <a:t>جهازك.مشاركة</a:t>
            </a:r>
            <a:r>
              <a:rPr lang="ar-EG" sz="2000" b="1" dirty="0">
                <a:solidFill>
                  <a:schemeClr val="accent5">
                    <a:lumMod val="50000"/>
                  </a:schemeClr>
                </a:solidFill>
              </a:rPr>
              <a:t> الكود مع زملائك والتعديل عليه مع </a:t>
            </a:r>
            <a:r>
              <a:rPr lang="ar-EG" sz="2000" b="1" dirty="0" err="1">
                <a:solidFill>
                  <a:schemeClr val="accent5">
                    <a:lumMod val="50000"/>
                  </a:schemeClr>
                </a:solidFill>
              </a:rPr>
              <a:t>بعض.إدارة</a:t>
            </a:r>
            <a:r>
              <a:rPr lang="ar-EG" sz="2000" b="1" dirty="0">
                <a:solidFill>
                  <a:schemeClr val="accent5">
                    <a:lumMod val="50000"/>
                  </a:schemeClr>
                </a:solidFill>
              </a:rPr>
              <a:t> التعديلات والمراجعات من خلال الـ </a:t>
            </a:r>
            <a:r>
              <a:rPr lang="en-US" sz="2000" b="1" dirty="0">
                <a:solidFill>
                  <a:schemeClr val="accent5">
                    <a:lumMod val="50000"/>
                  </a:schemeClr>
                </a:solidFill>
              </a:rPr>
              <a:t>Pull Requests </a:t>
            </a:r>
            <a:r>
              <a:rPr lang="ar-EG" sz="2000" b="1" dirty="0">
                <a:solidFill>
                  <a:schemeClr val="accent5">
                    <a:lumMod val="50000"/>
                  </a:schemeClr>
                </a:solidFill>
              </a:rPr>
              <a:t>و </a:t>
            </a:r>
            <a:r>
              <a:rPr lang="en-US" sz="2000" b="1" dirty="0">
                <a:solidFill>
                  <a:schemeClr val="accent5">
                    <a:lumMod val="50000"/>
                  </a:schemeClr>
                </a:solidFill>
              </a:rPr>
              <a:t>Issues.</a:t>
            </a:r>
            <a:r>
              <a:rPr lang="ar-EG" sz="2000" b="1" dirty="0">
                <a:solidFill>
                  <a:schemeClr val="accent5">
                    <a:lumMod val="50000"/>
                  </a:schemeClr>
                </a:solidFill>
              </a:rPr>
              <a:t>يعني هو زي مخزن للكود </a:t>
            </a:r>
            <a:r>
              <a:rPr lang="ar-EG" sz="2000" b="1" dirty="0" err="1">
                <a:solidFill>
                  <a:schemeClr val="accent5">
                    <a:lumMod val="50000"/>
                  </a:schemeClr>
                </a:solidFill>
              </a:rPr>
              <a:t>بيسهل</a:t>
            </a:r>
            <a:r>
              <a:rPr lang="ar-EG" sz="2000" b="1" dirty="0">
                <a:solidFill>
                  <a:schemeClr val="accent5">
                    <a:lumMod val="50000"/>
                  </a:schemeClr>
                </a:solidFill>
              </a:rPr>
              <a:t> الشغل الجماعي في البرمجة. </a:t>
            </a:r>
            <a:endParaRPr lang="en-US" sz="2000" b="1" dirty="0">
              <a:solidFill>
                <a:schemeClr val="accent5">
                  <a:lumMod val="50000"/>
                </a:schemeClr>
              </a:solidFill>
            </a:endParaRPr>
          </a:p>
        </p:txBody>
      </p:sp>
      <p:pic>
        <p:nvPicPr>
          <p:cNvPr id="3" name="Picture 10" descr="GitHub - NadirInab/simple_git_commands: This repo was founded in order to  explain basic to intermediate commands. Basically you will find overall  commands and their description. PS: Get Good At Git">
            <a:extLst>
              <a:ext uri="{FF2B5EF4-FFF2-40B4-BE49-F238E27FC236}">
                <a16:creationId xmlns:a16="http://schemas.microsoft.com/office/drawing/2014/main" id="{CE549F22-1651-ACB3-F0F0-03E96CB4FEA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1418" t="11248" r="2591" b="17322"/>
          <a:stretch/>
        </p:blipFill>
        <p:spPr bwMode="auto">
          <a:xfrm>
            <a:off x="4845377" y="716437"/>
            <a:ext cx="1941922" cy="169401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AMIT Learning">
            <a:extLst>
              <a:ext uri="{FF2B5EF4-FFF2-40B4-BE49-F238E27FC236}">
                <a16:creationId xmlns:a16="http://schemas.microsoft.com/office/drawing/2014/main" id="{212FDC95-027D-B6E1-DA2C-9AE7A5F6C3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6836" y="118862"/>
            <a:ext cx="1031208" cy="103120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CD8035D-F674-1847-FDF3-66C2EED183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400" y="96138"/>
            <a:ext cx="1080649" cy="993500"/>
          </a:xfrm>
          <a:prstGeom prst="rect">
            <a:avLst/>
          </a:prstGeom>
        </p:spPr>
      </p:pic>
    </p:spTree>
    <p:extLst>
      <p:ext uri="{BB962C8B-B14F-4D97-AF65-F5344CB8AC3E}">
        <p14:creationId xmlns:p14="http://schemas.microsoft.com/office/powerpoint/2010/main" val="1231301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3703F6-3AEE-4AA4-CD5A-69D093A5A1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F62321-1307-2A88-74C4-1FB9658BB823}"/>
              </a:ext>
            </a:extLst>
          </p:cNvPr>
          <p:cNvSpPr>
            <a:spLocks noGrp="1"/>
          </p:cNvSpPr>
          <p:nvPr>
            <p:ph type="ctrTitle"/>
          </p:nvPr>
        </p:nvSpPr>
        <p:spPr>
          <a:xfrm>
            <a:off x="260807" y="2724345"/>
            <a:ext cx="11531928" cy="2479251"/>
          </a:xfrm>
        </p:spPr>
        <p:txBody>
          <a:bodyPr>
            <a:noAutofit/>
          </a:bodyPr>
          <a:lstStyle/>
          <a:p>
            <a:pPr algn="r" rtl="1">
              <a:lnSpc>
                <a:spcPct val="200000"/>
              </a:lnSpc>
            </a:pPr>
            <a:r>
              <a:rPr lang="ar-EG" sz="2000" b="1" dirty="0">
                <a:solidFill>
                  <a:schemeClr val="accent5">
                    <a:lumMod val="50000"/>
                  </a:schemeClr>
                </a:solidFill>
              </a:rPr>
              <a:t>أداة </a:t>
            </a:r>
            <a:r>
              <a:rPr lang="ar-EG" sz="2000" b="1" dirty="0" err="1">
                <a:solidFill>
                  <a:schemeClr val="accent5">
                    <a:lumMod val="50000"/>
                  </a:schemeClr>
                </a:solidFill>
              </a:rPr>
              <a:t>بتستخدمها</a:t>
            </a:r>
            <a:r>
              <a:rPr lang="ar-EG" sz="2000" b="1" dirty="0">
                <a:solidFill>
                  <a:schemeClr val="accent5">
                    <a:lumMod val="50000"/>
                  </a:schemeClr>
                </a:solidFill>
              </a:rPr>
              <a:t> عشان تختبر واجهات برمجة التطبيقات (</a:t>
            </a:r>
            <a:r>
              <a:rPr lang="en-US" sz="2000" b="1" dirty="0">
                <a:solidFill>
                  <a:schemeClr val="accent5">
                    <a:lumMod val="50000"/>
                  </a:schemeClr>
                </a:solidFill>
              </a:rPr>
              <a:t>API) </a:t>
            </a:r>
            <a:r>
              <a:rPr lang="ar-EG" sz="2000" b="1" dirty="0">
                <a:solidFill>
                  <a:schemeClr val="accent5">
                    <a:lumMod val="50000"/>
                  </a:schemeClr>
                </a:solidFill>
              </a:rPr>
              <a:t>بسهولة من غير ما تحتاج تكتب </a:t>
            </a:r>
            <a:r>
              <a:rPr lang="ar-EG" sz="2000" b="1" dirty="0" err="1">
                <a:solidFill>
                  <a:schemeClr val="accent5">
                    <a:lumMod val="50000"/>
                  </a:schemeClr>
                </a:solidFill>
              </a:rPr>
              <a:t>كود.باختصار</a:t>
            </a:r>
            <a:r>
              <a:rPr lang="ar-EG" sz="2000" b="1" dirty="0">
                <a:solidFill>
                  <a:schemeClr val="accent5">
                    <a:lumMod val="50000"/>
                  </a:schemeClr>
                </a:solidFill>
              </a:rPr>
              <a:t>، </a:t>
            </a:r>
            <a:r>
              <a:rPr lang="ar-EG" sz="2000" b="1" dirty="0" err="1">
                <a:solidFill>
                  <a:schemeClr val="accent5">
                    <a:lumMod val="50000"/>
                  </a:schemeClr>
                </a:solidFill>
              </a:rPr>
              <a:t>بوستمان</a:t>
            </a:r>
            <a:r>
              <a:rPr lang="ar-EG" sz="2000" b="1" dirty="0">
                <a:solidFill>
                  <a:schemeClr val="accent5">
                    <a:lumMod val="50000"/>
                  </a:schemeClr>
                </a:solidFill>
              </a:rPr>
              <a:t> </a:t>
            </a:r>
            <a:r>
              <a:rPr lang="ar-EG" sz="2000" b="1" dirty="0" err="1">
                <a:solidFill>
                  <a:schemeClr val="accent5">
                    <a:lumMod val="50000"/>
                  </a:schemeClr>
                </a:solidFill>
              </a:rPr>
              <a:t>بيساعدك</a:t>
            </a:r>
            <a:r>
              <a:rPr lang="ar-EG" sz="2000" b="1" dirty="0">
                <a:solidFill>
                  <a:schemeClr val="accent5">
                    <a:lumMod val="50000"/>
                  </a:schemeClr>
                </a:solidFill>
              </a:rPr>
              <a:t> </a:t>
            </a:r>
            <a:r>
              <a:rPr lang="ar-EG" sz="2000" b="1" dirty="0" err="1">
                <a:solidFill>
                  <a:schemeClr val="accent5">
                    <a:lumMod val="50000"/>
                  </a:schemeClr>
                </a:solidFill>
              </a:rPr>
              <a:t>في:إرسال</a:t>
            </a:r>
            <a:r>
              <a:rPr lang="ar-EG" sz="2000" b="1" dirty="0">
                <a:solidFill>
                  <a:schemeClr val="accent5">
                    <a:lumMod val="50000"/>
                  </a:schemeClr>
                </a:solidFill>
              </a:rPr>
              <a:t> طلبات (</a:t>
            </a:r>
            <a:r>
              <a:rPr lang="en-US" sz="2000" b="1" dirty="0">
                <a:solidFill>
                  <a:schemeClr val="accent5">
                    <a:lumMod val="50000"/>
                  </a:schemeClr>
                </a:solidFill>
              </a:rPr>
              <a:t>Requests) </a:t>
            </a:r>
            <a:r>
              <a:rPr lang="ar-EG" sz="2000" b="1" dirty="0">
                <a:solidFill>
                  <a:schemeClr val="accent5">
                    <a:lumMod val="50000"/>
                  </a:schemeClr>
                </a:solidFill>
              </a:rPr>
              <a:t>لأي </a:t>
            </a:r>
            <a:r>
              <a:rPr lang="en-US" sz="2000" b="1" dirty="0">
                <a:solidFill>
                  <a:schemeClr val="accent5">
                    <a:lumMod val="50000"/>
                  </a:schemeClr>
                </a:solidFill>
              </a:rPr>
              <a:t>API </a:t>
            </a:r>
            <a:r>
              <a:rPr lang="ar-EG" sz="2000" b="1" dirty="0">
                <a:solidFill>
                  <a:schemeClr val="accent5">
                    <a:lumMod val="50000"/>
                  </a:schemeClr>
                </a:solidFill>
              </a:rPr>
              <a:t>وتشوف الرد (</a:t>
            </a:r>
            <a:r>
              <a:rPr lang="en-US" sz="2000" b="1" dirty="0">
                <a:solidFill>
                  <a:schemeClr val="accent5">
                    <a:lumMod val="50000"/>
                  </a:schemeClr>
                </a:solidFill>
              </a:rPr>
              <a:t>Response) </a:t>
            </a:r>
            <a:r>
              <a:rPr lang="ar-EG" sz="2000" b="1" dirty="0" err="1">
                <a:solidFill>
                  <a:schemeClr val="accent5">
                    <a:lumMod val="50000"/>
                  </a:schemeClr>
                </a:solidFill>
              </a:rPr>
              <a:t>بتاعها.اختبار</a:t>
            </a:r>
            <a:r>
              <a:rPr lang="ar-EG" sz="2000" b="1" dirty="0">
                <a:solidFill>
                  <a:schemeClr val="accent5">
                    <a:lumMod val="50000"/>
                  </a:schemeClr>
                </a:solidFill>
              </a:rPr>
              <a:t> الـ </a:t>
            </a:r>
            <a:r>
              <a:rPr lang="en-US" sz="2000" b="1" dirty="0">
                <a:solidFill>
                  <a:schemeClr val="accent5">
                    <a:lumMod val="50000"/>
                  </a:schemeClr>
                </a:solidFill>
              </a:rPr>
              <a:t>API </a:t>
            </a:r>
            <a:r>
              <a:rPr lang="ar-EG" sz="2000" b="1" dirty="0">
                <a:solidFill>
                  <a:schemeClr val="accent5">
                    <a:lumMod val="50000"/>
                  </a:schemeClr>
                </a:solidFill>
              </a:rPr>
              <a:t>يدويًا أو بشكل </a:t>
            </a:r>
            <a:r>
              <a:rPr lang="ar-EG" sz="2000" b="1" dirty="0" err="1">
                <a:solidFill>
                  <a:schemeClr val="accent5">
                    <a:lumMod val="50000"/>
                  </a:schemeClr>
                </a:solidFill>
              </a:rPr>
              <a:t>أوتوماتيكي.تنظيم</a:t>
            </a:r>
            <a:r>
              <a:rPr lang="ar-EG" sz="2000" b="1" dirty="0">
                <a:solidFill>
                  <a:schemeClr val="accent5">
                    <a:lumMod val="50000"/>
                  </a:schemeClr>
                </a:solidFill>
              </a:rPr>
              <a:t> وتجربة الـ </a:t>
            </a:r>
            <a:r>
              <a:rPr lang="en-US" sz="2000" b="1" dirty="0">
                <a:solidFill>
                  <a:schemeClr val="accent5">
                    <a:lumMod val="50000"/>
                  </a:schemeClr>
                </a:solidFill>
              </a:rPr>
              <a:t>Endpoints </a:t>
            </a:r>
            <a:r>
              <a:rPr lang="ar-EG" sz="2000" b="1" dirty="0" err="1">
                <a:solidFill>
                  <a:schemeClr val="accent5">
                    <a:lumMod val="50000"/>
                  </a:schemeClr>
                </a:solidFill>
              </a:rPr>
              <a:t>بسهولة.مشاركة</a:t>
            </a:r>
            <a:r>
              <a:rPr lang="ar-EG" sz="2000" b="1" dirty="0">
                <a:solidFill>
                  <a:schemeClr val="accent5">
                    <a:lumMod val="50000"/>
                  </a:schemeClr>
                </a:solidFill>
              </a:rPr>
              <a:t> الاختبارات مع </a:t>
            </a:r>
            <a:r>
              <a:rPr lang="ar-EG" sz="2000" b="1" dirty="0" err="1">
                <a:solidFill>
                  <a:schemeClr val="accent5">
                    <a:lumMod val="50000"/>
                  </a:schemeClr>
                </a:solidFill>
              </a:rPr>
              <a:t>فريقك.لو</a:t>
            </a:r>
            <a:r>
              <a:rPr lang="ar-EG" sz="2000" b="1" dirty="0">
                <a:solidFill>
                  <a:schemeClr val="accent5">
                    <a:lumMod val="50000"/>
                  </a:schemeClr>
                </a:solidFill>
              </a:rPr>
              <a:t> شغلك فيه </a:t>
            </a:r>
            <a:r>
              <a:rPr lang="en-US" sz="2000" b="1" dirty="0">
                <a:solidFill>
                  <a:schemeClr val="accent5">
                    <a:lumMod val="50000"/>
                  </a:schemeClr>
                </a:solidFill>
              </a:rPr>
              <a:t>API Testing، </a:t>
            </a:r>
            <a:r>
              <a:rPr lang="ar-EG" sz="2000" b="1" dirty="0">
                <a:solidFill>
                  <a:schemeClr val="accent5">
                    <a:lumMod val="50000"/>
                  </a:schemeClr>
                </a:solidFill>
              </a:rPr>
              <a:t>فـ </a:t>
            </a:r>
            <a:r>
              <a:rPr lang="ar-EG" sz="2000" b="1" dirty="0" err="1">
                <a:solidFill>
                  <a:schemeClr val="accent5">
                    <a:lumMod val="50000"/>
                  </a:schemeClr>
                </a:solidFill>
              </a:rPr>
              <a:t>بوستمان</a:t>
            </a:r>
            <a:r>
              <a:rPr lang="ar-EG" sz="2000" b="1" dirty="0">
                <a:solidFill>
                  <a:schemeClr val="accent5">
                    <a:lumMod val="50000"/>
                  </a:schemeClr>
                </a:solidFill>
              </a:rPr>
              <a:t> هي الأداة اللي </a:t>
            </a:r>
            <a:r>
              <a:rPr lang="ar-EG" sz="2000" b="1" dirty="0" err="1">
                <a:solidFill>
                  <a:schemeClr val="accent5">
                    <a:lumMod val="50000"/>
                  </a:schemeClr>
                </a:solidFill>
              </a:rPr>
              <a:t>هتسهل</a:t>
            </a:r>
            <a:r>
              <a:rPr lang="ar-EG" sz="2000" b="1" dirty="0">
                <a:solidFill>
                  <a:schemeClr val="accent5">
                    <a:lumMod val="50000"/>
                  </a:schemeClr>
                </a:solidFill>
              </a:rPr>
              <a:t> عليك كل حاجة. </a:t>
            </a:r>
            <a:endParaRPr lang="en-US" sz="2000" b="1" dirty="0">
              <a:solidFill>
                <a:schemeClr val="accent5">
                  <a:lumMod val="50000"/>
                </a:schemeClr>
              </a:solidFill>
            </a:endParaRPr>
          </a:p>
        </p:txBody>
      </p:sp>
      <p:pic>
        <p:nvPicPr>
          <p:cNvPr id="4" name="Picture 2" descr="Postman Makes Building Software Accessible to All, Announces Postman Flows">
            <a:extLst>
              <a:ext uri="{FF2B5EF4-FFF2-40B4-BE49-F238E27FC236}">
                <a16:creationId xmlns:a16="http://schemas.microsoft.com/office/drawing/2014/main" id="{BB908187-D7FC-17A2-3938-83C9B18E9B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8484" y="397112"/>
            <a:ext cx="3523250" cy="176162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MIT Learning">
            <a:extLst>
              <a:ext uri="{FF2B5EF4-FFF2-40B4-BE49-F238E27FC236}">
                <a16:creationId xmlns:a16="http://schemas.microsoft.com/office/drawing/2014/main" id="{8EA5D4C1-1DD6-5A8B-9017-D435901392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6836" y="118862"/>
            <a:ext cx="1031208" cy="103120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03B2B61-A4F4-899B-F19B-C66DDE61C4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400" y="96138"/>
            <a:ext cx="1080649" cy="993500"/>
          </a:xfrm>
          <a:prstGeom prst="rect">
            <a:avLst/>
          </a:prstGeom>
        </p:spPr>
      </p:pic>
    </p:spTree>
    <p:extLst>
      <p:ext uri="{BB962C8B-B14F-4D97-AF65-F5344CB8AC3E}">
        <p14:creationId xmlns:p14="http://schemas.microsoft.com/office/powerpoint/2010/main" val="2806696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44665A-8932-8A1D-60B8-42A865A8FF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C06CF9-A44C-40DE-5B8F-5C4C92FED986}"/>
              </a:ext>
            </a:extLst>
          </p:cNvPr>
          <p:cNvSpPr>
            <a:spLocks noGrp="1"/>
          </p:cNvSpPr>
          <p:nvPr>
            <p:ph type="ctrTitle"/>
          </p:nvPr>
        </p:nvSpPr>
        <p:spPr>
          <a:xfrm>
            <a:off x="260807" y="2724345"/>
            <a:ext cx="11531928" cy="2479251"/>
          </a:xfrm>
        </p:spPr>
        <p:txBody>
          <a:bodyPr>
            <a:noAutofit/>
          </a:bodyPr>
          <a:lstStyle/>
          <a:p>
            <a:pPr algn="r" rtl="1">
              <a:lnSpc>
                <a:spcPct val="200000"/>
              </a:lnSpc>
            </a:pPr>
            <a:r>
              <a:rPr lang="ar-EG" sz="2000" b="1" dirty="0">
                <a:solidFill>
                  <a:schemeClr val="accent5">
                    <a:lumMod val="50000"/>
                  </a:schemeClr>
                </a:solidFill>
              </a:rPr>
              <a:t>أداة </a:t>
            </a:r>
            <a:r>
              <a:rPr lang="ar-EG" sz="2000" b="1" dirty="0" err="1">
                <a:solidFill>
                  <a:schemeClr val="accent5">
                    <a:lumMod val="50000"/>
                  </a:schemeClr>
                </a:solidFill>
              </a:rPr>
              <a:t>بتشتغل</a:t>
            </a:r>
            <a:r>
              <a:rPr lang="ar-EG" sz="2000" b="1" dirty="0">
                <a:solidFill>
                  <a:schemeClr val="accent5">
                    <a:lumMod val="50000"/>
                  </a:schemeClr>
                </a:solidFill>
              </a:rPr>
              <a:t> مع </a:t>
            </a:r>
            <a:r>
              <a:rPr lang="ar-EG" sz="2000" b="1" dirty="0" err="1">
                <a:solidFill>
                  <a:schemeClr val="accent5">
                    <a:lumMod val="50000"/>
                  </a:schemeClr>
                </a:solidFill>
              </a:rPr>
              <a:t>بوستمان</a:t>
            </a:r>
            <a:r>
              <a:rPr lang="ar-EG" sz="2000" b="1" dirty="0">
                <a:solidFill>
                  <a:schemeClr val="accent5">
                    <a:lumMod val="50000"/>
                  </a:schemeClr>
                </a:solidFill>
              </a:rPr>
              <a:t> عشان تنفذ اختبارات الـ </a:t>
            </a:r>
            <a:r>
              <a:rPr lang="en-US" sz="2000" b="1" dirty="0">
                <a:solidFill>
                  <a:schemeClr val="accent5">
                    <a:lumMod val="50000"/>
                  </a:schemeClr>
                </a:solidFill>
              </a:rPr>
              <a:t>API </a:t>
            </a:r>
            <a:r>
              <a:rPr lang="ar-EG" sz="2000" b="1" dirty="0">
                <a:solidFill>
                  <a:schemeClr val="accent5">
                    <a:lumMod val="50000"/>
                  </a:schemeClr>
                </a:solidFill>
              </a:rPr>
              <a:t>من خلال سطر الأوامر (</a:t>
            </a:r>
            <a:r>
              <a:rPr lang="en-US" sz="2000" b="1" dirty="0">
                <a:solidFill>
                  <a:schemeClr val="accent5">
                    <a:lumMod val="50000"/>
                  </a:schemeClr>
                </a:solidFill>
              </a:rPr>
              <a:t>Command Line).</a:t>
            </a:r>
            <a:r>
              <a:rPr lang="ar-EG" sz="2000" b="1" dirty="0">
                <a:solidFill>
                  <a:schemeClr val="accent5">
                    <a:lumMod val="50000"/>
                  </a:schemeClr>
                </a:solidFill>
              </a:rPr>
              <a:t>باختصار، نيو مان </a:t>
            </a:r>
            <a:r>
              <a:rPr lang="ar-EG" sz="2000" b="1" dirty="0" err="1">
                <a:solidFill>
                  <a:schemeClr val="accent5">
                    <a:lumMod val="50000"/>
                  </a:schemeClr>
                </a:solidFill>
              </a:rPr>
              <a:t>بيساعدك</a:t>
            </a:r>
            <a:r>
              <a:rPr lang="ar-EG" sz="2000" b="1" dirty="0">
                <a:solidFill>
                  <a:schemeClr val="accent5">
                    <a:lumMod val="50000"/>
                  </a:schemeClr>
                </a:solidFill>
              </a:rPr>
              <a:t> </a:t>
            </a:r>
            <a:r>
              <a:rPr lang="ar-EG" sz="2000" b="1" dirty="0" err="1">
                <a:solidFill>
                  <a:schemeClr val="accent5">
                    <a:lumMod val="50000"/>
                  </a:schemeClr>
                </a:solidFill>
              </a:rPr>
              <a:t>في:تشغيل</a:t>
            </a:r>
            <a:r>
              <a:rPr lang="ar-EG" sz="2000" b="1" dirty="0">
                <a:solidFill>
                  <a:schemeClr val="accent5">
                    <a:lumMod val="50000"/>
                  </a:schemeClr>
                </a:solidFill>
              </a:rPr>
              <a:t> اختبارات </a:t>
            </a:r>
            <a:r>
              <a:rPr lang="ar-EG" sz="2000" b="1" dirty="0" err="1">
                <a:solidFill>
                  <a:schemeClr val="accent5">
                    <a:lumMod val="50000"/>
                  </a:schemeClr>
                </a:solidFill>
              </a:rPr>
              <a:t>بوستمان</a:t>
            </a:r>
            <a:r>
              <a:rPr lang="ar-EG" sz="2000" b="1" dirty="0">
                <a:solidFill>
                  <a:schemeClr val="accent5">
                    <a:lumMod val="50000"/>
                  </a:schemeClr>
                </a:solidFill>
              </a:rPr>
              <a:t> أوتوماتيكيًا من غير ما تفتح </a:t>
            </a:r>
            <a:r>
              <a:rPr lang="ar-EG" sz="2000" b="1" dirty="0" err="1">
                <a:solidFill>
                  <a:schemeClr val="accent5">
                    <a:lumMod val="50000"/>
                  </a:schemeClr>
                </a:solidFill>
              </a:rPr>
              <a:t>التطبيق.دمجه</a:t>
            </a:r>
            <a:r>
              <a:rPr lang="ar-EG" sz="2000" b="1" dirty="0">
                <a:solidFill>
                  <a:schemeClr val="accent5">
                    <a:lumMod val="50000"/>
                  </a:schemeClr>
                </a:solidFill>
              </a:rPr>
              <a:t> مع أدوات الـ </a:t>
            </a:r>
            <a:r>
              <a:rPr lang="en-US" sz="2000" b="1" dirty="0">
                <a:solidFill>
                  <a:schemeClr val="accent5">
                    <a:lumMod val="50000"/>
                  </a:schemeClr>
                </a:solidFill>
              </a:rPr>
              <a:t>CI/CD </a:t>
            </a:r>
            <a:r>
              <a:rPr lang="ar-EG" sz="2000" b="1" dirty="0">
                <a:solidFill>
                  <a:schemeClr val="accent5">
                    <a:lumMod val="50000"/>
                  </a:schemeClr>
                </a:solidFill>
              </a:rPr>
              <a:t>زي </a:t>
            </a:r>
            <a:r>
              <a:rPr lang="ar-EG" sz="2000" b="1" dirty="0" err="1">
                <a:solidFill>
                  <a:schemeClr val="accent5">
                    <a:lumMod val="50000"/>
                  </a:schemeClr>
                </a:solidFill>
              </a:rPr>
              <a:t>جينكينز</a:t>
            </a:r>
            <a:r>
              <a:rPr lang="ar-EG" sz="2000" b="1" dirty="0">
                <a:solidFill>
                  <a:schemeClr val="accent5">
                    <a:lumMod val="50000"/>
                  </a:schemeClr>
                </a:solidFill>
              </a:rPr>
              <a:t> عشان تختبر الـ </a:t>
            </a:r>
            <a:r>
              <a:rPr lang="en-US" sz="2000" b="1" dirty="0">
                <a:solidFill>
                  <a:schemeClr val="accent5">
                    <a:lumMod val="50000"/>
                  </a:schemeClr>
                </a:solidFill>
              </a:rPr>
              <a:t>API </a:t>
            </a:r>
            <a:r>
              <a:rPr lang="ar-EG" sz="2000" b="1" dirty="0">
                <a:solidFill>
                  <a:schemeClr val="accent5">
                    <a:lumMod val="50000"/>
                  </a:schemeClr>
                </a:solidFill>
              </a:rPr>
              <a:t>تلقائيًا مع كل تحديث </a:t>
            </a:r>
            <a:r>
              <a:rPr lang="ar-EG" sz="2000" b="1" dirty="0" err="1">
                <a:solidFill>
                  <a:schemeClr val="accent5">
                    <a:lumMod val="50000"/>
                  </a:schemeClr>
                </a:solidFill>
              </a:rPr>
              <a:t>للكود.تشغيل</a:t>
            </a:r>
            <a:r>
              <a:rPr lang="ar-EG" sz="2000" b="1" dirty="0">
                <a:solidFill>
                  <a:schemeClr val="accent5">
                    <a:lumMod val="50000"/>
                  </a:schemeClr>
                </a:solidFill>
              </a:rPr>
              <a:t> الاختبارات على أي جهاز أو سيرفر </a:t>
            </a:r>
            <a:r>
              <a:rPr lang="ar-EG" sz="2000" b="1" dirty="0" err="1">
                <a:solidFill>
                  <a:schemeClr val="accent5">
                    <a:lumMod val="50000"/>
                  </a:schemeClr>
                </a:solidFill>
              </a:rPr>
              <a:t>بسهولة.لو</a:t>
            </a:r>
            <a:r>
              <a:rPr lang="ar-EG" sz="2000" b="1" dirty="0">
                <a:solidFill>
                  <a:schemeClr val="accent5">
                    <a:lumMod val="50000"/>
                  </a:schemeClr>
                </a:solidFill>
              </a:rPr>
              <a:t> </a:t>
            </a:r>
            <a:r>
              <a:rPr lang="ar-EG" sz="2000" b="1" dirty="0" err="1">
                <a:solidFill>
                  <a:schemeClr val="accent5">
                    <a:lumMod val="50000"/>
                  </a:schemeClr>
                </a:solidFill>
              </a:rPr>
              <a:t>بتشتغل</a:t>
            </a:r>
            <a:r>
              <a:rPr lang="ar-EG" sz="2000" b="1" dirty="0">
                <a:solidFill>
                  <a:schemeClr val="accent5">
                    <a:lumMod val="50000"/>
                  </a:schemeClr>
                </a:solidFill>
              </a:rPr>
              <a:t> على </a:t>
            </a:r>
            <a:r>
              <a:rPr lang="ar-EG" sz="2000" b="1" dirty="0" err="1">
                <a:solidFill>
                  <a:schemeClr val="accent5">
                    <a:lumMod val="50000"/>
                  </a:schemeClr>
                </a:solidFill>
              </a:rPr>
              <a:t>أوتوميشن</a:t>
            </a:r>
            <a:r>
              <a:rPr lang="ar-EG" sz="2000" b="1" dirty="0">
                <a:solidFill>
                  <a:schemeClr val="accent5">
                    <a:lumMod val="50000"/>
                  </a:schemeClr>
                </a:solidFill>
              </a:rPr>
              <a:t> لاختبارات الـ </a:t>
            </a:r>
            <a:r>
              <a:rPr lang="en-US" sz="2000" b="1" dirty="0">
                <a:solidFill>
                  <a:schemeClr val="accent5">
                    <a:lumMod val="50000"/>
                  </a:schemeClr>
                </a:solidFill>
              </a:rPr>
              <a:t>API، </a:t>
            </a:r>
            <a:r>
              <a:rPr lang="ar-EG" sz="2000" b="1" dirty="0">
                <a:solidFill>
                  <a:schemeClr val="accent5">
                    <a:lumMod val="50000"/>
                  </a:schemeClr>
                </a:solidFill>
              </a:rPr>
              <a:t>فـ نيو مان </a:t>
            </a:r>
            <a:r>
              <a:rPr lang="ar-EG" sz="2000" b="1" dirty="0" err="1">
                <a:solidFill>
                  <a:schemeClr val="accent5">
                    <a:lumMod val="50000"/>
                  </a:schemeClr>
                </a:solidFill>
              </a:rPr>
              <a:t>هيوفر</a:t>
            </a:r>
            <a:r>
              <a:rPr lang="ar-EG" sz="2000" b="1" dirty="0">
                <a:solidFill>
                  <a:schemeClr val="accent5">
                    <a:lumMod val="50000"/>
                  </a:schemeClr>
                </a:solidFill>
              </a:rPr>
              <a:t> عليك وقت ومجهود كبير.</a:t>
            </a:r>
            <a:endParaRPr lang="en-US" sz="2000" b="1" dirty="0">
              <a:solidFill>
                <a:schemeClr val="accent5">
                  <a:lumMod val="50000"/>
                </a:schemeClr>
              </a:solidFill>
            </a:endParaRPr>
          </a:p>
        </p:txBody>
      </p:sp>
      <p:pic>
        <p:nvPicPr>
          <p:cNvPr id="3" name="Picture 2" descr="Postman - Newman Framework | Postman-Newman-Framework">
            <a:extLst>
              <a:ext uri="{FF2B5EF4-FFF2-40B4-BE49-F238E27FC236}">
                <a16:creationId xmlns:a16="http://schemas.microsoft.com/office/drawing/2014/main" id="{799BD8AB-7988-805F-D9CB-1107622D2D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2192" y="465036"/>
            <a:ext cx="5178852" cy="206134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AMIT Learning">
            <a:extLst>
              <a:ext uri="{FF2B5EF4-FFF2-40B4-BE49-F238E27FC236}">
                <a16:creationId xmlns:a16="http://schemas.microsoft.com/office/drawing/2014/main" id="{5F86D535-3B02-6C63-BD4A-46FA7ABA9F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6836" y="118862"/>
            <a:ext cx="1031208" cy="103120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348B626-D5BA-2691-A1A2-6C8BBE377D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400" y="96138"/>
            <a:ext cx="1080649" cy="993500"/>
          </a:xfrm>
          <a:prstGeom prst="rect">
            <a:avLst/>
          </a:prstGeom>
        </p:spPr>
      </p:pic>
    </p:spTree>
    <p:extLst>
      <p:ext uri="{BB962C8B-B14F-4D97-AF65-F5344CB8AC3E}">
        <p14:creationId xmlns:p14="http://schemas.microsoft.com/office/powerpoint/2010/main" val="2781464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883208-089C-2C8A-EBB9-C2B7E8D03D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FB7136-6FA4-7813-42F7-FD015E1C8EDC}"/>
              </a:ext>
            </a:extLst>
          </p:cNvPr>
          <p:cNvSpPr>
            <a:spLocks noGrp="1"/>
          </p:cNvSpPr>
          <p:nvPr>
            <p:ph type="ctrTitle"/>
          </p:nvPr>
        </p:nvSpPr>
        <p:spPr>
          <a:xfrm>
            <a:off x="260807" y="2724345"/>
            <a:ext cx="11531928" cy="2479251"/>
          </a:xfrm>
        </p:spPr>
        <p:txBody>
          <a:bodyPr>
            <a:noAutofit/>
          </a:bodyPr>
          <a:lstStyle/>
          <a:p>
            <a:pPr algn="r" rtl="1">
              <a:lnSpc>
                <a:spcPct val="200000"/>
              </a:lnSpc>
            </a:pPr>
            <a:r>
              <a:rPr lang="en-US" sz="2000" b="1" dirty="0">
                <a:solidFill>
                  <a:schemeClr val="accent5">
                    <a:lumMod val="50000"/>
                  </a:schemeClr>
                </a:solidFill>
              </a:rPr>
              <a:t>MySQL </a:t>
            </a:r>
            <a:r>
              <a:rPr lang="ar-EG" sz="2000" b="1" dirty="0">
                <a:solidFill>
                  <a:schemeClr val="accent5">
                    <a:lumMod val="50000"/>
                  </a:schemeClr>
                </a:solidFill>
              </a:rPr>
              <a:t>هو نظام لإدارة قواعد البيانات، </a:t>
            </a:r>
            <a:r>
              <a:rPr lang="ar-EG" sz="2000" b="1" dirty="0" err="1">
                <a:solidFill>
                  <a:schemeClr val="accent5">
                    <a:lumMod val="50000"/>
                  </a:schemeClr>
                </a:solidFill>
              </a:rPr>
              <a:t>بيستخدمه</a:t>
            </a:r>
            <a:r>
              <a:rPr lang="ar-EG" sz="2000" b="1" dirty="0">
                <a:solidFill>
                  <a:schemeClr val="accent5">
                    <a:lumMod val="50000"/>
                  </a:schemeClr>
                </a:solidFill>
              </a:rPr>
              <a:t> المبرمجين عشان يخزنوا البيانات بشكل منظم ويرجعوا لها </a:t>
            </a:r>
            <a:r>
              <a:rPr lang="ar-EG" sz="2000" b="1" dirty="0" err="1">
                <a:solidFill>
                  <a:schemeClr val="accent5">
                    <a:lumMod val="50000"/>
                  </a:schemeClr>
                </a:solidFill>
              </a:rPr>
              <a:t>بسهولة.باختصار</a:t>
            </a:r>
            <a:r>
              <a:rPr lang="ar-EG" sz="2000" b="1" dirty="0">
                <a:solidFill>
                  <a:schemeClr val="accent5">
                    <a:lumMod val="50000"/>
                  </a:schemeClr>
                </a:solidFill>
              </a:rPr>
              <a:t>، </a:t>
            </a:r>
            <a:r>
              <a:rPr lang="en-US" sz="2000" b="1" dirty="0">
                <a:solidFill>
                  <a:schemeClr val="accent5">
                    <a:lumMod val="50000"/>
                  </a:schemeClr>
                </a:solidFill>
              </a:rPr>
              <a:t>MySQL </a:t>
            </a:r>
            <a:r>
              <a:rPr lang="ar-EG" sz="2000" b="1" dirty="0" err="1">
                <a:solidFill>
                  <a:schemeClr val="accent5">
                    <a:lumMod val="50000"/>
                  </a:schemeClr>
                </a:solidFill>
              </a:rPr>
              <a:t>بيساعدك</a:t>
            </a:r>
            <a:r>
              <a:rPr lang="ar-EG" sz="2000" b="1" dirty="0">
                <a:solidFill>
                  <a:schemeClr val="accent5">
                    <a:lumMod val="50000"/>
                  </a:schemeClr>
                </a:solidFill>
              </a:rPr>
              <a:t> </a:t>
            </a:r>
            <a:r>
              <a:rPr lang="ar-EG" sz="2000" b="1" dirty="0" err="1">
                <a:solidFill>
                  <a:schemeClr val="accent5">
                    <a:lumMod val="50000"/>
                  </a:schemeClr>
                </a:solidFill>
              </a:rPr>
              <a:t>في:تخزين</a:t>
            </a:r>
            <a:r>
              <a:rPr lang="ar-EG" sz="2000" b="1" dirty="0">
                <a:solidFill>
                  <a:schemeClr val="accent5">
                    <a:lumMod val="50000"/>
                  </a:schemeClr>
                </a:solidFill>
              </a:rPr>
              <a:t> البيانات في جداول </a:t>
            </a:r>
            <a:r>
              <a:rPr lang="ar-EG" sz="2000" b="1" dirty="0" err="1">
                <a:solidFill>
                  <a:schemeClr val="accent5">
                    <a:lumMod val="50000"/>
                  </a:schemeClr>
                </a:solidFill>
              </a:rPr>
              <a:t>مترابطة.استرجاع</a:t>
            </a:r>
            <a:r>
              <a:rPr lang="ar-EG" sz="2000" b="1" dirty="0">
                <a:solidFill>
                  <a:schemeClr val="accent5">
                    <a:lumMod val="50000"/>
                  </a:schemeClr>
                </a:solidFill>
              </a:rPr>
              <a:t> وتعديل البيانات باستخدام استعلامات </a:t>
            </a:r>
            <a:r>
              <a:rPr lang="en-US" sz="2000" b="1" dirty="0">
                <a:solidFill>
                  <a:schemeClr val="accent5">
                    <a:lumMod val="50000"/>
                  </a:schemeClr>
                </a:solidFill>
              </a:rPr>
              <a:t>SQL.</a:t>
            </a:r>
            <a:r>
              <a:rPr lang="ar-EG" sz="2000" b="1" dirty="0">
                <a:solidFill>
                  <a:schemeClr val="accent5">
                    <a:lumMod val="50000"/>
                  </a:schemeClr>
                </a:solidFill>
              </a:rPr>
              <a:t>التعامل مع كميات كبيرة من البيانات بسرعة </a:t>
            </a:r>
            <a:r>
              <a:rPr lang="ar-EG" sz="2000" b="1" dirty="0" err="1">
                <a:solidFill>
                  <a:schemeClr val="accent5">
                    <a:lumMod val="50000"/>
                  </a:schemeClr>
                </a:solidFill>
              </a:rPr>
              <a:t>وكفاءة.لو</a:t>
            </a:r>
            <a:r>
              <a:rPr lang="ar-EG" sz="2000" b="1" dirty="0">
                <a:solidFill>
                  <a:schemeClr val="accent5">
                    <a:lumMod val="50000"/>
                  </a:schemeClr>
                </a:solidFill>
              </a:rPr>
              <a:t> </a:t>
            </a:r>
            <a:r>
              <a:rPr lang="ar-EG" sz="2000" b="1" dirty="0" err="1">
                <a:solidFill>
                  <a:schemeClr val="accent5">
                    <a:lumMod val="50000"/>
                  </a:schemeClr>
                </a:solidFill>
              </a:rPr>
              <a:t>بتشتغل</a:t>
            </a:r>
            <a:r>
              <a:rPr lang="ar-EG" sz="2000" b="1" dirty="0">
                <a:solidFill>
                  <a:schemeClr val="accent5">
                    <a:lumMod val="50000"/>
                  </a:schemeClr>
                </a:solidFill>
              </a:rPr>
              <a:t> في </a:t>
            </a:r>
            <a:r>
              <a:rPr lang="ar-EG" sz="2000" b="1" dirty="0" err="1">
                <a:solidFill>
                  <a:schemeClr val="accent5">
                    <a:lumMod val="50000"/>
                  </a:schemeClr>
                </a:solidFill>
              </a:rPr>
              <a:t>التستنج</a:t>
            </a:r>
            <a:r>
              <a:rPr lang="ar-EG" sz="2000" b="1" dirty="0">
                <a:solidFill>
                  <a:schemeClr val="accent5">
                    <a:lumMod val="50000"/>
                  </a:schemeClr>
                </a:solidFill>
              </a:rPr>
              <a:t>، ممكن تستخدم </a:t>
            </a:r>
            <a:r>
              <a:rPr lang="en-US" sz="2000" b="1" dirty="0">
                <a:solidFill>
                  <a:schemeClr val="accent5">
                    <a:lumMod val="50000"/>
                  </a:schemeClr>
                </a:solidFill>
              </a:rPr>
              <a:t>MySQL </a:t>
            </a:r>
            <a:r>
              <a:rPr lang="ar-EG" sz="2000" b="1" dirty="0">
                <a:solidFill>
                  <a:schemeClr val="accent5">
                    <a:lumMod val="50000"/>
                  </a:schemeClr>
                </a:solidFill>
              </a:rPr>
              <a:t>عشان تتحقق من البيانات المخزنة بعد العمليات، وتتأكد إن كل حاجة شغالة صح. </a:t>
            </a:r>
            <a:endParaRPr lang="en-US" sz="2000" b="1" dirty="0">
              <a:solidFill>
                <a:schemeClr val="accent5">
                  <a:lumMod val="50000"/>
                </a:schemeClr>
              </a:solidFill>
            </a:endParaRPr>
          </a:p>
        </p:txBody>
      </p:sp>
      <p:pic>
        <p:nvPicPr>
          <p:cNvPr id="4" name="Picture 12" descr="What is MySQL? | OVHcloud Asia">
            <a:extLst>
              <a:ext uri="{FF2B5EF4-FFF2-40B4-BE49-F238E27FC236}">
                <a16:creationId xmlns:a16="http://schemas.microsoft.com/office/drawing/2014/main" id="{A16530EF-CB70-6C9E-55E0-109D0F375E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7335" y="674036"/>
            <a:ext cx="3376321" cy="144699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MIT Learning">
            <a:extLst>
              <a:ext uri="{FF2B5EF4-FFF2-40B4-BE49-F238E27FC236}">
                <a16:creationId xmlns:a16="http://schemas.microsoft.com/office/drawing/2014/main" id="{C9C99821-745D-9EBA-4D1E-ADCAF65D0A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6836" y="118862"/>
            <a:ext cx="1031208" cy="103120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318344C-16D8-B675-A9DD-CD52095F16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400" y="96138"/>
            <a:ext cx="1080649" cy="993500"/>
          </a:xfrm>
          <a:prstGeom prst="rect">
            <a:avLst/>
          </a:prstGeom>
        </p:spPr>
      </p:pic>
    </p:spTree>
    <p:extLst>
      <p:ext uri="{BB962C8B-B14F-4D97-AF65-F5344CB8AC3E}">
        <p14:creationId xmlns:p14="http://schemas.microsoft.com/office/powerpoint/2010/main" val="2635660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6FD638-F460-FCF8-E470-3B1BB183A7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A51C83-1BC1-3410-A90E-124321F09EF2}"/>
              </a:ext>
            </a:extLst>
          </p:cNvPr>
          <p:cNvSpPr>
            <a:spLocks noGrp="1"/>
          </p:cNvSpPr>
          <p:nvPr>
            <p:ph type="ctrTitle"/>
          </p:nvPr>
        </p:nvSpPr>
        <p:spPr>
          <a:xfrm>
            <a:off x="260807" y="2724345"/>
            <a:ext cx="11531928" cy="2479251"/>
          </a:xfrm>
        </p:spPr>
        <p:txBody>
          <a:bodyPr>
            <a:noAutofit/>
          </a:bodyPr>
          <a:lstStyle/>
          <a:p>
            <a:pPr algn="r" rtl="1">
              <a:lnSpc>
                <a:spcPct val="200000"/>
              </a:lnSpc>
            </a:pPr>
            <a:r>
              <a:rPr lang="ar-EG" sz="2000" b="1" dirty="0">
                <a:solidFill>
                  <a:schemeClr val="accent5">
                    <a:lumMod val="50000"/>
                  </a:schemeClr>
                </a:solidFill>
              </a:rPr>
              <a:t>لغة برمجة قوية ومشهورة، </a:t>
            </a:r>
            <a:r>
              <a:rPr lang="ar-EG" sz="2000" b="1" dirty="0" err="1">
                <a:solidFill>
                  <a:schemeClr val="accent5">
                    <a:lumMod val="50000"/>
                  </a:schemeClr>
                </a:solidFill>
              </a:rPr>
              <a:t>بتستخدم</a:t>
            </a:r>
            <a:r>
              <a:rPr lang="ar-EG" sz="2000" b="1" dirty="0">
                <a:solidFill>
                  <a:schemeClr val="accent5">
                    <a:lumMod val="50000"/>
                  </a:schemeClr>
                </a:solidFill>
              </a:rPr>
              <a:t> في تطوير تطبيقات الويب، الموبايل، والأنظمة </a:t>
            </a:r>
            <a:r>
              <a:rPr lang="ar-EG" sz="2000" b="1" dirty="0" err="1">
                <a:solidFill>
                  <a:schemeClr val="accent5">
                    <a:lumMod val="50000"/>
                  </a:schemeClr>
                </a:solidFill>
              </a:rPr>
              <a:t>الكبيرة.باختصار</a:t>
            </a:r>
            <a:r>
              <a:rPr lang="ar-EG" sz="2000" b="1" dirty="0">
                <a:solidFill>
                  <a:schemeClr val="accent5">
                    <a:lumMod val="50000"/>
                  </a:schemeClr>
                </a:solidFill>
              </a:rPr>
              <a:t>، جافا بتميز </a:t>
            </a:r>
            <a:r>
              <a:rPr lang="ar-EG" sz="2000" b="1" dirty="0" err="1">
                <a:solidFill>
                  <a:schemeClr val="accent5">
                    <a:lumMod val="50000"/>
                  </a:schemeClr>
                </a:solidFill>
              </a:rPr>
              <a:t>بـ:إنها</a:t>
            </a:r>
            <a:r>
              <a:rPr lang="ar-EG" sz="2000" b="1" dirty="0">
                <a:solidFill>
                  <a:schemeClr val="accent5">
                    <a:lumMod val="50000"/>
                  </a:schemeClr>
                </a:solidFill>
              </a:rPr>
              <a:t> كائنية التوجه (</a:t>
            </a:r>
            <a:r>
              <a:rPr lang="en-US" sz="2000" b="1" dirty="0">
                <a:solidFill>
                  <a:schemeClr val="accent5">
                    <a:lumMod val="50000"/>
                  </a:schemeClr>
                </a:solidFill>
              </a:rPr>
              <a:t>OOP)، </a:t>
            </a:r>
            <a:r>
              <a:rPr lang="ar-EG" sz="2000" b="1" dirty="0">
                <a:solidFill>
                  <a:schemeClr val="accent5">
                    <a:lumMod val="50000"/>
                  </a:schemeClr>
                </a:solidFill>
              </a:rPr>
              <a:t>يعني </a:t>
            </a:r>
            <a:r>
              <a:rPr lang="ar-EG" sz="2000" b="1" dirty="0" err="1">
                <a:solidFill>
                  <a:schemeClr val="accent5">
                    <a:lumMod val="50000"/>
                  </a:schemeClr>
                </a:solidFill>
              </a:rPr>
              <a:t>بتساعد</a:t>
            </a:r>
            <a:r>
              <a:rPr lang="ar-EG" sz="2000" b="1" dirty="0">
                <a:solidFill>
                  <a:schemeClr val="accent5">
                    <a:lumMod val="50000"/>
                  </a:schemeClr>
                </a:solidFill>
              </a:rPr>
              <a:t> في كتابة كود منظم وقابل لإعادة </a:t>
            </a:r>
            <a:r>
              <a:rPr lang="ar-EG" sz="2000" b="1" dirty="0" err="1">
                <a:solidFill>
                  <a:schemeClr val="accent5">
                    <a:lumMod val="50000"/>
                  </a:schemeClr>
                </a:solidFill>
              </a:rPr>
              <a:t>الاستخدام.تشتغل</a:t>
            </a:r>
            <a:r>
              <a:rPr lang="ar-EG" sz="2000" b="1" dirty="0">
                <a:solidFill>
                  <a:schemeClr val="accent5">
                    <a:lumMod val="50000"/>
                  </a:schemeClr>
                </a:solidFill>
              </a:rPr>
              <a:t> على أي نظام تشغيل بفضل الـ </a:t>
            </a:r>
            <a:r>
              <a:rPr lang="en-US" sz="2000" b="1" dirty="0">
                <a:solidFill>
                  <a:schemeClr val="accent5">
                    <a:lumMod val="50000"/>
                  </a:schemeClr>
                </a:solidFill>
              </a:rPr>
              <a:t>JVM (Java Virtual Machine).</a:t>
            </a:r>
            <a:r>
              <a:rPr lang="ar-EG" sz="2000" b="1" dirty="0" err="1">
                <a:solidFill>
                  <a:schemeClr val="accent5">
                    <a:lumMod val="50000"/>
                  </a:schemeClr>
                </a:solidFill>
              </a:rPr>
              <a:t>بتستخدم</a:t>
            </a:r>
            <a:r>
              <a:rPr lang="ar-EG" sz="2000" b="1" dirty="0">
                <a:solidFill>
                  <a:schemeClr val="accent5">
                    <a:lumMod val="50000"/>
                  </a:schemeClr>
                </a:solidFill>
              </a:rPr>
              <a:t> في </a:t>
            </a:r>
            <a:r>
              <a:rPr lang="ar-EG" sz="2000" b="1" dirty="0" err="1">
                <a:solidFill>
                  <a:schemeClr val="accent5">
                    <a:lumMod val="50000"/>
                  </a:schemeClr>
                </a:solidFill>
              </a:rPr>
              <a:t>التستنج</a:t>
            </a:r>
            <a:r>
              <a:rPr lang="ar-EG" sz="2000" b="1" dirty="0">
                <a:solidFill>
                  <a:schemeClr val="accent5">
                    <a:lumMod val="50000"/>
                  </a:schemeClr>
                </a:solidFill>
              </a:rPr>
              <a:t>، خصوصًا مع </a:t>
            </a:r>
            <a:r>
              <a:rPr lang="en-US" sz="2000" b="1" dirty="0">
                <a:solidFill>
                  <a:schemeClr val="accent5">
                    <a:lumMod val="50000"/>
                  </a:schemeClr>
                </a:solidFill>
              </a:rPr>
              <a:t>Selenium </a:t>
            </a:r>
            <a:r>
              <a:rPr lang="ar-EG" sz="2000" b="1" dirty="0">
                <a:solidFill>
                  <a:schemeClr val="accent5">
                    <a:lumMod val="50000"/>
                  </a:schemeClr>
                </a:solidFill>
              </a:rPr>
              <a:t>و</a:t>
            </a:r>
            <a:r>
              <a:rPr lang="en-US" sz="2000" b="1" dirty="0">
                <a:solidFill>
                  <a:schemeClr val="accent5">
                    <a:lumMod val="50000"/>
                  </a:schemeClr>
                </a:solidFill>
              </a:rPr>
              <a:t>TestNG </a:t>
            </a:r>
            <a:r>
              <a:rPr lang="ar-EG" sz="2000" b="1" dirty="0">
                <a:solidFill>
                  <a:schemeClr val="accent5">
                    <a:lumMod val="50000"/>
                  </a:schemeClr>
                </a:solidFill>
              </a:rPr>
              <a:t>لاختبار تطبيقات </a:t>
            </a:r>
            <a:r>
              <a:rPr lang="ar-EG" sz="2000" b="1" dirty="0" err="1">
                <a:solidFill>
                  <a:schemeClr val="accent5">
                    <a:lumMod val="50000"/>
                  </a:schemeClr>
                </a:solidFill>
              </a:rPr>
              <a:t>الويب.لو</a:t>
            </a:r>
            <a:r>
              <a:rPr lang="ar-EG" sz="2000" b="1" dirty="0">
                <a:solidFill>
                  <a:schemeClr val="accent5">
                    <a:lumMod val="50000"/>
                  </a:schemeClr>
                </a:solidFill>
              </a:rPr>
              <a:t> </a:t>
            </a:r>
            <a:r>
              <a:rPr lang="ar-EG" sz="2000" b="1" dirty="0" err="1">
                <a:solidFill>
                  <a:schemeClr val="accent5">
                    <a:lumMod val="50000"/>
                  </a:schemeClr>
                </a:solidFill>
              </a:rPr>
              <a:t>بتشتغل</a:t>
            </a:r>
            <a:r>
              <a:rPr lang="ar-EG" sz="2000" b="1" dirty="0">
                <a:solidFill>
                  <a:schemeClr val="accent5">
                    <a:lumMod val="50000"/>
                  </a:schemeClr>
                </a:solidFill>
              </a:rPr>
              <a:t> في </a:t>
            </a:r>
            <a:r>
              <a:rPr lang="ar-EG" sz="2000" b="1" dirty="0" err="1">
                <a:solidFill>
                  <a:schemeClr val="accent5">
                    <a:lumMod val="50000"/>
                  </a:schemeClr>
                </a:solidFill>
              </a:rPr>
              <a:t>أوتوميشن</a:t>
            </a:r>
            <a:r>
              <a:rPr lang="ar-EG" sz="2000" b="1" dirty="0">
                <a:solidFill>
                  <a:schemeClr val="accent5">
                    <a:lumMod val="50000"/>
                  </a:schemeClr>
                </a:solidFill>
              </a:rPr>
              <a:t> تستنج، فتعلم جافا </a:t>
            </a:r>
            <a:r>
              <a:rPr lang="ar-EG" sz="2000" b="1" dirty="0" err="1">
                <a:solidFill>
                  <a:schemeClr val="accent5">
                    <a:lumMod val="50000"/>
                  </a:schemeClr>
                </a:solidFill>
              </a:rPr>
              <a:t>هيساعدك</a:t>
            </a:r>
            <a:r>
              <a:rPr lang="ar-EG" sz="2000" b="1" dirty="0">
                <a:solidFill>
                  <a:schemeClr val="accent5">
                    <a:lumMod val="50000"/>
                  </a:schemeClr>
                </a:solidFill>
              </a:rPr>
              <a:t> تكتب </a:t>
            </a:r>
            <a:r>
              <a:rPr lang="ar-EG" sz="2000" b="1" dirty="0" err="1">
                <a:solidFill>
                  <a:schemeClr val="accent5">
                    <a:lumMod val="50000"/>
                  </a:schemeClr>
                </a:solidFill>
              </a:rPr>
              <a:t>سكريبتات</a:t>
            </a:r>
            <a:r>
              <a:rPr lang="ar-EG" sz="2000" b="1" dirty="0">
                <a:solidFill>
                  <a:schemeClr val="accent5">
                    <a:lumMod val="50000"/>
                  </a:schemeClr>
                </a:solidFill>
              </a:rPr>
              <a:t> قوية ومرنة.</a:t>
            </a:r>
            <a:endParaRPr lang="en-US" sz="2000" b="1" dirty="0">
              <a:solidFill>
                <a:schemeClr val="accent5">
                  <a:lumMod val="50000"/>
                </a:schemeClr>
              </a:solidFill>
            </a:endParaRPr>
          </a:p>
        </p:txBody>
      </p:sp>
      <p:pic>
        <p:nvPicPr>
          <p:cNvPr id="3" name="Picture 12" descr="What's the Near Future of Java Programming Language?">
            <a:extLst>
              <a:ext uri="{FF2B5EF4-FFF2-40B4-BE49-F238E27FC236}">
                <a16:creationId xmlns:a16="http://schemas.microsoft.com/office/drawing/2014/main" id="{601420EE-2B68-749E-BBFA-E4CAD77E6E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6510" y="292591"/>
            <a:ext cx="3941608" cy="225264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AMIT Learning">
            <a:extLst>
              <a:ext uri="{FF2B5EF4-FFF2-40B4-BE49-F238E27FC236}">
                <a16:creationId xmlns:a16="http://schemas.microsoft.com/office/drawing/2014/main" id="{18FB92E3-09E6-0DF6-56E6-F83FE8F9D6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6836" y="118862"/>
            <a:ext cx="1031208" cy="103120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ACDDCFF-607E-9249-6DB0-E018DB97C2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400" y="96138"/>
            <a:ext cx="1080649" cy="993500"/>
          </a:xfrm>
          <a:prstGeom prst="rect">
            <a:avLst/>
          </a:prstGeom>
        </p:spPr>
      </p:pic>
    </p:spTree>
    <p:extLst>
      <p:ext uri="{BB962C8B-B14F-4D97-AF65-F5344CB8AC3E}">
        <p14:creationId xmlns:p14="http://schemas.microsoft.com/office/powerpoint/2010/main" val="2330334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2F08DD-05D6-F16E-51CF-B6DA264B5A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6C9BBE-5340-91EF-6C8F-7D93F96AA250}"/>
              </a:ext>
            </a:extLst>
          </p:cNvPr>
          <p:cNvSpPr>
            <a:spLocks noGrp="1"/>
          </p:cNvSpPr>
          <p:nvPr>
            <p:ph type="ctrTitle"/>
          </p:nvPr>
        </p:nvSpPr>
        <p:spPr>
          <a:xfrm>
            <a:off x="260807" y="2724345"/>
            <a:ext cx="11531928" cy="2003199"/>
          </a:xfrm>
        </p:spPr>
        <p:txBody>
          <a:bodyPr>
            <a:noAutofit/>
          </a:bodyPr>
          <a:lstStyle/>
          <a:p>
            <a:pPr algn="r" rtl="1">
              <a:lnSpc>
                <a:spcPct val="200000"/>
              </a:lnSpc>
            </a:pPr>
            <a:r>
              <a:rPr lang="ar-EG" sz="2000" b="1" dirty="0">
                <a:solidFill>
                  <a:schemeClr val="accent5">
                    <a:lumMod val="50000"/>
                  </a:schemeClr>
                </a:solidFill>
              </a:rPr>
              <a:t>أداة لإدارة المشاريع في جافا، </a:t>
            </a:r>
            <a:r>
              <a:rPr lang="ar-EG" sz="2000" b="1" dirty="0" err="1">
                <a:solidFill>
                  <a:schemeClr val="accent5">
                    <a:lumMod val="50000"/>
                  </a:schemeClr>
                </a:solidFill>
              </a:rPr>
              <a:t>بتساعد</a:t>
            </a:r>
            <a:r>
              <a:rPr lang="ar-EG" sz="2000" b="1" dirty="0">
                <a:solidFill>
                  <a:schemeClr val="accent5">
                    <a:lumMod val="50000"/>
                  </a:schemeClr>
                </a:solidFill>
              </a:rPr>
              <a:t> في تحميل المكتبات (</a:t>
            </a:r>
            <a:r>
              <a:rPr lang="en-US" sz="2000" b="1" dirty="0">
                <a:solidFill>
                  <a:schemeClr val="accent5">
                    <a:lumMod val="50000"/>
                  </a:schemeClr>
                </a:solidFill>
              </a:rPr>
              <a:t>Dependencies) </a:t>
            </a:r>
            <a:r>
              <a:rPr lang="ar-EG" sz="2000" b="1" dirty="0">
                <a:solidFill>
                  <a:schemeClr val="accent5">
                    <a:lumMod val="50000"/>
                  </a:schemeClr>
                </a:solidFill>
              </a:rPr>
              <a:t>وتنظيم بناء المشروع (</a:t>
            </a:r>
            <a:r>
              <a:rPr lang="en-US" sz="2000" b="1" dirty="0">
                <a:solidFill>
                  <a:schemeClr val="accent5">
                    <a:lumMod val="50000"/>
                  </a:schemeClr>
                </a:solidFill>
              </a:rPr>
              <a:t>Build).</a:t>
            </a:r>
            <a:r>
              <a:rPr lang="ar-EG" sz="2000" b="1" dirty="0">
                <a:solidFill>
                  <a:schemeClr val="accent5">
                    <a:lumMod val="50000"/>
                  </a:schemeClr>
                </a:solidFill>
              </a:rPr>
              <a:t>باختصار، </a:t>
            </a:r>
            <a:r>
              <a:rPr lang="ar-EG" sz="2000" b="1" dirty="0" err="1">
                <a:solidFill>
                  <a:schemeClr val="accent5">
                    <a:lumMod val="50000"/>
                  </a:schemeClr>
                </a:solidFill>
              </a:rPr>
              <a:t>ميفن</a:t>
            </a:r>
            <a:r>
              <a:rPr lang="ar-EG" sz="2000" b="1" dirty="0">
                <a:solidFill>
                  <a:schemeClr val="accent5">
                    <a:lumMod val="50000"/>
                  </a:schemeClr>
                </a:solidFill>
              </a:rPr>
              <a:t> </a:t>
            </a:r>
            <a:r>
              <a:rPr lang="ar-EG" sz="2000" b="1" dirty="0" err="1">
                <a:solidFill>
                  <a:schemeClr val="accent5">
                    <a:lumMod val="50000"/>
                  </a:schemeClr>
                </a:solidFill>
              </a:rPr>
              <a:t>بيساعدك</a:t>
            </a:r>
            <a:r>
              <a:rPr lang="ar-EG" sz="2000" b="1" dirty="0">
                <a:solidFill>
                  <a:schemeClr val="accent5">
                    <a:lumMod val="50000"/>
                  </a:schemeClr>
                </a:solidFill>
              </a:rPr>
              <a:t> </a:t>
            </a:r>
            <a:r>
              <a:rPr lang="ar-EG" sz="2000" b="1" dirty="0" err="1">
                <a:solidFill>
                  <a:schemeClr val="accent5">
                    <a:lumMod val="50000"/>
                  </a:schemeClr>
                </a:solidFill>
              </a:rPr>
              <a:t>في:تحميل</a:t>
            </a:r>
            <a:r>
              <a:rPr lang="ar-EG" sz="2000" b="1" dirty="0">
                <a:solidFill>
                  <a:schemeClr val="accent5">
                    <a:lumMod val="50000"/>
                  </a:schemeClr>
                </a:solidFill>
              </a:rPr>
              <a:t> وإدارة المكتبات تلقائيًا بدل ما تضيفها </a:t>
            </a:r>
            <a:r>
              <a:rPr lang="ar-EG" sz="2000" b="1" dirty="0" err="1">
                <a:solidFill>
                  <a:schemeClr val="accent5">
                    <a:lumMod val="50000"/>
                  </a:schemeClr>
                </a:solidFill>
              </a:rPr>
              <a:t>يدويًا.تشغيل</a:t>
            </a:r>
            <a:r>
              <a:rPr lang="ar-EG" sz="2000" b="1" dirty="0">
                <a:solidFill>
                  <a:schemeClr val="accent5">
                    <a:lumMod val="50000"/>
                  </a:schemeClr>
                </a:solidFill>
              </a:rPr>
              <a:t> المشاريع بسهولة باستخدام أوامر </a:t>
            </a:r>
            <a:r>
              <a:rPr lang="ar-EG" sz="2000" b="1" dirty="0" err="1">
                <a:solidFill>
                  <a:schemeClr val="accent5">
                    <a:lumMod val="50000"/>
                  </a:schemeClr>
                </a:solidFill>
              </a:rPr>
              <a:t>بسيطة.تسهيل</a:t>
            </a:r>
            <a:r>
              <a:rPr lang="ar-EG" sz="2000" b="1" dirty="0">
                <a:solidFill>
                  <a:schemeClr val="accent5">
                    <a:lumMod val="50000"/>
                  </a:schemeClr>
                </a:solidFill>
              </a:rPr>
              <a:t> التكامل مع أدوات </a:t>
            </a:r>
            <a:r>
              <a:rPr lang="ar-EG" sz="2000" b="1" dirty="0" err="1">
                <a:solidFill>
                  <a:schemeClr val="accent5">
                    <a:lumMod val="50000"/>
                  </a:schemeClr>
                </a:solidFill>
              </a:rPr>
              <a:t>الأوتوميشن</a:t>
            </a:r>
            <a:r>
              <a:rPr lang="ar-EG" sz="2000" b="1" dirty="0">
                <a:solidFill>
                  <a:schemeClr val="accent5">
                    <a:lumMod val="50000"/>
                  </a:schemeClr>
                </a:solidFill>
              </a:rPr>
              <a:t> زي </a:t>
            </a:r>
            <a:r>
              <a:rPr lang="en-US" sz="2000" b="1" dirty="0">
                <a:solidFill>
                  <a:schemeClr val="accent5">
                    <a:lumMod val="50000"/>
                  </a:schemeClr>
                </a:solidFill>
              </a:rPr>
              <a:t>TestNG </a:t>
            </a:r>
            <a:r>
              <a:rPr lang="ar-EG" sz="2000" b="1" dirty="0">
                <a:solidFill>
                  <a:schemeClr val="accent5">
                    <a:lumMod val="50000"/>
                  </a:schemeClr>
                </a:solidFill>
              </a:rPr>
              <a:t>و</a:t>
            </a:r>
            <a:r>
              <a:rPr lang="en-US" sz="2000" b="1" dirty="0">
                <a:solidFill>
                  <a:schemeClr val="accent5">
                    <a:lumMod val="50000"/>
                  </a:schemeClr>
                </a:solidFill>
              </a:rPr>
              <a:t>Selenium.</a:t>
            </a:r>
            <a:r>
              <a:rPr lang="ar-EG" sz="2000" b="1" dirty="0">
                <a:solidFill>
                  <a:schemeClr val="accent5">
                    <a:lumMod val="50000"/>
                  </a:schemeClr>
                </a:solidFill>
              </a:rPr>
              <a:t>لو </a:t>
            </a:r>
            <a:r>
              <a:rPr lang="ar-EG" sz="2000" b="1" dirty="0" err="1">
                <a:solidFill>
                  <a:schemeClr val="accent5">
                    <a:lumMod val="50000"/>
                  </a:schemeClr>
                </a:solidFill>
              </a:rPr>
              <a:t>بتشتغل</a:t>
            </a:r>
            <a:r>
              <a:rPr lang="ar-EG" sz="2000" b="1" dirty="0">
                <a:solidFill>
                  <a:schemeClr val="accent5">
                    <a:lumMod val="50000"/>
                  </a:schemeClr>
                </a:solidFill>
              </a:rPr>
              <a:t> في </a:t>
            </a:r>
            <a:r>
              <a:rPr lang="ar-EG" sz="2000" b="1" dirty="0" err="1">
                <a:solidFill>
                  <a:schemeClr val="accent5">
                    <a:lumMod val="50000"/>
                  </a:schemeClr>
                </a:solidFill>
              </a:rPr>
              <a:t>أوتوميشن</a:t>
            </a:r>
            <a:r>
              <a:rPr lang="ar-EG" sz="2000" b="1" dirty="0">
                <a:solidFill>
                  <a:schemeClr val="accent5">
                    <a:lumMod val="50000"/>
                  </a:schemeClr>
                </a:solidFill>
              </a:rPr>
              <a:t> تستنج باستخدام جافا، فـ </a:t>
            </a:r>
            <a:r>
              <a:rPr lang="ar-EG" sz="2000" b="1" dirty="0" err="1">
                <a:solidFill>
                  <a:schemeClr val="accent5">
                    <a:lumMod val="50000"/>
                  </a:schemeClr>
                </a:solidFill>
              </a:rPr>
              <a:t>ميفن</a:t>
            </a:r>
            <a:r>
              <a:rPr lang="ar-EG" sz="2000" b="1" dirty="0">
                <a:solidFill>
                  <a:schemeClr val="accent5">
                    <a:lumMod val="50000"/>
                  </a:schemeClr>
                </a:solidFill>
              </a:rPr>
              <a:t> </a:t>
            </a:r>
            <a:r>
              <a:rPr lang="ar-EG" sz="2000" b="1" dirty="0" err="1">
                <a:solidFill>
                  <a:schemeClr val="accent5">
                    <a:lumMod val="50000"/>
                  </a:schemeClr>
                </a:solidFill>
              </a:rPr>
              <a:t>هيخليك</a:t>
            </a:r>
            <a:r>
              <a:rPr lang="ar-EG" sz="2000" b="1" dirty="0">
                <a:solidFill>
                  <a:schemeClr val="accent5">
                    <a:lumMod val="50000"/>
                  </a:schemeClr>
                </a:solidFill>
              </a:rPr>
              <a:t> تشتغل بكفاءة وسهولة. </a:t>
            </a:r>
            <a:endParaRPr lang="en-US" sz="2000" b="1" dirty="0">
              <a:solidFill>
                <a:schemeClr val="accent5">
                  <a:lumMod val="50000"/>
                </a:schemeClr>
              </a:solidFill>
            </a:endParaRPr>
          </a:p>
        </p:txBody>
      </p:sp>
      <p:pic>
        <p:nvPicPr>
          <p:cNvPr id="4" name="Picture 6" descr="What is Maven 🤔❓. Definition: | by Prem Singh Rathore | Medium">
            <a:extLst>
              <a:ext uri="{FF2B5EF4-FFF2-40B4-BE49-F238E27FC236}">
                <a16:creationId xmlns:a16="http://schemas.microsoft.com/office/drawing/2014/main" id="{2FE88A31-027E-BDD1-2DF4-C239431E6C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479" y="606486"/>
            <a:ext cx="3105359" cy="152397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MIT Learning">
            <a:extLst>
              <a:ext uri="{FF2B5EF4-FFF2-40B4-BE49-F238E27FC236}">
                <a16:creationId xmlns:a16="http://schemas.microsoft.com/office/drawing/2014/main" id="{7C344374-7307-1EAE-311E-4FF22E4E7D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6836" y="118862"/>
            <a:ext cx="1031208" cy="103120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BE77138-38D2-1D7B-454F-4B30A1087F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400" y="96138"/>
            <a:ext cx="1080649" cy="993500"/>
          </a:xfrm>
          <a:prstGeom prst="rect">
            <a:avLst/>
          </a:prstGeom>
        </p:spPr>
      </p:pic>
    </p:spTree>
    <p:extLst>
      <p:ext uri="{BB962C8B-B14F-4D97-AF65-F5344CB8AC3E}">
        <p14:creationId xmlns:p14="http://schemas.microsoft.com/office/powerpoint/2010/main" val="262342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C2BB8E-FDD9-7E51-5272-E39070C5D7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8C946F-789B-5849-549F-779C0DE3E913}"/>
              </a:ext>
            </a:extLst>
          </p:cNvPr>
          <p:cNvSpPr>
            <a:spLocks noGrp="1"/>
          </p:cNvSpPr>
          <p:nvPr>
            <p:ph type="ctrTitle"/>
          </p:nvPr>
        </p:nvSpPr>
        <p:spPr>
          <a:xfrm>
            <a:off x="260807" y="2724345"/>
            <a:ext cx="11531928" cy="2658360"/>
          </a:xfrm>
        </p:spPr>
        <p:txBody>
          <a:bodyPr>
            <a:noAutofit/>
          </a:bodyPr>
          <a:lstStyle/>
          <a:p>
            <a:pPr algn="r" rtl="1">
              <a:lnSpc>
                <a:spcPct val="200000"/>
              </a:lnSpc>
            </a:pPr>
            <a:r>
              <a:rPr lang="ar-EG" sz="2000" b="1" dirty="0">
                <a:solidFill>
                  <a:schemeClr val="accent5">
                    <a:lumMod val="50000"/>
                  </a:schemeClr>
                </a:solidFill>
              </a:rPr>
              <a:t>أداة لاختبار تطبيقات الويب بشكل أوتوماتيكي عن طريق محاكاة تصرفات المستخدم على </a:t>
            </a:r>
            <a:r>
              <a:rPr lang="ar-EG" sz="2000" b="1" dirty="0" err="1">
                <a:solidFill>
                  <a:schemeClr val="accent5">
                    <a:lumMod val="50000"/>
                  </a:schemeClr>
                </a:solidFill>
              </a:rPr>
              <a:t>المتصفح.باختصار</a:t>
            </a:r>
            <a:r>
              <a:rPr lang="ar-EG" sz="2000" b="1" dirty="0">
                <a:solidFill>
                  <a:schemeClr val="accent5">
                    <a:lumMod val="50000"/>
                  </a:schemeClr>
                </a:solidFill>
              </a:rPr>
              <a:t>، سيلينيوم ويب </a:t>
            </a:r>
            <a:r>
              <a:rPr lang="ar-EG" sz="2000" b="1" dirty="0" err="1">
                <a:solidFill>
                  <a:schemeClr val="accent5">
                    <a:lumMod val="50000"/>
                  </a:schemeClr>
                </a:solidFill>
              </a:rPr>
              <a:t>درايفر</a:t>
            </a:r>
            <a:r>
              <a:rPr lang="ar-EG" sz="2000" b="1" dirty="0">
                <a:solidFill>
                  <a:schemeClr val="accent5">
                    <a:lumMod val="50000"/>
                  </a:schemeClr>
                </a:solidFill>
              </a:rPr>
              <a:t> </a:t>
            </a:r>
            <a:r>
              <a:rPr lang="ar-EG" sz="2000" b="1" dirty="0" err="1">
                <a:solidFill>
                  <a:schemeClr val="accent5">
                    <a:lumMod val="50000"/>
                  </a:schemeClr>
                </a:solidFill>
              </a:rPr>
              <a:t>بيساعدك</a:t>
            </a:r>
            <a:r>
              <a:rPr lang="ar-EG" sz="2000" b="1" dirty="0">
                <a:solidFill>
                  <a:schemeClr val="accent5">
                    <a:lumMod val="50000"/>
                  </a:schemeClr>
                </a:solidFill>
              </a:rPr>
              <a:t> </a:t>
            </a:r>
            <a:r>
              <a:rPr lang="ar-EG" sz="2000" b="1" dirty="0" err="1">
                <a:solidFill>
                  <a:schemeClr val="accent5">
                    <a:lumMod val="50000"/>
                  </a:schemeClr>
                </a:solidFill>
              </a:rPr>
              <a:t>في:فتح</a:t>
            </a:r>
            <a:r>
              <a:rPr lang="ar-EG" sz="2000" b="1" dirty="0">
                <a:solidFill>
                  <a:schemeClr val="accent5">
                    <a:lumMod val="50000"/>
                  </a:schemeClr>
                </a:solidFill>
              </a:rPr>
              <a:t> صفحات الويب والتنقل بينها </a:t>
            </a:r>
            <a:r>
              <a:rPr lang="ar-EG" sz="2000" b="1" dirty="0" err="1">
                <a:solidFill>
                  <a:schemeClr val="accent5">
                    <a:lumMod val="50000"/>
                  </a:schemeClr>
                </a:solidFill>
              </a:rPr>
              <a:t>تلقائيًا.التفاعل</a:t>
            </a:r>
            <a:r>
              <a:rPr lang="ar-EG" sz="2000" b="1" dirty="0">
                <a:solidFill>
                  <a:schemeClr val="accent5">
                    <a:lumMod val="50000"/>
                  </a:schemeClr>
                </a:solidFill>
              </a:rPr>
              <a:t> مع العناصر زي الأزرار، الحقول، </a:t>
            </a:r>
            <a:r>
              <a:rPr lang="ar-EG" sz="2000" b="1" dirty="0" err="1">
                <a:solidFill>
                  <a:schemeClr val="accent5">
                    <a:lumMod val="50000"/>
                  </a:schemeClr>
                </a:solidFill>
              </a:rPr>
              <a:t>والقوائم.التأكد</a:t>
            </a:r>
            <a:r>
              <a:rPr lang="ar-EG" sz="2000" b="1" dirty="0">
                <a:solidFill>
                  <a:schemeClr val="accent5">
                    <a:lumMod val="50000"/>
                  </a:schemeClr>
                </a:solidFill>
              </a:rPr>
              <a:t> من النتائج ومقارنة المخرجات المتوقعة </a:t>
            </a:r>
            <a:r>
              <a:rPr lang="ar-EG" sz="2000" b="1" dirty="0" err="1">
                <a:solidFill>
                  <a:schemeClr val="accent5">
                    <a:lumMod val="50000"/>
                  </a:schemeClr>
                </a:solidFill>
              </a:rPr>
              <a:t>بالفعلي.تشغيل</a:t>
            </a:r>
            <a:r>
              <a:rPr lang="ar-EG" sz="2000" b="1" dirty="0">
                <a:solidFill>
                  <a:schemeClr val="accent5">
                    <a:lumMod val="50000"/>
                  </a:schemeClr>
                </a:solidFill>
              </a:rPr>
              <a:t> الاختبارات على متصفحات مختلفة زي كروم، فايرفوكس، </a:t>
            </a:r>
            <a:r>
              <a:rPr lang="ar-EG" sz="2000" b="1" dirty="0" err="1">
                <a:solidFill>
                  <a:schemeClr val="accent5">
                    <a:lumMod val="50000"/>
                  </a:schemeClr>
                </a:solidFill>
              </a:rPr>
              <a:t>وإيدج.لو</a:t>
            </a:r>
            <a:r>
              <a:rPr lang="ar-EG" sz="2000" b="1" dirty="0">
                <a:solidFill>
                  <a:schemeClr val="accent5">
                    <a:lumMod val="50000"/>
                  </a:schemeClr>
                </a:solidFill>
              </a:rPr>
              <a:t> </a:t>
            </a:r>
            <a:r>
              <a:rPr lang="ar-EG" sz="2000" b="1" dirty="0" err="1">
                <a:solidFill>
                  <a:schemeClr val="accent5">
                    <a:lumMod val="50000"/>
                  </a:schemeClr>
                </a:solidFill>
              </a:rPr>
              <a:t>بتشتغل</a:t>
            </a:r>
            <a:r>
              <a:rPr lang="ar-EG" sz="2000" b="1" dirty="0">
                <a:solidFill>
                  <a:schemeClr val="accent5">
                    <a:lumMod val="50000"/>
                  </a:schemeClr>
                </a:solidFill>
              </a:rPr>
              <a:t> في </a:t>
            </a:r>
            <a:r>
              <a:rPr lang="ar-EG" sz="2000" b="1" dirty="0" err="1">
                <a:solidFill>
                  <a:schemeClr val="accent5">
                    <a:lumMod val="50000"/>
                  </a:schemeClr>
                </a:solidFill>
              </a:rPr>
              <a:t>أوتوميشن</a:t>
            </a:r>
            <a:r>
              <a:rPr lang="ar-EG" sz="2000" b="1" dirty="0">
                <a:solidFill>
                  <a:schemeClr val="accent5">
                    <a:lumMod val="50000"/>
                  </a:schemeClr>
                </a:solidFill>
              </a:rPr>
              <a:t> تستنج، فـ سيلينيوم هو من أقوى الأدوات اللي لازم تتعلمها!</a:t>
            </a:r>
            <a:endParaRPr lang="en-US" sz="2000" b="1" dirty="0">
              <a:solidFill>
                <a:schemeClr val="accent5">
                  <a:lumMod val="50000"/>
                </a:schemeClr>
              </a:solidFill>
            </a:endParaRPr>
          </a:p>
        </p:txBody>
      </p:sp>
      <p:pic>
        <p:nvPicPr>
          <p:cNvPr id="3" name="Picture 2" descr="Selenium WebDriver : What, Why &amp; How - Automated Testing Demystified!">
            <a:extLst>
              <a:ext uri="{FF2B5EF4-FFF2-40B4-BE49-F238E27FC236}">
                <a16:creationId xmlns:a16="http://schemas.microsoft.com/office/drawing/2014/main" id="{E270607A-BF14-B8B2-90B7-84DA66881E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1081" y="664520"/>
            <a:ext cx="3875146" cy="156020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AMIT Learning">
            <a:extLst>
              <a:ext uri="{FF2B5EF4-FFF2-40B4-BE49-F238E27FC236}">
                <a16:creationId xmlns:a16="http://schemas.microsoft.com/office/drawing/2014/main" id="{6C5D8DA9-4AC0-78A6-0187-11F4E7C488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6836" y="118862"/>
            <a:ext cx="1031208" cy="103120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34DA03A-94BD-0549-ED3B-44BDBC346C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400" y="96138"/>
            <a:ext cx="1080649" cy="993500"/>
          </a:xfrm>
          <a:prstGeom prst="rect">
            <a:avLst/>
          </a:prstGeom>
        </p:spPr>
      </p:pic>
    </p:spTree>
    <p:extLst>
      <p:ext uri="{BB962C8B-B14F-4D97-AF65-F5344CB8AC3E}">
        <p14:creationId xmlns:p14="http://schemas.microsoft.com/office/powerpoint/2010/main" val="4019143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418CC9-5E79-3737-8708-305B7250B5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917BD2-0A8E-6829-CBB2-B6DCD81AC985}"/>
              </a:ext>
            </a:extLst>
          </p:cNvPr>
          <p:cNvSpPr>
            <a:spLocks noGrp="1"/>
          </p:cNvSpPr>
          <p:nvPr>
            <p:ph type="ctrTitle"/>
          </p:nvPr>
        </p:nvSpPr>
        <p:spPr>
          <a:xfrm>
            <a:off x="260807" y="2724345"/>
            <a:ext cx="11531928" cy="2658360"/>
          </a:xfrm>
        </p:spPr>
        <p:txBody>
          <a:bodyPr>
            <a:noAutofit/>
          </a:bodyPr>
          <a:lstStyle/>
          <a:p>
            <a:pPr algn="r" rtl="1">
              <a:lnSpc>
                <a:spcPct val="200000"/>
              </a:lnSpc>
            </a:pPr>
            <a:r>
              <a:rPr lang="en-US" sz="2000" b="1" dirty="0">
                <a:solidFill>
                  <a:schemeClr val="accent5">
                    <a:lumMod val="50000"/>
                  </a:schemeClr>
                </a:solidFill>
              </a:rPr>
              <a:t>TestNG </a:t>
            </a:r>
            <a:r>
              <a:rPr lang="ar-EG" sz="2000" b="1" dirty="0">
                <a:solidFill>
                  <a:schemeClr val="accent5">
                    <a:lumMod val="50000"/>
                  </a:schemeClr>
                </a:solidFill>
              </a:rPr>
              <a:t>هو إطار عمل (</a:t>
            </a:r>
            <a:r>
              <a:rPr lang="en-US" sz="2000" b="1" dirty="0">
                <a:solidFill>
                  <a:schemeClr val="accent5">
                    <a:lumMod val="50000"/>
                  </a:schemeClr>
                </a:solidFill>
              </a:rPr>
              <a:t>Framework) </a:t>
            </a:r>
            <a:r>
              <a:rPr lang="ar-EG" sz="2000" b="1" dirty="0">
                <a:solidFill>
                  <a:schemeClr val="accent5">
                    <a:lumMod val="50000"/>
                  </a:schemeClr>
                </a:solidFill>
              </a:rPr>
              <a:t>لاختبار البرمجيات في جافا، </a:t>
            </a:r>
            <a:r>
              <a:rPr lang="ar-EG" sz="2000" b="1" dirty="0" err="1">
                <a:solidFill>
                  <a:schemeClr val="accent5">
                    <a:lumMod val="50000"/>
                  </a:schemeClr>
                </a:solidFill>
              </a:rPr>
              <a:t>وبيساعد</a:t>
            </a:r>
            <a:r>
              <a:rPr lang="ar-EG" sz="2000" b="1" dirty="0">
                <a:solidFill>
                  <a:schemeClr val="accent5">
                    <a:lumMod val="50000"/>
                  </a:schemeClr>
                </a:solidFill>
              </a:rPr>
              <a:t> في كتابة وتشغيل الاختبارات الأوتوماتيكية بطريقة </a:t>
            </a:r>
            <a:r>
              <a:rPr lang="ar-EG" sz="2000" b="1" dirty="0" err="1">
                <a:solidFill>
                  <a:schemeClr val="accent5">
                    <a:lumMod val="50000"/>
                  </a:schemeClr>
                </a:solidFill>
              </a:rPr>
              <a:t>منظمة.باختصار</a:t>
            </a:r>
            <a:r>
              <a:rPr lang="ar-EG" sz="2000" b="1" dirty="0">
                <a:solidFill>
                  <a:schemeClr val="accent5">
                    <a:lumMod val="50000"/>
                  </a:schemeClr>
                </a:solidFill>
              </a:rPr>
              <a:t>، </a:t>
            </a:r>
            <a:r>
              <a:rPr lang="en-US" sz="2000" b="1" dirty="0">
                <a:solidFill>
                  <a:schemeClr val="accent5">
                    <a:lumMod val="50000"/>
                  </a:schemeClr>
                </a:solidFill>
              </a:rPr>
              <a:t>TestNG </a:t>
            </a:r>
            <a:r>
              <a:rPr lang="ar-EG" sz="2000" b="1" dirty="0" err="1">
                <a:solidFill>
                  <a:schemeClr val="accent5">
                    <a:lumMod val="50000"/>
                  </a:schemeClr>
                </a:solidFill>
              </a:rPr>
              <a:t>بيساعدك</a:t>
            </a:r>
            <a:r>
              <a:rPr lang="ar-EG" sz="2000" b="1" dirty="0">
                <a:solidFill>
                  <a:schemeClr val="accent5">
                    <a:lumMod val="50000"/>
                  </a:schemeClr>
                </a:solidFill>
              </a:rPr>
              <a:t> </a:t>
            </a:r>
            <a:r>
              <a:rPr lang="ar-EG" sz="2000" b="1" dirty="0" err="1">
                <a:solidFill>
                  <a:schemeClr val="accent5">
                    <a:lumMod val="50000"/>
                  </a:schemeClr>
                </a:solidFill>
              </a:rPr>
              <a:t>في:تنظيم</a:t>
            </a:r>
            <a:r>
              <a:rPr lang="ar-EG" sz="2000" b="1" dirty="0">
                <a:solidFill>
                  <a:schemeClr val="accent5">
                    <a:lumMod val="50000"/>
                  </a:schemeClr>
                </a:solidFill>
              </a:rPr>
              <a:t> الاختبارات باستخدام </a:t>
            </a:r>
            <a:r>
              <a:rPr lang="en-US" sz="2000" b="1" dirty="0">
                <a:solidFill>
                  <a:schemeClr val="accent5">
                    <a:lumMod val="50000"/>
                  </a:schemeClr>
                </a:solidFill>
              </a:rPr>
              <a:t>Annotations </a:t>
            </a:r>
            <a:r>
              <a:rPr lang="ar-EG" sz="2000" b="1" dirty="0">
                <a:solidFill>
                  <a:schemeClr val="accent5">
                    <a:lumMod val="50000"/>
                  </a:schemeClr>
                </a:solidFill>
              </a:rPr>
              <a:t>زي @</a:t>
            </a:r>
            <a:r>
              <a:rPr lang="en-US" sz="2000" b="1" dirty="0">
                <a:solidFill>
                  <a:schemeClr val="accent5">
                    <a:lumMod val="50000"/>
                  </a:schemeClr>
                </a:solidFill>
              </a:rPr>
              <a:t>Test </a:t>
            </a:r>
            <a:r>
              <a:rPr lang="ar-EG" sz="2000" b="1" dirty="0">
                <a:solidFill>
                  <a:schemeClr val="accent5">
                    <a:lumMod val="50000"/>
                  </a:schemeClr>
                </a:solidFill>
              </a:rPr>
              <a:t>و @</a:t>
            </a:r>
            <a:r>
              <a:rPr lang="en-US" sz="2000" b="1" dirty="0" err="1">
                <a:solidFill>
                  <a:schemeClr val="accent5">
                    <a:lumMod val="50000"/>
                  </a:schemeClr>
                </a:solidFill>
              </a:rPr>
              <a:t>BeforeMethod</a:t>
            </a:r>
            <a:r>
              <a:rPr lang="en-US" sz="2000" b="1" dirty="0">
                <a:solidFill>
                  <a:schemeClr val="accent5">
                    <a:lumMod val="50000"/>
                  </a:schemeClr>
                </a:solidFill>
              </a:rPr>
              <a:t>.</a:t>
            </a:r>
            <a:r>
              <a:rPr lang="ar-EG" sz="2000" b="1" dirty="0">
                <a:solidFill>
                  <a:schemeClr val="accent5">
                    <a:lumMod val="50000"/>
                  </a:schemeClr>
                </a:solidFill>
              </a:rPr>
              <a:t>تشغيل الاختبارات بترتيب معين أو تكرارها </a:t>
            </a:r>
            <a:r>
              <a:rPr lang="ar-EG" sz="2000" b="1" dirty="0" err="1">
                <a:solidFill>
                  <a:schemeClr val="accent5">
                    <a:lumMod val="50000"/>
                  </a:schemeClr>
                </a:solidFill>
              </a:rPr>
              <a:t>بسهولة.توليد</a:t>
            </a:r>
            <a:r>
              <a:rPr lang="ar-EG" sz="2000" b="1" dirty="0">
                <a:solidFill>
                  <a:schemeClr val="accent5">
                    <a:lumMod val="50000"/>
                  </a:schemeClr>
                </a:solidFill>
              </a:rPr>
              <a:t> تقارير تفصيلية عن نتائج </a:t>
            </a:r>
            <a:r>
              <a:rPr lang="ar-EG" sz="2000" b="1" dirty="0" err="1">
                <a:solidFill>
                  <a:schemeClr val="accent5">
                    <a:lumMod val="50000"/>
                  </a:schemeClr>
                </a:solidFill>
              </a:rPr>
              <a:t>الاختبارات.دمج</a:t>
            </a:r>
            <a:r>
              <a:rPr lang="ar-EG" sz="2000" b="1" dirty="0">
                <a:solidFill>
                  <a:schemeClr val="accent5">
                    <a:lumMod val="50000"/>
                  </a:schemeClr>
                </a:solidFill>
              </a:rPr>
              <a:t> الاختبارات مع أدوات زي </a:t>
            </a:r>
            <a:r>
              <a:rPr lang="en-US" sz="2000" b="1" dirty="0">
                <a:solidFill>
                  <a:schemeClr val="accent5">
                    <a:lumMod val="50000"/>
                  </a:schemeClr>
                </a:solidFill>
              </a:rPr>
              <a:t>Selenium </a:t>
            </a:r>
            <a:r>
              <a:rPr lang="ar-EG" sz="2000" b="1" dirty="0">
                <a:solidFill>
                  <a:schemeClr val="accent5">
                    <a:lumMod val="50000"/>
                  </a:schemeClr>
                </a:solidFill>
              </a:rPr>
              <a:t>و </a:t>
            </a:r>
            <a:r>
              <a:rPr lang="en-US" sz="2000" b="1" dirty="0">
                <a:solidFill>
                  <a:schemeClr val="accent5">
                    <a:lumMod val="50000"/>
                  </a:schemeClr>
                </a:solidFill>
              </a:rPr>
              <a:t>Maven </a:t>
            </a:r>
            <a:r>
              <a:rPr lang="ar-EG" sz="2000" b="1" dirty="0">
                <a:solidFill>
                  <a:schemeClr val="accent5">
                    <a:lumMod val="50000"/>
                  </a:schemeClr>
                </a:solidFill>
              </a:rPr>
              <a:t>لتسهيل </a:t>
            </a:r>
            <a:r>
              <a:rPr lang="ar-EG" sz="2000" b="1" dirty="0" err="1">
                <a:solidFill>
                  <a:schemeClr val="accent5">
                    <a:lumMod val="50000"/>
                  </a:schemeClr>
                </a:solidFill>
              </a:rPr>
              <a:t>الأوتوميشن.لو</a:t>
            </a:r>
            <a:r>
              <a:rPr lang="ar-EG" sz="2000" b="1" dirty="0">
                <a:solidFill>
                  <a:schemeClr val="accent5">
                    <a:lumMod val="50000"/>
                  </a:schemeClr>
                </a:solidFill>
              </a:rPr>
              <a:t> </a:t>
            </a:r>
            <a:r>
              <a:rPr lang="ar-EG" sz="2000" b="1" dirty="0" err="1">
                <a:solidFill>
                  <a:schemeClr val="accent5">
                    <a:lumMod val="50000"/>
                  </a:schemeClr>
                </a:solidFill>
              </a:rPr>
              <a:t>بتستخدم</a:t>
            </a:r>
            <a:r>
              <a:rPr lang="ar-EG" sz="2000" b="1" dirty="0">
                <a:solidFill>
                  <a:schemeClr val="accent5">
                    <a:lumMod val="50000"/>
                  </a:schemeClr>
                </a:solidFill>
              </a:rPr>
              <a:t> جافا في </a:t>
            </a:r>
            <a:r>
              <a:rPr lang="ar-EG" sz="2000" b="1" dirty="0" err="1">
                <a:solidFill>
                  <a:schemeClr val="accent5">
                    <a:lumMod val="50000"/>
                  </a:schemeClr>
                </a:solidFill>
              </a:rPr>
              <a:t>أوتوميشن</a:t>
            </a:r>
            <a:r>
              <a:rPr lang="ar-EG" sz="2000" b="1" dirty="0">
                <a:solidFill>
                  <a:schemeClr val="accent5">
                    <a:lumMod val="50000"/>
                  </a:schemeClr>
                </a:solidFill>
              </a:rPr>
              <a:t> تستنج، فـ </a:t>
            </a:r>
            <a:r>
              <a:rPr lang="en-US" sz="2000" b="1" dirty="0">
                <a:solidFill>
                  <a:schemeClr val="accent5">
                    <a:lumMod val="50000"/>
                  </a:schemeClr>
                </a:solidFill>
              </a:rPr>
              <a:t>TestNG </a:t>
            </a:r>
            <a:r>
              <a:rPr lang="ar-EG" sz="2000" b="1" dirty="0" err="1">
                <a:solidFill>
                  <a:schemeClr val="accent5">
                    <a:lumMod val="50000"/>
                  </a:schemeClr>
                </a:solidFill>
              </a:rPr>
              <a:t>هيخليك</a:t>
            </a:r>
            <a:r>
              <a:rPr lang="ar-EG" sz="2000" b="1" dirty="0">
                <a:solidFill>
                  <a:schemeClr val="accent5">
                    <a:lumMod val="50000"/>
                  </a:schemeClr>
                </a:solidFill>
              </a:rPr>
              <a:t> تكتب اختبارات قوية ومنظمة! </a:t>
            </a:r>
            <a:endParaRPr lang="en-US" sz="2000" b="1" dirty="0">
              <a:solidFill>
                <a:schemeClr val="accent5">
                  <a:lumMod val="50000"/>
                </a:schemeClr>
              </a:solidFill>
            </a:endParaRPr>
          </a:p>
        </p:txBody>
      </p:sp>
      <p:pic>
        <p:nvPicPr>
          <p:cNvPr id="4" name="Picture 8" descr="Testing user sign-up with TestNG, Java, and Selenium">
            <a:extLst>
              <a:ext uri="{FF2B5EF4-FFF2-40B4-BE49-F238E27FC236}">
                <a16:creationId xmlns:a16="http://schemas.microsoft.com/office/drawing/2014/main" id="{5F68526A-7462-5C67-DDC1-726149E6E5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1017" y="809919"/>
            <a:ext cx="4077779" cy="11320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MIT Learning">
            <a:extLst>
              <a:ext uri="{FF2B5EF4-FFF2-40B4-BE49-F238E27FC236}">
                <a16:creationId xmlns:a16="http://schemas.microsoft.com/office/drawing/2014/main" id="{7312306B-43AF-0CD8-C9C3-381E1EA167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6836" y="118862"/>
            <a:ext cx="1031208" cy="103120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636449F-C160-251B-1483-B1AE5418CA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400" y="96138"/>
            <a:ext cx="1080649" cy="993500"/>
          </a:xfrm>
          <a:prstGeom prst="rect">
            <a:avLst/>
          </a:prstGeom>
        </p:spPr>
      </p:pic>
    </p:spTree>
    <p:extLst>
      <p:ext uri="{BB962C8B-B14F-4D97-AF65-F5344CB8AC3E}">
        <p14:creationId xmlns:p14="http://schemas.microsoft.com/office/powerpoint/2010/main" val="494957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A265D3-9F8A-7E77-AAFE-49970F4D84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AFE55E-5DE3-BE88-39CC-3166F3ADA1BF}"/>
              </a:ext>
            </a:extLst>
          </p:cNvPr>
          <p:cNvSpPr>
            <a:spLocks noGrp="1"/>
          </p:cNvSpPr>
          <p:nvPr>
            <p:ph type="ctrTitle"/>
          </p:nvPr>
        </p:nvSpPr>
        <p:spPr>
          <a:xfrm>
            <a:off x="260807" y="2724345"/>
            <a:ext cx="11531928" cy="2658360"/>
          </a:xfrm>
        </p:spPr>
        <p:txBody>
          <a:bodyPr>
            <a:noAutofit/>
          </a:bodyPr>
          <a:lstStyle/>
          <a:p>
            <a:pPr algn="r" rtl="1">
              <a:lnSpc>
                <a:spcPct val="200000"/>
              </a:lnSpc>
            </a:pPr>
            <a:r>
              <a:rPr lang="ar-EG" sz="2000" b="1" dirty="0">
                <a:solidFill>
                  <a:schemeClr val="accent5">
                    <a:lumMod val="50000"/>
                  </a:schemeClr>
                </a:solidFill>
              </a:rPr>
              <a:t>مكتبة في جافا </a:t>
            </a:r>
            <a:r>
              <a:rPr lang="ar-EG" sz="2000" b="1" dirty="0" err="1">
                <a:solidFill>
                  <a:schemeClr val="accent5">
                    <a:lumMod val="50000"/>
                  </a:schemeClr>
                </a:solidFill>
              </a:rPr>
              <a:t>بتستخدم</a:t>
            </a:r>
            <a:r>
              <a:rPr lang="ar-EG" sz="2000" b="1" dirty="0">
                <a:solidFill>
                  <a:schemeClr val="accent5">
                    <a:lumMod val="50000"/>
                  </a:schemeClr>
                </a:solidFill>
              </a:rPr>
              <a:t> لتسجيل الأخطاء والرسائل المهمة أثناء تشغيل البرنامج، وده </a:t>
            </a:r>
            <a:r>
              <a:rPr lang="ar-EG" sz="2000" b="1" dirty="0" err="1">
                <a:solidFill>
                  <a:schemeClr val="accent5">
                    <a:lumMod val="50000"/>
                  </a:schemeClr>
                </a:solidFill>
              </a:rPr>
              <a:t>بيساعد</a:t>
            </a:r>
            <a:r>
              <a:rPr lang="ar-EG" sz="2000" b="1" dirty="0">
                <a:solidFill>
                  <a:schemeClr val="accent5">
                    <a:lumMod val="50000"/>
                  </a:schemeClr>
                </a:solidFill>
              </a:rPr>
              <a:t> المطورين والمختبرين في تحليل وتتبع المشاكل </a:t>
            </a:r>
            <a:r>
              <a:rPr lang="ar-EG" sz="2000" b="1" dirty="0" err="1">
                <a:solidFill>
                  <a:schemeClr val="accent5">
                    <a:lumMod val="50000"/>
                  </a:schemeClr>
                </a:solidFill>
              </a:rPr>
              <a:t>بسهولة.باختصار</a:t>
            </a:r>
            <a:r>
              <a:rPr lang="ar-EG" sz="2000" b="1" dirty="0">
                <a:solidFill>
                  <a:schemeClr val="accent5">
                    <a:lumMod val="50000"/>
                  </a:schemeClr>
                </a:solidFill>
              </a:rPr>
              <a:t>، </a:t>
            </a:r>
            <a:r>
              <a:rPr lang="en-US" sz="2000" b="1" dirty="0">
                <a:solidFill>
                  <a:schemeClr val="accent5">
                    <a:lumMod val="50000"/>
                  </a:schemeClr>
                </a:solidFill>
              </a:rPr>
              <a:t>Log4j </a:t>
            </a:r>
            <a:r>
              <a:rPr lang="ar-EG" sz="2000" b="1" dirty="0" err="1">
                <a:solidFill>
                  <a:schemeClr val="accent5">
                    <a:lumMod val="50000"/>
                  </a:schemeClr>
                </a:solidFill>
              </a:rPr>
              <a:t>بيساعدك</a:t>
            </a:r>
            <a:r>
              <a:rPr lang="ar-EG" sz="2000" b="1" dirty="0">
                <a:solidFill>
                  <a:schemeClr val="accent5">
                    <a:lumMod val="50000"/>
                  </a:schemeClr>
                </a:solidFill>
              </a:rPr>
              <a:t> </a:t>
            </a:r>
            <a:r>
              <a:rPr lang="ar-EG" sz="2000" b="1" dirty="0" err="1">
                <a:solidFill>
                  <a:schemeClr val="accent5">
                    <a:lumMod val="50000"/>
                  </a:schemeClr>
                </a:solidFill>
              </a:rPr>
              <a:t>في:تسجيل</a:t>
            </a:r>
            <a:r>
              <a:rPr lang="ar-EG" sz="2000" b="1" dirty="0">
                <a:solidFill>
                  <a:schemeClr val="accent5">
                    <a:lumMod val="50000"/>
                  </a:schemeClr>
                </a:solidFill>
              </a:rPr>
              <a:t> الأخطاء والأنشطة أثناء تشغيل </a:t>
            </a:r>
            <a:r>
              <a:rPr lang="ar-EG" sz="2000" b="1" dirty="0" err="1">
                <a:solidFill>
                  <a:schemeClr val="accent5">
                    <a:lumMod val="50000"/>
                  </a:schemeClr>
                </a:solidFill>
              </a:rPr>
              <a:t>البرنامج.التحكم</a:t>
            </a:r>
            <a:r>
              <a:rPr lang="ar-EG" sz="2000" b="1" dirty="0">
                <a:solidFill>
                  <a:schemeClr val="accent5">
                    <a:lumMod val="50000"/>
                  </a:schemeClr>
                </a:solidFill>
              </a:rPr>
              <a:t> في مستوى التفاصيل (زي </a:t>
            </a:r>
            <a:r>
              <a:rPr lang="en-US" sz="2000" b="1" dirty="0">
                <a:solidFill>
                  <a:schemeClr val="accent5">
                    <a:lumMod val="50000"/>
                  </a:schemeClr>
                </a:solidFill>
              </a:rPr>
              <a:t>ERROR، INFO، DEBUG).</a:t>
            </a:r>
            <a:r>
              <a:rPr lang="ar-EG" sz="2000" b="1" dirty="0">
                <a:solidFill>
                  <a:schemeClr val="accent5">
                    <a:lumMod val="50000"/>
                  </a:schemeClr>
                </a:solidFill>
              </a:rPr>
              <a:t>حفظ السجلات في ملفات، أو طباعتها في </a:t>
            </a:r>
            <a:r>
              <a:rPr lang="ar-EG" sz="2000" b="1" dirty="0" err="1">
                <a:solidFill>
                  <a:schemeClr val="accent5">
                    <a:lumMod val="50000"/>
                  </a:schemeClr>
                </a:solidFill>
              </a:rPr>
              <a:t>الكونسول.تسهيل</a:t>
            </a:r>
            <a:r>
              <a:rPr lang="ar-EG" sz="2000" b="1" dirty="0">
                <a:solidFill>
                  <a:schemeClr val="accent5">
                    <a:lumMod val="50000"/>
                  </a:schemeClr>
                </a:solidFill>
              </a:rPr>
              <a:t> اكتشاف الأخطاء أثناء </a:t>
            </a:r>
            <a:r>
              <a:rPr lang="ar-EG" sz="2000" b="1" dirty="0" err="1">
                <a:solidFill>
                  <a:schemeClr val="accent5">
                    <a:lumMod val="50000"/>
                  </a:schemeClr>
                </a:solidFill>
              </a:rPr>
              <a:t>التستنج</a:t>
            </a:r>
            <a:r>
              <a:rPr lang="ar-EG" sz="2000" b="1" dirty="0">
                <a:solidFill>
                  <a:schemeClr val="accent5">
                    <a:lumMod val="50000"/>
                  </a:schemeClr>
                </a:solidFill>
              </a:rPr>
              <a:t> وتحليل </a:t>
            </a:r>
            <a:r>
              <a:rPr lang="ar-EG" sz="2000" b="1" dirty="0" err="1">
                <a:solidFill>
                  <a:schemeClr val="accent5">
                    <a:lumMod val="50000"/>
                  </a:schemeClr>
                </a:solidFill>
              </a:rPr>
              <a:t>الأداء.لو</a:t>
            </a:r>
            <a:r>
              <a:rPr lang="ar-EG" sz="2000" b="1" dirty="0">
                <a:solidFill>
                  <a:schemeClr val="accent5">
                    <a:lumMod val="50000"/>
                  </a:schemeClr>
                </a:solidFill>
              </a:rPr>
              <a:t> </a:t>
            </a:r>
            <a:r>
              <a:rPr lang="ar-EG" sz="2000" b="1" dirty="0" err="1">
                <a:solidFill>
                  <a:schemeClr val="accent5">
                    <a:lumMod val="50000"/>
                  </a:schemeClr>
                </a:solidFill>
              </a:rPr>
              <a:t>بتشتغل</a:t>
            </a:r>
            <a:r>
              <a:rPr lang="ar-EG" sz="2000" b="1" dirty="0">
                <a:solidFill>
                  <a:schemeClr val="accent5">
                    <a:lumMod val="50000"/>
                  </a:schemeClr>
                </a:solidFill>
              </a:rPr>
              <a:t> في </a:t>
            </a:r>
            <a:r>
              <a:rPr lang="ar-EG" sz="2000" b="1" dirty="0" err="1">
                <a:solidFill>
                  <a:schemeClr val="accent5">
                    <a:lumMod val="50000"/>
                  </a:schemeClr>
                </a:solidFill>
              </a:rPr>
              <a:t>أوتوميشن</a:t>
            </a:r>
            <a:r>
              <a:rPr lang="ar-EG" sz="2000" b="1" dirty="0">
                <a:solidFill>
                  <a:schemeClr val="accent5">
                    <a:lumMod val="50000"/>
                  </a:schemeClr>
                </a:solidFill>
              </a:rPr>
              <a:t> تستنج أو التطوير، فاستخدام </a:t>
            </a:r>
            <a:r>
              <a:rPr lang="en-US" sz="2000" b="1" dirty="0">
                <a:solidFill>
                  <a:schemeClr val="accent5">
                    <a:lumMod val="50000"/>
                  </a:schemeClr>
                </a:solidFill>
              </a:rPr>
              <a:t>Log4j </a:t>
            </a:r>
            <a:r>
              <a:rPr lang="ar-EG" sz="2000" b="1" dirty="0" err="1">
                <a:solidFill>
                  <a:schemeClr val="accent5">
                    <a:lumMod val="50000"/>
                  </a:schemeClr>
                </a:solidFill>
              </a:rPr>
              <a:t>هيخليك</a:t>
            </a:r>
            <a:r>
              <a:rPr lang="ar-EG" sz="2000" b="1" dirty="0">
                <a:solidFill>
                  <a:schemeClr val="accent5">
                    <a:lumMod val="50000"/>
                  </a:schemeClr>
                </a:solidFill>
              </a:rPr>
              <a:t> تعرف إيه اللي حصل بالضبط لما يحصل أي مشكلة! </a:t>
            </a:r>
            <a:endParaRPr lang="en-US" sz="2000" b="1" dirty="0">
              <a:solidFill>
                <a:schemeClr val="accent5">
                  <a:lumMod val="50000"/>
                </a:schemeClr>
              </a:solidFill>
            </a:endParaRPr>
          </a:p>
        </p:txBody>
      </p:sp>
      <p:pic>
        <p:nvPicPr>
          <p:cNvPr id="3" name="Picture 4" descr="Log4j - Ecessa Products Not Affected - Ecessa, a product of OneNet Global">
            <a:extLst>
              <a:ext uri="{FF2B5EF4-FFF2-40B4-BE49-F238E27FC236}">
                <a16:creationId xmlns:a16="http://schemas.microsoft.com/office/drawing/2014/main" id="{CEFC058C-9637-CE07-67C8-15D6345024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5988" y="513589"/>
            <a:ext cx="4231013" cy="171113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AMIT Learning">
            <a:extLst>
              <a:ext uri="{FF2B5EF4-FFF2-40B4-BE49-F238E27FC236}">
                <a16:creationId xmlns:a16="http://schemas.microsoft.com/office/drawing/2014/main" id="{D2B2BB0F-832F-9E82-FAB4-B839ED6D34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6836" y="118862"/>
            <a:ext cx="1031208" cy="103120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F8FC9AD-8058-5A6F-1B5A-E3C4EB2A52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400" y="96138"/>
            <a:ext cx="1080649" cy="993500"/>
          </a:xfrm>
          <a:prstGeom prst="rect">
            <a:avLst/>
          </a:prstGeom>
        </p:spPr>
      </p:pic>
    </p:spTree>
    <p:extLst>
      <p:ext uri="{BB962C8B-B14F-4D97-AF65-F5344CB8AC3E}">
        <p14:creationId xmlns:p14="http://schemas.microsoft.com/office/powerpoint/2010/main" val="38110927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FC8DAB-EEF6-1E48-D222-AA4363A6B9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114AE8-5A39-F29F-83DE-5F540B15BEB3}"/>
              </a:ext>
            </a:extLst>
          </p:cNvPr>
          <p:cNvSpPr>
            <a:spLocks noGrp="1"/>
          </p:cNvSpPr>
          <p:nvPr>
            <p:ph type="ctrTitle"/>
          </p:nvPr>
        </p:nvSpPr>
        <p:spPr>
          <a:xfrm>
            <a:off x="260807" y="2724345"/>
            <a:ext cx="11531928" cy="2658360"/>
          </a:xfrm>
        </p:spPr>
        <p:txBody>
          <a:bodyPr>
            <a:noAutofit/>
          </a:bodyPr>
          <a:lstStyle/>
          <a:p>
            <a:pPr algn="r" rtl="1">
              <a:lnSpc>
                <a:spcPct val="200000"/>
              </a:lnSpc>
            </a:pPr>
            <a:r>
              <a:rPr lang="ar-EG" sz="2000" b="1" dirty="0">
                <a:solidFill>
                  <a:schemeClr val="accent5">
                    <a:lumMod val="50000"/>
                  </a:schemeClr>
                </a:solidFill>
              </a:rPr>
              <a:t>ميزة في سيلينيوم </a:t>
            </a:r>
            <a:r>
              <a:rPr lang="ar-EG" sz="2000" b="1" dirty="0" err="1">
                <a:solidFill>
                  <a:schemeClr val="accent5">
                    <a:lumMod val="50000"/>
                  </a:schemeClr>
                </a:solidFill>
              </a:rPr>
              <a:t>بتسمح</a:t>
            </a:r>
            <a:r>
              <a:rPr lang="ar-EG" sz="2000" b="1" dirty="0">
                <a:solidFill>
                  <a:schemeClr val="accent5">
                    <a:lumMod val="50000"/>
                  </a:schemeClr>
                </a:solidFill>
              </a:rPr>
              <a:t> لك تشغيل اختبارات </a:t>
            </a:r>
            <a:r>
              <a:rPr lang="ar-EG" sz="2000" b="1" dirty="0" err="1">
                <a:solidFill>
                  <a:schemeClr val="accent5">
                    <a:lumMod val="50000"/>
                  </a:schemeClr>
                </a:solidFill>
              </a:rPr>
              <a:t>الأوتوميشن</a:t>
            </a:r>
            <a:r>
              <a:rPr lang="ar-EG" sz="2000" b="1" dirty="0">
                <a:solidFill>
                  <a:schemeClr val="accent5">
                    <a:lumMod val="50000"/>
                  </a:schemeClr>
                </a:solidFill>
              </a:rPr>
              <a:t> على عدة أجهزة ومتصفحات في نفس الوقت، بدل ما تختبر على جهاز واحد </a:t>
            </a:r>
            <a:r>
              <a:rPr lang="ar-EG" sz="2000" b="1" dirty="0" err="1">
                <a:solidFill>
                  <a:schemeClr val="accent5">
                    <a:lumMod val="50000"/>
                  </a:schemeClr>
                </a:solidFill>
              </a:rPr>
              <a:t>بس.باختصار</a:t>
            </a:r>
            <a:r>
              <a:rPr lang="ar-EG" sz="2000" b="1" dirty="0">
                <a:solidFill>
                  <a:schemeClr val="accent5">
                    <a:lumMod val="50000"/>
                  </a:schemeClr>
                </a:solidFill>
              </a:rPr>
              <a:t>، </a:t>
            </a:r>
            <a:r>
              <a:rPr lang="en-US" sz="2000" b="1" dirty="0">
                <a:solidFill>
                  <a:schemeClr val="accent5">
                    <a:lumMod val="50000"/>
                  </a:schemeClr>
                </a:solidFill>
              </a:rPr>
              <a:t>Selenium Grid </a:t>
            </a:r>
            <a:r>
              <a:rPr lang="ar-EG" sz="2000" b="1" dirty="0" err="1">
                <a:solidFill>
                  <a:schemeClr val="accent5">
                    <a:lumMod val="50000"/>
                  </a:schemeClr>
                </a:solidFill>
              </a:rPr>
              <a:t>بيساعدك</a:t>
            </a:r>
            <a:r>
              <a:rPr lang="ar-EG" sz="2000" b="1" dirty="0">
                <a:solidFill>
                  <a:schemeClr val="accent5">
                    <a:lumMod val="50000"/>
                  </a:schemeClr>
                </a:solidFill>
              </a:rPr>
              <a:t> </a:t>
            </a:r>
            <a:r>
              <a:rPr lang="ar-EG" sz="2000" b="1" dirty="0" err="1">
                <a:solidFill>
                  <a:schemeClr val="accent5">
                    <a:lumMod val="50000"/>
                  </a:schemeClr>
                </a:solidFill>
              </a:rPr>
              <a:t>في:تشغيل</a:t>
            </a:r>
            <a:r>
              <a:rPr lang="ar-EG" sz="2000" b="1" dirty="0">
                <a:solidFill>
                  <a:schemeClr val="accent5">
                    <a:lumMod val="50000"/>
                  </a:schemeClr>
                </a:solidFill>
              </a:rPr>
              <a:t> الاختبارات بالتوازي لتوفير </a:t>
            </a:r>
            <a:r>
              <a:rPr lang="ar-EG" sz="2000" b="1" dirty="0" err="1">
                <a:solidFill>
                  <a:schemeClr val="accent5">
                    <a:lumMod val="50000"/>
                  </a:schemeClr>
                </a:solidFill>
              </a:rPr>
              <a:t>الوقت.اختبار</a:t>
            </a:r>
            <a:r>
              <a:rPr lang="ar-EG" sz="2000" b="1" dirty="0">
                <a:solidFill>
                  <a:schemeClr val="accent5">
                    <a:lumMod val="50000"/>
                  </a:schemeClr>
                </a:solidFill>
              </a:rPr>
              <a:t> موقعك على متصفحات وأنظمة تشغيل مختلفة </a:t>
            </a:r>
            <a:r>
              <a:rPr lang="ar-EG" sz="2000" b="1" dirty="0" err="1">
                <a:solidFill>
                  <a:schemeClr val="accent5">
                    <a:lumMod val="50000"/>
                  </a:schemeClr>
                </a:solidFill>
              </a:rPr>
              <a:t>بسهولة.توزيع</a:t>
            </a:r>
            <a:r>
              <a:rPr lang="ar-EG" sz="2000" b="1" dirty="0">
                <a:solidFill>
                  <a:schemeClr val="accent5">
                    <a:lumMod val="50000"/>
                  </a:schemeClr>
                </a:solidFill>
              </a:rPr>
              <a:t> الاختبارات على عدة أجهزة (</a:t>
            </a:r>
            <a:r>
              <a:rPr lang="en-US" sz="2000" b="1" dirty="0">
                <a:solidFill>
                  <a:schemeClr val="accent5">
                    <a:lumMod val="50000"/>
                  </a:schemeClr>
                </a:solidFill>
              </a:rPr>
              <a:t>Nodes) </a:t>
            </a:r>
            <a:r>
              <a:rPr lang="ar-EG" sz="2000" b="1" dirty="0">
                <a:solidFill>
                  <a:schemeClr val="accent5">
                    <a:lumMod val="50000"/>
                  </a:schemeClr>
                </a:solidFill>
              </a:rPr>
              <a:t>من خلال سيرفر مركزي (</a:t>
            </a:r>
            <a:r>
              <a:rPr lang="en-US" sz="2000" b="1" dirty="0">
                <a:solidFill>
                  <a:schemeClr val="accent5">
                    <a:lumMod val="50000"/>
                  </a:schemeClr>
                </a:solidFill>
              </a:rPr>
              <a:t>Hub).</a:t>
            </a:r>
            <a:r>
              <a:rPr lang="ar-EG" sz="2000" b="1" dirty="0">
                <a:solidFill>
                  <a:schemeClr val="accent5">
                    <a:lumMod val="50000"/>
                  </a:schemeClr>
                </a:solidFill>
              </a:rPr>
              <a:t>لو </a:t>
            </a:r>
            <a:r>
              <a:rPr lang="ar-EG" sz="2000" b="1" dirty="0" err="1">
                <a:solidFill>
                  <a:schemeClr val="accent5">
                    <a:lumMod val="50000"/>
                  </a:schemeClr>
                </a:solidFill>
              </a:rPr>
              <a:t>بتشتغل</a:t>
            </a:r>
            <a:r>
              <a:rPr lang="ar-EG" sz="2000" b="1" dirty="0">
                <a:solidFill>
                  <a:schemeClr val="accent5">
                    <a:lumMod val="50000"/>
                  </a:schemeClr>
                </a:solidFill>
              </a:rPr>
              <a:t> في </a:t>
            </a:r>
            <a:r>
              <a:rPr lang="ar-EG" sz="2000" b="1" dirty="0" err="1">
                <a:solidFill>
                  <a:schemeClr val="accent5">
                    <a:lumMod val="50000"/>
                  </a:schemeClr>
                </a:solidFill>
              </a:rPr>
              <a:t>أوتوميشن</a:t>
            </a:r>
            <a:r>
              <a:rPr lang="ar-EG" sz="2000" b="1" dirty="0">
                <a:solidFill>
                  <a:schemeClr val="accent5">
                    <a:lumMod val="50000"/>
                  </a:schemeClr>
                </a:solidFill>
              </a:rPr>
              <a:t> تستنج وعاوز توفر وقت الاختبار، </a:t>
            </a:r>
            <a:r>
              <a:rPr lang="en-US" sz="2000" b="1" dirty="0">
                <a:solidFill>
                  <a:schemeClr val="accent5">
                    <a:lumMod val="50000"/>
                  </a:schemeClr>
                </a:solidFill>
              </a:rPr>
              <a:t>Selenium Grid </a:t>
            </a:r>
            <a:r>
              <a:rPr lang="ar-EG" sz="2000" b="1" dirty="0" err="1">
                <a:solidFill>
                  <a:schemeClr val="accent5">
                    <a:lumMod val="50000"/>
                  </a:schemeClr>
                </a:solidFill>
              </a:rPr>
              <a:t>هيساعدك</a:t>
            </a:r>
            <a:r>
              <a:rPr lang="ar-EG" sz="2000" b="1" dirty="0">
                <a:solidFill>
                  <a:schemeClr val="accent5">
                    <a:lumMod val="50000"/>
                  </a:schemeClr>
                </a:solidFill>
              </a:rPr>
              <a:t> تختبر بسرعة وعلى بيئات مختلفة في نفس الوقت! </a:t>
            </a:r>
            <a:endParaRPr lang="en-US" sz="2000" b="1" dirty="0">
              <a:solidFill>
                <a:schemeClr val="accent5">
                  <a:lumMod val="50000"/>
                </a:schemeClr>
              </a:solidFill>
            </a:endParaRPr>
          </a:p>
        </p:txBody>
      </p:sp>
      <p:pic>
        <p:nvPicPr>
          <p:cNvPr id="4" name="Picture 2" descr="Selenium tests in Docker | Chrome in Docker | rokpoto">
            <a:extLst>
              <a:ext uri="{FF2B5EF4-FFF2-40B4-BE49-F238E27FC236}">
                <a16:creationId xmlns:a16="http://schemas.microsoft.com/office/drawing/2014/main" id="{902CE460-FAEA-4597-7E39-C17379A128DF}"/>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684315" y="281744"/>
            <a:ext cx="2282094" cy="186406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MIT Learning">
            <a:extLst>
              <a:ext uri="{FF2B5EF4-FFF2-40B4-BE49-F238E27FC236}">
                <a16:creationId xmlns:a16="http://schemas.microsoft.com/office/drawing/2014/main" id="{5964EECF-4FDA-315B-9A34-A228FE4535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56836" y="118862"/>
            <a:ext cx="1031208" cy="103120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0A092D44-ECE1-0DA8-6AEC-15E2D8FDDC7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9400" y="96138"/>
            <a:ext cx="1080649" cy="993500"/>
          </a:xfrm>
          <a:prstGeom prst="rect">
            <a:avLst/>
          </a:prstGeom>
        </p:spPr>
      </p:pic>
    </p:spTree>
    <p:extLst>
      <p:ext uri="{BB962C8B-B14F-4D97-AF65-F5344CB8AC3E}">
        <p14:creationId xmlns:p14="http://schemas.microsoft.com/office/powerpoint/2010/main" val="1322368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2039A1-71A8-F6DB-4024-88C5AE5C9E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EF89E0-EE03-3901-062C-0863F6036744}"/>
              </a:ext>
            </a:extLst>
          </p:cNvPr>
          <p:cNvSpPr>
            <a:spLocks noGrp="1"/>
          </p:cNvSpPr>
          <p:nvPr>
            <p:ph type="ctrTitle"/>
          </p:nvPr>
        </p:nvSpPr>
        <p:spPr>
          <a:xfrm>
            <a:off x="1260049" y="78439"/>
            <a:ext cx="9144000" cy="889056"/>
          </a:xfrm>
        </p:spPr>
        <p:txBody>
          <a:bodyPr>
            <a:normAutofit fontScale="90000"/>
          </a:bodyPr>
          <a:lstStyle/>
          <a:p>
            <a:r>
              <a:rPr lang="en-US" sz="7200" b="1" dirty="0">
                <a:solidFill>
                  <a:schemeClr val="accent5">
                    <a:lumMod val="50000"/>
                  </a:schemeClr>
                </a:solidFill>
              </a:rPr>
              <a:t>Phase 1</a:t>
            </a:r>
          </a:p>
        </p:txBody>
      </p:sp>
      <p:sp>
        <p:nvSpPr>
          <p:cNvPr id="5" name="Title 1">
            <a:extLst>
              <a:ext uri="{FF2B5EF4-FFF2-40B4-BE49-F238E27FC236}">
                <a16:creationId xmlns:a16="http://schemas.microsoft.com/office/drawing/2014/main" id="{8108E9F9-5BAE-CC1C-E60A-48860169E410}"/>
              </a:ext>
            </a:extLst>
          </p:cNvPr>
          <p:cNvSpPr txBox="1">
            <a:spLocks/>
          </p:cNvSpPr>
          <p:nvPr/>
        </p:nvSpPr>
        <p:spPr>
          <a:xfrm>
            <a:off x="923828" y="904262"/>
            <a:ext cx="10916459" cy="563316"/>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solidFill>
                  <a:schemeClr val="tx2"/>
                </a:solidFill>
              </a:rPr>
              <a:t>Basics (Manual Testing + Basics of Automation)</a:t>
            </a:r>
          </a:p>
        </p:txBody>
      </p:sp>
      <p:pic>
        <p:nvPicPr>
          <p:cNvPr id="8194" name="Picture 2" descr="≡ Passing the ISTQB certification: steps and points to consider - NERDZ LAB">
            <a:extLst>
              <a:ext uri="{FF2B5EF4-FFF2-40B4-BE49-F238E27FC236}">
                <a16:creationId xmlns:a16="http://schemas.microsoft.com/office/drawing/2014/main" id="{7E007BA2-729B-CABF-47A9-7213FC5B1D2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3016" r="33967"/>
          <a:stretch/>
        </p:blipFill>
        <p:spPr bwMode="auto">
          <a:xfrm>
            <a:off x="986535" y="1584989"/>
            <a:ext cx="1310326" cy="106090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The Agile Development Process for Mobile Apps | Krasamo">
            <a:extLst>
              <a:ext uri="{FF2B5EF4-FFF2-40B4-BE49-F238E27FC236}">
                <a16:creationId xmlns:a16="http://schemas.microsoft.com/office/drawing/2014/main" id="{C0074C57-3717-3FFE-DD16-AF2400D2FF9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238" r="17495"/>
          <a:stretch/>
        </p:blipFill>
        <p:spPr bwMode="auto">
          <a:xfrm>
            <a:off x="2450970" y="1545977"/>
            <a:ext cx="1072324" cy="940159"/>
          </a:xfrm>
          <a:prstGeom prst="rect">
            <a:avLst/>
          </a:prstGeom>
          <a:noFill/>
          <a:extLst>
            <a:ext uri="{909E8E84-426E-40DD-AFC4-6F175D3DCCD1}">
              <a14:hiddenFill xmlns:a14="http://schemas.microsoft.com/office/drawing/2010/main">
                <a:solidFill>
                  <a:srgbClr val="FFFFFF"/>
                </a:solidFill>
              </a14:hiddenFill>
            </a:ext>
          </a:extLst>
        </p:spPr>
      </p:pic>
      <p:pic>
        <p:nvPicPr>
          <p:cNvPr id="8202" name="Picture 10" descr="GitHub - NadirInab/simple_git_commands: This repo was founded in order to  explain basic to intermediate commands. Basically you will find overall  commands and their description. PS: Get Good At Git">
            <a:extLst>
              <a:ext uri="{FF2B5EF4-FFF2-40B4-BE49-F238E27FC236}">
                <a16:creationId xmlns:a16="http://schemas.microsoft.com/office/drawing/2014/main" id="{F644F851-C310-CACC-3F6F-51BC08014F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1810" y="2475785"/>
            <a:ext cx="2890101" cy="162327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Postman Makes Building Software Accessible to All, Announces Postman Flows">
            <a:extLst>
              <a:ext uri="{FF2B5EF4-FFF2-40B4-BE49-F238E27FC236}">
                <a16:creationId xmlns:a16="http://schemas.microsoft.com/office/drawing/2014/main" id="{54165E72-FBF0-455F-9144-83AA773F46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0504" y="3960445"/>
            <a:ext cx="2136841" cy="1068421"/>
          </a:xfrm>
          <a:prstGeom prst="rect">
            <a:avLst/>
          </a:prstGeom>
          <a:noFill/>
          <a:extLst>
            <a:ext uri="{909E8E84-426E-40DD-AFC4-6F175D3DCCD1}">
              <a14:hiddenFill xmlns:a14="http://schemas.microsoft.com/office/drawing/2010/main">
                <a:solidFill>
                  <a:srgbClr val="FFFFFF"/>
                </a:solidFill>
              </a14:hiddenFill>
            </a:ext>
          </a:extLst>
        </p:spPr>
      </p:pic>
      <p:pic>
        <p:nvPicPr>
          <p:cNvPr id="8204" name="Picture 12" descr="What is MySQL? | OVHcloud Asia">
            <a:extLst>
              <a:ext uri="{FF2B5EF4-FFF2-40B4-BE49-F238E27FC236}">
                <a16:creationId xmlns:a16="http://schemas.microsoft.com/office/drawing/2014/main" id="{7BCEBD5F-6B15-A60F-8613-066C9244847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0504" y="5312023"/>
            <a:ext cx="2245210" cy="962233"/>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a:extLst>
              <a:ext uri="{FF2B5EF4-FFF2-40B4-BE49-F238E27FC236}">
                <a16:creationId xmlns:a16="http://schemas.microsoft.com/office/drawing/2014/main" id="{E9540B1A-C99F-8A68-4D7A-4FEBB21D1CE7}"/>
              </a:ext>
            </a:extLst>
          </p:cNvPr>
          <p:cNvSpPr txBox="1">
            <a:spLocks/>
          </p:cNvSpPr>
          <p:nvPr/>
        </p:nvSpPr>
        <p:spPr>
          <a:xfrm>
            <a:off x="5699400" y="1912469"/>
            <a:ext cx="4457305" cy="563316"/>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solidFill>
                  <a:srgbClr val="0070C0"/>
                </a:solidFill>
              </a:rPr>
              <a:t>Testing Fundamentals</a:t>
            </a:r>
          </a:p>
        </p:txBody>
      </p:sp>
      <p:sp>
        <p:nvSpPr>
          <p:cNvPr id="13" name="Title 1">
            <a:extLst>
              <a:ext uri="{FF2B5EF4-FFF2-40B4-BE49-F238E27FC236}">
                <a16:creationId xmlns:a16="http://schemas.microsoft.com/office/drawing/2014/main" id="{B2F47E1D-D88C-102C-046C-23A2AE246833}"/>
              </a:ext>
            </a:extLst>
          </p:cNvPr>
          <p:cNvSpPr txBox="1">
            <a:spLocks/>
          </p:cNvSpPr>
          <p:nvPr/>
        </p:nvSpPr>
        <p:spPr>
          <a:xfrm>
            <a:off x="5542068" y="3005763"/>
            <a:ext cx="4457305" cy="563316"/>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solidFill>
                  <a:srgbClr val="0070C0"/>
                </a:solidFill>
              </a:rPr>
              <a:t>Version Control</a:t>
            </a:r>
          </a:p>
        </p:txBody>
      </p:sp>
      <p:sp>
        <p:nvSpPr>
          <p:cNvPr id="14" name="Title 1">
            <a:extLst>
              <a:ext uri="{FF2B5EF4-FFF2-40B4-BE49-F238E27FC236}">
                <a16:creationId xmlns:a16="http://schemas.microsoft.com/office/drawing/2014/main" id="{307117C1-309E-2CA9-60E5-3BA1179DD8FF}"/>
              </a:ext>
            </a:extLst>
          </p:cNvPr>
          <p:cNvSpPr txBox="1">
            <a:spLocks/>
          </p:cNvSpPr>
          <p:nvPr/>
        </p:nvSpPr>
        <p:spPr>
          <a:xfrm>
            <a:off x="5542068" y="5577661"/>
            <a:ext cx="4457305" cy="563316"/>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solidFill>
                  <a:srgbClr val="0070C0"/>
                </a:solidFill>
              </a:rPr>
              <a:t>DB Testing </a:t>
            </a:r>
          </a:p>
        </p:txBody>
      </p:sp>
      <p:sp>
        <p:nvSpPr>
          <p:cNvPr id="15" name="Title 1">
            <a:extLst>
              <a:ext uri="{FF2B5EF4-FFF2-40B4-BE49-F238E27FC236}">
                <a16:creationId xmlns:a16="http://schemas.microsoft.com/office/drawing/2014/main" id="{82135932-403E-527D-C849-9552366BF7B9}"/>
              </a:ext>
            </a:extLst>
          </p:cNvPr>
          <p:cNvSpPr txBox="1">
            <a:spLocks/>
          </p:cNvSpPr>
          <p:nvPr/>
        </p:nvSpPr>
        <p:spPr>
          <a:xfrm>
            <a:off x="5542068" y="4343628"/>
            <a:ext cx="4457305" cy="563316"/>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solidFill>
                  <a:srgbClr val="0070C0"/>
                </a:solidFill>
              </a:rPr>
              <a:t>Api Testing </a:t>
            </a:r>
          </a:p>
        </p:txBody>
      </p:sp>
      <p:pic>
        <p:nvPicPr>
          <p:cNvPr id="16" name="Picture 2" descr="Postman - Newman Framework | Postman-Newman-Framework">
            <a:extLst>
              <a:ext uri="{FF2B5EF4-FFF2-40B4-BE49-F238E27FC236}">
                <a16:creationId xmlns:a16="http://schemas.microsoft.com/office/drawing/2014/main" id="{D1CBC478-8466-346A-67E3-26F02ABB69F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39070" y="4260720"/>
            <a:ext cx="2490769" cy="99140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Jira (software) - Wikipedia">
            <a:extLst>
              <a:ext uri="{FF2B5EF4-FFF2-40B4-BE49-F238E27FC236}">
                <a16:creationId xmlns:a16="http://schemas.microsoft.com/office/drawing/2014/main" id="{F92234D7-57F4-8686-E837-E8B28F42965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00296" y="1805102"/>
            <a:ext cx="1616697" cy="68103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647D43F5-F7DB-7004-7B62-20E130C3BBA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9400" y="96138"/>
            <a:ext cx="1080649" cy="993500"/>
          </a:xfrm>
          <a:prstGeom prst="rect">
            <a:avLst/>
          </a:prstGeom>
        </p:spPr>
      </p:pic>
      <p:pic>
        <p:nvPicPr>
          <p:cNvPr id="6" name="Picture 2" descr="AMIT Learning">
            <a:extLst>
              <a:ext uri="{FF2B5EF4-FFF2-40B4-BE49-F238E27FC236}">
                <a16:creationId xmlns:a16="http://schemas.microsoft.com/office/drawing/2014/main" id="{4E95BFE7-6E08-7CFD-6C0D-1AD8ACD36E4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931951" y="111296"/>
            <a:ext cx="1068915" cy="1068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38475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095FF1-53CF-433A-BB42-1CAE0D8D1B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66C1C0-A9ED-1023-9C26-9213B3E1590B}"/>
              </a:ext>
            </a:extLst>
          </p:cNvPr>
          <p:cNvSpPr>
            <a:spLocks noGrp="1"/>
          </p:cNvSpPr>
          <p:nvPr>
            <p:ph type="ctrTitle"/>
          </p:nvPr>
        </p:nvSpPr>
        <p:spPr>
          <a:xfrm>
            <a:off x="260807" y="2724345"/>
            <a:ext cx="11531928" cy="2658360"/>
          </a:xfrm>
        </p:spPr>
        <p:txBody>
          <a:bodyPr>
            <a:noAutofit/>
          </a:bodyPr>
          <a:lstStyle/>
          <a:p>
            <a:pPr algn="r" rtl="1">
              <a:lnSpc>
                <a:spcPct val="200000"/>
              </a:lnSpc>
            </a:pPr>
            <a:r>
              <a:rPr lang="en-US" sz="2000" b="1" dirty="0">
                <a:solidFill>
                  <a:schemeClr val="accent5">
                    <a:lumMod val="50000"/>
                  </a:schemeClr>
                </a:solidFill>
              </a:rPr>
              <a:t>Apache POI </a:t>
            </a:r>
            <a:r>
              <a:rPr lang="ar-EG" sz="2000" b="1" dirty="0">
                <a:solidFill>
                  <a:schemeClr val="accent5">
                    <a:lumMod val="50000"/>
                  </a:schemeClr>
                </a:solidFill>
              </a:rPr>
              <a:t>هي مكتبة في جافا </a:t>
            </a:r>
            <a:r>
              <a:rPr lang="ar-EG" sz="2000" b="1" dirty="0" err="1">
                <a:solidFill>
                  <a:schemeClr val="accent5">
                    <a:lumMod val="50000"/>
                  </a:schemeClr>
                </a:solidFill>
              </a:rPr>
              <a:t>بتستخدم</a:t>
            </a:r>
            <a:r>
              <a:rPr lang="ar-EG" sz="2000" b="1" dirty="0">
                <a:solidFill>
                  <a:schemeClr val="accent5">
                    <a:lumMod val="50000"/>
                  </a:schemeClr>
                </a:solidFill>
              </a:rPr>
              <a:t> للتعامل مع ملفات إكسل (</a:t>
            </a:r>
            <a:r>
              <a:rPr lang="en-US" sz="2000" b="1" dirty="0">
                <a:solidFill>
                  <a:schemeClr val="accent5">
                    <a:lumMod val="50000"/>
                  </a:schemeClr>
                </a:solidFill>
              </a:rPr>
              <a:t>Excel)، </a:t>
            </a:r>
            <a:r>
              <a:rPr lang="ar-EG" sz="2000" b="1" dirty="0">
                <a:solidFill>
                  <a:schemeClr val="accent5">
                    <a:lumMod val="50000"/>
                  </a:schemeClr>
                </a:solidFill>
              </a:rPr>
              <a:t>وده </a:t>
            </a:r>
            <a:r>
              <a:rPr lang="ar-EG" sz="2000" b="1" dirty="0" err="1">
                <a:solidFill>
                  <a:schemeClr val="accent5">
                    <a:lumMod val="50000"/>
                  </a:schemeClr>
                </a:solidFill>
              </a:rPr>
              <a:t>بيفيد</a:t>
            </a:r>
            <a:r>
              <a:rPr lang="ar-EG" sz="2000" b="1" dirty="0">
                <a:solidFill>
                  <a:schemeClr val="accent5">
                    <a:lumMod val="50000"/>
                  </a:schemeClr>
                </a:solidFill>
              </a:rPr>
              <a:t> في اختبار البيانات وتخزين النتائج أثناء </a:t>
            </a:r>
            <a:r>
              <a:rPr lang="ar-EG" sz="2000" b="1" dirty="0" err="1">
                <a:solidFill>
                  <a:schemeClr val="accent5">
                    <a:lumMod val="50000"/>
                  </a:schemeClr>
                </a:solidFill>
              </a:rPr>
              <a:t>التستنج.باختصار</a:t>
            </a:r>
            <a:r>
              <a:rPr lang="ar-EG" sz="2000" b="1" dirty="0">
                <a:solidFill>
                  <a:schemeClr val="accent5">
                    <a:lumMod val="50000"/>
                  </a:schemeClr>
                </a:solidFill>
              </a:rPr>
              <a:t>، </a:t>
            </a:r>
            <a:r>
              <a:rPr lang="en-US" sz="2000" b="1" dirty="0">
                <a:solidFill>
                  <a:schemeClr val="accent5">
                    <a:lumMod val="50000"/>
                  </a:schemeClr>
                </a:solidFill>
              </a:rPr>
              <a:t>Apache POI </a:t>
            </a:r>
            <a:r>
              <a:rPr lang="ar-EG" sz="2000" b="1" dirty="0" err="1">
                <a:solidFill>
                  <a:schemeClr val="accent5">
                    <a:lumMod val="50000"/>
                  </a:schemeClr>
                </a:solidFill>
              </a:rPr>
              <a:t>بيساعدك</a:t>
            </a:r>
            <a:r>
              <a:rPr lang="ar-EG" sz="2000" b="1" dirty="0">
                <a:solidFill>
                  <a:schemeClr val="accent5">
                    <a:lumMod val="50000"/>
                  </a:schemeClr>
                </a:solidFill>
              </a:rPr>
              <a:t> </a:t>
            </a:r>
            <a:r>
              <a:rPr lang="ar-EG" sz="2000" b="1" dirty="0" err="1">
                <a:solidFill>
                  <a:schemeClr val="accent5">
                    <a:lumMod val="50000"/>
                  </a:schemeClr>
                </a:solidFill>
              </a:rPr>
              <a:t>في:قراءة</a:t>
            </a:r>
            <a:r>
              <a:rPr lang="ar-EG" sz="2000" b="1" dirty="0">
                <a:solidFill>
                  <a:schemeClr val="accent5">
                    <a:lumMod val="50000"/>
                  </a:schemeClr>
                </a:solidFill>
              </a:rPr>
              <a:t> وكتابة ملفات إكسل (.</a:t>
            </a:r>
            <a:r>
              <a:rPr lang="en-US" sz="2000" b="1" dirty="0" err="1">
                <a:solidFill>
                  <a:schemeClr val="accent5">
                    <a:lumMod val="50000"/>
                  </a:schemeClr>
                </a:solidFill>
              </a:rPr>
              <a:t>xls</a:t>
            </a:r>
            <a:r>
              <a:rPr lang="en-US" sz="2000" b="1" dirty="0">
                <a:solidFill>
                  <a:schemeClr val="accent5">
                    <a:lumMod val="50000"/>
                  </a:schemeClr>
                </a:solidFill>
              </a:rPr>
              <a:t> </a:t>
            </a:r>
            <a:r>
              <a:rPr lang="ar-EG" sz="2000" b="1" dirty="0">
                <a:solidFill>
                  <a:schemeClr val="accent5">
                    <a:lumMod val="50000"/>
                  </a:schemeClr>
                </a:solidFill>
              </a:rPr>
              <a:t>و .</a:t>
            </a:r>
            <a:r>
              <a:rPr lang="en-US" sz="2000" b="1" dirty="0">
                <a:solidFill>
                  <a:schemeClr val="accent5">
                    <a:lumMod val="50000"/>
                  </a:schemeClr>
                </a:solidFill>
              </a:rPr>
              <a:t>xlsx).</a:t>
            </a:r>
            <a:r>
              <a:rPr lang="ar-EG" sz="2000" b="1" dirty="0">
                <a:solidFill>
                  <a:schemeClr val="accent5">
                    <a:lumMod val="50000"/>
                  </a:schemeClr>
                </a:solidFill>
              </a:rPr>
              <a:t>استخراج البيانات من الجداول لاستخدامها في </a:t>
            </a:r>
            <a:r>
              <a:rPr lang="ar-EG" sz="2000" b="1" dirty="0" err="1">
                <a:solidFill>
                  <a:schemeClr val="accent5">
                    <a:lumMod val="50000"/>
                  </a:schemeClr>
                </a:solidFill>
              </a:rPr>
              <a:t>الاختبارات.تحديث</a:t>
            </a:r>
            <a:r>
              <a:rPr lang="ar-EG" sz="2000" b="1" dirty="0">
                <a:solidFill>
                  <a:schemeClr val="accent5">
                    <a:lumMod val="50000"/>
                  </a:schemeClr>
                </a:solidFill>
              </a:rPr>
              <a:t> ملفات إكسل تلقائيًا بنتائج </a:t>
            </a:r>
            <a:r>
              <a:rPr lang="ar-EG" sz="2000" b="1" dirty="0" err="1">
                <a:solidFill>
                  <a:schemeClr val="accent5">
                    <a:lumMod val="50000"/>
                  </a:schemeClr>
                </a:solidFill>
              </a:rPr>
              <a:t>الاختبار.لو</a:t>
            </a:r>
            <a:r>
              <a:rPr lang="ar-EG" sz="2000" b="1" dirty="0">
                <a:solidFill>
                  <a:schemeClr val="accent5">
                    <a:lumMod val="50000"/>
                  </a:schemeClr>
                </a:solidFill>
              </a:rPr>
              <a:t> </a:t>
            </a:r>
            <a:r>
              <a:rPr lang="ar-EG" sz="2000" b="1" dirty="0" err="1">
                <a:solidFill>
                  <a:schemeClr val="accent5">
                    <a:lumMod val="50000"/>
                  </a:schemeClr>
                </a:solidFill>
              </a:rPr>
              <a:t>بتستخدم</a:t>
            </a:r>
            <a:r>
              <a:rPr lang="ar-EG" sz="2000" b="1" dirty="0">
                <a:solidFill>
                  <a:schemeClr val="accent5">
                    <a:lumMod val="50000"/>
                  </a:schemeClr>
                </a:solidFill>
              </a:rPr>
              <a:t> جافا في </a:t>
            </a:r>
            <a:r>
              <a:rPr lang="ar-EG" sz="2000" b="1" dirty="0" err="1">
                <a:solidFill>
                  <a:schemeClr val="accent5">
                    <a:lumMod val="50000"/>
                  </a:schemeClr>
                </a:solidFill>
              </a:rPr>
              <a:t>أوتوميشن</a:t>
            </a:r>
            <a:r>
              <a:rPr lang="ar-EG" sz="2000" b="1" dirty="0">
                <a:solidFill>
                  <a:schemeClr val="accent5">
                    <a:lumMod val="50000"/>
                  </a:schemeClr>
                </a:solidFill>
              </a:rPr>
              <a:t> تستنج </a:t>
            </a:r>
            <a:r>
              <a:rPr lang="ar-EG" sz="2000" b="1" dirty="0" err="1">
                <a:solidFill>
                  <a:schemeClr val="accent5">
                    <a:lumMod val="50000"/>
                  </a:schemeClr>
                </a:solidFill>
              </a:rPr>
              <a:t>وبتحتاج</a:t>
            </a:r>
            <a:r>
              <a:rPr lang="ar-EG" sz="2000" b="1" dirty="0">
                <a:solidFill>
                  <a:schemeClr val="accent5">
                    <a:lumMod val="50000"/>
                  </a:schemeClr>
                </a:solidFill>
              </a:rPr>
              <a:t> تتعامل مع بيانات في ملفات إكسل، </a:t>
            </a:r>
            <a:r>
              <a:rPr lang="en-US" sz="2000" b="1" dirty="0">
                <a:solidFill>
                  <a:schemeClr val="accent5">
                    <a:lumMod val="50000"/>
                  </a:schemeClr>
                </a:solidFill>
              </a:rPr>
              <a:t>Apache POI </a:t>
            </a:r>
            <a:r>
              <a:rPr lang="ar-EG" sz="2000" b="1" dirty="0" err="1">
                <a:solidFill>
                  <a:schemeClr val="accent5">
                    <a:lumMod val="50000"/>
                  </a:schemeClr>
                </a:solidFill>
              </a:rPr>
              <a:t>هيكون</a:t>
            </a:r>
            <a:r>
              <a:rPr lang="ar-EG" sz="2000" b="1" dirty="0">
                <a:solidFill>
                  <a:schemeClr val="accent5">
                    <a:lumMod val="50000"/>
                  </a:schemeClr>
                </a:solidFill>
              </a:rPr>
              <a:t> مفيد جدًا ليك! </a:t>
            </a:r>
            <a:endParaRPr lang="en-US" sz="2000" b="1" dirty="0">
              <a:solidFill>
                <a:schemeClr val="accent5">
                  <a:lumMod val="50000"/>
                </a:schemeClr>
              </a:solidFill>
            </a:endParaRPr>
          </a:p>
        </p:txBody>
      </p:sp>
      <p:pic>
        <p:nvPicPr>
          <p:cNvPr id="3" name="Picture 4" descr="Apache POI Create and Manipulate Microsoft Office files like-Excel Export">
            <a:extLst>
              <a:ext uri="{FF2B5EF4-FFF2-40B4-BE49-F238E27FC236}">
                <a16:creationId xmlns:a16="http://schemas.microsoft.com/office/drawing/2014/main" id="{6F3748CC-2C04-E231-2012-16A6FE79C4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7817" y="648574"/>
            <a:ext cx="2668530" cy="165344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AMIT Learning">
            <a:extLst>
              <a:ext uri="{FF2B5EF4-FFF2-40B4-BE49-F238E27FC236}">
                <a16:creationId xmlns:a16="http://schemas.microsoft.com/office/drawing/2014/main" id="{1F91B456-3589-6957-F5B5-B8FF52EC43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6836" y="118862"/>
            <a:ext cx="1031208" cy="103120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73CEA73-0F37-F0E3-0809-F1A76A373F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400" y="96138"/>
            <a:ext cx="1080649" cy="993500"/>
          </a:xfrm>
          <a:prstGeom prst="rect">
            <a:avLst/>
          </a:prstGeom>
        </p:spPr>
      </p:pic>
    </p:spTree>
    <p:extLst>
      <p:ext uri="{BB962C8B-B14F-4D97-AF65-F5344CB8AC3E}">
        <p14:creationId xmlns:p14="http://schemas.microsoft.com/office/powerpoint/2010/main" val="37261884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CC2EB8-177A-EE03-4329-73436DBE32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34A7FB-3ECB-00C6-8554-2DCB4513082C}"/>
              </a:ext>
            </a:extLst>
          </p:cNvPr>
          <p:cNvSpPr>
            <a:spLocks noGrp="1"/>
          </p:cNvSpPr>
          <p:nvPr>
            <p:ph type="ctrTitle"/>
          </p:nvPr>
        </p:nvSpPr>
        <p:spPr>
          <a:xfrm>
            <a:off x="260807" y="2724345"/>
            <a:ext cx="11531928" cy="2988298"/>
          </a:xfrm>
        </p:spPr>
        <p:txBody>
          <a:bodyPr>
            <a:noAutofit/>
          </a:bodyPr>
          <a:lstStyle/>
          <a:p>
            <a:pPr algn="r" rtl="1">
              <a:lnSpc>
                <a:spcPct val="200000"/>
              </a:lnSpc>
            </a:pPr>
            <a:r>
              <a:rPr lang="en-US" sz="2000" b="1" dirty="0">
                <a:solidFill>
                  <a:schemeClr val="accent5">
                    <a:lumMod val="50000"/>
                  </a:schemeClr>
                </a:solidFill>
              </a:rPr>
              <a:t>POM (Page Object Model) </a:t>
            </a:r>
            <a:r>
              <a:rPr lang="ar-EG" sz="2000" b="1" dirty="0">
                <a:solidFill>
                  <a:schemeClr val="accent5">
                    <a:lumMod val="50000"/>
                  </a:schemeClr>
                </a:solidFill>
              </a:rPr>
              <a:t>هو تصميم برمجي في </a:t>
            </a:r>
            <a:r>
              <a:rPr lang="ar-EG" sz="2000" b="1" dirty="0" err="1">
                <a:solidFill>
                  <a:schemeClr val="accent5">
                    <a:lumMod val="50000"/>
                  </a:schemeClr>
                </a:solidFill>
              </a:rPr>
              <a:t>أوتوميشن</a:t>
            </a:r>
            <a:r>
              <a:rPr lang="ar-EG" sz="2000" b="1" dirty="0">
                <a:solidFill>
                  <a:schemeClr val="accent5">
                    <a:lumMod val="50000"/>
                  </a:schemeClr>
                </a:solidFill>
              </a:rPr>
              <a:t> تستنج باستخدام سيلينيوم، </a:t>
            </a:r>
            <a:r>
              <a:rPr lang="ar-EG" sz="2000" b="1" dirty="0" err="1">
                <a:solidFill>
                  <a:schemeClr val="accent5">
                    <a:lumMod val="50000"/>
                  </a:schemeClr>
                </a:solidFill>
              </a:rPr>
              <a:t>وبيساعد</a:t>
            </a:r>
            <a:r>
              <a:rPr lang="ar-EG" sz="2000" b="1" dirty="0">
                <a:solidFill>
                  <a:schemeClr val="accent5">
                    <a:lumMod val="50000"/>
                  </a:schemeClr>
                </a:solidFill>
              </a:rPr>
              <a:t> في تنظيم الكود وجعله أكثر قابلية لإعادة </a:t>
            </a:r>
            <a:r>
              <a:rPr lang="ar-EG" sz="2000" b="1" dirty="0" err="1">
                <a:solidFill>
                  <a:schemeClr val="accent5">
                    <a:lumMod val="50000"/>
                  </a:schemeClr>
                </a:solidFill>
              </a:rPr>
              <a:t>الاستخدام.باختصار</a:t>
            </a:r>
            <a:r>
              <a:rPr lang="ar-EG" sz="2000" b="1" dirty="0">
                <a:solidFill>
                  <a:schemeClr val="accent5">
                    <a:lumMod val="50000"/>
                  </a:schemeClr>
                </a:solidFill>
              </a:rPr>
              <a:t>، </a:t>
            </a:r>
            <a:r>
              <a:rPr lang="en-US" sz="2000" b="1" dirty="0">
                <a:solidFill>
                  <a:schemeClr val="accent5">
                    <a:lumMod val="50000"/>
                  </a:schemeClr>
                </a:solidFill>
              </a:rPr>
              <a:t>POM </a:t>
            </a:r>
            <a:r>
              <a:rPr lang="ar-EG" sz="2000" b="1" dirty="0" err="1">
                <a:solidFill>
                  <a:schemeClr val="accent5">
                    <a:lumMod val="50000"/>
                  </a:schemeClr>
                </a:solidFill>
              </a:rPr>
              <a:t>بيساعدك</a:t>
            </a:r>
            <a:r>
              <a:rPr lang="ar-EG" sz="2000" b="1" dirty="0">
                <a:solidFill>
                  <a:schemeClr val="accent5">
                    <a:lumMod val="50000"/>
                  </a:schemeClr>
                </a:solidFill>
              </a:rPr>
              <a:t> </a:t>
            </a:r>
            <a:r>
              <a:rPr lang="ar-EG" sz="2000" b="1" dirty="0" err="1">
                <a:solidFill>
                  <a:schemeClr val="accent5">
                    <a:lumMod val="50000"/>
                  </a:schemeClr>
                </a:solidFill>
              </a:rPr>
              <a:t>في:فصل</a:t>
            </a:r>
            <a:r>
              <a:rPr lang="ar-EG" sz="2000" b="1" dirty="0">
                <a:solidFill>
                  <a:schemeClr val="accent5">
                    <a:lumMod val="50000"/>
                  </a:schemeClr>
                </a:solidFill>
              </a:rPr>
              <a:t> الكود الخاص بعناصر الصفحة عن الاختبارات، وده </a:t>
            </a:r>
            <a:r>
              <a:rPr lang="ar-EG" sz="2000" b="1" dirty="0" err="1">
                <a:solidFill>
                  <a:schemeClr val="accent5">
                    <a:lumMod val="50000"/>
                  </a:schemeClr>
                </a:solidFill>
              </a:rPr>
              <a:t>بيخلي</a:t>
            </a:r>
            <a:r>
              <a:rPr lang="ar-EG" sz="2000" b="1" dirty="0">
                <a:solidFill>
                  <a:schemeClr val="accent5">
                    <a:lumMod val="50000"/>
                  </a:schemeClr>
                </a:solidFill>
              </a:rPr>
              <a:t> التعديلات </a:t>
            </a:r>
            <a:r>
              <a:rPr lang="ar-EG" sz="2000" b="1" dirty="0" err="1">
                <a:solidFill>
                  <a:schemeClr val="accent5">
                    <a:lumMod val="50000"/>
                  </a:schemeClr>
                </a:solidFill>
              </a:rPr>
              <a:t>أسهل.تقليل</a:t>
            </a:r>
            <a:r>
              <a:rPr lang="ar-EG" sz="2000" b="1" dirty="0">
                <a:solidFill>
                  <a:schemeClr val="accent5">
                    <a:lumMod val="50000"/>
                  </a:schemeClr>
                </a:solidFill>
              </a:rPr>
              <a:t> التكرار في الأكواد، لأن كل صفحة بيكون ليها كلاس مستقل يحتوي على العناصر والوظائف الخاصة </a:t>
            </a:r>
            <a:r>
              <a:rPr lang="ar-EG" sz="2000" b="1" dirty="0" err="1">
                <a:solidFill>
                  <a:schemeClr val="accent5">
                    <a:lumMod val="50000"/>
                  </a:schemeClr>
                </a:solidFill>
              </a:rPr>
              <a:t>بيها.تحسين</a:t>
            </a:r>
            <a:r>
              <a:rPr lang="ar-EG" sz="2000" b="1" dirty="0">
                <a:solidFill>
                  <a:schemeClr val="accent5">
                    <a:lumMod val="50000"/>
                  </a:schemeClr>
                </a:solidFill>
              </a:rPr>
              <a:t> صيانة الكود، فلو حصل تغيير في تصميم الموقع، </a:t>
            </a:r>
            <a:r>
              <a:rPr lang="ar-EG" sz="2000" b="1" dirty="0" err="1">
                <a:solidFill>
                  <a:schemeClr val="accent5">
                    <a:lumMod val="50000"/>
                  </a:schemeClr>
                </a:solidFill>
              </a:rPr>
              <a:t>بتعدل</a:t>
            </a:r>
            <a:r>
              <a:rPr lang="ar-EG" sz="2000" b="1" dirty="0">
                <a:solidFill>
                  <a:schemeClr val="accent5">
                    <a:lumMod val="50000"/>
                  </a:schemeClr>
                </a:solidFill>
              </a:rPr>
              <a:t> في مكان واحد بدل ما تعدل في كل </a:t>
            </a:r>
            <a:r>
              <a:rPr lang="ar-EG" sz="2000" b="1" dirty="0" err="1">
                <a:solidFill>
                  <a:schemeClr val="accent5">
                    <a:lumMod val="50000"/>
                  </a:schemeClr>
                </a:solidFill>
              </a:rPr>
              <a:t>الاختبارات.لو</a:t>
            </a:r>
            <a:r>
              <a:rPr lang="ar-EG" sz="2000" b="1" dirty="0">
                <a:solidFill>
                  <a:schemeClr val="accent5">
                    <a:lumMod val="50000"/>
                  </a:schemeClr>
                </a:solidFill>
              </a:rPr>
              <a:t> </a:t>
            </a:r>
            <a:r>
              <a:rPr lang="ar-EG" sz="2000" b="1" dirty="0" err="1">
                <a:solidFill>
                  <a:schemeClr val="accent5">
                    <a:lumMod val="50000"/>
                  </a:schemeClr>
                </a:solidFill>
              </a:rPr>
              <a:t>بتشتغل</a:t>
            </a:r>
            <a:r>
              <a:rPr lang="ar-EG" sz="2000" b="1" dirty="0">
                <a:solidFill>
                  <a:schemeClr val="accent5">
                    <a:lumMod val="50000"/>
                  </a:schemeClr>
                </a:solidFill>
              </a:rPr>
              <a:t> في </a:t>
            </a:r>
            <a:r>
              <a:rPr lang="ar-EG" sz="2000" b="1" dirty="0" err="1">
                <a:solidFill>
                  <a:schemeClr val="accent5">
                    <a:lumMod val="50000"/>
                  </a:schemeClr>
                </a:solidFill>
              </a:rPr>
              <a:t>أوتوميشن</a:t>
            </a:r>
            <a:r>
              <a:rPr lang="ar-EG" sz="2000" b="1" dirty="0">
                <a:solidFill>
                  <a:schemeClr val="accent5">
                    <a:lumMod val="50000"/>
                  </a:schemeClr>
                </a:solidFill>
              </a:rPr>
              <a:t> تستنج بسيلينيوم، </a:t>
            </a:r>
            <a:r>
              <a:rPr lang="en-US" sz="2000" b="1" dirty="0">
                <a:solidFill>
                  <a:schemeClr val="accent5">
                    <a:lumMod val="50000"/>
                  </a:schemeClr>
                </a:solidFill>
              </a:rPr>
              <a:t>POM </a:t>
            </a:r>
            <a:r>
              <a:rPr lang="ar-EG" sz="2000" b="1" dirty="0" err="1">
                <a:solidFill>
                  <a:schemeClr val="accent5">
                    <a:lumMod val="50000"/>
                  </a:schemeClr>
                </a:solidFill>
              </a:rPr>
              <a:t>هيساعدك</a:t>
            </a:r>
            <a:r>
              <a:rPr lang="ar-EG" sz="2000" b="1" dirty="0">
                <a:solidFill>
                  <a:schemeClr val="accent5">
                    <a:lumMod val="50000"/>
                  </a:schemeClr>
                </a:solidFill>
              </a:rPr>
              <a:t> تخلي الكود مرتب، منظم، وسهل الصيانة! </a:t>
            </a:r>
            <a:endParaRPr lang="en-US" sz="2000" b="1" dirty="0">
              <a:solidFill>
                <a:schemeClr val="accent5">
                  <a:lumMod val="50000"/>
                </a:schemeClr>
              </a:solidFill>
            </a:endParaRPr>
          </a:p>
        </p:txBody>
      </p:sp>
      <p:pic>
        <p:nvPicPr>
          <p:cNvPr id="4" name="Picture 6" descr="Implementing Page Object Model (POM) Design Pattern with Selenium using Java">
            <a:extLst>
              <a:ext uri="{FF2B5EF4-FFF2-40B4-BE49-F238E27FC236}">
                <a16:creationId xmlns:a16="http://schemas.microsoft.com/office/drawing/2014/main" id="{F8E4542E-4871-C128-7879-BDD9E21F0E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0289" y="708978"/>
            <a:ext cx="2919303" cy="153263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MIT Learning">
            <a:extLst>
              <a:ext uri="{FF2B5EF4-FFF2-40B4-BE49-F238E27FC236}">
                <a16:creationId xmlns:a16="http://schemas.microsoft.com/office/drawing/2014/main" id="{E5B13850-9049-219B-9407-DCD0D63898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6836" y="118862"/>
            <a:ext cx="1031208" cy="103120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9409669C-F9C9-9172-8909-85EF97F939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400" y="96138"/>
            <a:ext cx="1080649" cy="993500"/>
          </a:xfrm>
          <a:prstGeom prst="rect">
            <a:avLst/>
          </a:prstGeom>
        </p:spPr>
      </p:pic>
    </p:spTree>
    <p:extLst>
      <p:ext uri="{BB962C8B-B14F-4D97-AF65-F5344CB8AC3E}">
        <p14:creationId xmlns:p14="http://schemas.microsoft.com/office/powerpoint/2010/main" val="24231857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1DF7AB-BCA4-3B9A-8ED5-AAA895CD86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55627C-C0A8-89A9-DBA6-B47BE847319E}"/>
              </a:ext>
            </a:extLst>
          </p:cNvPr>
          <p:cNvSpPr>
            <a:spLocks noGrp="1"/>
          </p:cNvSpPr>
          <p:nvPr>
            <p:ph type="ctrTitle"/>
          </p:nvPr>
        </p:nvSpPr>
        <p:spPr>
          <a:xfrm>
            <a:off x="138259" y="2667784"/>
            <a:ext cx="11531928" cy="2582946"/>
          </a:xfrm>
        </p:spPr>
        <p:txBody>
          <a:bodyPr>
            <a:noAutofit/>
          </a:bodyPr>
          <a:lstStyle/>
          <a:p>
            <a:pPr algn="r" rtl="1">
              <a:lnSpc>
                <a:spcPct val="200000"/>
              </a:lnSpc>
            </a:pPr>
            <a:r>
              <a:rPr lang="en-US" sz="2000" b="1" dirty="0">
                <a:solidFill>
                  <a:schemeClr val="accent5">
                    <a:lumMod val="50000"/>
                  </a:schemeClr>
                </a:solidFill>
              </a:rPr>
              <a:t>Jenkins </a:t>
            </a:r>
            <a:r>
              <a:rPr lang="ar-EG" sz="2000" b="1" dirty="0">
                <a:solidFill>
                  <a:schemeClr val="accent5">
                    <a:lumMod val="50000"/>
                  </a:schemeClr>
                </a:solidFill>
              </a:rPr>
              <a:t>هو أداة تكامل مستمر (</a:t>
            </a:r>
            <a:r>
              <a:rPr lang="en-US" sz="2000" b="1" dirty="0">
                <a:solidFill>
                  <a:schemeClr val="accent5">
                    <a:lumMod val="50000"/>
                  </a:schemeClr>
                </a:solidFill>
              </a:rPr>
              <a:t>CI/CD) </a:t>
            </a:r>
            <a:r>
              <a:rPr lang="ar-EG" sz="2000" b="1" dirty="0" err="1">
                <a:solidFill>
                  <a:schemeClr val="accent5">
                    <a:lumMod val="50000"/>
                  </a:schemeClr>
                </a:solidFill>
              </a:rPr>
              <a:t>بتستخدم</a:t>
            </a:r>
            <a:r>
              <a:rPr lang="ar-EG" sz="2000" b="1" dirty="0">
                <a:solidFill>
                  <a:schemeClr val="accent5">
                    <a:lumMod val="50000"/>
                  </a:schemeClr>
                </a:solidFill>
              </a:rPr>
              <a:t> في تشغيل الاختبارات والتحديثات تلقائيًا، </a:t>
            </a:r>
            <a:r>
              <a:rPr lang="ar-EG" sz="2000" b="1" dirty="0" err="1">
                <a:solidFill>
                  <a:schemeClr val="accent5">
                    <a:lumMod val="50000"/>
                  </a:schemeClr>
                </a:solidFill>
              </a:rPr>
              <a:t>وبتساعد</a:t>
            </a:r>
            <a:r>
              <a:rPr lang="ar-EG" sz="2000" b="1" dirty="0">
                <a:solidFill>
                  <a:schemeClr val="accent5">
                    <a:lumMod val="50000"/>
                  </a:schemeClr>
                </a:solidFill>
              </a:rPr>
              <a:t> الفرق على </a:t>
            </a:r>
            <a:r>
              <a:rPr lang="ar-EG" sz="2000" b="1" dirty="0" err="1">
                <a:solidFill>
                  <a:schemeClr val="accent5">
                    <a:lumMod val="50000"/>
                  </a:schemeClr>
                </a:solidFill>
              </a:rPr>
              <a:t>الاتوميشن</a:t>
            </a:r>
            <a:r>
              <a:rPr lang="ar-EG" sz="2000" b="1" dirty="0">
                <a:solidFill>
                  <a:schemeClr val="accent5">
                    <a:lumMod val="50000"/>
                  </a:schemeClr>
                </a:solidFill>
              </a:rPr>
              <a:t> عمليات التطوير </a:t>
            </a:r>
            <a:r>
              <a:rPr lang="ar-EG" sz="2000" b="1" dirty="0" err="1">
                <a:solidFill>
                  <a:schemeClr val="accent5">
                    <a:lumMod val="50000"/>
                  </a:schemeClr>
                </a:solidFill>
              </a:rPr>
              <a:t>والاختبار.باختصار</a:t>
            </a:r>
            <a:r>
              <a:rPr lang="ar-EG" sz="2000" b="1" dirty="0">
                <a:solidFill>
                  <a:schemeClr val="accent5">
                    <a:lumMod val="50000"/>
                  </a:schemeClr>
                </a:solidFill>
              </a:rPr>
              <a:t>، </a:t>
            </a:r>
            <a:r>
              <a:rPr lang="en-US" sz="2000" b="1" dirty="0">
                <a:solidFill>
                  <a:schemeClr val="accent5">
                    <a:lumMod val="50000"/>
                  </a:schemeClr>
                </a:solidFill>
              </a:rPr>
              <a:t>Jenkins </a:t>
            </a:r>
            <a:r>
              <a:rPr lang="ar-EG" sz="2000" b="1" dirty="0" err="1">
                <a:solidFill>
                  <a:schemeClr val="accent5">
                    <a:lumMod val="50000"/>
                  </a:schemeClr>
                </a:solidFill>
              </a:rPr>
              <a:t>بيساعدك</a:t>
            </a:r>
            <a:r>
              <a:rPr lang="ar-EG" sz="2000" b="1" dirty="0">
                <a:solidFill>
                  <a:schemeClr val="accent5">
                    <a:lumMod val="50000"/>
                  </a:schemeClr>
                </a:solidFill>
              </a:rPr>
              <a:t> </a:t>
            </a:r>
            <a:r>
              <a:rPr lang="ar-EG" sz="2000" b="1" dirty="0" err="1">
                <a:solidFill>
                  <a:schemeClr val="accent5">
                    <a:lumMod val="50000"/>
                  </a:schemeClr>
                </a:solidFill>
              </a:rPr>
              <a:t>في:تشغيل</a:t>
            </a:r>
            <a:r>
              <a:rPr lang="ar-EG" sz="2000" b="1" dirty="0">
                <a:solidFill>
                  <a:schemeClr val="accent5">
                    <a:lumMod val="50000"/>
                  </a:schemeClr>
                </a:solidFill>
              </a:rPr>
              <a:t> الاختبارات تلقائيًا بعد كل تحديث </a:t>
            </a:r>
            <a:r>
              <a:rPr lang="ar-EG" sz="2000" b="1" dirty="0" err="1">
                <a:solidFill>
                  <a:schemeClr val="accent5">
                    <a:lumMod val="50000"/>
                  </a:schemeClr>
                </a:solidFill>
              </a:rPr>
              <a:t>للكود.تكامل</a:t>
            </a:r>
            <a:r>
              <a:rPr lang="ar-EG" sz="2000" b="1" dirty="0">
                <a:solidFill>
                  <a:schemeClr val="accent5">
                    <a:lumMod val="50000"/>
                  </a:schemeClr>
                </a:solidFill>
              </a:rPr>
              <a:t> سهل مع أدوات الاختبار زي </a:t>
            </a:r>
            <a:r>
              <a:rPr lang="en-US" sz="2000" b="1" dirty="0">
                <a:solidFill>
                  <a:schemeClr val="accent5">
                    <a:lumMod val="50000"/>
                  </a:schemeClr>
                </a:solidFill>
              </a:rPr>
              <a:t>Selenium، TestNG، </a:t>
            </a:r>
            <a:r>
              <a:rPr lang="ar-EG" sz="2000" b="1" dirty="0">
                <a:solidFill>
                  <a:schemeClr val="accent5">
                    <a:lumMod val="50000"/>
                  </a:schemeClr>
                </a:solidFill>
              </a:rPr>
              <a:t>و</a:t>
            </a:r>
            <a:r>
              <a:rPr lang="en-US" sz="2000" b="1" dirty="0">
                <a:solidFill>
                  <a:schemeClr val="accent5">
                    <a:lumMod val="50000"/>
                  </a:schemeClr>
                </a:solidFill>
              </a:rPr>
              <a:t>Cucumber.</a:t>
            </a:r>
            <a:r>
              <a:rPr lang="ar-EG" sz="2000" b="1" dirty="0">
                <a:solidFill>
                  <a:schemeClr val="accent5">
                    <a:lumMod val="50000"/>
                  </a:schemeClr>
                </a:solidFill>
              </a:rPr>
              <a:t>إصدار تقارير تلقائية لمتابعة حالة </a:t>
            </a:r>
            <a:r>
              <a:rPr lang="ar-EG" sz="2000" b="1" dirty="0" err="1">
                <a:solidFill>
                  <a:schemeClr val="accent5">
                    <a:lumMod val="50000"/>
                  </a:schemeClr>
                </a:solidFill>
              </a:rPr>
              <a:t>الاختبارات.نشر</a:t>
            </a:r>
            <a:r>
              <a:rPr lang="ar-EG" sz="2000" b="1" dirty="0">
                <a:solidFill>
                  <a:schemeClr val="accent5">
                    <a:lumMod val="50000"/>
                  </a:schemeClr>
                </a:solidFill>
              </a:rPr>
              <a:t> التحديثات تلقائيًا على البيئات </a:t>
            </a:r>
            <a:r>
              <a:rPr lang="ar-EG" sz="2000" b="1" dirty="0" err="1">
                <a:solidFill>
                  <a:schemeClr val="accent5">
                    <a:lumMod val="50000"/>
                  </a:schemeClr>
                </a:solidFill>
              </a:rPr>
              <a:t>المختلفة.لو</a:t>
            </a:r>
            <a:r>
              <a:rPr lang="ar-EG" sz="2000" b="1" dirty="0">
                <a:solidFill>
                  <a:schemeClr val="accent5">
                    <a:lumMod val="50000"/>
                  </a:schemeClr>
                </a:solidFill>
              </a:rPr>
              <a:t> </a:t>
            </a:r>
            <a:r>
              <a:rPr lang="ar-EG" sz="2000" b="1" dirty="0" err="1">
                <a:solidFill>
                  <a:schemeClr val="accent5">
                    <a:lumMod val="50000"/>
                  </a:schemeClr>
                </a:solidFill>
              </a:rPr>
              <a:t>بتشتغل</a:t>
            </a:r>
            <a:r>
              <a:rPr lang="ar-EG" sz="2000" b="1" dirty="0">
                <a:solidFill>
                  <a:schemeClr val="accent5">
                    <a:lumMod val="50000"/>
                  </a:schemeClr>
                </a:solidFill>
              </a:rPr>
              <a:t> في </a:t>
            </a:r>
            <a:r>
              <a:rPr lang="ar-EG" sz="2000" b="1" dirty="0" err="1">
                <a:solidFill>
                  <a:schemeClr val="accent5">
                    <a:lumMod val="50000"/>
                  </a:schemeClr>
                </a:solidFill>
              </a:rPr>
              <a:t>أوتوميشن</a:t>
            </a:r>
            <a:r>
              <a:rPr lang="ar-EG" sz="2000" b="1" dirty="0">
                <a:solidFill>
                  <a:schemeClr val="accent5">
                    <a:lumMod val="50000"/>
                  </a:schemeClr>
                </a:solidFill>
              </a:rPr>
              <a:t> تستنج، </a:t>
            </a:r>
            <a:r>
              <a:rPr lang="en-US" sz="2000" b="1" dirty="0">
                <a:solidFill>
                  <a:schemeClr val="accent5">
                    <a:lumMod val="50000"/>
                  </a:schemeClr>
                </a:solidFill>
              </a:rPr>
              <a:t>Jenkins </a:t>
            </a:r>
            <a:r>
              <a:rPr lang="ar-EG" sz="2000" b="1" dirty="0" err="1">
                <a:solidFill>
                  <a:schemeClr val="accent5">
                    <a:lumMod val="50000"/>
                  </a:schemeClr>
                </a:solidFill>
              </a:rPr>
              <a:t>هيوفر</a:t>
            </a:r>
            <a:r>
              <a:rPr lang="ar-EG" sz="2000" b="1" dirty="0">
                <a:solidFill>
                  <a:schemeClr val="accent5">
                    <a:lumMod val="50000"/>
                  </a:schemeClr>
                </a:solidFill>
              </a:rPr>
              <a:t> عليك وقت ومجهود في تشغيل الاختبارات وإدارة المشاريع! </a:t>
            </a:r>
            <a:r>
              <a:rPr lang="en-US" sz="2000" b="1" dirty="0">
                <a:solidFill>
                  <a:schemeClr val="accent5">
                    <a:lumMod val="50000"/>
                  </a:schemeClr>
                </a:solidFill>
              </a:rPr>
              <a:t>🚀</a:t>
            </a:r>
          </a:p>
        </p:txBody>
      </p:sp>
      <p:pic>
        <p:nvPicPr>
          <p:cNvPr id="4" name="Picture 14" descr="Importance of Jenkins —. In this blog we know about that : — | by Shubhangi  Thakur | Medium">
            <a:extLst>
              <a:ext uri="{FF2B5EF4-FFF2-40B4-BE49-F238E27FC236}">
                <a16:creationId xmlns:a16="http://schemas.microsoft.com/office/drawing/2014/main" id="{3AEF550F-479C-9800-94D2-71CE1DC9C3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9368" y="613541"/>
            <a:ext cx="2214500" cy="22145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MIT Learning">
            <a:extLst>
              <a:ext uri="{FF2B5EF4-FFF2-40B4-BE49-F238E27FC236}">
                <a16:creationId xmlns:a16="http://schemas.microsoft.com/office/drawing/2014/main" id="{A2ABD9AE-F4E3-CB6E-155F-E057B1F493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6836" y="118862"/>
            <a:ext cx="1031208" cy="103120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94610EF-DA20-816F-F45A-F90F4960E6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400" y="96138"/>
            <a:ext cx="1080649" cy="993500"/>
          </a:xfrm>
          <a:prstGeom prst="rect">
            <a:avLst/>
          </a:prstGeom>
        </p:spPr>
      </p:pic>
    </p:spTree>
    <p:extLst>
      <p:ext uri="{BB962C8B-B14F-4D97-AF65-F5344CB8AC3E}">
        <p14:creationId xmlns:p14="http://schemas.microsoft.com/office/powerpoint/2010/main" val="40557955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88A2F6-8465-07F0-C71F-7F4E8B945A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E45605-1A5A-01F7-E63D-21D6AE38FBB2}"/>
              </a:ext>
            </a:extLst>
          </p:cNvPr>
          <p:cNvSpPr>
            <a:spLocks noGrp="1"/>
          </p:cNvSpPr>
          <p:nvPr>
            <p:ph type="ctrTitle"/>
          </p:nvPr>
        </p:nvSpPr>
        <p:spPr>
          <a:xfrm>
            <a:off x="138259" y="2667784"/>
            <a:ext cx="11531928" cy="2582946"/>
          </a:xfrm>
        </p:spPr>
        <p:txBody>
          <a:bodyPr>
            <a:noAutofit/>
          </a:bodyPr>
          <a:lstStyle/>
          <a:p>
            <a:pPr algn="r" rtl="1">
              <a:lnSpc>
                <a:spcPct val="200000"/>
              </a:lnSpc>
            </a:pPr>
            <a:r>
              <a:rPr lang="en-US" sz="2000" b="1" dirty="0">
                <a:solidFill>
                  <a:schemeClr val="accent5">
                    <a:lumMod val="50000"/>
                  </a:schemeClr>
                </a:solidFill>
              </a:rPr>
              <a:t>JMeter </a:t>
            </a:r>
            <a:r>
              <a:rPr lang="ar-EG" sz="2000" b="1" dirty="0">
                <a:solidFill>
                  <a:schemeClr val="accent5">
                    <a:lumMod val="50000"/>
                  </a:schemeClr>
                </a:solidFill>
              </a:rPr>
              <a:t>هو أداة لاختبار الأداء (</a:t>
            </a:r>
            <a:r>
              <a:rPr lang="en-US" sz="2000" b="1" dirty="0">
                <a:solidFill>
                  <a:schemeClr val="accent5">
                    <a:lumMod val="50000"/>
                  </a:schemeClr>
                </a:solidFill>
              </a:rPr>
              <a:t>Performance Testing)، </a:t>
            </a:r>
            <a:r>
              <a:rPr lang="ar-EG" sz="2000" b="1" dirty="0" err="1">
                <a:solidFill>
                  <a:schemeClr val="accent5">
                    <a:lumMod val="50000"/>
                  </a:schemeClr>
                </a:solidFill>
              </a:rPr>
              <a:t>وبيستخدم</a:t>
            </a:r>
            <a:r>
              <a:rPr lang="ar-EG" sz="2000" b="1" dirty="0">
                <a:solidFill>
                  <a:schemeClr val="accent5">
                    <a:lumMod val="50000"/>
                  </a:schemeClr>
                </a:solidFill>
              </a:rPr>
              <a:t> لقياس سرعة، استقرار، وكفاءة التطبيقات تحت </a:t>
            </a:r>
            <a:r>
              <a:rPr lang="ar-EG" sz="2000" b="1" dirty="0" err="1">
                <a:solidFill>
                  <a:schemeClr val="accent5">
                    <a:lumMod val="50000"/>
                  </a:schemeClr>
                </a:solidFill>
              </a:rPr>
              <a:t>الضغط.باختصار</a:t>
            </a:r>
            <a:r>
              <a:rPr lang="ar-EG" sz="2000" b="1" dirty="0">
                <a:solidFill>
                  <a:schemeClr val="accent5">
                    <a:lumMod val="50000"/>
                  </a:schemeClr>
                </a:solidFill>
              </a:rPr>
              <a:t>، </a:t>
            </a:r>
            <a:r>
              <a:rPr lang="en-US" sz="2000" b="1" dirty="0">
                <a:solidFill>
                  <a:schemeClr val="accent5">
                    <a:lumMod val="50000"/>
                  </a:schemeClr>
                </a:solidFill>
              </a:rPr>
              <a:t>JMeter </a:t>
            </a:r>
            <a:r>
              <a:rPr lang="ar-EG" sz="2000" b="1" dirty="0" err="1">
                <a:solidFill>
                  <a:schemeClr val="accent5">
                    <a:lumMod val="50000"/>
                  </a:schemeClr>
                </a:solidFill>
              </a:rPr>
              <a:t>بيساعدك</a:t>
            </a:r>
            <a:r>
              <a:rPr lang="ar-EG" sz="2000" b="1" dirty="0">
                <a:solidFill>
                  <a:schemeClr val="accent5">
                    <a:lumMod val="50000"/>
                  </a:schemeClr>
                </a:solidFill>
              </a:rPr>
              <a:t> </a:t>
            </a:r>
            <a:r>
              <a:rPr lang="ar-EG" sz="2000" b="1" dirty="0" err="1">
                <a:solidFill>
                  <a:schemeClr val="accent5">
                    <a:lumMod val="50000"/>
                  </a:schemeClr>
                </a:solidFill>
              </a:rPr>
              <a:t>في:اختبار</a:t>
            </a:r>
            <a:r>
              <a:rPr lang="ar-EG" sz="2000" b="1" dirty="0">
                <a:solidFill>
                  <a:schemeClr val="accent5">
                    <a:lumMod val="50000"/>
                  </a:schemeClr>
                </a:solidFill>
              </a:rPr>
              <a:t> تحمل الأنظمة عن طريق محاكاة عدد كبير من </a:t>
            </a:r>
            <a:r>
              <a:rPr lang="ar-EG" sz="2000" b="1" dirty="0" err="1">
                <a:solidFill>
                  <a:schemeClr val="accent5">
                    <a:lumMod val="50000"/>
                  </a:schemeClr>
                </a:solidFill>
              </a:rPr>
              <a:t>المستخدمين.قياس</a:t>
            </a:r>
            <a:r>
              <a:rPr lang="ar-EG" sz="2000" b="1" dirty="0">
                <a:solidFill>
                  <a:schemeClr val="accent5">
                    <a:lumMod val="50000"/>
                  </a:schemeClr>
                </a:solidFill>
              </a:rPr>
              <a:t> أداء الـ </a:t>
            </a:r>
            <a:r>
              <a:rPr lang="en-US" sz="2000" b="1" dirty="0">
                <a:solidFill>
                  <a:schemeClr val="accent5">
                    <a:lumMod val="50000"/>
                  </a:schemeClr>
                </a:solidFill>
              </a:rPr>
              <a:t>API، </a:t>
            </a:r>
            <a:r>
              <a:rPr lang="ar-EG" sz="2000" b="1" dirty="0">
                <a:solidFill>
                  <a:schemeClr val="accent5">
                    <a:lumMod val="50000"/>
                  </a:schemeClr>
                </a:solidFill>
              </a:rPr>
              <a:t>المواقع، وقواعد </a:t>
            </a:r>
            <a:r>
              <a:rPr lang="ar-EG" sz="2000" b="1" dirty="0" err="1">
                <a:solidFill>
                  <a:schemeClr val="accent5">
                    <a:lumMod val="50000"/>
                  </a:schemeClr>
                </a:solidFill>
              </a:rPr>
              <a:t>البيانات.تحليل</a:t>
            </a:r>
            <a:r>
              <a:rPr lang="ar-EG" sz="2000" b="1" dirty="0">
                <a:solidFill>
                  <a:schemeClr val="accent5">
                    <a:lumMod val="50000"/>
                  </a:schemeClr>
                </a:solidFill>
              </a:rPr>
              <a:t> النتائج بتقارير تفصيلية عن الاستجابة </a:t>
            </a:r>
            <a:r>
              <a:rPr lang="ar-EG" sz="2000" b="1" dirty="0" err="1">
                <a:solidFill>
                  <a:schemeClr val="accent5">
                    <a:lumMod val="50000"/>
                  </a:schemeClr>
                </a:solidFill>
              </a:rPr>
              <a:t>والتحميل.تشغيل</a:t>
            </a:r>
            <a:r>
              <a:rPr lang="ar-EG" sz="2000" b="1" dirty="0">
                <a:solidFill>
                  <a:schemeClr val="accent5">
                    <a:lumMod val="50000"/>
                  </a:schemeClr>
                </a:solidFill>
              </a:rPr>
              <a:t> الاختبارات تلقائيًا ودمجها مع </a:t>
            </a:r>
            <a:r>
              <a:rPr lang="en-US" sz="2000" b="1" dirty="0">
                <a:solidFill>
                  <a:schemeClr val="accent5">
                    <a:lumMod val="50000"/>
                  </a:schemeClr>
                </a:solidFill>
              </a:rPr>
              <a:t>CI/CD.</a:t>
            </a:r>
            <a:r>
              <a:rPr lang="ar-EG" sz="2000" b="1" dirty="0">
                <a:solidFill>
                  <a:schemeClr val="accent5">
                    <a:lumMod val="50000"/>
                  </a:schemeClr>
                </a:solidFill>
              </a:rPr>
              <a:t>لو </a:t>
            </a:r>
            <a:r>
              <a:rPr lang="ar-EG" sz="2000" b="1" dirty="0" err="1">
                <a:solidFill>
                  <a:schemeClr val="accent5">
                    <a:lumMod val="50000"/>
                  </a:schemeClr>
                </a:solidFill>
              </a:rPr>
              <a:t>بتشتغل</a:t>
            </a:r>
            <a:r>
              <a:rPr lang="ar-EG" sz="2000" b="1" dirty="0">
                <a:solidFill>
                  <a:schemeClr val="accent5">
                    <a:lumMod val="50000"/>
                  </a:schemeClr>
                </a:solidFill>
              </a:rPr>
              <a:t> في </a:t>
            </a:r>
            <a:r>
              <a:rPr lang="en-US" sz="2000" b="1" dirty="0">
                <a:solidFill>
                  <a:schemeClr val="accent5">
                    <a:lumMod val="50000"/>
                  </a:schemeClr>
                </a:solidFill>
              </a:rPr>
              <a:t>Performance Testing، JMeter </a:t>
            </a:r>
            <a:r>
              <a:rPr lang="ar-EG" sz="2000" b="1" dirty="0">
                <a:solidFill>
                  <a:schemeClr val="accent5">
                    <a:lumMod val="50000"/>
                  </a:schemeClr>
                </a:solidFill>
              </a:rPr>
              <a:t>هو واحد من أقوى الأدوات اللي لازم تستخدمها! </a:t>
            </a:r>
            <a:endParaRPr lang="en-US" sz="2000" b="1" dirty="0">
              <a:solidFill>
                <a:schemeClr val="accent5">
                  <a:lumMod val="50000"/>
                </a:schemeClr>
              </a:solidFill>
            </a:endParaRPr>
          </a:p>
        </p:txBody>
      </p:sp>
      <p:pic>
        <p:nvPicPr>
          <p:cNvPr id="4" name="Picture 2" descr="JMeter Tutorial For Beginners - OctoPerf">
            <a:extLst>
              <a:ext uri="{FF2B5EF4-FFF2-40B4-BE49-F238E27FC236}">
                <a16:creationId xmlns:a16="http://schemas.microsoft.com/office/drawing/2014/main" id="{1F22F357-0ED7-56D1-626A-8F678C09BD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1661" y="738248"/>
            <a:ext cx="3476088" cy="173804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MIT Learning">
            <a:extLst>
              <a:ext uri="{FF2B5EF4-FFF2-40B4-BE49-F238E27FC236}">
                <a16:creationId xmlns:a16="http://schemas.microsoft.com/office/drawing/2014/main" id="{6B09981B-C95D-D7DF-5E68-9B9554225F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6836" y="118862"/>
            <a:ext cx="1031208" cy="103120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3CA6DD7-E944-9BF9-9267-1CAFA0966D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400" y="96138"/>
            <a:ext cx="1080649" cy="993500"/>
          </a:xfrm>
          <a:prstGeom prst="rect">
            <a:avLst/>
          </a:prstGeom>
        </p:spPr>
      </p:pic>
    </p:spTree>
    <p:extLst>
      <p:ext uri="{BB962C8B-B14F-4D97-AF65-F5344CB8AC3E}">
        <p14:creationId xmlns:p14="http://schemas.microsoft.com/office/powerpoint/2010/main" val="21856749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0699C-DBA8-0189-39E7-4C477DB61111}"/>
              </a:ext>
            </a:extLst>
          </p:cNvPr>
          <p:cNvSpPr>
            <a:spLocks noGrp="1"/>
          </p:cNvSpPr>
          <p:nvPr>
            <p:ph type="ctrTitle"/>
          </p:nvPr>
        </p:nvSpPr>
        <p:spPr>
          <a:xfrm>
            <a:off x="1212915" y="263949"/>
            <a:ext cx="9144000" cy="1068421"/>
          </a:xfrm>
        </p:spPr>
        <p:txBody>
          <a:bodyPr>
            <a:normAutofit fontScale="90000"/>
          </a:bodyPr>
          <a:lstStyle/>
          <a:p>
            <a:r>
              <a:rPr lang="en-US" sz="7200" b="1" dirty="0">
                <a:solidFill>
                  <a:schemeClr val="accent5">
                    <a:lumMod val="50000"/>
                  </a:schemeClr>
                </a:solidFill>
              </a:rPr>
              <a:t>Tasks Before Automation</a:t>
            </a:r>
          </a:p>
        </p:txBody>
      </p:sp>
      <p:sp>
        <p:nvSpPr>
          <p:cNvPr id="4" name="Title 1">
            <a:extLst>
              <a:ext uri="{FF2B5EF4-FFF2-40B4-BE49-F238E27FC236}">
                <a16:creationId xmlns:a16="http://schemas.microsoft.com/office/drawing/2014/main" id="{7391D5D4-3473-2CD0-D44D-F3FB718DB416}"/>
              </a:ext>
            </a:extLst>
          </p:cNvPr>
          <p:cNvSpPr txBox="1">
            <a:spLocks/>
          </p:cNvSpPr>
          <p:nvPr/>
        </p:nvSpPr>
        <p:spPr>
          <a:xfrm>
            <a:off x="1091938" y="1153260"/>
            <a:ext cx="9144000" cy="5332381"/>
          </a:xfrm>
          <a:prstGeom prst="rect">
            <a:avLst/>
          </a:prstGeom>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en-US" sz="4000" dirty="0">
                <a:solidFill>
                  <a:schemeClr val="accent5">
                    <a:lumMod val="50000"/>
                  </a:schemeClr>
                </a:solidFill>
              </a:rPr>
              <a:t>1-Test cases on </a:t>
            </a:r>
            <a:r>
              <a:rPr lang="en-US" sz="4000" b="1" dirty="0">
                <a:solidFill>
                  <a:schemeClr val="accent5">
                    <a:lumMod val="50000"/>
                  </a:schemeClr>
                </a:solidFill>
                <a:highlight>
                  <a:srgbClr val="00FFFF"/>
                </a:highlight>
              </a:rPr>
              <a:t>excel</a:t>
            </a:r>
            <a:r>
              <a:rPr lang="en-US" sz="4000" dirty="0">
                <a:solidFill>
                  <a:schemeClr val="accent5">
                    <a:lumMod val="50000"/>
                  </a:schemeClr>
                </a:solidFill>
              </a:rPr>
              <a:t>.</a:t>
            </a:r>
          </a:p>
          <a:p>
            <a:pPr algn="l">
              <a:lnSpc>
                <a:spcPct val="150000"/>
              </a:lnSpc>
            </a:pPr>
            <a:r>
              <a:rPr lang="en-US" sz="4000" dirty="0">
                <a:solidFill>
                  <a:schemeClr val="accent5">
                    <a:lumMod val="50000"/>
                  </a:schemeClr>
                </a:solidFill>
              </a:rPr>
              <a:t>2-Test cases on </a:t>
            </a:r>
            <a:r>
              <a:rPr lang="en-US" sz="4000" b="1" dirty="0" err="1">
                <a:solidFill>
                  <a:schemeClr val="accent5">
                    <a:lumMod val="50000"/>
                  </a:schemeClr>
                </a:solidFill>
                <a:highlight>
                  <a:srgbClr val="00FFFF"/>
                </a:highlight>
              </a:rPr>
              <a:t>jira</a:t>
            </a:r>
            <a:r>
              <a:rPr lang="en-US" sz="4000" dirty="0">
                <a:solidFill>
                  <a:schemeClr val="accent5">
                    <a:lumMod val="50000"/>
                  </a:schemeClr>
                </a:solidFill>
              </a:rPr>
              <a:t>.</a:t>
            </a:r>
          </a:p>
          <a:p>
            <a:pPr algn="l">
              <a:lnSpc>
                <a:spcPct val="150000"/>
              </a:lnSpc>
            </a:pPr>
            <a:r>
              <a:rPr lang="en-US" sz="4000" dirty="0">
                <a:solidFill>
                  <a:schemeClr val="accent5">
                    <a:lumMod val="50000"/>
                  </a:schemeClr>
                </a:solidFill>
              </a:rPr>
              <a:t>3-Api Testing on </a:t>
            </a:r>
            <a:r>
              <a:rPr lang="en-US" sz="4000" b="1" dirty="0">
                <a:solidFill>
                  <a:schemeClr val="accent5">
                    <a:lumMod val="50000"/>
                  </a:schemeClr>
                </a:solidFill>
                <a:highlight>
                  <a:srgbClr val="00FFFF"/>
                </a:highlight>
              </a:rPr>
              <a:t>postman</a:t>
            </a:r>
            <a:r>
              <a:rPr lang="en-US" sz="4000" dirty="0">
                <a:solidFill>
                  <a:schemeClr val="accent5">
                    <a:lumMod val="50000"/>
                  </a:schemeClr>
                </a:solidFill>
              </a:rPr>
              <a:t>.</a:t>
            </a:r>
          </a:p>
          <a:p>
            <a:pPr algn="l">
              <a:lnSpc>
                <a:spcPct val="150000"/>
              </a:lnSpc>
            </a:pPr>
            <a:r>
              <a:rPr lang="en-US" sz="4000" dirty="0">
                <a:solidFill>
                  <a:schemeClr val="accent5">
                    <a:lumMod val="50000"/>
                  </a:schemeClr>
                </a:solidFill>
              </a:rPr>
              <a:t>4-Api collection runner on </a:t>
            </a:r>
            <a:r>
              <a:rPr lang="en-US" sz="4000" b="1" dirty="0">
                <a:solidFill>
                  <a:schemeClr val="accent5">
                    <a:lumMod val="50000"/>
                  </a:schemeClr>
                </a:solidFill>
                <a:highlight>
                  <a:srgbClr val="00FFFF"/>
                </a:highlight>
              </a:rPr>
              <a:t>Newman</a:t>
            </a:r>
            <a:r>
              <a:rPr lang="en-US" sz="4000" dirty="0">
                <a:solidFill>
                  <a:schemeClr val="accent5">
                    <a:lumMod val="50000"/>
                  </a:schemeClr>
                </a:solidFill>
              </a:rPr>
              <a:t>.</a:t>
            </a:r>
          </a:p>
          <a:p>
            <a:pPr algn="l">
              <a:lnSpc>
                <a:spcPct val="150000"/>
              </a:lnSpc>
            </a:pPr>
            <a:r>
              <a:rPr lang="en-US" sz="4000" dirty="0">
                <a:solidFill>
                  <a:schemeClr val="accent5">
                    <a:lumMod val="50000"/>
                  </a:schemeClr>
                </a:solidFill>
              </a:rPr>
              <a:t>5-Load test on </a:t>
            </a:r>
            <a:r>
              <a:rPr lang="en-US" sz="4000" b="1" dirty="0" err="1">
                <a:solidFill>
                  <a:schemeClr val="accent5">
                    <a:lumMod val="50000"/>
                  </a:schemeClr>
                </a:solidFill>
                <a:highlight>
                  <a:srgbClr val="00FFFF"/>
                </a:highlight>
              </a:rPr>
              <a:t>Jmeter</a:t>
            </a:r>
            <a:r>
              <a:rPr lang="en-US" sz="4000" dirty="0">
                <a:solidFill>
                  <a:schemeClr val="accent5">
                    <a:lumMod val="50000"/>
                  </a:schemeClr>
                </a:solidFill>
              </a:rPr>
              <a:t>.</a:t>
            </a:r>
          </a:p>
          <a:p>
            <a:pPr algn="l">
              <a:lnSpc>
                <a:spcPct val="150000"/>
              </a:lnSpc>
            </a:pPr>
            <a:r>
              <a:rPr lang="en-US" sz="4000" dirty="0">
                <a:solidFill>
                  <a:schemeClr val="accent5">
                    <a:lumMod val="50000"/>
                  </a:schemeClr>
                </a:solidFill>
              </a:rPr>
              <a:t>6-Db test on </a:t>
            </a:r>
            <a:r>
              <a:rPr lang="en-US" sz="4000" b="1" dirty="0" err="1">
                <a:solidFill>
                  <a:schemeClr val="accent5">
                    <a:lumMod val="50000"/>
                  </a:schemeClr>
                </a:solidFill>
                <a:highlight>
                  <a:srgbClr val="00FFFF"/>
                </a:highlight>
              </a:rPr>
              <a:t>db</a:t>
            </a:r>
            <a:r>
              <a:rPr lang="en-US" sz="4000" b="1" dirty="0">
                <a:solidFill>
                  <a:schemeClr val="accent5">
                    <a:lumMod val="50000"/>
                  </a:schemeClr>
                </a:solidFill>
                <a:highlight>
                  <a:srgbClr val="00FFFF"/>
                </a:highlight>
              </a:rPr>
              <a:t>-fiddle</a:t>
            </a:r>
            <a:r>
              <a:rPr lang="en-US" sz="4000" dirty="0">
                <a:solidFill>
                  <a:schemeClr val="accent5">
                    <a:lumMod val="50000"/>
                  </a:schemeClr>
                </a:solidFill>
              </a:rPr>
              <a:t>.</a:t>
            </a:r>
          </a:p>
        </p:txBody>
      </p:sp>
    </p:spTree>
    <p:extLst>
      <p:ext uri="{BB962C8B-B14F-4D97-AF65-F5344CB8AC3E}">
        <p14:creationId xmlns:p14="http://schemas.microsoft.com/office/powerpoint/2010/main" val="17517896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0F818-8A68-40C1-4ABB-0FF67D1E6B3A}"/>
              </a:ext>
            </a:extLst>
          </p:cNvPr>
          <p:cNvSpPr>
            <a:spLocks noGrp="1"/>
          </p:cNvSpPr>
          <p:nvPr>
            <p:ph type="title"/>
          </p:nvPr>
        </p:nvSpPr>
        <p:spPr>
          <a:xfrm>
            <a:off x="432846" y="327417"/>
            <a:ext cx="10515600" cy="1325563"/>
          </a:xfrm>
        </p:spPr>
        <p:txBody>
          <a:bodyPr>
            <a:normAutofit/>
          </a:bodyPr>
          <a:lstStyle/>
          <a:p>
            <a:pPr algn="ctr"/>
            <a:r>
              <a:rPr lang="en-US" sz="8800" b="1" dirty="0">
                <a:solidFill>
                  <a:schemeClr val="accent5">
                    <a:lumMod val="50000"/>
                  </a:schemeClr>
                </a:solidFill>
              </a:rPr>
              <a:t>1-Test cases on excel.</a:t>
            </a:r>
          </a:p>
        </p:txBody>
      </p:sp>
      <p:pic>
        <p:nvPicPr>
          <p:cNvPr id="1028" name="Picture 4">
            <a:extLst>
              <a:ext uri="{FF2B5EF4-FFF2-40B4-BE49-F238E27FC236}">
                <a16:creationId xmlns:a16="http://schemas.microsoft.com/office/drawing/2014/main" id="{5742664B-D8C4-2720-9EA4-0D15F92CA2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8342" y="2833835"/>
            <a:ext cx="3619851" cy="341613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50AB5DB-4737-A5CB-AED6-1D23E82C0A57}"/>
              </a:ext>
            </a:extLst>
          </p:cNvPr>
          <p:cNvSpPr txBox="1"/>
          <p:nvPr/>
        </p:nvSpPr>
        <p:spPr>
          <a:xfrm>
            <a:off x="122548" y="1910505"/>
            <a:ext cx="11745798" cy="338554"/>
          </a:xfrm>
          <a:prstGeom prst="rect">
            <a:avLst/>
          </a:prstGeom>
          <a:noFill/>
        </p:spPr>
        <p:txBody>
          <a:bodyPr wrap="square">
            <a:spAutoFit/>
          </a:bodyPr>
          <a:lstStyle/>
          <a:p>
            <a:r>
              <a:rPr lang="en-US" sz="1600" dirty="0"/>
              <a:t>https://docs.google.com/spreadsheets/d/1pbLr23ZDOhZkI16EBRm9rXIMQGBzgEsUIZzap7kiMDY/edit?gid=1197358701#gid=1197358701</a:t>
            </a:r>
          </a:p>
        </p:txBody>
      </p:sp>
    </p:spTree>
    <p:extLst>
      <p:ext uri="{BB962C8B-B14F-4D97-AF65-F5344CB8AC3E}">
        <p14:creationId xmlns:p14="http://schemas.microsoft.com/office/powerpoint/2010/main" val="31174965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9B0CDE-F362-40DE-4A4A-E53B32255E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7A1F1B-FBD8-A8F8-54CF-72DF52F55DF2}"/>
              </a:ext>
            </a:extLst>
          </p:cNvPr>
          <p:cNvSpPr>
            <a:spLocks noGrp="1"/>
          </p:cNvSpPr>
          <p:nvPr>
            <p:ph type="title"/>
          </p:nvPr>
        </p:nvSpPr>
        <p:spPr>
          <a:xfrm>
            <a:off x="461126" y="355697"/>
            <a:ext cx="10515600" cy="1325563"/>
          </a:xfrm>
        </p:spPr>
        <p:txBody>
          <a:bodyPr>
            <a:normAutofit/>
          </a:bodyPr>
          <a:lstStyle/>
          <a:p>
            <a:pPr algn="ctr"/>
            <a:r>
              <a:rPr lang="en-US" sz="8800" b="1" dirty="0">
                <a:solidFill>
                  <a:schemeClr val="accent5">
                    <a:lumMod val="50000"/>
                  </a:schemeClr>
                </a:solidFill>
              </a:rPr>
              <a:t>2-Test cases on </a:t>
            </a:r>
            <a:r>
              <a:rPr lang="en-US" sz="8800" b="1" dirty="0" err="1">
                <a:solidFill>
                  <a:schemeClr val="accent5">
                    <a:lumMod val="50000"/>
                  </a:schemeClr>
                </a:solidFill>
              </a:rPr>
              <a:t>jira</a:t>
            </a:r>
            <a:r>
              <a:rPr lang="en-US" sz="8800" b="1" dirty="0">
                <a:solidFill>
                  <a:schemeClr val="accent5">
                    <a:lumMod val="50000"/>
                  </a:schemeClr>
                </a:solidFill>
              </a:rPr>
              <a:t>.</a:t>
            </a:r>
          </a:p>
        </p:txBody>
      </p:sp>
      <p:pic>
        <p:nvPicPr>
          <p:cNvPr id="2050" name="Picture 2" descr="Jira (software) - Wikipedia">
            <a:extLst>
              <a:ext uri="{FF2B5EF4-FFF2-40B4-BE49-F238E27FC236}">
                <a16:creationId xmlns:a16="http://schemas.microsoft.com/office/drawing/2014/main" id="{513F83C8-7E46-2907-052F-7610245E78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926" y="1927734"/>
            <a:ext cx="7620000" cy="32099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2FDAF1F-CB4B-9D36-6F58-797E51AA4730}"/>
              </a:ext>
            </a:extLst>
          </p:cNvPr>
          <p:cNvSpPr txBox="1"/>
          <p:nvPr/>
        </p:nvSpPr>
        <p:spPr>
          <a:xfrm>
            <a:off x="3434498" y="5716513"/>
            <a:ext cx="6094428" cy="461665"/>
          </a:xfrm>
          <a:prstGeom prst="rect">
            <a:avLst/>
          </a:prstGeom>
          <a:noFill/>
        </p:spPr>
        <p:txBody>
          <a:bodyPr wrap="square">
            <a:spAutoFit/>
          </a:bodyPr>
          <a:lstStyle/>
          <a:p>
            <a:r>
              <a:rPr lang="en-US" sz="2400" b="1" dirty="0"/>
              <a:t>project management</a:t>
            </a:r>
            <a:r>
              <a:rPr lang="en-US" sz="2400" dirty="0"/>
              <a:t> and </a:t>
            </a:r>
            <a:r>
              <a:rPr lang="en-US" sz="2400" b="1" dirty="0"/>
              <a:t>issue tracking</a:t>
            </a:r>
            <a:r>
              <a:rPr lang="en-US" sz="2400" dirty="0"/>
              <a:t> tool</a:t>
            </a:r>
          </a:p>
        </p:txBody>
      </p:sp>
    </p:spTree>
    <p:extLst>
      <p:ext uri="{BB962C8B-B14F-4D97-AF65-F5344CB8AC3E}">
        <p14:creationId xmlns:p14="http://schemas.microsoft.com/office/powerpoint/2010/main" val="17511737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BD65D8-DD96-677C-6EF1-90A5AB5468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57CD59-FD67-8716-E96C-E4C94B8850CC}"/>
              </a:ext>
            </a:extLst>
          </p:cNvPr>
          <p:cNvSpPr>
            <a:spLocks noGrp="1"/>
          </p:cNvSpPr>
          <p:nvPr>
            <p:ph type="title"/>
          </p:nvPr>
        </p:nvSpPr>
        <p:spPr>
          <a:xfrm>
            <a:off x="838200" y="779905"/>
            <a:ext cx="10515600" cy="568129"/>
          </a:xfrm>
        </p:spPr>
        <p:txBody>
          <a:bodyPr>
            <a:noAutofit/>
          </a:bodyPr>
          <a:lstStyle/>
          <a:p>
            <a:pPr algn="ctr"/>
            <a:r>
              <a:rPr lang="en-US" sz="2400" dirty="0">
                <a:solidFill>
                  <a:schemeClr val="accent5">
                    <a:lumMod val="50000"/>
                  </a:schemeClr>
                </a:solidFill>
              </a:rPr>
              <a:t>https://group3depi-project.atlassian.net/jira/software/projects/SCRUM/boards/1</a:t>
            </a:r>
          </a:p>
        </p:txBody>
      </p:sp>
      <p:sp>
        <p:nvSpPr>
          <p:cNvPr id="3" name="Title 1">
            <a:extLst>
              <a:ext uri="{FF2B5EF4-FFF2-40B4-BE49-F238E27FC236}">
                <a16:creationId xmlns:a16="http://schemas.microsoft.com/office/drawing/2014/main" id="{321E3917-A403-40F6-DCD8-A2D359197111}"/>
              </a:ext>
            </a:extLst>
          </p:cNvPr>
          <p:cNvSpPr txBox="1">
            <a:spLocks/>
          </p:cNvSpPr>
          <p:nvPr/>
        </p:nvSpPr>
        <p:spPr>
          <a:xfrm>
            <a:off x="838200" y="328990"/>
            <a:ext cx="10515600" cy="5681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solidFill>
                  <a:srgbClr val="0070C0"/>
                </a:solidFill>
              </a:rPr>
              <a:t>Step1 : Create new project</a:t>
            </a:r>
          </a:p>
        </p:txBody>
      </p:sp>
      <p:sp>
        <p:nvSpPr>
          <p:cNvPr id="4" name="Title 1">
            <a:extLst>
              <a:ext uri="{FF2B5EF4-FFF2-40B4-BE49-F238E27FC236}">
                <a16:creationId xmlns:a16="http://schemas.microsoft.com/office/drawing/2014/main" id="{441FB1D8-FCDD-A37A-5A0B-F0A701567887}"/>
              </a:ext>
            </a:extLst>
          </p:cNvPr>
          <p:cNvSpPr txBox="1">
            <a:spLocks/>
          </p:cNvSpPr>
          <p:nvPr/>
        </p:nvSpPr>
        <p:spPr>
          <a:xfrm>
            <a:off x="736077" y="1514884"/>
            <a:ext cx="10515600" cy="5681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solidFill>
                  <a:srgbClr val="0070C0"/>
                </a:solidFill>
              </a:rPr>
              <a:t>Step2 : add fields to issue </a:t>
            </a:r>
          </a:p>
        </p:txBody>
      </p:sp>
      <p:sp>
        <p:nvSpPr>
          <p:cNvPr id="5" name="Title 1">
            <a:extLst>
              <a:ext uri="{FF2B5EF4-FFF2-40B4-BE49-F238E27FC236}">
                <a16:creationId xmlns:a16="http://schemas.microsoft.com/office/drawing/2014/main" id="{5D63A9F6-CE38-25F4-C67C-6BA345B18FAC}"/>
              </a:ext>
            </a:extLst>
          </p:cNvPr>
          <p:cNvSpPr txBox="1">
            <a:spLocks/>
          </p:cNvSpPr>
          <p:nvPr/>
        </p:nvSpPr>
        <p:spPr>
          <a:xfrm>
            <a:off x="566394" y="2132649"/>
            <a:ext cx="10515600" cy="5681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solidFill>
                  <a:schemeClr val="accent5">
                    <a:lumMod val="50000"/>
                  </a:schemeClr>
                </a:solidFill>
              </a:rPr>
              <a:t>Board – configure board – issue types – add </a:t>
            </a:r>
            <a:r>
              <a:rPr lang="en-US" sz="2400" dirty="0" err="1">
                <a:solidFill>
                  <a:schemeClr val="accent5">
                    <a:lumMod val="50000"/>
                  </a:schemeClr>
                </a:solidFill>
              </a:rPr>
              <a:t>isuue</a:t>
            </a:r>
            <a:r>
              <a:rPr lang="en-US" sz="2400" dirty="0">
                <a:solidFill>
                  <a:schemeClr val="accent5">
                    <a:lumMod val="50000"/>
                  </a:schemeClr>
                </a:solidFill>
              </a:rPr>
              <a:t> type Test Case</a:t>
            </a:r>
          </a:p>
        </p:txBody>
      </p:sp>
      <p:sp>
        <p:nvSpPr>
          <p:cNvPr id="6" name="Title 1">
            <a:extLst>
              <a:ext uri="{FF2B5EF4-FFF2-40B4-BE49-F238E27FC236}">
                <a16:creationId xmlns:a16="http://schemas.microsoft.com/office/drawing/2014/main" id="{A7BAC992-608E-EBF0-7D85-77C62663CF99}"/>
              </a:ext>
            </a:extLst>
          </p:cNvPr>
          <p:cNvSpPr txBox="1">
            <a:spLocks/>
          </p:cNvSpPr>
          <p:nvPr/>
        </p:nvSpPr>
        <p:spPr>
          <a:xfrm>
            <a:off x="566394" y="2750414"/>
            <a:ext cx="10515600" cy="5681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solidFill>
                  <a:schemeClr val="accent5">
                    <a:lumMod val="50000"/>
                  </a:schemeClr>
                </a:solidFill>
              </a:rPr>
              <a:t>Click on test case – add fields from excel</a:t>
            </a:r>
          </a:p>
        </p:txBody>
      </p:sp>
      <p:sp>
        <p:nvSpPr>
          <p:cNvPr id="7" name="Title 1">
            <a:extLst>
              <a:ext uri="{FF2B5EF4-FFF2-40B4-BE49-F238E27FC236}">
                <a16:creationId xmlns:a16="http://schemas.microsoft.com/office/drawing/2014/main" id="{AF75E775-C896-14C1-894F-7EBA72469C83}"/>
              </a:ext>
            </a:extLst>
          </p:cNvPr>
          <p:cNvSpPr txBox="1">
            <a:spLocks/>
          </p:cNvSpPr>
          <p:nvPr/>
        </p:nvSpPr>
        <p:spPr>
          <a:xfrm>
            <a:off x="736077" y="3368179"/>
            <a:ext cx="10515600" cy="5681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solidFill>
                  <a:srgbClr val="0070C0"/>
                </a:solidFill>
              </a:rPr>
              <a:t>Step3 : Configure board columns</a:t>
            </a:r>
          </a:p>
        </p:txBody>
      </p:sp>
      <p:sp>
        <p:nvSpPr>
          <p:cNvPr id="8" name="Title 1">
            <a:extLst>
              <a:ext uri="{FF2B5EF4-FFF2-40B4-BE49-F238E27FC236}">
                <a16:creationId xmlns:a16="http://schemas.microsoft.com/office/drawing/2014/main" id="{A50C1B5A-004C-97B1-9AE2-3ED5C44EE489}"/>
              </a:ext>
            </a:extLst>
          </p:cNvPr>
          <p:cNvSpPr txBox="1">
            <a:spLocks/>
          </p:cNvSpPr>
          <p:nvPr/>
        </p:nvSpPr>
        <p:spPr>
          <a:xfrm>
            <a:off x="566394" y="3936308"/>
            <a:ext cx="10515600" cy="5681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solidFill>
                  <a:schemeClr val="accent5">
                    <a:lumMod val="50000"/>
                  </a:schemeClr>
                </a:solidFill>
              </a:rPr>
              <a:t>Board – delete in progress</a:t>
            </a:r>
          </a:p>
        </p:txBody>
      </p:sp>
      <p:sp>
        <p:nvSpPr>
          <p:cNvPr id="9" name="Title 1">
            <a:extLst>
              <a:ext uri="{FF2B5EF4-FFF2-40B4-BE49-F238E27FC236}">
                <a16:creationId xmlns:a16="http://schemas.microsoft.com/office/drawing/2014/main" id="{B4354475-0EB9-FB34-E16B-F8D0FA1B259A}"/>
              </a:ext>
            </a:extLst>
          </p:cNvPr>
          <p:cNvSpPr txBox="1">
            <a:spLocks/>
          </p:cNvSpPr>
          <p:nvPr/>
        </p:nvSpPr>
        <p:spPr>
          <a:xfrm>
            <a:off x="566394" y="4319644"/>
            <a:ext cx="10515600" cy="5681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solidFill>
                  <a:schemeClr val="accent5">
                    <a:lumMod val="50000"/>
                  </a:schemeClr>
                </a:solidFill>
              </a:rPr>
              <a:t>Board –  add (Mahmoud – Ahmed – Nadeen- Hager ) </a:t>
            </a:r>
          </a:p>
        </p:txBody>
      </p:sp>
      <p:sp>
        <p:nvSpPr>
          <p:cNvPr id="10" name="Title 1">
            <a:extLst>
              <a:ext uri="{FF2B5EF4-FFF2-40B4-BE49-F238E27FC236}">
                <a16:creationId xmlns:a16="http://schemas.microsoft.com/office/drawing/2014/main" id="{26DDD55D-6F86-2119-1D07-2700BF0A515B}"/>
              </a:ext>
            </a:extLst>
          </p:cNvPr>
          <p:cNvSpPr txBox="1">
            <a:spLocks/>
          </p:cNvSpPr>
          <p:nvPr/>
        </p:nvSpPr>
        <p:spPr>
          <a:xfrm>
            <a:off x="464271" y="4987044"/>
            <a:ext cx="10515600" cy="5681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solidFill>
                  <a:srgbClr val="0070C0"/>
                </a:solidFill>
              </a:rPr>
              <a:t>Step4 : Add Issues</a:t>
            </a:r>
          </a:p>
        </p:txBody>
      </p:sp>
      <p:sp>
        <p:nvSpPr>
          <p:cNvPr id="11" name="Title 1">
            <a:extLst>
              <a:ext uri="{FF2B5EF4-FFF2-40B4-BE49-F238E27FC236}">
                <a16:creationId xmlns:a16="http://schemas.microsoft.com/office/drawing/2014/main" id="{0FDD67A2-92DB-6B0E-45C7-DAB0414D254A}"/>
              </a:ext>
            </a:extLst>
          </p:cNvPr>
          <p:cNvSpPr txBox="1">
            <a:spLocks/>
          </p:cNvSpPr>
          <p:nvPr/>
        </p:nvSpPr>
        <p:spPr>
          <a:xfrm>
            <a:off x="566394" y="5509966"/>
            <a:ext cx="10515600" cy="5681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solidFill>
                  <a:schemeClr val="accent5">
                    <a:lumMod val="50000"/>
                  </a:schemeClr>
                </a:solidFill>
              </a:rPr>
              <a:t>Create issues</a:t>
            </a:r>
          </a:p>
        </p:txBody>
      </p:sp>
    </p:spTree>
    <p:extLst>
      <p:ext uri="{BB962C8B-B14F-4D97-AF65-F5344CB8AC3E}">
        <p14:creationId xmlns:p14="http://schemas.microsoft.com/office/powerpoint/2010/main" val="11921691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7A11E4-AB71-2116-46E5-5E78324660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6A44DC-3788-25AF-0593-43FBFD0EE72F}"/>
              </a:ext>
            </a:extLst>
          </p:cNvPr>
          <p:cNvSpPr>
            <a:spLocks noGrp="1"/>
          </p:cNvSpPr>
          <p:nvPr>
            <p:ph type="title"/>
          </p:nvPr>
        </p:nvSpPr>
        <p:spPr>
          <a:xfrm>
            <a:off x="479979" y="525380"/>
            <a:ext cx="10515600" cy="1325563"/>
          </a:xfrm>
        </p:spPr>
        <p:txBody>
          <a:bodyPr>
            <a:normAutofit/>
          </a:bodyPr>
          <a:lstStyle/>
          <a:p>
            <a:pPr algn="ctr"/>
            <a:r>
              <a:rPr lang="ar-EG" sz="8800" b="1" dirty="0">
                <a:solidFill>
                  <a:schemeClr val="accent5">
                    <a:lumMod val="50000"/>
                  </a:schemeClr>
                </a:solidFill>
              </a:rPr>
              <a:t>3</a:t>
            </a:r>
            <a:r>
              <a:rPr lang="en-US" sz="8800" b="1" dirty="0">
                <a:solidFill>
                  <a:schemeClr val="accent5">
                    <a:lumMod val="50000"/>
                  </a:schemeClr>
                </a:solidFill>
              </a:rPr>
              <a:t>.Api on postman</a:t>
            </a:r>
          </a:p>
        </p:txBody>
      </p:sp>
      <p:pic>
        <p:nvPicPr>
          <p:cNvPr id="3074" name="Picture 2" descr="Postman Makes Building Software Accessible to All, Announces Postman Flows">
            <a:extLst>
              <a:ext uri="{FF2B5EF4-FFF2-40B4-BE49-F238E27FC236}">
                <a16:creationId xmlns:a16="http://schemas.microsoft.com/office/drawing/2014/main" id="{12FCE15C-2741-EDA9-A9DF-5C11BAFAD4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5284" y="2228033"/>
            <a:ext cx="5835974" cy="291798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94695DF-F753-A9B4-23B2-5954FAF42A9E}"/>
              </a:ext>
            </a:extLst>
          </p:cNvPr>
          <p:cNvSpPr txBox="1"/>
          <p:nvPr/>
        </p:nvSpPr>
        <p:spPr>
          <a:xfrm>
            <a:off x="4329261" y="5763647"/>
            <a:ext cx="6094428" cy="523220"/>
          </a:xfrm>
          <a:prstGeom prst="rect">
            <a:avLst/>
          </a:prstGeom>
          <a:noFill/>
        </p:spPr>
        <p:txBody>
          <a:bodyPr wrap="square">
            <a:spAutoFit/>
          </a:bodyPr>
          <a:lstStyle/>
          <a:p>
            <a:r>
              <a:rPr lang="en-US" sz="2800" dirty="0">
                <a:solidFill>
                  <a:srgbClr val="0070C0"/>
                </a:solidFill>
              </a:rPr>
              <a:t>API testing tool</a:t>
            </a:r>
          </a:p>
        </p:txBody>
      </p:sp>
    </p:spTree>
    <p:extLst>
      <p:ext uri="{BB962C8B-B14F-4D97-AF65-F5344CB8AC3E}">
        <p14:creationId xmlns:p14="http://schemas.microsoft.com/office/powerpoint/2010/main" val="5981673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44946D-F87C-036C-8320-C26603C031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4DEAF2-D9AC-06AA-DBDD-F1EBE14E3622}"/>
              </a:ext>
            </a:extLst>
          </p:cNvPr>
          <p:cNvSpPr>
            <a:spLocks noGrp="1"/>
          </p:cNvSpPr>
          <p:nvPr>
            <p:ph type="title"/>
          </p:nvPr>
        </p:nvSpPr>
        <p:spPr>
          <a:xfrm>
            <a:off x="457988" y="0"/>
            <a:ext cx="10515600" cy="1325563"/>
          </a:xfrm>
          <a:solidFill>
            <a:srgbClr val="FFFF00"/>
          </a:solidFill>
        </p:spPr>
        <p:txBody>
          <a:bodyPr>
            <a:noAutofit/>
          </a:bodyPr>
          <a:lstStyle/>
          <a:p>
            <a:pPr algn="ctr"/>
            <a:r>
              <a:rPr lang="en-US" sz="2800" b="1" dirty="0">
                <a:solidFill>
                  <a:schemeClr val="accent5">
                    <a:lumMod val="50000"/>
                  </a:schemeClr>
                </a:solidFill>
              </a:rPr>
              <a:t>Step1   </a:t>
            </a:r>
            <a:r>
              <a:rPr lang="en-US" sz="5400" b="1" dirty="0">
                <a:solidFill>
                  <a:schemeClr val="accent5">
                    <a:lumMod val="50000"/>
                  </a:schemeClr>
                </a:solidFill>
              </a:rPr>
              <a:t>Create </a:t>
            </a:r>
            <a:r>
              <a:rPr lang="en-US" sz="5400" b="1" dirty="0" err="1">
                <a:solidFill>
                  <a:schemeClr val="accent5">
                    <a:lumMod val="50000"/>
                  </a:schemeClr>
                </a:solidFill>
              </a:rPr>
              <a:t>demoblaze</a:t>
            </a:r>
            <a:r>
              <a:rPr lang="en-US" sz="5400" b="1" dirty="0">
                <a:solidFill>
                  <a:schemeClr val="accent5">
                    <a:lumMod val="50000"/>
                  </a:schemeClr>
                </a:solidFill>
              </a:rPr>
              <a:t> collection</a:t>
            </a:r>
          </a:p>
        </p:txBody>
      </p:sp>
      <p:pic>
        <p:nvPicPr>
          <p:cNvPr id="4" name="Picture 3">
            <a:extLst>
              <a:ext uri="{FF2B5EF4-FFF2-40B4-BE49-F238E27FC236}">
                <a16:creationId xmlns:a16="http://schemas.microsoft.com/office/drawing/2014/main" id="{67BC4FE4-4F6D-C79C-BA36-FB102E9FCD05}"/>
              </a:ext>
            </a:extLst>
          </p:cNvPr>
          <p:cNvPicPr>
            <a:picLocks noChangeAspect="1"/>
          </p:cNvPicPr>
          <p:nvPr/>
        </p:nvPicPr>
        <p:blipFill>
          <a:blip r:embed="rId2"/>
          <a:stretch>
            <a:fillRect/>
          </a:stretch>
        </p:blipFill>
        <p:spPr>
          <a:xfrm>
            <a:off x="4040908" y="1627940"/>
            <a:ext cx="2812380" cy="4676775"/>
          </a:xfrm>
          <a:prstGeom prst="rect">
            <a:avLst/>
          </a:prstGeom>
        </p:spPr>
      </p:pic>
    </p:spTree>
    <p:extLst>
      <p:ext uri="{BB962C8B-B14F-4D97-AF65-F5344CB8AC3E}">
        <p14:creationId xmlns:p14="http://schemas.microsoft.com/office/powerpoint/2010/main" val="2686326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139F16-A15C-D634-2421-EBCF6DA074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CF5A62-3F33-9756-466E-2CA8C070DE2E}"/>
              </a:ext>
            </a:extLst>
          </p:cNvPr>
          <p:cNvSpPr>
            <a:spLocks noGrp="1"/>
          </p:cNvSpPr>
          <p:nvPr>
            <p:ph type="ctrTitle"/>
          </p:nvPr>
        </p:nvSpPr>
        <p:spPr>
          <a:xfrm>
            <a:off x="1260049" y="78439"/>
            <a:ext cx="9144000" cy="889056"/>
          </a:xfrm>
        </p:spPr>
        <p:txBody>
          <a:bodyPr>
            <a:normAutofit fontScale="90000"/>
          </a:bodyPr>
          <a:lstStyle/>
          <a:p>
            <a:r>
              <a:rPr lang="en-US" sz="7200" b="1" dirty="0">
                <a:solidFill>
                  <a:schemeClr val="accent5">
                    <a:lumMod val="50000"/>
                  </a:schemeClr>
                </a:solidFill>
              </a:rPr>
              <a:t>Phase 2</a:t>
            </a:r>
          </a:p>
        </p:txBody>
      </p:sp>
      <p:sp>
        <p:nvSpPr>
          <p:cNvPr id="5" name="Title 1">
            <a:extLst>
              <a:ext uri="{FF2B5EF4-FFF2-40B4-BE49-F238E27FC236}">
                <a16:creationId xmlns:a16="http://schemas.microsoft.com/office/drawing/2014/main" id="{773EE251-D179-0207-3580-CD02D021299F}"/>
              </a:ext>
            </a:extLst>
          </p:cNvPr>
          <p:cNvSpPr txBox="1">
            <a:spLocks/>
          </p:cNvSpPr>
          <p:nvPr/>
        </p:nvSpPr>
        <p:spPr>
          <a:xfrm>
            <a:off x="923828" y="904262"/>
            <a:ext cx="10916459" cy="563316"/>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solidFill>
                  <a:schemeClr val="tx2"/>
                </a:solidFill>
              </a:rPr>
              <a:t>Automation (Selenium &amp; Java)</a:t>
            </a:r>
          </a:p>
        </p:txBody>
      </p:sp>
      <p:sp>
        <p:nvSpPr>
          <p:cNvPr id="12" name="Title 1">
            <a:extLst>
              <a:ext uri="{FF2B5EF4-FFF2-40B4-BE49-F238E27FC236}">
                <a16:creationId xmlns:a16="http://schemas.microsoft.com/office/drawing/2014/main" id="{B71147AF-E469-E102-53F7-968D5DA5B971}"/>
              </a:ext>
            </a:extLst>
          </p:cNvPr>
          <p:cNvSpPr txBox="1">
            <a:spLocks/>
          </p:cNvSpPr>
          <p:nvPr/>
        </p:nvSpPr>
        <p:spPr>
          <a:xfrm>
            <a:off x="4153404" y="1660789"/>
            <a:ext cx="4457305" cy="563316"/>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solidFill>
                  <a:srgbClr val="0070C0"/>
                </a:solidFill>
              </a:rPr>
              <a:t>Programming Language</a:t>
            </a:r>
          </a:p>
        </p:txBody>
      </p:sp>
      <p:sp>
        <p:nvSpPr>
          <p:cNvPr id="13" name="Title 1">
            <a:extLst>
              <a:ext uri="{FF2B5EF4-FFF2-40B4-BE49-F238E27FC236}">
                <a16:creationId xmlns:a16="http://schemas.microsoft.com/office/drawing/2014/main" id="{F9084A5D-3531-D8C8-5B21-0E0A2C6FA277}"/>
              </a:ext>
            </a:extLst>
          </p:cNvPr>
          <p:cNvSpPr txBox="1">
            <a:spLocks/>
          </p:cNvSpPr>
          <p:nvPr/>
        </p:nvSpPr>
        <p:spPr>
          <a:xfrm>
            <a:off x="4080914" y="2686783"/>
            <a:ext cx="4457305" cy="563316"/>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solidFill>
                  <a:srgbClr val="0070C0"/>
                </a:solidFill>
              </a:rPr>
              <a:t>dependency management</a:t>
            </a:r>
          </a:p>
        </p:txBody>
      </p:sp>
      <p:sp>
        <p:nvSpPr>
          <p:cNvPr id="14" name="Title 1">
            <a:extLst>
              <a:ext uri="{FF2B5EF4-FFF2-40B4-BE49-F238E27FC236}">
                <a16:creationId xmlns:a16="http://schemas.microsoft.com/office/drawing/2014/main" id="{72B88979-C30A-8343-8BCF-0063F0A91136}"/>
              </a:ext>
            </a:extLst>
          </p:cNvPr>
          <p:cNvSpPr txBox="1">
            <a:spLocks/>
          </p:cNvSpPr>
          <p:nvPr/>
        </p:nvSpPr>
        <p:spPr>
          <a:xfrm>
            <a:off x="3911593" y="4786137"/>
            <a:ext cx="6963797" cy="563316"/>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solidFill>
                  <a:srgbClr val="0070C0"/>
                </a:solidFill>
              </a:rPr>
              <a:t>Java-based testing framework </a:t>
            </a:r>
            <a:r>
              <a:rPr lang="en-US" sz="1100" b="1" dirty="0">
                <a:solidFill>
                  <a:srgbClr val="0070C0"/>
                </a:solidFill>
              </a:rPr>
              <a:t>(Annotations) </a:t>
            </a:r>
            <a:endParaRPr lang="en-US" sz="3600" b="1" dirty="0">
              <a:solidFill>
                <a:srgbClr val="0070C0"/>
              </a:solidFill>
            </a:endParaRPr>
          </a:p>
        </p:txBody>
      </p:sp>
      <p:sp>
        <p:nvSpPr>
          <p:cNvPr id="15" name="Title 1">
            <a:extLst>
              <a:ext uri="{FF2B5EF4-FFF2-40B4-BE49-F238E27FC236}">
                <a16:creationId xmlns:a16="http://schemas.microsoft.com/office/drawing/2014/main" id="{36D028B2-0C3D-A42F-8346-80BF05FF1AB3}"/>
              </a:ext>
            </a:extLst>
          </p:cNvPr>
          <p:cNvSpPr txBox="1">
            <a:spLocks/>
          </p:cNvSpPr>
          <p:nvPr/>
        </p:nvSpPr>
        <p:spPr>
          <a:xfrm>
            <a:off x="3189107" y="6005342"/>
            <a:ext cx="7928694" cy="563316"/>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solidFill>
                  <a:srgbClr val="0070C0"/>
                </a:solidFill>
              </a:rPr>
              <a:t>logging framework </a:t>
            </a:r>
            <a:r>
              <a:rPr lang="en-US" sz="1200" b="1" dirty="0">
                <a:solidFill>
                  <a:srgbClr val="0070C0"/>
                </a:solidFill>
              </a:rPr>
              <a:t>Instead of using </a:t>
            </a:r>
            <a:r>
              <a:rPr lang="en-US" sz="1200" b="1" dirty="0" err="1">
                <a:solidFill>
                  <a:srgbClr val="0070C0"/>
                </a:solidFill>
              </a:rPr>
              <a:t>System.out.println</a:t>
            </a:r>
            <a:r>
              <a:rPr lang="en-US" sz="1200" b="1" dirty="0">
                <a:solidFill>
                  <a:srgbClr val="0070C0"/>
                </a:solidFill>
              </a:rPr>
              <a:t>() </a:t>
            </a:r>
            <a:endParaRPr lang="en-US" sz="3600" b="1" dirty="0">
              <a:solidFill>
                <a:srgbClr val="0070C0"/>
              </a:solidFill>
            </a:endParaRPr>
          </a:p>
        </p:txBody>
      </p:sp>
      <p:pic>
        <p:nvPicPr>
          <p:cNvPr id="3" name="Picture 12" descr="What's the Near Future of Java Programming Language?">
            <a:extLst>
              <a:ext uri="{FF2B5EF4-FFF2-40B4-BE49-F238E27FC236}">
                <a16:creationId xmlns:a16="http://schemas.microsoft.com/office/drawing/2014/main" id="{7F05F687-ED72-AA84-772F-9F1826E072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7261" y="1320114"/>
            <a:ext cx="2023326" cy="1156339"/>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Selenium WebDriver : What, Why &amp; How - Automated Testing Demystified!">
            <a:extLst>
              <a:ext uri="{FF2B5EF4-FFF2-40B4-BE49-F238E27FC236}">
                <a16:creationId xmlns:a16="http://schemas.microsoft.com/office/drawing/2014/main" id="{F5ED24EE-9849-9921-8219-38077BB755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261" y="3605683"/>
            <a:ext cx="2432262" cy="97927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What is Maven 🤔❓. Definition: | by Prem Singh Rathore | Medium">
            <a:extLst>
              <a:ext uri="{FF2B5EF4-FFF2-40B4-BE49-F238E27FC236}">
                <a16:creationId xmlns:a16="http://schemas.microsoft.com/office/drawing/2014/main" id="{FE68BD53-12AB-0B1B-6600-890842F1A2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5781" y="2557835"/>
            <a:ext cx="1673364" cy="82121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Testing user sign-up with TestNG, Java, and Selenium">
            <a:extLst>
              <a:ext uri="{FF2B5EF4-FFF2-40B4-BE49-F238E27FC236}">
                <a16:creationId xmlns:a16="http://schemas.microsoft.com/office/drawing/2014/main" id="{AC3E7311-2654-124A-9D34-F0BF2E75C5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5781" y="4811593"/>
            <a:ext cx="2023326" cy="56168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Log4j - Ecessa Products Not Affected - Ecessa, a product of OneNet Global">
            <a:extLst>
              <a:ext uri="{FF2B5EF4-FFF2-40B4-BE49-F238E27FC236}">
                <a16:creationId xmlns:a16="http://schemas.microsoft.com/office/drawing/2014/main" id="{508446A9-0CA5-3DAC-26BF-38B139A94A6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3361" y="5714187"/>
            <a:ext cx="2168165" cy="876865"/>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2ED30E1A-46E5-A246-3944-8745805C9BEB}"/>
              </a:ext>
            </a:extLst>
          </p:cNvPr>
          <p:cNvSpPr txBox="1">
            <a:spLocks/>
          </p:cNvSpPr>
          <p:nvPr/>
        </p:nvSpPr>
        <p:spPr>
          <a:xfrm>
            <a:off x="4225174" y="3774237"/>
            <a:ext cx="4457305" cy="563316"/>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solidFill>
                  <a:srgbClr val="0070C0"/>
                </a:solidFill>
              </a:rPr>
              <a:t>Browser </a:t>
            </a:r>
            <a:r>
              <a:rPr lang="en-US" sz="3600" b="1" dirty="0" err="1">
                <a:solidFill>
                  <a:srgbClr val="0070C0"/>
                </a:solidFill>
              </a:rPr>
              <a:t>ui</a:t>
            </a:r>
            <a:r>
              <a:rPr lang="en-US" sz="3600" b="1" dirty="0">
                <a:solidFill>
                  <a:srgbClr val="0070C0"/>
                </a:solidFill>
              </a:rPr>
              <a:t> automation</a:t>
            </a:r>
          </a:p>
        </p:txBody>
      </p:sp>
      <p:pic>
        <p:nvPicPr>
          <p:cNvPr id="4" name="Picture 2" descr="AMIT Learning">
            <a:extLst>
              <a:ext uri="{FF2B5EF4-FFF2-40B4-BE49-F238E27FC236}">
                <a16:creationId xmlns:a16="http://schemas.microsoft.com/office/drawing/2014/main" id="{EBB0FB88-ECA9-BF95-2109-A8A45B68B59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856836" y="118862"/>
            <a:ext cx="1031208" cy="103120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BEF6F042-D3A8-C764-DB2A-A28A10726A0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9400" y="96138"/>
            <a:ext cx="1080649" cy="993500"/>
          </a:xfrm>
          <a:prstGeom prst="rect">
            <a:avLst/>
          </a:prstGeom>
        </p:spPr>
      </p:pic>
    </p:spTree>
    <p:extLst>
      <p:ext uri="{BB962C8B-B14F-4D97-AF65-F5344CB8AC3E}">
        <p14:creationId xmlns:p14="http://schemas.microsoft.com/office/powerpoint/2010/main" val="41671712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E9D41E-022A-DBC8-11CE-B4FAADE8B1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0A1DF0-DF46-BF4E-5C17-A26006573C39}"/>
              </a:ext>
            </a:extLst>
          </p:cNvPr>
          <p:cNvSpPr>
            <a:spLocks noGrp="1"/>
          </p:cNvSpPr>
          <p:nvPr>
            <p:ph type="title"/>
          </p:nvPr>
        </p:nvSpPr>
        <p:spPr>
          <a:xfrm>
            <a:off x="457988" y="0"/>
            <a:ext cx="10515600" cy="1325563"/>
          </a:xfrm>
          <a:solidFill>
            <a:srgbClr val="FFFF00"/>
          </a:solidFill>
        </p:spPr>
        <p:txBody>
          <a:bodyPr>
            <a:noAutofit/>
          </a:bodyPr>
          <a:lstStyle/>
          <a:p>
            <a:pPr algn="ctr"/>
            <a:r>
              <a:rPr lang="en-US" sz="2800" b="1" dirty="0">
                <a:solidFill>
                  <a:schemeClr val="accent5">
                    <a:lumMod val="50000"/>
                  </a:schemeClr>
                </a:solidFill>
              </a:rPr>
              <a:t>Step2   </a:t>
            </a:r>
            <a:r>
              <a:rPr lang="en-US" sz="5400" b="1" dirty="0">
                <a:solidFill>
                  <a:schemeClr val="accent5">
                    <a:lumMod val="50000"/>
                  </a:schemeClr>
                </a:solidFill>
              </a:rPr>
              <a:t>Create Environment variables</a:t>
            </a:r>
          </a:p>
        </p:txBody>
      </p:sp>
      <p:pic>
        <p:nvPicPr>
          <p:cNvPr id="5" name="Picture 4">
            <a:extLst>
              <a:ext uri="{FF2B5EF4-FFF2-40B4-BE49-F238E27FC236}">
                <a16:creationId xmlns:a16="http://schemas.microsoft.com/office/drawing/2014/main" id="{B984DAC8-1BAE-D03F-9301-9F0AA20194A5}"/>
              </a:ext>
            </a:extLst>
          </p:cNvPr>
          <p:cNvPicPr>
            <a:picLocks noChangeAspect="1"/>
          </p:cNvPicPr>
          <p:nvPr/>
        </p:nvPicPr>
        <p:blipFill>
          <a:blip r:embed="rId2"/>
          <a:stretch>
            <a:fillRect/>
          </a:stretch>
        </p:blipFill>
        <p:spPr>
          <a:xfrm>
            <a:off x="0" y="2147067"/>
            <a:ext cx="12192000" cy="2563866"/>
          </a:xfrm>
          <a:prstGeom prst="rect">
            <a:avLst/>
          </a:prstGeom>
        </p:spPr>
      </p:pic>
    </p:spTree>
    <p:extLst>
      <p:ext uri="{BB962C8B-B14F-4D97-AF65-F5344CB8AC3E}">
        <p14:creationId xmlns:p14="http://schemas.microsoft.com/office/powerpoint/2010/main" val="32292300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7D80DC-5163-26E2-9EAC-366F8195FB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2A4BDB-B08F-A5C5-2745-5FE987692575}"/>
              </a:ext>
            </a:extLst>
          </p:cNvPr>
          <p:cNvSpPr>
            <a:spLocks noGrp="1"/>
          </p:cNvSpPr>
          <p:nvPr>
            <p:ph type="title"/>
          </p:nvPr>
        </p:nvSpPr>
        <p:spPr>
          <a:xfrm>
            <a:off x="838200" y="1145701"/>
            <a:ext cx="10515600" cy="1096384"/>
          </a:xfrm>
          <a:solidFill>
            <a:schemeClr val="accent3">
              <a:lumMod val="20000"/>
              <a:lumOff val="80000"/>
            </a:schemeClr>
          </a:solidFill>
        </p:spPr>
        <p:txBody>
          <a:bodyPr>
            <a:noAutofit/>
          </a:bodyPr>
          <a:lstStyle/>
          <a:p>
            <a:r>
              <a:rPr lang="en-US" sz="4800" b="1" dirty="0">
                <a:solidFill>
                  <a:schemeClr val="accent5">
                    <a:lumMod val="50000"/>
                  </a:schemeClr>
                </a:solidFill>
              </a:rPr>
              <a:t>1-Sign up Api</a:t>
            </a:r>
            <a:endParaRPr lang="en-US" sz="8800" b="1" dirty="0">
              <a:solidFill>
                <a:schemeClr val="accent5">
                  <a:lumMod val="50000"/>
                </a:schemeClr>
              </a:solidFill>
            </a:endParaRPr>
          </a:p>
        </p:txBody>
      </p:sp>
      <p:sp>
        <p:nvSpPr>
          <p:cNvPr id="5" name="TextBox 4">
            <a:extLst>
              <a:ext uri="{FF2B5EF4-FFF2-40B4-BE49-F238E27FC236}">
                <a16:creationId xmlns:a16="http://schemas.microsoft.com/office/drawing/2014/main" id="{8535C216-4CFA-65D3-6D7D-D2244F99E7C5}"/>
              </a:ext>
            </a:extLst>
          </p:cNvPr>
          <p:cNvSpPr txBox="1"/>
          <p:nvPr/>
        </p:nvSpPr>
        <p:spPr>
          <a:xfrm>
            <a:off x="777126" y="4505433"/>
            <a:ext cx="3165048" cy="826508"/>
          </a:xfrm>
          <a:prstGeom prst="rect">
            <a:avLst/>
          </a:prstGeom>
          <a:noFill/>
        </p:spPr>
        <p:txBody>
          <a:bodyPr wrap="square">
            <a:spAutoFit/>
          </a:bodyPr>
          <a:lstStyle/>
          <a:p>
            <a:pPr>
              <a:lnSpc>
                <a:spcPts val="1350"/>
              </a:lnSpc>
              <a:buNone/>
            </a:pPr>
            <a:r>
              <a:rPr lang="en-US" b="0" dirty="0">
                <a:solidFill>
                  <a:srgbClr val="000000"/>
                </a:solidFill>
                <a:effectLst/>
                <a:latin typeface="IBMPlexMono"/>
              </a:rPr>
              <a:t>{</a:t>
            </a:r>
          </a:p>
          <a:p>
            <a:pPr>
              <a:lnSpc>
                <a:spcPts val="1350"/>
              </a:lnSpc>
              <a:buNone/>
            </a:pPr>
            <a:r>
              <a:rPr lang="en-US" b="0" dirty="0">
                <a:solidFill>
                  <a:srgbClr val="000000"/>
                </a:solidFill>
                <a:effectLst/>
                <a:latin typeface="IBMPlexMono"/>
              </a:rPr>
              <a:t>    </a:t>
            </a:r>
            <a:r>
              <a:rPr lang="en-US" b="0" dirty="0">
                <a:solidFill>
                  <a:srgbClr val="A31515"/>
                </a:solidFill>
                <a:effectLst/>
                <a:latin typeface="IBMPlexMono"/>
              </a:rPr>
              <a:t>"username"</a:t>
            </a:r>
            <a:r>
              <a:rPr lang="en-US" b="0" dirty="0">
                <a:solidFill>
                  <a:srgbClr val="000000"/>
                </a:solidFill>
                <a:effectLst/>
                <a:latin typeface="IBMPlexMono"/>
              </a:rPr>
              <a:t>: </a:t>
            </a:r>
            <a:r>
              <a:rPr lang="en-US" b="0" dirty="0">
                <a:solidFill>
                  <a:srgbClr val="0451A5"/>
                </a:solidFill>
                <a:effectLst/>
                <a:latin typeface="IBMPlexMono"/>
              </a:rPr>
              <a:t>"</a:t>
            </a:r>
            <a:r>
              <a:rPr lang="en-US" b="0" i="1" dirty="0">
                <a:solidFill>
                  <a:srgbClr val="F26B3A"/>
                </a:solidFill>
                <a:effectLst/>
                <a:latin typeface="IBMPlexMono"/>
              </a:rPr>
              <a:t>{{username}}</a:t>
            </a:r>
            <a:r>
              <a:rPr lang="en-US" b="0" dirty="0">
                <a:solidFill>
                  <a:srgbClr val="0451A5"/>
                </a:solidFill>
                <a:effectLst/>
                <a:latin typeface="IBMPlexMono"/>
              </a:rPr>
              <a:t>"</a:t>
            </a:r>
            <a:r>
              <a:rPr lang="en-US" b="0" dirty="0">
                <a:solidFill>
                  <a:srgbClr val="000000"/>
                </a:solidFill>
                <a:effectLst/>
                <a:latin typeface="IBMPlexMono"/>
              </a:rPr>
              <a:t>,</a:t>
            </a:r>
          </a:p>
          <a:p>
            <a:pPr>
              <a:lnSpc>
                <a:spcPts val="1350"/>
              </a:lnSpc>
              <a:buNone/>
            </a:pPr>
            <a:r>
              <a:rPr lang="en-US" b="0" dirty="0">
                <a:solidFill>
                  <a:srgbClr val="000000"/>
                </a:solidFill>
                <a:effectLst/>
                <a:latin typeface="IBMPlexMono"/>
              </a:rPr>
              <a:t>    </a:t>
            </a:r>
            <a:r>
              <a:rPr lang="en-US" b="0" dirty="0">
                <a:solidFill>
                  <a:srgbClr val="A31515"/>
                </a:solidFill>
                <a:effectLst/>
                <a:latin typeface="IBMPlexMono"/>
              </a:rPr>
              <a:t>"password"</a:t>
            </a:r>
            <a:r>
              <a:rPr lang="en-US" b="0" dirty="0">
                <a:solidFill>
                  <a:srgbClr val="000000"/>
                </a:solidFill>
                <a:effectLst/>
                <a:latin typeface="IBMPlexMono"/>
              </a:rPr>
              <a:t>: </a:t>
            </a:r>
            <a:r>
              <a:rPr lang="en-US" b="0" dirty="0">
                <a:solidFill>
                  <a:srgbClr val="0451A5"/>
                </a:solidFill>
                <a:effectLst/>
                <a:latin typeface="IBMPlexMono"/>
              </a:rPr>
              <a:t>"</a:t>
            </a:r>
            <a:r>
              <a:rPr lang="en-US" b="0" i="1" dirty="0">
                <a:solidFill>
                  <a:srgbClr val="F26B3A"/>
                </a:solidFill>
                <a:effectLst/>
                <a:latin typeface="IBMPlexMono"/>
              </a:rPr>
              <a:t>{{password}}</a:t>
            </a:r>
            <a:r>
              <a:rPr lang="en-US" b="0" dirty="0">
                <a:solidFill>
                  <a:srgbClr val="0451A5"/>
                </a:solidFill>
                <a:effectLst/>
                <a:latin typeface="IBMPlexMono"/>
              </a:rPr>
              <a:t>"</a:t>
            </a:r>
            <a:endParaRPr lang="en-US" b="0" dirty="0">
              <a:solidFill>
                <a:srgbClr val="000000"/>
              </a:solidFill>
              <a:effectLst/>
              <a:latin typeface="IBMPlexMono"/>
            </a:endParaRPr>
          </a:p>
          <a:p>
            <a:pPr>
              <a:lnSpc>
                <a:spcPts val="1350"/>
              </a:lnSpc>
            </a:pPr>
            <a:r>
              <a:rPr lang="en-US" b="0" dirty="0">
                <a:solidFill>
                  <a:srgbClr val="000000"/>
                </a:solidFill>
                <a:effectLst/>
                <a:latin typeface="IBMPlexMono"/>
              </a:rPr>
              <a:t>}</a:t>
            </a:r>
          </a:p>
        </p:txBody>
      </p:sp>
      <p:sp>
        <p:nvSpPr>
          <p:cNvPr id="7" name="TextBox 6">
            <a:extLst>
              <a:ext uri="{FF2B5EF4-FFF2-40B4-BE49-F238E27FC236}">
                <a16:creationId xmlns:a16="http://schemas.microsoft.com/office/drawing/2014/main" id="{DF77D103-2608-3662-AA67-2A260FE9AE84}"/>
              </a:ext>
            </a:extLst>
          </p:cNvPr>
          <p:cNvSpPr txBox="1"/>
          <p:nvPr/>
        </p:nvSpPr>
        <p:spPr>
          <a:xfrm>
            <a:off x="5818400" y="2979374"/>
            <a:ext cx="5993090" cy="3878626"/>
          </a:xfrm>
          <a:prstGeom prst="rect">
            <a:avLst/>
          </a:prstGeom>
          <a:noFill/>
        </p:spPr>
        <p:txBody>
          <a:bodyPr wrap="square">
            <a:spAutoFit/>
          </a:bodyPr>
          <a:lstStyle/>
          <a:p>
            <a:pPr>
              <a:lnSpc>
                <a:spcPts val="1350"/>
              </a:lnSpc>
              <a:buNone/>
            </a:pPr>
            <a:r>
              <a:rPr lang="en-US" b="1" dirty="0">
                <a:solidFill>
                  <a:srgbClr val="800555"/>
                </a:solidFill>
                <a:effectLst/>
                <a:latin typeface="IBMPlexMono"/>
              </a:rPr>
              <a:t>var</a:t>
            </a:r>
            <a:r>
              <a:rPr lang="en-US" b="0" dirty="0">
                <a:solidFill>
                  <a:srgbClr val="000000"/>
                </a:solidFill>
                <a:effectLst/>
                <a:latin typeface="IBMPlexMono"/>
              </a:rPr>
              <a:t> </a:t>
            </a:r>
            <a:r>
              <a:rPr lang="en-US" b="0" dirty="0" err="1">
                <a:solidFill>
                  <a:srgbClr val="000000"/>
                </a:solidFill>
                <a:effectLst/>
                <a:latin typeface="IBMPlexMono"/>
              </a:rPr>
              <a:t>randomUsername</a:t>
            </a:r>
            <a:r>
              <a:rPr lang="en-US" b="0" dirty="0">
                <a:solidFill>
                  <a:srgbClr val="000000"/>
                </a:solidFill>
                <a:effectLst/>
                <a:latin typeface="IBMPlexMono"/>
              </a:rPr>
              <a:t> = </a:t>
            </a:r>
            <a:r>
              <a:rPr lang="en-US" b="0" dirty="0">
                <a:solidFill>
                  <a:srgbClr val="2A00FF"/>
                </a:solidFill>
                <a:effectLst/>
                <a:latin typeface="IBMPlexMono"/>
              </a:rPr>
              <a:t>'user_'</a:t>
            </a:r>
            <a:r>
              <a:rPr lang="en-US" b="0" dirty="0">
                <a:solidFill>
                  <a:srgbClr val="000000"/>
                </a:solidFill>
                <a:effectLst/>
                <a:latin typeface="IBMPlexMono"/>
              </a:rPr>
              <a:t> + </a:t>
            </a:r>
            <a:r>
              <a:rPr lang="en-US" b="0" dirty="0" err="1">
                <a:solidFill>
                  <a:srgbClr val="008080"/>
                </a:solidFill>
                <a:effectLst/>
                <a:latin typeface="IBMPlexMono"/>
              </a:rPr>
              <a:t>Math</a:t>
            </a:r>
            <a:r>
              <a:rPr lang="en-US" b="0" dirty="0" err="1">
                <a:solidFill>
                  <a:srgbClr val="000000"/>
                </a:solidFill>
                <a:effectLst/>
                <a:latin typeface="IBMPlexMono"/>
              </a:rPr>
              <a:t>.random</a:t>
            </a:r>
            <a:r>
              <a:rPr lang="en-US" b="0" dirty="0">
                <a:solidFill>
                  <a:srgbClr val="000000"/>
                </a:solidFill>
                <a:effectLst/>
                <a:latin typeface="IBMPlexMono"/>
              </a:rPr>
              <a:t>().</a:t>
            </a:r>
            <a:r>
              <a:rPr lang="en-US" b="0" dirty="0" err="1">
                <a:solidFill>
                  <a:srgbClr val="000000"/>
                </a:solidFill>
                <a:effectLst/>
                <a:latin typeface="IBMPlexMono"/>
              </a:rPr>
              <a:t>toString</a:t>
            </a:r>
            <a:r>
              <a:rPr lang="en-US" b="0" dirty="0">
                <a:solidFill>
                  <a:srgbClr val="000000"/>
                </a:solidFill>
                <a:effectLst/>
                <a:latin typeface="IBMPlexMono"/>
              </a:rPr>
              <a:t>(</a:t>
            </a:r>
            <a:r>
              <a:rPr lang="en-US" b="0" dirty="0">
                <a:solidFill>
                  <a:srgbClr val="098658"/>
                </a:solidFill>
                <a:effectLst/>
                <a:latin typeface="IBMPlexMono"/>
              </a:rPr>
              <a:t>36</a:t>
            </a:r>
            <a:r>
              <a:rPr lang="en-US" b="0" dirty="0">
                <a:solidFill>
                  <a:srgbClr val="000000"/>
                </a:solidFill>
                <a:effectLst/>
                <a:latin typeface="IBMPlexMono"/>
              </a:rPr>
              <a:t>).substring(</a:t>
            </a:r>
            <a:r>
              <a:rPr lang="en-US" b="0" dirty="0">
                <a:solidFill>
                  <a:srgbClr val="098658"/>
                </a:solidFill>
                <a:effectLst/>
                <a:latin typeface="IBMPlexMono"/>
              </a:rPr>
              <a:t>7</a:t>
            </a:r>
            <a:r>
              <a:rPr lang="en-US" b="0" dirty="0">
                <a:solidFill>
                  <a:srgbClr val="000000"/>
                </a:solidFill>
                <a:effectLst/>
                <a:latin typeface="IBMPlexMono"/>
              </a:rPr>
              <a:t>);</a:t>
            </a:r>
          </a:p>
          <a:p>
            <a:pPr>
              <a:lnSpc>
                <a:spcPts val="1350"/>
              </a:lnSpc>
              <a:buNone/>
            </a:pPr>
            <a:br>
              <a:rPr lang="en-US" b="0" dirty="0">
                <a:solidFill>
                  <a:srgbClr val="000000"/>
                </a:solidFill>
                <a:effectLst/>
                <a:latin typeface="IBMPlexMono"/>
              </a:rPr>
            </a:br>
            <a:r>
              <a:rPr lang="en-US" b="1" dirty="0">
                <a:solidFill>
                  <a:srgbClr val="800555"/>
                </a:solidFill>
                <a:effectLst/>
                <a:latin typeface="IBMPlexMono"/>
              </a:rPr>
              <a:t>var</a:t>
            </a:r>
            <a:r>
              <a:rPr lang="en-US" b="0" dirty="0">
                <a:solidFill>
                  <a:srgbClr val="000000"/>
                </a:solidFill>
                <a:effectLst/>
                <a:latin typeface="IBMPlexMono"/>
              </a:rPr>
              <a:t> </a:t>
            </a:r>
            <a:r>
              <a:rPr lang="en-US" b="0" dirty="0" err="1">
                <a:solidFill>
                  <a:srgbClr val="000000"/>
                </a:solidFill>
                <a:effectLst/>
                <a:latin typeface="IBMPlexMono"/>
              </a:rPr>
              <a:t>randomPassword</a:t>
            </a:r>
            <a:r>
              <a:rPr lang="en-US" b="0" dirty="0">
                <a:solidFill>
                  <a:srgbClr val="000000"/>
                </a:solidFill>
                <a:effectLst/>
                <a:latin typeface="IBMPlexMono"/>
              </a:rPr>
              <a:t> = </a:t>
            </a:r>
            <a:r>
              <a:rPr lang="en-US" b="0" dirty="0" err="1">
                <a:solidFill>
                  <a:srgbClr val="008080"/>
                </a:solidFill>
                <a:effectLst/>
                <a:latin typeface="IBMPlexMono"/>
              </a:rPr>
              <a:t>Math</a:t>
            </a:r>
            <a:r>
              <a:rPr lang="en-US" b="0" dirty="0" err="1">
                <a:solidFill>
                  <a:srgbClr val="000000"/>
                </a:solidFill>
                <a:effectLst/>
                <a:latin typeface="IBMPlexMono"/>
              </a:rPr>
              <a:t>.random</a:t>
            </a:r>
            <a:r>
              <a:rPr lang="en-US" b="0" dirty="0">
                <a:solidFill>
                  <a:srgbClr val="000000"/>
                </a:solidFill>
                <a:effectLst/>
                <a:latin typeface="IBMPlexMono"/>
              </a:rPr>
              <a:t>().</a:t>
            </a:r>
            <a:r>
              <a:rPr lang="en-US" b="0" dirty="0" err="1">
                <a:solidFill>
                  <a:srgbClr val="000000"/>
                </a:solidFill>
                <a:effectLst/>
                <a:latin typeface="IBMPlexMono"/>
              </a:rPr>
              <a:t>toString</a:t>
            </a:r>
            <a:r>
              <a:rPr lang="en-US" b="0" dirty="0">
                <a:solidFill>
                  <a:srgbClr val="000000"/>
                </a:solidFill>
                <a:effectLst/>
                <a:latin typeface="IBMPlexMono"/>
              </a:rPr>
              <a:t>(</a:t>
            </a:r>
            <a:r>
              <a:rPr lang="en-US" b="0" dirty="0">
                <a:solidFill>
                  <a:srgbClr val="098658"/>
                </a:solidFill>
                <a:effectLst/>
                <a:latin typeface="IBMPlexMono"/>
              </a:rPr>
              <a:t>36</a:t>
            </a:r>
            <a:r>
              <a:rPr lang="en-US" b="0" dirty="0">
                <a:solidFill>
                  <a:srgbClr val="000000"/>
                </a:solidFill>
                <a:effectLst/>
                <a:latin typeface="IBMPlexMono"/>
              </a:rPr>
              <a:t>).slice(-</a:t>
            </a:r>
            <a:r>
              <a:rPr lang="en-US" b="0" dirty="0">
                <a:solidFill>
                  <a:srgbClr val="098658"/>
                </a:solidFill>
                <a:effectLst/>
                <a:latin typeface="IBMPlexMono"/>
              </a:rPr>
              <a:t>8</a:t>
            </a:r>
            <a:r>
              <a:rPr lang="en-US" b="0" dirty="0">
                <a:solidFill>
                  <a:srgbClr val="000000"/>
                </a:solidFill>
                <a:effectLst/>
                <a:latin typeface="IBMPlexMono"/>
              </a:rPr>
              <a:t>);</a:t>
            </a:r>
          </a:p>
          <a:p>
            <a:pPr>
              <a:lnSpc>
                <a:spcPts val="1350"/>
              </a:lnSpc>
              <a:buNone/>
            </a:pPr>
            <a:br>
              <a:rPr lang="en-US" b="0" dirty="0">
                <a:solidFill>
                  <a:srgbClr val="000000"/>
                </a:solidFill>
                <a:effectLst/>
                <a:latin typeface="IBMPlexMono"/>
              </a:rPr>
            </a:br>
            <a:r>
              <a:rPr lang="en-US" b="0" dirty="0" err="1">
                <a:solidFill>
                  <a:srgbClr val="000000"/>
                </a:solidFill>
                <a:effectLst/>
                <a:latin typeface="IBMPlexMono"/>
              </a:rPr>
              <a:t>pm.environment.</a:t>
            </a:r>
            <a:r>
              <a:rPr lang="en-US" b="1" dirty="0" err="1">
                <a:solidFill>
                  <a:srgbClr val="800555"/>
                </a:solidFill>
                <a:effectLst/>
                <a:latin typeface="IBMPlexMono"/>
              </a:rPr>
              <a:t>set</a:t>
            </a:r>
            <a:r>
              <a:rPr lang="en-US" b="0" dirty="0">
                <a:solidFill>
                  <a:srgbClr val="000000"/>
                </a:solidFill>
                <a:effectLst/>
                <a:latin typeface="IBMPlexMono"/>
              </a:rPr>
              <a:t>(</a:t>
            </a:r>
            <a:r>
              <a:rPr lang="en-US" b="0" dirty="0">
                <a:solidFill>
                  <a:srgbClr val="2A00FF"/>
                </a:solidFill>
                <a:effectLst/>
                <a:latin typeface="IBMPlexMono"/>
              </a:rPr>
              <a:t>"username"</a:t>
            </a:r>
            <a:r>
              <a:rPr lang="en-US" b="0" dirty="0">
                <a:solidFill>
                  <a:srgbClr val="000000"/>
                </a:solidFill>
                <a:effectLst/>
                <a:latin typeface="IBMPlexMono"/>
              </a:rPr>
              <a:t>, </a:t>
            </a:r>
            <a:r>
              <a:rPr lang="en-US" b="0" dirty="0" err="1">
                <a:solidFill>
                  <a:srgbClr val="000000"/>
                </a:solidFill>
                <a:effectLst/>
                <a:latin typeface="IBMPlexMono"/>
              </a:rPr>
              <a:t>randomUsername</a:t>
            </a:r>
            <a:r>
              <a:rPr lang="en-US" b="0" dirty="0">
                <a:solidFill>
                  <a:srgbClr val="000000"/>
                </a:solidFill>
                <a:effectLst/>
                <a:latin typeface="IBMPlexMono"/>
              </a:rPr>
              <a:t>);</a:t>
            </a:r>
          </a:p>
          <a:p>
            <a:pPr>
              <a:lnSpc>
                <a:spcPts val="1350"/>
              </a:lnSpc>
              <a:buNone/>
            </a:pPr>
            <a:r>
              <a:rPr lang="en-US" b="0" dirty="0" err="1">
                <a:solidFill>
                  <a:srgbClr val="000000"/>
                </a:solidFill>
                <a:effectLst/>
                <a:latin typeface="IBMPlexMono"/>
              </a:rPr>
              <a:t>pm.environment.</a:t>
            </a:r>
            <a:r>
              <a:rPr lang="en-US" b="1" dirty="0" err="1">
                <a:solidFill>
                  <a:srgbClr val="800555"/>
                </a:solidFill>
                <a:effectLst/>
                <a:latin typeface="IBMPlexMono"/>
              </a:rPr>
              <a:t>set</a:t>
            </a:r>
            <a:r>
              <a:rPr lang="en-US" b="0" dirty="0">
                <a:solidFill>
                  <a:srgbClr val="000000"/>
                </a:solidFill>
                <a:effectLst/>
                <a:latin typeface="IBMPlexMono"/>
              </a:rPr>
              <a:t>(</a:t>
            </a:r>
            <a:r>
              <a:rPr lang="en-US" b="0" dirty="0">
                <a:solidFill>
                  <a:srgbClr val="2A00FF"/>
                </a:solidFill>
                <a:effectLst/>
                <a:latin typeface="IBMPlexMono"/>
              </a:rPr>
              <a:t>"password"</a:t>
            </a:r>
            <a:r>
              <a:rPr lang="en-US" b="0" dirty="0">
                <a:solidFill>
                  <a:srgbClr val="000000"/>
                </a:solidFill>
                <a:effectLst/>
                <a:latin typeface="IBMPlexMono"/>
              </a:rPr>
              <a:t>, </a:t>
            </a:r>
            <a:r>
              <a:rPr lang="en-US" b="0" dirty="0" err="1">
                <a:solidFill>
                  <a:srgbClr val="000000"/>
                </a:solidFill>
                <a:effectLst/>
                <a:latin typeface="IBMPlexMono"/>
              </a:rPr>
              <a:t>randomPassword</a:t>
            </a:r>
            <a:r>
              <a:rPr lang="en-US" b="0" dirty="0">
                <a:solidFill>
                  <a:srgbClr val="000000"/>
                </a:solidFill>
                <a:effectLst/>
                <a:latin typeface="IBMPlexMono"/>
              </a:rPr>
              <a:t>);</a:t>
            </a:r>
          </a:p>
          <a:p>
            <a:pPr>
              <a:lnSpc>
                <a:spcPts val="1350"/>
              </a:lnSpc>
              <a:buNone/>
            </a:pPr>
            <a:endParaRPr lang="en-US" b="0" dirty="0">
              <a:solidFill>
                <a:srgbClr val="000000"/>
              </a:solidFill>
              <a:effectLst/>
              <a:latin typeface="IBMPlexMono"/>
            </a:endParaRPr>
          </a:p>
          <a:p>
            <a:pPr>
              <a:lnSpc>
                <a:spcPts val="1350"/>
              </a:lnSpc>
              <a:buNone/>
            </a:pPr>
            <a:endParaRPr lang="en-US" dirty="0">
              <a:solidFill>
                <a:srgbClr val="000000"/>
              </a:solidFill>
              <a:latin typeface="IBMPlexMono"/>
            </a:endParaRPr>
          </a:p>
          <a:p>
            <a:pPr>
              <a:lnSpc>
                <a:spcPts val="1350"/>
              </a:lnSpc>
              <a:buNone/>
            </a:pPr>
            <a:br>
              <a:rPr lang="en-US" b="0" dirty="0">
                <a:solidFill>
                  <a:srgbClr val="000000"/>
                </a:solidFill>
                <a:effectLst/>
                <a:latin typeface="IBMPlexMono"/>
              </a:rPr>
            </a:br>
            <a:r>
              <a:rPr lang="en-US" b="0" dirty="0" err="1">
                <a:solidFill>
                  <a:srgbClr val="000000"/>
                </a:solidFill>
                <a:effectLst/>
                <a:latin typeface="IBMPlexMono"/>
              </a:rPr>
              <a:t>pm.test</a:t>
            </a:r>
            <a:r>
              <a:rPr lang="en-US" b="0" dirty="0">
                <a:solidFill>
                  <a:srgbClr val="000000"/>
                </a:solidFill>
                <a:effectLst/>
                <a:latin typeface="IBMPlexMono"/>
              </a:rPr>
              <a:t>(</a:t>
            </a:r>
            <a:r>
              <a:rPr lang="en-US" b="0" dirty="0">
                <a:solidFill>
                  <a:srgbClr val="2A00FF"/>
                </a:solidFill>
                <a:effectLst/>
                <a:latin typeface="IBMPlexMono"/>
              </a:rPr>
              <a:t>"Status code is 200"</a:t>
            </a:r>
            <a:r>
              <a:rPr lang="en-US" b="0" dirty="0">
                <a:solidFill>
                  <a:srgbClr val="000000"/>
                </a:solidFill>
                <a:effectLst/>
                <a:latin typeface="IBMPlexMono"/>
              </a:rPr>
              <a:t>, </a:t>
            </a:r>
            <a:r>
              <a:rPr lang="en-US" b="1" dirty="0">
                <a:solidFill>
                  <a:srgbClr val="800555"/>
                </a:solidFill>
                <a:effectLst/>
                <a:latin typeface="IBMPlexMono"/>
              </a:rPr>
              <a:t>function</a:t>
            </a:r>
            <a:r>
              <a:rPr lang="en-US" b="0" dirty="0">
                <a:solidFill>
                  <a:srgbClr val="000000"/>
                </a:solidFill>
                <a:effectLst/>
                <a:latin typeface="IBMPlexMono"/>
              </a:rPr>
              <a:t> () {</a:t>
            </a:r>
          </a:p>
          <a:p>
            <a:pPr>
              <a:lnSpc>
                <a:spcPts val="1350"/>
              </a:lnSpc>
              <a:buNone/>
            </a:pPr>
            <a:r>
              <a:rPr lang="en-US" b="0" dirty="0">
                <a:solidFill>
                  <a:srgbClr val="000000"/>
                </a:solidFill>
                <a:effectLst/>
                <a:latin typeface="IBMPlexMono"/>
              </a:rPr>
              <a:t>    </a:t>
            </a:r>
            <a:r>
              <a:rPr lang="en-US" b="0" dirty="0" err="1">
                <a:solidFill>
                  <a:srgbClr val="000000"/>
                </a:solidFill>
                <a:effectLst/>
                <a:latin typeface="IBMPlexMono"/>
              </a:rPr>
              <a:t>pm.response.to.have.status</a:t>
            </a:r>
            <a:r>
              <a:rPr lang="en-US" b="0" dirty="0">
                <a:solidFill>
                  <a:srgbClr val="000000"/>
                </a:solidFill>
                <a:effectLst/>
                <a:latin typeface="IBMPlexMono"/>
              </a:rPr>
              <a:t>(</a:t>
            </a:r>
            <a:r>
              <a:rPr lang="en-US" b="0" dirty="0">
                <a:solidFill>
                  <a:srgbClr val="098658"/>
                </a:solidFill>
                <a:effectLst/>
                <a:latin typeface="IBMPlexMono"/>
              </a:rPr>
              <a:t>200</a:t>
            </a:r>
            <a:r>
              <a:rPr lang="en-US" b="0" dirty="0">
                <a:solidFill>
                  <a:srgbClr val="000000"/>
                </a:solidFill>
                <a:effectLst/>
                <a:latin typeface="IBMPlexMono"/>
              </a:rPr>
              <a:t>);</a:t>
            </a:r>
          </a:p>
          <a:p>
            <a:pPr>
              <a:lnSpc>
                <a:spcPts val="1350"/>
              </a:lnSpc>
              <a:buNone/>
            </a:pPr>
            <a:r>
              <a:rPr lang="en-US" b="0" dirty="0">
                <a:solidFill>
                  <a:srgbClr val="000000"/>
                </a:solidFill>
                <a:effectLst/>
                <a:latin typeface="IBMPlexMono"/>
              </a:rPr>
              <a:t>});</a:t>
            </a:r>
          </a:p>
          <a:p>
            <a:pPr>
              <a:lnSpc>
                <a:spcPts val="1350"/>
              </a:lnSpc>
              <a:buNone/>
            </a:pPr>
            <a:br>
              <a:rPr lang="en-US" b="0" dirty="0">
                <a:solidFill>
                  <a:srgbClr val="000000"/>
                </a:solidFill>
                <a:effectLst/>
                <a:latin typeface="IBMPlexMono"/>
              </a:rPr>
            </a:br>
            <a:r>
              <a:rPr lang="en-US" b="0" dirty="0" err="1">
                <a:solidFill>
                  <a:srgbClr val="000000"/>
                </a:solidFill>
                <a:effectLst/>
                <a:latin typeface="IBMPlexMono"/>
              </a:rPr>
              <a:t>pm.test</a:t>
            </a:r>
            <a:r>
              <a:rPr lang="en-US" b="0" dirty="0">
                <a:solidFill>
                  <a:srgbClr val="000000"/>
                </a:solidFill>
                <a:effectLst/>
                <a:latin typeface="IBMPlexMono"/>
              </a:rPr>
              <a:t>(</a:t>
            </a:r>
            <a:r>
              <a:rPr lang="en-US" b="0" dirty="0">
                <a:solidFill>
                  <a:srgbClr val="2A00FF"/>
                </a:solidFill>
                <a:effectLst/>
                <a:latin typeface="IBMPlexMono"/>
              </a:rPr>
              <a:t>"Response time is less than 500ms"</a:t>
            </a:r>
            <a:r>
              <a:rPr lang="en-US" b="0" dirty="0">
                <a:solidFill>
                  <a:srgbClr val="000000"/>
                </a:solidFill>
                <a:effectLst/>
                <a:latin typeface="IBMPlexMono"/>
              </a:rPr>
              <a:t>, </a:t>
            </a:r>
            <a:r>
              <a:rPr lang="en-US" b="1" dirty="0">
                <a:solidFill>
                  <a:srgbClr val="800555"/>
                </a:solidFill>
                <a:effectLst/>
                <a:latin typeface="IBMPlexMono"/>
              </a:rPr>
              <a:t>function</a:t>
            </a:r>
            <a:r>
              <a:rPr lang="en-US" b="0" dirty="0">
                <a:solidFill>
                  <a:srgbClr val="000000"/>
                </a:solidFill>
                <a:effectLst/>
                <a:latin typeface="IBMPlexMono"/>
              </a:rPr>
              <a:t> () {</a:t>
            </a:r>
          </a:p>
          <a:p>
            <a:pPr>
              <a:lnSpc>
                <a:spcPts val="1350"/>
              </a:lnSpc>
              <a:buNone/>
            </a:pPr>
            <a:r>
              <a:rPr lang="en-US" b="0" dirty="0">
                <a:solidFill>
                  <a:srgbClr val="000000"/>
                </a:solidFill>
                <a:effectLst/>
                <a:latin typeface="IBMPlexMono"/>
              </a:rPr>
              <a:t>    </a:t>
            </a:r>
            <a:r>
              <a:rPr lang="en-US" b="0" dirty="0" err="1">
                <a:solidFill>
                  <a:srgbClr val="000000"/>
                </a:solidFill>
                <a:effectLst/>
                <a:latin typeface="IBMPlexMono"/>
              </a:rPr>
              <a:t>pm.expect</a:t>
            </a:r>
            <a:r>
              <a:rPr lang="en-US" b="0" dirty="0">
                <a:solidFill>
                  <a:srgbClr val="000000"/>
                </a:solidFill>
                <a:effectLst/>
                <a:latin typeface="IBMPlexMono"/>
              </a:rPr>
              <a:t>(</a:t>
            </a:r>
            <a:r>
              <a:rPr lang="en-US" b="0" dirty="0" err="1">
                <a:solidFill>
                  <a:srgbClr val="000000"/>
                </a:solidFill>
                <a:effectLst/>
                <a:latin typeface="IBMPlexMono"/>
              </a:rPr>
              <a:t>pm.response.responseTime</a:t>
            </a:r>
            <a:r>
              <a:rPr lang="en-US" b="0" dirty="0">
                <a:solidFill>
                  <a:srgbClr val="000000"/>
                </a:solidFill>
                <a:effectLst/>
                <a:latin typeface="IBMPlexMono"/>
              </a:rPr>
              <a:t>).</a:t>
            </a:r>
            <a:r>
              <a:rPr lang="en-US" b="0" dirty="0" err="1">
                <a:solidFill>
                  <a:srgbClr val="000000"/>
                </a:solidFill>
                <a:effectLst/>
                <a:latin typeface="IBMPlexMono"/>
              </a:rPr>
              <a:t>to.be.below</a:t>
            </a:r>
            <a:r>
              <a:rPr lang="en-US" b="0" dirty="0">
                <a:solidFill>
                  <a:srgbClr val="000000"/>
                </a:solidFill>
                <a:effectLst/>
                <a:latin typeface="IBMPlexMono"/>
              </a:rPr>
              <a:t>(</a:t>
            </a:r>
            <a:r>
              <a:rPr lang="en-US" b="0" dirty="0">
                <a:solidFill>
                  <a:srgbClr val="098658"/>
                </a:solidFill>
                <a:effectLst/>
                <a:latin typeface="IBMPlexMono"/>
              </a:rPr>
              <a:t>500</a:t>
            </a:r>
            <a:r>
              <a:rPr lang="en-US" b="0" dirty="0">
                <a:solidFill>
                  <a:srgbClr val="000000"/>
                </a:solidFill>
                <a:effectLst/>
                <a:latin typeface="IBMPlexMono"/>
              </a:rPr>
              <a:t>);</a:t>
            </a:r>
          </a:p>
          <a:p>
            <a:pPr>
              <a:lnSpc>
                <a:spcPts val="1350"/>
              </a:lnSpc>
              <a:buNone/>
            </a:pPr>
            <a:r>
              <a:rPr lang="en-US" b="0" dirty="0">
                <a:solidFill>
                  <a:srgbClr val="000000"/>
                </a:solidFill>
                <a:effectLst/>
                <a:latin typeface="IBMPlexMono"/>
              </a:rPr>
              <a:t>});</a:t>
            </a:r>
          </a:p>
          <a:p>
            <a:pPr>
              <a:lnSpc>
                <a:spcPts val="1350"/>
              </a:lnSpc>
              <a:buNone/>
            </a:pPr>
            <a:br>
              <a:rPr lang="en-US" b="0" dirty="0">
                <a:solidFill>
                  <a:srgbClr val="000000"/>
                </a:solidFill>
                <a:effectLst/>
                <a:latin typeface="IBMPlexMono"/>
              </a:rPr>
            </a:br>
            <a:r>
              <a:rPr lang="en-US" b="0" dirty="0" err="1">
                <a:solidFill>
                  <a:srgbClr val="000000"/>
                </a:solidFill>
                <a:effectLst/>
                <a:latin typeface="IBMPlexMono"/>
              </a:rPr>
              <a:t>pm.test</a:t>
            </a:r>
            <a:r>
              <a:rPr lang="en-US" b="0" dirty="0">
                <a:solidFill>
                  <a:srgbClr val="000000"/>
                </a:solidFill>
                <a:effectLst/>
                <a:latin typeface="IBMPlexMono"/>
              </a:rPr>
              <a:t>(</a:t>
            </a:r>
            <a:r>
              <a:rPr lang="en-US" b="0" dirty="0">
                <a:solidFill>
                  <a:srgbClr val="2A00FF"/>
                </a:solidFill>
                <a:effectLst/>
                <a:latin typeface="IBMPlexMono"/>
              </a:rPr>
              <a:t>"User Created Successfully"</a:t>
            </a:r>
            <a:r>
              <a:rPr lang="en-US" b="0" dirty="0">
                <a:solidFill>
                  <a:srgbClr val="000000"/>
                </a:solidFill>
                <a:effectLst/>
                <a:latin typeface="IBMPlexMono"/>
              </a:rPr>
              <a:t>, </a:t>
            </a:r>
            <a:r>
              <a:rPr lang="en-US" b="1" dirty="0">
                <a:solidFill>
                  <a:srgbClr val="800555"/>
                </a:solidFill>
                <a:effectLst/>
                <a:latin typeface="IBMPlexMono"/>
              </a:rPr>
              <a:t>function</a:t>
            </a:r>
            <a:r>
              <a:rPr lang="en-US" b="0" dirty="0">
                <a:solidFill>
                  <a:srgbClr val="000000"/>
                </a:solidFill>
                <a:effectLst/>
                <a:latin typeface="IBMPlexMono"/>
              </a:rPr>
              <a:t> () {</a:t>
            </a:r>
          </a:p>
          <a:p>
            <a:pPr>
              <a:lnSpc>
                <a:spcPts val="1350"/>
              </a:lnSpc>
              <a:buNone/>
            </a:pPr>
            <a:r>
              <a:rPr lang="en-US" b="0" dirty="0">
                <a:solidFill>
                  <a:srgbClr val="000000"/>
                </a:solidFill>
                <a:effectLst/>
                <a:latin typeface="IBMPlexMono"/>
              </a:rPr>
              <a:t>    </a:t>
            </a:r>
            <a:r>
              <a:rPr lang="en-US" b="0" dirty="0" err="1">
                <a:solidFill>
                  <a:srgbClr val="000000"/>
                </a:solidFill>
                <a:effectLst/>
                <a:latin typeface="IBMPlexMono"/>
              </a:rPr>
              <a:t>pm.expect</a:t>
            </a:r>
            <a:r>
              <a:rPr lang="en-US" b="0" dirty="0">
                <a:solidFill>
                  <a:srgbClr val="000000"/>
                </a:solidFill>
                <a:effectLst/>
                <a:latin typeface="IBMPlexMono"/>
              </a:rPr>
              <a:t>(</a:t>
            </a:r>
            <a:r>
              <a:rPr lang="en-US" b="0" dirty="0" err="1">
                <a:solidFill>
                  <a:srgbClr val="000000"/>
                </a:solidFill>
                <a:effectLst/>
                <a:latin typeface="IBMPlexMono"/>
              </a:rPr>
              <a:t>pm.response.text</a:t>
            </a:r>
            <a:r>
              <a:rPr lang="en-US" b="0" dirty="0">
                <a:solidFill>
                  <a:srgbClr val="000000"/>
                </a:solidFill>
                <a:effectLst/>
                <a:latin typeface="IBMPlexMono"/>
              </a:rPr>
              <a:t>()).</a:t>
            </a:r>
            <a:r>
              <a:rPr lang="en-US" b="0" dirty="0" err="1">
                <a:solidFill>
                  <a:srgbClr val="000000"/>
                </a:solidFill>
                <a:effectLst/>
                <a:latin typeface="IBMPlexMono"/>
              </a:rPr>
              <a:t>not.to.include</a:t>
            </a:r>
            <a:r>
              <a:rPr lang="en-US" b="0" dirty="0">
                <a:solidFill>
                  <a:srgbClr val="000000"/>
                </a:solidFill>
                <a:effectLst/>
                <a:latin typeface="IBMPlexMono"/>
              </a:rPr>
              <a:t>(</a:t>
            </a:r>
            <a:r>
              <a:rPr lang="en-US" b="0" dirty="0">
                <a:solidFill>
                  <a:srgbClr val="2A00FF"/>
                </a:solidFill>
                <a:effectLst/>
                <a:latin typeface="IBMPlexMono"/>
              </a:rPr>
              <a:t>"exist"</a:t>
            </a:r>
            <a:r>
              <a:rPr lang="en-US" b="0" dirty="0">
                <a:solidFill>
                  <a:srgbClr val="000000"/>
                </a:solidFill>
                <a:effectLst/>
                <a:latin typeface="IBMPlexMono"/>
              </a:rPr>
              <a:t>);</a:t>
            </a:r>
          </a:p>
          <a:p>
            <a:pPr>
              <a:lnSpc>
                <a:spcPts val="1350"/>
              </a:lnSpc>
            </a:pPr>
            <a:r>
              <a:rPr lang="en-US" b="0" dirty="0">
                <a:solidFill>
                  <a:srgbClr val="000000"/>
                </a:solidFill>
                <a:effectLst/>
                <a:latin typeface="IBMPlexMono"/>
              </a:rPr>
              <a:t>});</a:t>
            </a:r>
          </a:p>
        </p:txBody>
      </p:sp>
      <p:sp>
        <p:nvSpPr>
          <p:cNvPr id="8" name="Title 1">
            <a:extLst>
              <a:ext uri="{FF2B5EF4-FFF2-40B4-BE49-F238E27FC236}">
                <a16:creationId xmlns:a16="http://schemas.microsoft.com/office/drawing/2014/main" id="{8A6E0A46-5F7A-2300-311A-D86AB149C9A3}"/>
              </a:ext>
            </a:extLst>
          </p:cNvPr>
          <p:cNvSpPr txBox="1">
            <a:spLocks/>
          </p:cNvSpPr>
          <p:nvPr/>
        </p:nvSpPr>
        <p:spPr>
          <a:xfrm>
            <a:off x="937382" y="2608741"/>
            <a:ext cx="2160994" cy="59316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dirty="0">
                <a:solidFill>
                  <a:schemeClr val="accent5">
                    <a:lumMod val="50000"/>
                  </a:schemeClr>
                </a:solidFill>
              </a:rPr>
              <a:t>Body</a:t>
            </a:r>
          </a:p>
        </p:txBody>
      </p:sp>
      <p:sp>
        <p:nvSpPr>
          <p:cNvPr id="9" name="Title 1">
            <a:extLst>
              <a:ext uri="{FF2B5EF4-FFF2-40B4-BE49-F238E27FC236}">
                <a16:creationId xmlns:a16="http://schemas.microsoft.com/office/drawing/2014/main" id="{559AE93F-DCA6-5206-896C-837F78D18A7E}"/>
              </a:ext>
            </a:extLst>
          </p:cNvPr>
          <p:cNvSpPr txBox="1">
            <a:spLocks/>
          </p:cNvSpPr>
          <p:nvPr/>
        </p:nvSpPr>
        <p:spPr>
          <a:xfrm>
            <a:off x="7051152" y="2312159"/>
            <a:ext cx="2160994" cy="59316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dirty="0">
                <a:solidFill>
                  <a:schemeClr val="accent5">
                    <a:lumMod val="50000"/>
                  </a:schemeClr>
                </a:solidFill>
              </a:rPr>
              <a:t>Scripts</a:t>
            </a:r>
          </a:p>
        </p:txBody>
      </p:sp>
      <p:sp>
        <p:nvSpPr>
          <p:cNvPr id="11" name="TextBox 10">
            <a:extLst>
              <a:ext uri="{FF2B5EF4-FFF2-40B4-BE49-F238E27FC236}">
                <a16:creationId xmlns:a16="http://schemas.microsoft.com/office/drawing/2014/main" id="{B563FA22-7F12-154A-5E4B-E4231787EC64}"/>
              </a:ext>
            </a:extLst>
          </p:cNvPr>
          <p:cNvSpPr txBox="1"/>
          <p:nvPr/>
        </p:nvSpPr>
        <p:spPr>
          <a:xfrm>
            <a:off x="6355728" y="1339950"/>
            <a:ext cx="4626499" cy="707886"/>
          </a:xfrm>
          <a:prstGeom prst="rect">
            <a:avLst/>
          </a:prstGeom>
          <a:noFill/>
        </p:spPr>
        <p:txBody>
          <a:bodyPr wrap="square">
            <a:spAutoFit/>
          </a:bodyPr>
          <a:lstStyle/>
          <a:p>
            <a:r>
              <a:rPr lang="en-US" sz="4000" b="0" i="0" dirty="0">
                <a:effectLst/>
                <a:latin typeface="Inter"/>
              </a:rPr>
              <a:t>{{</a:t>
            </a:r>
            <a:r>
              <a:rPr lang="en-US" sz="4000" b="0" i="0" dirty="0" err="1">
                <a:effectLst/>
                <a:latin typeface="Inter"/>
              </a:rPr>
              <a:t>url</a:t>
            </a:r>
            <a:r>
              <a:rPr lang="en-US" sz="4000" b="0" i="0" dirty="0">
                <a:effectLst/>
                <a:latin typeface="Inter"/>
              </a:rPr>
              <a:t>}}</a:t>
            </a:r>
            <a:r>
              <a:rPr lang="en-US" sz="4000" b="0" i="0" dirty="0">
                <a:solidFill>
                  <a:srgbClr val="212121"/>
                </a:solidFill>
                <a:effectLst/>
                <a:latin typeface="Inter"/>
              </a:rPr>
              <a:t>/signup</a:t>
            </a:r>
            <a:endParaRPr lang="en-US" sz="4000" dirty="0"/>
          </a:p>
        </p:txBody>
      </p:sp>
      <p:sp>
        <p:nvSpPr>
          <p:cNvPr id="12" name="Title 1">
            <a:extLst>
              <a:ext uri="{FF2B5EF4-FFF2-40B4-BE49-F238E27FC236}">
                <a16:creationId xmlns:a16="http://schemas.microsoft.com/office/drawing/2014/main" id="{FFF156B5-1CEF-9CFE-BDE4-9517A9ABA299}"/>
              </a:ext>
            </a:extLst>
          </p:cNvPr>
          <p:cNvSpPr txBox="1">
            <a:spLocks/>
          </p:cNvSpPr>
          <p:nvPr/>
        </p:nvSpPr>
        <p:spPr>
          <a:xfrm>
            <a:off x="571112" y="113125"/>
            <a:ext cx="10515600" cy="951452"/>
          </a:xfrm>
          <a:prstGeom prst="rect">
            <a:avLst/>
          </a:prstGeom>
          <a:solidFill>
            <a:srgbClr val="FFFF00"/>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accent5">
                    <a:lumMod val="50000"/>
                  </a:schemeClr>
                </a:solidFill>
              </a:rPr>
              <a:t>Step3   </a:t>
            </a:r>
            <a:r>
              <a:rPr lang="en-US" sz="5400" b="1" dirty="0">
                <a:solidFill>
                  <a:schemeClr val="accent5">
                    <a:lumMod val="50000"/>
                  </a:schemeClr>
                </a:solidFill>
              </a:rPr>
              <a:t>Create Apis</a:t>
            </a:r>
          </a:p>
        </p:txBody>
      </p:sp>
    </p:spTree>
    <p:extLst>
      <p:ext uri="{BB962C8B-B14F-4D97-AF65-F5344CB8AC3E}">
        <p14:creationId xmlns:p14="http://schemas.microsoft.com/office/powerpoint/2010/main" val="11445327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B445D4-F834-34C4-F29B-8EC8851ECD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6C173A-E2BE-B783-E533-CFDEDEADAC25}"/>
              </a:ext>
            </a:extLst>
          </p:cNvPr>
          <p:cNvSpPr>
            <a:spLocks noGrp="1"/>
          </p:cNvSpPr>
          <p:nvPr>
            <p:ph type="title"/>
          </p:nvPr>
        </p:nvSpPr>
        <p:spPr>
          <a:xfrm>
            <a:off x="675097" y="25406"/>
            <a:ext cx="10515600" cy="1325563"/>
          </a:xfrm>
          <a:solidFill>
            <a:schemeClr val="accent3">
              <a:lumMod val="20000"/>
              <a:lumOff val="80000"/>
            </a:schemeClr>
          </a:solidFill>
        </p:spPr>
        <p:txBody>
          <a:bodyPr>
            <a:noAutofit/>
          </a:bodyPr>
          <a:lstStyle/>
          <a:p>
            <a:r>
              <a:rPr lang="en-US" sz="4800" b="1" dirty="0">
                <a:solidFill>
                  <a:schemeClr val="accent5">
                    <a:lumMod val="50000"/>
                  </a:schemeClr>
                </a:solidFill>
              </a:rPr>
              <a:t>2-Sign in ( Valid )</a:t>
            </a:r>
            <a:endParaRPr lang="en-US" sz="8800" b="1" dirty="0">
              <a:solidFill>
                <a:schemeClr val="accent5">
                  <a:lumMod val="50000"/>
                </a:schemeClr>
              </a:solidFill>
            </a:endParaRPr>
          </a:p>
        </p:txBody>
      </p:sp>
      <p:sp>
        <p:nvSpPr>
          <p:cNvPr id="5" name="TextBox 4">
            <a:extLst>
              <a:ext uri="{FF2B5EF4-FFF2-40B4-BE49-F238E27FC236}">
                <a16:creationId xmlns:a16="http://schemas.microsoft.com/office/drawing/2014/main" id="{32F5A1F4-65AC-0C12-9868-DC41921A8829}"/>
              </a:ext>
            </a:extLst>
          </p:cNvPr>
          <p:cNvSpPr txBox="1"/>
          <p:nvPr/>
        </p:nvSpPr>
        <p:spPr>
          <a:xfrm>
            <a:off x="711681" y="3866514"/>
            <a:ext cx="3165048" cy="826508"/>
          </a:xfrm>
          <a:prstGeom prst="rect">
            <a:avLst/>
          </a:prstGeom>
          <a:noFill/>
        </p:spPr>
        <p:txBody>
          <a:bodyPr wrap="square">
            <a:spAutoFit/>
          </a:bodyPr>
          <a:lstStyle/>
          <a:p>
            <a:pPr>
              <a:lnSpc>
                <a:spcPts val="1350"/>
              </a:lnSpc>
              <a:buNone/>
            </a:pPr>
            <a:r>
              <a:rPr lang="en-US" b="0" dirty="0">
                <a:solidFill>
                  <a:srgbClr val="000000"/>
                </a:solidFill>
                <a:effectLst/>
                <a:latin typeface="IBMPlexMono"/>
              </a:rPr>
              <a:t>{</a:t>
            </a:r>
          </a:p>
          <a:p>
            <a:pPr>
              <a:lnSpc>
                <a:spcPts val="1350"/>
              </a:lnSpc>
              <a:buNone/>
            </a:pPr>
            <a:r>
              <a:rPr lang="en-US" b="0" dirty="0">
                <a:solidFill>
                  <a:srgbClr val="000000"/>
                </a:solidFill>
                <a:effectLst/>
                <a:latin typeface="IBMPlexMono"/>
              </a:rPr>
              <a:t>    </a:t>
            </a:r>
            <a:r>
              <a:rPr lang="en-US" b="0" dirty="0">
                <a:solidFill>
                  <a:srgbClr val="A31515"/>
                </a:solidFill>
                <a:effectLst/>
                <a:latin typeface="IBMPlexMono"/>
              </a:rPr>
              <a:t>"username"</a:t>
            </a:r>
            <a:r>
              <a:rPr lang="en-US" b="0" dirty="0">
                <a:solidFill>
                  <a:srgbClr val="000000"/>
                </a:solidFill>
                <a:effectLst/>
                <a:latin typeface="IBMPlexMono"/>
              </a:rPr>
              <a:t>: </a:t>
            </a:r>
            <a:r>
              <a:rPr lang="en-US" b="0" dirty="0">
                <a:solidFill>
                  <a:srgbClr val="0451A5"/>
                </a:solidFill>
                <a:effectLst/>
                <a:latin typeface="IBMPlexMono"/>
              </a:rPr>
              <a:t>"</a:t>
            </a:r>
            <a:r>
              <a:rPr lang="en-US" b="0" dirty="0" err="1">
                <a:solidFill>
                  <a:srgbClr val="0451A5"/>
                </a:solidFill>
                <a:effectLst/>
                <a:latin typeface="IBMPlexMono"/>
              </a:rPr>
              <a:t>groupdepi</a:t>
            </a:r>
            <a:r>
              <a:rPr lang="en-US" b="0" dirty="0">
                <a:solidFill>
                  <a:srgbClr val="0451A5"/>
                </a:solidFill>
                <a:effectLst/>
                <a:latin typeface="IBMPlexMono"/>
              </a:rPr>
              <a:t>"</a:t>
            </a:r>
            <a:r>
              <a:rPr lang="en-US" b="0" dirty="0">
                <a:solidFill>
                  <a:srgbClr val="000000"/>
                </a:solidFill>
                <a:effectLst/>
                <a:latin typeface="IBMPlexMono"/>
              </a:rPr>
              <a:t>,</a:t>
            </a:r>
          </a:p>
          <a:p>
            <a:pPr>
              <a:lnSpc>
                <a:spcPts val="1350"/>
              </a:lnSpc>
              <a:buNone/>
            </a:pPr>
            <a:r>
              <a:rPr lang="en-US" b="0" dirty="0">
                <a:solidFill>
                  <a:srgbClr val="000000"/>
                </a:solidFill>
                <a:effectLst/>
                <a:latin typeface="IBMPlexMono"/>
              </a:rPr>
              <a:t>    </a:t>
            </a:r>
            <a:r>
              <a:rPr lang="en-US" b="0" dirty="0">
                <a:solidFill>
                  <a:srgbClr val="A31515"/>
                </a:solidFill>
                <a:effectLst/>
                <a:latin typeface="IBMPlexMono"/>
              </a:rPr>
              <a:t>"password"</a:t>
            </a:r>
            <a:r>
              <a:rPr lang="en-US" b="0" dirty="0">
                <a:solidFill>
                  <a:srgbClr val="000000"/>
                </a:solidFill>
                <a:effectLst/>
                <a:latin typeface="IBMPlexMono"/>
              </a:rPr>
              <a:t>: </a:t>
            </a:r>
            <a:r>
              <a:rPr lang="en-US" b="0" dirty="0">
                <a:solidFill>
                  <a:srgbClr val="0451A5"/>
                </a:solidFill>
                <a:effectLst/>
                <a:latin typeface="IBMPlexMono"/>
              </a:rPr>
              <a:t>"</a:t>
            </a:r>
            <a:r>
              <a:rPr lang="en-US" b="0" dirty="0" err="1">
                <a:solidFill>
                  <a:srgbClr val="0451A5"/>
                </a:solidFill>
                <a:effectLst/>
                <a:latin typeface="IBMPlexMono"/>
              </a:rPr>
              <a:t>groupdepi</a:t>
            </a:r>
            <a:r>
              <a:rPr lang="en-US" b="0" dirty="0">
                <a:solidFill>
                  <a:srgbClr val="0451A5"/>
                </a:solidFill>
                <a:effectLst/>
                <a:latin typeface="IBMPlexMono"/>
              </a:rPr>
              <a:t>"</a:t>
            </a:r>
            <a:endParaRPr lang="en-US" b="0" dirty="0">
              <a:solidFill>
                <a:srgbClr val="000000"/>
              </a:solidFill>
              <a:effectLst/>
              <a:latin typeface="IBMPlexMono"/>
            </a:endParaRPr>
          </a:p>
          <a:p>
            <a:pPr>
              <a:lnSpc>
                <a:spcPts val="1350"/>
              </a:lnSpc>
            </a:pPr>
            <a:r>
              <a:rPr lang="en-US" b="0" dirty="0">
                <a:solidFill>
                  <a:srgbClr val="000000"/>
                </a:solidFill>
                <a:effectLst/>
                <a:latin typeface="IBMPlexMono"/>
              </a:rPr>
              <a:t>}</a:t>
            </a:r>
          </a:p>
        </p:txBody>
      </p:sp>
      <p:sp>
        <p:nvSpPr>
          <p:cNvPr id="7" name="TextBox 6">
            <a:extLst>
              <a:ext uri="{FF2B5EF4-FFF2-40B4-BE49-F238E27FC236}">
                <a16:creationId xmlns:a16="http://schemas.microsoft.com/office/drawing/2014/main" id="{A842ED7E-B239-900F-1570-EFB8A006ADF3}"/>
              </a:ext>
            </a:extLst>
          </p:cNvPr>
          <p:cNvSpPr txBox="1"/>
          <p:nvPr/>
        </p:nvSpPr>
        <p:spPr>
          <a:xfrm>
            <a:off x="4534293" y="2226235"/>
            <a:ext cx="7199721" cy="4955844"/>
          </a:xfrm>
          <a:prstGeom prst="rect">
            <a:avLst/>
          </a:prstGeom>
          <a:noFill/>
        </p:spPr>
        <p:txBody>
          <a:bodyPr wrap="square">
            <a:spAutoFit/>
          </a:bodyPr>
          <a:lstStyle/>
          <a:p>
            <a:pPr>
              <a:lnSpc>
                <a:spcPts val="1350"/>
              </a:lnSpc>
              <a:buNone/>
            </a:pPr>
            <a:br>
              <a:rPr lang="en-US" b="0" dirty="0">
                <a:solidFill>
                  <a:srgbClr val="000000"/>
                </a:solidFill>
                <a:effectLst/>
                <a:latin typeface="IBMPlexMono"/>
              </a:rPr>
            </a:br>
            <a:r>
              <a:rPr lang="en-US" b="0" dirty="0" err="1">
                <a:solidFill>
                  <a:srgbClr val="000000"/>
                </a:solidFill>
                <a:effectLst/>
                <a:latin typeface="IBMPlexMono"/>
              </a:rPr>
              <a:t>pm.test</a:t>
            </a:r>
            <a:r>
              <a:rPr lang="en-US" b="0" dirty="0">
                <a:solidFill>
                  <a:srgbClr val="000000"/>
                </a:solidFill>
                <a:effectLst/>
                <a:latin typeface="IBMPlexMono"/>
              </a:rPr>
              <a:t>(</a:t>
            </a:r>
            <a:r>
              <a:rPr lang="en-US" b="0" dirty="0">
                <a:solidFill>
                  <a:srgbClr val="2A00FF"/>
                </a:solidFill>
                <a:effectLst/>
                <a:latin typeface="IBMPlexMono"/>
              </a:rPr>
              <a:t>"Status code is 200"</a:t>
            </a:r>
            <a:r>
              <a:rPr lang="en-US" b="0" dirty="0">
                <a:solidFill>
                  <a:srgbClr val="000000"/>
                </a:solidFill>
                <a:effectLst/>
                <a:latin typeface="IBMPlexMono"/>
              </a:rPr>
              <a:t>, </a:t>
            </a:r>
            <a:r>
              <a:rPr lang="en-US" b="1" dirty="0">
                <a:solidFill>
                  <a:srgbClr val="800555"/>
                </a:solidFill>
                <a:effectLst/>
                <a:latin typeface="IBMPlexMono"/>
              </a:rPr>
              <a:t>function</a:t>
            </a:r>
            <a:r>
              <a:rPr lang="en-US" b="0" dirty="0">
                <a:solidFill>
                  <a:srgbClr val="000000"/>
                </a:solidFill>
                <a:effectLst/>
                <a:latin typeface="IBMPlexMono"/>
              </a:rPr>
              <a:t> () {</a:t>
            </a:r>
          </a:p>
          <a:p>
            <a:pPr>
              <a:lnSpc>
                <a:spcPts val="1350"/>
              </a:lnSpc>
              <a:buNone/>
            </a:pPr>
            <a:r>
              <a:rPr lang="en-US" b="0" dirty="0">
                <a:solidFill>
                  <a:srgbClr val="000000"/>
                </a:solidFill>
                <a:effectLst/>
                <a:latin typeface="IBMPlexMono"/>
              </a:rPr>
              <a:t>    </a:t>
            </a:r>
            <a:r>
              <a:rPr lang="en-US" b="0" dirty="0" err="1">
                <a:solidFill>
                  <a:srgbClr val="000000"/>
                </a:solidFill>
                <a:effectLst/>
                <a:latin typeface="IBMPlexMono"/>
              </a:rPr>
              <a:t>pm.response.to.have.status</a:t>
            </a:r>
            <a:r>
              <a:rPr lang="en-US" b="0" dirty="0">
                <a:solidFill>
                  <a:srgbClr val="000000"/>
                </a:solidFill>
                <a:effectLst/>
                <a:latin typeface="IBMPlexMono"/>
              </a:rPr>
              <a:t>(</a:t>
            </a:r>
            <a:r>
              <a:rPr lang="en-US" b="0" dirty="0">
                <a:solidFill>
                  <a:srgbClr val="098658"/>
                </a:solidFill>
                <a:effectLst/>
                <a:latin typeface="IBMPlexMono"/>
              </a:rPr>
              <a:t>200</a:t>
            </a:r>
            <a:r>
              <a:rPr lang="en-US" b="0" dirty="0">
                <a:solidFill>
                  <a:srgbClr val="000000"/>
                </a:solidFill>
                <a:effectLst/>
                <a:latin typeface="IBMPlexMono"/>
              </a:rPr>
              <a:t>);</a:t>
            </a:r>
          </a:p>
          <a:p>
            <a:pPr>
              <a:lnSpc>
                <a:spcPts val="1350"/>
              </a:lnSpc>
              <a:buNone/>
            </a:pPr>
            <a:r>
              <a:rPr lang="en-US" b="0" dirty="0">
                <a:solidFill>
                  <a:srgbClr val="000000"/>
                </a:solidFill>
                <a:effectLst/>
                <a:latin typeface="IBMPlexMono"/>
              </a:rPr>
              <a:t>});</a:t>
            </a:r>
          </a:p>
          <a:p>
            <a:pPr>
              <a:lnSpc>
                <a:spcPts val="1350"/>
              </a:lnSpc>
              <a:buNone/>
            </a:pPr>
            <a:br>
              <a:rPr lang="en-US" b="0" dirty="0">
                <a:solidFill>
                  <a:srgbClr val="000000"/>
                </a:solidFill>
                <a:effectLst/>
                <a:latin typeface="IBMPlexMono"/>
              </a:rPr>
            </a:br>
            <a:r>
              <a:rPr lang="en-US" b="0" dirty="0" err="1">
                <a:solidFill>
                  <a:srgbClr val="000000"/>
                </a:solidFill>
                <a:effectLst/>
                <a:latin typeface="IBMPlexMono"/>
              </a:rPr>
              <a:t>pm.test</a:t>
            </a:r>
            <a:r>
              <a:rPr lang="en-US" b="0" dirty="0">
                <a:solidFill>
                  <a:srgbClr val="000000"/>
                </a:solidFill>
                <a:effectLst/>
                <a:latin typeface="IBMPlexMono"/>
              </a:rPr>
              <a:t>(</a:t>
            </a:r>
            <a:r>
              <a:rPr lang="en-US" b="0" dirty="0">
                <a:solidFill>
                  <a:srgbClr val="2A00FF"/>
                </a:solidFill>
                <a:effectLst/>
                <a:latin typeface="IBMPlexMono"/>
              </a:rPr>
              <a:t>"Response time is less than 500ms"</a:t>
            </a:r>
            <a:r>
              <a:rPr lang="en-US" b="0" dirty="0">
                <a:solidFill>
                  <a:srgbClr val="000000"/>
                </a:solidFill>
                <a:effectLst/>
                <a:latin typeface="IBMPlexMono"/>
              </a:rPr>
              <a:t>, </a:t>
            </a:r>
            <a:r>
              <a:rPr lang="en-US" b="1" dirty="0">
                <a:solidFill>
                  <a:srgbClr val="800555"/>
                </a:solidFill>
                <a:effectLst/>
                <a:latin typeface="IBMPlexMono"/>
              </a:rPr>
              <a:t>function</a:t>
            </a:r>
            <a:r>
              <a:rPr lang="en-US" b="0" dirty="0">
                <a:solidFill>
                  <a:srgbClr val="000000"/>
                </a:solidFill>
                <a:effectLst/>
                <a:latin typeface="IBMPlexMono"/>
              </a:rPr>
              <a:t> () {</a:t>
            </a:r>
          </a:p>
          <a:p>
            <a:pPr>
              <a:lnSpc>
                <a:spcPts val="1350"/>
              </a:lnSpc>
              <a:buNone/>
            </a:pPr>
            <a:r>
              <a:rPr lang="en-US" b="0" dirty="0">
                <a:solidFill>
                  <a:srgbClr val="000000"/>
                </a:solidFill>
                <a:effectLst/>
                <a:latin typeface="IBMPlexMono"/>
              </a:rPr>
              <a:t>    </a:t>
            </a:r>
            <a:r>
              <a:rPr lang="en-US" b="0" dirty="0" err="1">
                <a:solidFill>
                  <a:srgbClr val="000000"/>
                </a:solidFill>
                <a:effectLst/>
                <a:latin typeface="IBMPlexMono"/>
              </a:rPr>
              <a:t>pm.expect</a:t>
            </a:r>
            <a:r>
              <a:rPr lang="en-US" b="0" dirty="0">
                <a:solidFill>
                  <a:srgbClr val="000000"/>
                </a:solidFill>
                <a:effectLst/>
                <a:latin typeface="IBMPlexMono"/>
              </a:rPr>
              <a:t>(</a:t>
            </a:r>
            <a:r>
              <a:rPr lang="en-US" b="0" dirty="0" err="1">
                <a:solidFill>
                  <a:srgbClr val="000000"/>
                </a:solidFill>
                <a:effectLst/>
                <a:latin typeface="IBMPlexMono"/>
              </a:rPr>
              <a:t>pm.response.responseTime</a:t>
            </a:r>
            <a:r>
              <a:rPr lang="en-US" b="0" dirty="0">
                <a:solidFill>
                  <a:srgbClr val="000000"/>
                </a:solidFill>
                <a:effectLst/>
                <a:latin typeface="IBMPlexMono"/>
              </a:rPr>
              <a:t>).</a:t>
            </a:r>
            <a:r>
              <a:rPr lang="en-US" b="0" dirty="0" err="1">
                <a:solidFill>
                  <a:srgbClr val="000000"/>
                </a:solidFill>
                <a:effectLst/>
                <a:latin typeface="IBMPlexMono"/>
              </a:rPr>
              <a:t>to.be.below</a:t>
            </a:r>
            <a:r>
              <a:rPr lang="en-US" b="0" dirty="0">
                <a:solidFill>
                  <a:srgbClr val="000000"/>
                </a:solidFill>
                <a:effectLst/>
                <a:latin typeface="IBMPlexMono"/>
              </a:rPr>
              <a:t>(</a:t>
            </a:r>
            <a:r>
              <a:rPr lang="en-US" b="0" dirty="0">
                <a:solidFill>
                  <a:srgbClr val="098658"/>
                </a:solidFill>
                <a:effectLst/>
                <a:latin typeface="IBMPlexMono"/>
              </a:rPr>
              <a:t>500</a:t>
            </a:r>
            <a:r>
              <a:rPr lang="en-US" b="0" dirty="0">
                <a:solidFill>
                  <a:srgbClr val="000000"/>
                </a:solidFill>
                <a:effectLst/>
                <a:latin typeface="IBMPlexMono"/>
              </a:rPr>
              <a:t>);</a:t>
            </a:r>
          </a:p>
          <a:p>
            <a:pPr>
              <a:lnSpc>
                <a:spcPts val="1350"/>
              </a:lnSpc>
              <a:buNone/>
            </a:pPr>
            <a:r>
              <a:rPr lang="en-US" b="0" dirty="0">
                <a:solidFill>
                  <a:srgbClr val="000000"/>
                </a:solidFill>
                <a:effectLst/>
                <a:latin typeface="IBMPlexMono"/>
              </a:rPr>
              <a:t>});</a:t>
            </a:r>
          </a:p>
          <a:p>
            <a:pPr>
              <a:lnSpc>
                <a:spcPts val="1350"/>
              </a:lnSpc>
              <a:buNone/>
            </a:pPr>
            <a:br>
              <a:rPr lang="en-US" b="0" dirty="0">
                <a:solidFill>
                  <a:srgbClr val="000000"/>
                </a:solidFill>
                <a:effectLst/>
                <a:latin typeface="IBMPlexMono"/>
              </a:rPr>
            </a:br>
            <a:r>
              <a:rPr lang="en-US" b="0" dirty="0" err="1">
                <a:solidFill>
                  <a:srgbClr val="000000"/>
                </a:solidFill>
                <a:effectLst/>
                <a:latin typeface="IBMPlexMono"/>
              </a:rPr>
              <a:t>pm.test</a:t>
            </a:r>
            <a:r>
              <a:rPr lang="en-US" b="0" dirty="0">
                <a:solidFill>
                  <a:srgbClr val="000000"/>
                </a:solidFill>
                <a:effectLst/>
                <a:latin typeface="IBMPlexMono"/>
              </a:rPr>
              <a:t>(</a:t>
            </a:r>
            <a:r>
              <a:rPr lang="en-US" b="0" dirty="0">
                <a:solidFill>
                  <a:srgbClr val="2A00FF"/>
                </a:solidFill>
                <a:effectLst/>
                <a:latin typeface="IBMPlexMono"/>
              </a:rPr>
              <a:t>"Sign in Successfully"</a:t>
            </a:r>
            <a:r>
              <a:rPr lang="en-US" b="0" dirty="0">
                <a:solidFill>
                  <a:srgbClr val="000000"/>
                </a:solidFill>
                <a:effectLst/>
                <a:latin typeface="IBMPlexMono"/>
              </a:rPr>
              <a:t>, </a:t>
            </a:r>
            <a:r>
              <a:rPr lang="en-US" b="1" dirty="0">
                <a:solidFill>
                  <a:srgbClr val="800555"/>
                </a:solidFill>
                <a:effectLst/>
                <a:latin typeface="IBMPlexMono"/>
              </a:rPr>
              <a:t>function</a:t>
            </a:r>
            <a:r>
              <a:rPr lang="en-US" b="0" dirty="0">
                <a:solidFill>
                  <a:srgbClr val="000000"/>
                </a:solidFill>
                <a:effectLst/>
                <a:latin typeface="IBMPlexMono"/>
              </a:rPr>
              <a:t> () {</a:t>
            </a:r>
          </a:p>
          <a:p>
            <a:pPr>
              <a:lnSpc>
                <a:spcPts val="1350"/>
              </a:lnSpc>
              <a:buNone/>
            </a:pPr>
            <a:r>
              <a:rPr lang="en-US" b="0" dirty="0">
                <a:solidFill>
                  <a:srgbClr val="000000"/>
                </a:solidFill>
                <a:effectLst/>
                <a:latin typeface="IBMPlexMono"/>
              </a:rPr>
              <a:t>    </a:t>
            </a:r>
            <a:r>
              <a:rPr lang="en-US" b="0" dirty="0" err="1">
                <a:solidFill>
                  <a:srgbClr val="000000"/>
                </a:solidFill>
                <a:effectLst/>
                <a:latin typeface="IBMPlexMono"/>
              </a:rPr>
              <a:t>pm.expect</a:t>
            </a:r>
            <a:r>
              <a:rPr lang="en-US" b="0" dirty="0">
                <a:solidFill>
                  <a:srgbClr val="000000"/>
                </a:solidFill>
                <a:effectLst/>
                <a:latin typeface="IBMPlexMono"/>
              </a:rPr>
              <a:t>(</a:t>
            </a:r>
            <a:r>
              <a:rPr lang="en-US" b="0" dirty="0" err="1">
                <a:solidFill>
                  <a:srgbClr val="000000"/>
                </a:solidFill>
                <a:effectLst/>
                <a:latin typeface="IBMPlexMono"/>
              </a:rPr>
              <a:t>pm.response.text</a:t>
            </a:r>
            <a:r>
              <a:rPr lang="en-US" b="0" dirty="0">
                <a:solidFill>
                  <a:srgbClr val="000000"/>
                </a:solidFill>
                <a:effectLst/>
                <a:latin typeface="IBMPlexMono"/>
              </a:rPr>
              <a:t>()).</a:t>
            </a:r>
            <a:r>
              <a:rPr lang="en-US" b="0" dirty="0" err="1">
                <a:solidFill>
                  <a:srgbClr val="000000"/>
                </a:solidFill>
                <a:effectLst/>
                <a:latin typeface="IBMPlexMono"/>
              </a:rPr>
              <a:t>to.include</a:t>
            </a:r>
            <a:r>
              <a:rPr lang="en-US" b="0" dirty="0">
                <a:solidFill>
                  <a:srgbClr val="000000"/>
                </a:solidFill>
                <a:effectLst/>
                <a:latin typeface="IBMPlexMono"/>
              </a:rPr>
              <a:t>(</a:t>
            </a:r>
            <a:r>
              <a:rPr lang="en-US" b="0" dirty="0">
                <a:solidFill>
                  <a:srgbClr val="2A00FF"/>
                </a:solidFill>
                <a:effectLst/>
                <a:latin typeface="IBMPlexMono"/>
              </a:rPr>
              <a:t>"</a:t>
            </a:r>
            <a:r>
              <a:rPr lang="en-US" b="0" dirty="0" err="1">
                <a:solidFill>
                  <a:srgbClr val="2A00FF"/>
                </a:solidFill>
                <a:effectLst/>
                <a:latin typeface="IBMPlexMono"/>
              </a:rPr>
              <a:t>Auth_token</a:t>
            </a:r>
            <a:r>
              <a:rPr lang="en-US" b="0" dirty="0">
                <a:solidFill>
                  <a:srgbClr val="2A00FF"/>
                </a:solidFill>
                <a:effectLst/>
                <a:latin typeface="IBMPlexMono"/>
              </a:rPr>
              <a:t>"</a:t>
            </a:r>
            <a:r>
              <a:rPr lang="en-US" b="0" dirty="0">
                <a:solidFill>
                  <a:srgbClr val="000000"/>
                </a:solidFill>
                <a:effectLst/>
                <a:latin typeface="IBMPlexMono"/>
              </a:rPr>
              <a:t>);</a:t>
            </a:r>
          </a:p>
          <a:p>
            <a:pPr>
              <a:lnSpc>
                <a:spcPts val="1350"/>
              </a:lnSpc>
              <a:buNone/>
            </a:pPr>
            <a:r>
              <a:rPr lang="en-US" b="0" dirty="0">
                <a:solidFill>
                  <a:srgbClr val="000000"/>
                </a:solidFill>
                <a:effectLst/>
                <a:latin typeface="IBMPlexMono"/>
              </a:rPr>
              <a:t>});</a:t>
            </a:r>
          </a:p>
          <a:p>
            <a:pPr>
              <a:lnSpc>
                <a:spcPts val="1350"/>
              </a:lnSpc>
              <a:buNone/>
            </a:pPr>
            <a:endParaRPr lang="en-US" b="0" dirty="0">
              <a:solidFill>
                <a:srgbClr val="000000"/>
              </a:solidFill>
              <a:effectLst/>
              <a:latin typeface="IBMPlexMono"/>
            </a:endParaRPr>
          </a:p>
          <a:p>
            <a:pPr>
              <a:lnSpc>
                <a:spcPts val="1350"/>
              </a:lnSpc>
              <a:buNone/>
            </a:pPr>
            <a:endParaRPr lang="en-US" dirty="0">
              <a:solidFill>
                <a:srgbClr val="000000"/>
              </a:solidFill>
              <a:latin typeface="IBMPlexMono"/>
            </a:endParaRPr>
          </a:p>
          <a:p>
            <a:pPr>
              <a:lnSpc>
                <a:spcPts val="1350"/>
              </a:lnSpc>
              <a:buNone/>
            </a:pPr>
            <a:endParaRPr lang="en-US" b="0" dirty="0">
              <a:solidFill>
                <a:srgbClr val="000000"/>
              </a:solidFill>
              <a:effectLst/>
              <a:latin typeface="IBMPlexMono"/>
            </a:endParaRPr>
          </a:p>
          <a:p>
            <a:pPr>
              <a:lnSpc>
                <a:spcPts val="1350"/>
              </a:lnSpc>
              <a:buNone/>
            </a:pPr>
            <a:endParaRPr lang="en-US" dirty="0">
              <a:solidFill>
                <a:srgbClr val="000000"/>
              </a:solidFill>
              <a:latin typeface="IBMPlexMono"/>
            </a:endParaRPr>
          </a:p>
          <a:p>
            <a:pPr>
              <a:lnSpc>
                <a:spcPts val="1350"/>
              </a:lnSpc>
              <a:buNone/>
            </a:pPr>
            <a:br>
              <a:rPr lang="en-US" b="0" dirty="0">
                <a:solidFill>
                  <a:srgbClr val="000000"/>
                </a:solidFill>
                <a:effectLst/>
                <a:latin typeface="IBMPlexMono"/>
              </a:rPr>
            </a:br>
            <a:br>
              <a:rPr lang="en-US" b="0" dirty="0">
                <a:solidFill>
                  <a:srgbClr val="000000"/>
                </a:solidFill>
                <a:effectLst/>
                <a:latin typeface="IBMPlexMono"/>
              </a:rPr>
            </a:br>
            <a:r>
              <a:rPr lang="en-US" b="1" dirty="0">
                <a:solidFill>
                  <a:srgbClr val="800555"/>
                </a:solidFill>
                <a:effectLst/>
                <a:latin typeface="IBMPlexMono"/>
              </a:rPr>
              <a:t>const</a:t>
            </a:r>
            <a:r>
              <a:rPr lang="en-US" b="0" dirty="0">
                <a:solidFill>
                  <a:srgbClr val="000000"/>
                </a:solidFill>
                <a:effectLst/>
                <a:latin typeface="IBMPlexMono"/>
              </a:rPr>
              <a:t> </a:t>
            </a:r>
            <a:r>
              <a:rPr lang="en-US" b="0" dirty="0" err="1">
                <a:solidFill>
                  <a:srgbClr val="000000"/>
                </a:solidFill>
                <a:effectLst/>
                <a:latin typeface="IBMPlexMono"/>
              </a:rPr>
              <a:t>responseJson</a:t>
            </a:r>
            <a:r>
              <a:rPr lang="en-US" b="0" dirty="0">
                <a:solidFill>
                  <a:srgbClr val="000000"/>
                </a:solidFill>
                <a:effectLst/>
                <a:latin typeface="IBMPlexMono"/>
              </a:rPr>
              <a:t> = </a:t>
            </a:r>
            <a:r>
              <a:rPr lang="en-US" b="0" dirty="0" err="1">
                <a:solidFill>
                  <a:srgbClr val="000000"/>
                </a:solidFill>
                <a:effectLst/>
                <a:latin typeface="IBMPlexMono"/>
              </a:rPr>
              <a:t>pm.response.text</a:t>
            </a:r>
            <a:r>
              <a:rPr lang="en-US" b="0" dirty="0">
                <a:solidFill>
                  <a:srgbClr val="000000"/>
                </a:solidFill>
                <a:effectLst/>
                <a:latin typeface="IBMPlexMono"/>
              </a:rPr>
              <a:t>(); </a:t>
            </a:r>
            <a:r>
              <a:rPr lang="en-US" b="0" dirty="0">
                <a:solidFill>
                  <a:srgbClr val="5F8FBF"/>
                </a:solidFill>
                <a:effectLst/>
                <a:latin typeface="IBMPlexMono"/>
              </a:rPr>
              <a:t>// Get response as text</a:t>
            </a:r>
            <a:endParaRPr lang="en-US" b="0" dirty="0">
              <a:solidFill>
                <a:srgbClr val="000000"/>
              </a:solidFill>
              <a:effectLst/>
              <a:latin typeface="IBMPlexMono"/>
            </a:endParaRPr>
          </a:p>
          <a:p>
            <a:pPr>
              <a:lnSpc>
                <a:spcPts val="1350"/>
              </a:lnSpc>
              <a:buNone/>
            </a:pPr>
            <a:r>
              <a:rPr lang="en-US" b="1" dirty="0">
                <a:solidFill>
                  <a:srgbClr val="800555"/>
                </a:solidFill>
                <a:effectLst/>
                <a:latin typeface="IBMPlexMono"/>
              </a:rPr>
              <a:t>const</a:t>
            </a:r>
            <a:r>
              <a:rPr lang="en-US" b="0" dirty="0">
                <a:solidFill>
                  <a:srgbClr val="000000"/>
                </a:solidFill>
                <a:effectLst/>
                <a:latin typeface="IBMPlexMono"/>
              </a:rPr>
              <a:t> </a:t>
            </a:r>
            <a:r>
              <a:rPr lang="en-US" b="0" dirty="0" err="1">
                <a:solidFill>
                  <a:srgbClr val="000000"/>
                </a:solidFill>
                <a:effectLst/>
                <a:latin typeface="IBMPlexMono"/>
              </a:rPr>
              <a:t>tokenMatch</a:t>
            </a:r>
            <a:r>
              <a:rPr lang="en-US" b="0" dirty="0">
                <a:solidFill>
                  <a:srgbClr val="000000"/>
                </a:solidFill>
                <a:effectLst/>
                <a:latin typeface="IBMPlexMono"/>
              </a:rPr>
              <a:t> = </a:t>
            </a:r>
            <a:r>
              <a:rPr lang="en-US" b="0" dirty="0" err="1">
                <a:solidFill>
                  <a:srgbClr val="000000"/>
                </a:solidFill>
                <a:effectLst/>
                <a:latin typeface="IBMPlexMono"/>
              </a:rPr>
              <a:t>responseJson.match</a:t>
            </a:r>
            <a:r>
              <a:rPr lang="en-US" b="0" dirty="0">
                <a:solidFill>
                  <a:srgbClr val="000000"/>
                </a:solidFill>
                <a:effectLst/>
                <a:latin typeface="IBMPlexMono"/>
              </a:rPr>
              <a:t>(</a:t>
            </a:r>
            <a:r>
              <a:rPr lang="en-US" b="0" dirty="0">
                <a:solidFill>
                  <a:srgbClr val="800000"/>
                </a:solidFill>
                <a:effectLst/>
                <a:latin typeface="IBMPlexMono"/>
              </a:rPr>
              <a:t>/"</a:t>
            </a:r>
            <a:r>
              <a:rPr lang="en-US" b="0" dirty="0" err="1">
                <a:solidFill>
                  <a:srgbClr val="800000"/>
                </a:solidFill>
                <a:effectLst/>
                <a:latin typeface="IBMPlexMono"/>
              </a:rPr>
              <a:t>Auth_token</a:t>
            </a:r>
            <a:r>
              <a:rPr lang="en-US" b="0" dirty="0">
                <a:solidFill>
                  <a:srgbClr val="800000"/>
                </a:solidFill>
                <a:effectLst/>
                <a:latin typeface="IBMPlexMono"/>
              </a:rPr>
              <a:t>:\s*([^"]+)"/</a:t>
            </a:r>
            <a:r>
              <a:rPr lang="en-US" b="0" dirty="0">
                <a:solidFill>
                  <a:srgbClr val="000000"/>
                </a:solidFill>
                <a:effectLst/>
                <a:latin typeface="IBMPlexMono"/>
              </a:rPr>
              <a:t>);</a:t>
            </a:r>
          </a:p>
          <a:p>
            <a:pPr>
              <a:lnSpc>
                <a:spcPts val="1350"/>
              </a:lnSpc>
              <a:buNone/>
            </a:pPr>
            <a:r>
              <a:rPr lang="en-US" b="1" dirty="0">
                <a:solidFill>
                  <a:srgbClr val="800555"/>
                </a:solidFill>
                <a:effectLst/>
                <a:latin typeface="IBMPlexMono"/>
              </a:rPr>
              <a:t>if</a:t>
            </a:r>
            <a:r>
              <a:rPr lang="en-US" b="0" dirty="0">
                <a:solidFill>
                  <a:srgbClr val="000000"/>
                </a:solidFill>
                <a:effectLst/>
                <a:latin typeface="IBMPlexMono"/>
              </a:rPr>
              <a:t> (</a:t>
            </a:r>
            <a:r>
              <a:rPr lang="en-US" b="0" dirty="0" err="1">
                <a:solidFill>
                  <a:srgbClr val="000000"/>
                </a:solidFill>
                <a:effectLst/>
                <a:latin typeface="IBMPlexMono"/>
              </a:rPr>
              <a:t>tokenMatch</a:t>
            </a:r>
            <a:r>
              <a:rPr lang="en-US" b="0" dirty="0">
                <a:solidFill>
                  <a:srgbClr val="000000"/>
                </a:solidFill>
                <a:effectLst/>
                <a:latin typeface="IBMPlexMono"/>
              </a:rPr>
              <a:t>) {</a:t>
            </a:r>
          </a:p>
          <a:p>
            <a:pPr>
              <a:lnSpc>
                <a:spcPts val="1350"/>
              </a:lnSpc>
              <a:buNone/>
            </a:pPr>
            <a:r>
              <a:rPr lang="en-US" b="0" dirty="0">
                <a:solidFill>
                  <a:srgbClr val="000000"/>
                </a:solidFill>
                <a:effectLst/>
                <a:latin typeface="IBMPlexMono"/>
              </a:rPr>
              <a:t>    </a:t>
            </a:r>
            <a:r>
              <a:rPr lang="en-US" b="0" dirty="0" err="1">
                <a:solidFill>
                  <a:srgbClr val="000000"/>
                </a:solidFill>
                <a:effectLst/>
                <a:latin typeface="IBMPlexMono"/>
              </a:rPr>
              <a:t>pm.environment.</a:t>
            </a:r>
            <a:r>
              <a:rPr lang="en-US" b="1" dirty="0" err="1">
                <a:solidFill>
                  <a:srgbClr val="800555"/>
                </a:solidFill>
                <a:effectLst/>
                <a:latin typeface="IBMPlexMono"/>
              </a:rPr>
              <a:t>set</a:t>
            </a:r>
            <a:r>
              <a:rPr lang="en-US" b="0" dirty="0">
                <a:solidFill>
                  <a:srgbClr val="000000"/>
                </a:solidFill>
                <a:effectLst/>
                <a:latin typeface="IBMPlexMono"/>
              </a:rPr>
              <a:t>(</a:t>
            </a:r>
            <a:r>
              <a:rPr lang="en-US" b="0" dirty="0">
                <a:solidFill>
                  <a:srgbClr val="2A00FF"/>
                </a:solidFill>
                <a:effectLst/>
                <a:latin typeface="IBMPlexMono"/>
              </a:rPr>
              <a:t>"</a:t>
            </a:r>
            <a:r>
              <a:rPr lang="en-US" b="0" dirty="0" err="1">
                <a:solidFill>
                  <a:srgbClr val="2A00FF"/>
                </a:solidFill>
                <a:effectLst/>
                <a:latin typeface="IBMPlexMono"/>
              </a:rPr>
              <a:t>authToken</a:t>
            </a:r>
            <a:r>
              <a:rPr lang="en-US" b="0" dirty="0">
                <a:solidFill>
                  <a:srgbClr val="2A00FF"/>
                </a:solidFill>
                <a:effectLst/>
                <a:latin typeface="IBMPlexMono"/>
              </a:rPr>
              <a:t>"</a:t>
            </a:r>
            <a:r>
              <a:rPr lang="en-US" b="0" dirty="0">
                <a:solidFill>
                  <a:srgbClr val="000000"/>
                </a:solidFill>
                <a:effectLst/>
                <a:latin typeface="IBMPlexMono"/>
              </a:rPr>
              <a:t>, </a:t>
            </a:r>
            <a:r>
              <a:rPr lang="en-US" b="0" dirty="0" err="1">
                <a:solidFill>
                  <a:srgbClr val="000000"/>
                </a:solidFill>
                <a:effectLst/>
                <a:latin typeface="IBMPlexMono"/>
              </a:rPr>
              <a:t>tokenMatch</a:t>
            </a:r>
            <a:r>
              <a:rPr lang="en-US" b="0" dirty="0">
                <a:solidFill>
                  <a:srgbClr val="000000"/>
                </a:solidFill>
                <a:effectLst/>
                <a:latin typeface="IBMPlexMono"/>
              </a:rPr>
              <a:t>[</a:t>
            </a:r>
            <a:r>
              <a:rPr lang="en-US" b="0" dirty="0">
                <a:solidFill>
                  <a:srgbClr val="098658"/>
                </a:solidFill>
                <a:effectLst/>
                <a:latin typeface="IBMPlexMono"/>
              </a:rPr>
              <a:t>1</a:t>
            </a:r>
            <a:r>
              <a:rPr lang="en-US" b="0" dirty="0">
                <a:solidFill>
                  <a:srgbClr val="000000"/>
                </a:solidFill>
                <a:effectLst/>
                <a:latin typeface="IBMPlexMono"/>
              </a:rPr>
              <a:t>]); </a:t>
            </a:r>
            <a:r>
              <a:rPr lang="en-US" b="0" dirty="0">
                <a:solidFill>
                  <a:srgbClr val="5F8FBF"/>
                </a:solidFill>
                <a:effectLst/>
                <a:latin typeface="IBMPlexMono"/>
              </a:rPr>
              <a:t>// Store token</a:t>
            </a:r>
            <a:endParaRPr lang="en-US" b="0" dirty="0">
              <a:solidFill>
                <a:srgbClr val="000000"/>
              </a:solidFill>
              <a:effectLst/>
              <a:latin typeface="IBMPlexMono"/>
            </a:endParaRPr>
          </a:p>
          <a:p>
            <a:pPr>
              <a:lnSpc>
                <a:spcPts val="1350"/>
              </a:lnSpc>
              <a:buNone/>
            </a:pPr>
            <a:r>
              <a:rPr lang="en-US" b="0" dirty="0">
                <a:solidFill>
                  <a:srgbClr val="000000"/>
                </a:solidFill>
                <a:effectLst/>
                <a:latin typeface="IBMPlexMono"/>
              </a:rPr>
              <a:t>} </a:t>
            </a:r>
            <a:r>
              <a:rPr lang="en-US" b="1" dirty="0">
                <a:solidFill>
                  <a:srgbClr val="800555"/>
                </a:solidFill>
                <a:effectLst/>
                <a:latin typeface="IBMPlexMono"/>
              </a:rPr>
              <a:t>else</a:t>
            </a:r>
            <a:r>
              <a:rPr lang="en-US" b="0" dirty="0">
                <a:solidFill>
                  <a:srgbClr val="000000"/>
                </a:solidFill>
                <a:effectLst/>
                <a:latin typeface="IBMPlexMono"/>
              </a:rPr>
              <a:t> {</a:t>
            </a:r>
          </a:p>
          <a:p>
            <a:pPr>
              <a:lnSpc>
                <a:spcPts val="1350"/>
              </a:lnSpc>
              <a:buNone/>
            </a:pPr>
            <a:r>
              <a:rPr lang="en-US" b="0" dirty="0">
                <a:solidFill>
                  <a:srgbClr val="000000"/>
                </a:solidFill>
                <a:effectLst/>
                <a:latin typeface="IBMPlexMono"/>
              </a:rPr>
              <a:t>    </a:t>
            </a:r>
            <a:r>
              <a:rPr lang="en-US" b="0" dirty="0" err="1">
                <a:solidFill>
                  <a:srgbClr val="000000"/>
                </a:solidFill>
                <a:effectLst/>
                <a:latin typeface="IBMPlexMono"/>
              </a:rPr>
              <a:t>pm.environment.unset</a:t>
            </a:r>
            <a:r>
              <a:rPr lang="en-US" b="0" dirty="0">
                <a:solidFill>
                  <a:srgbClr val="000000"/>
                </a:solidFill>
                <a:effectLst/>
                <a:latin typeface="IBMPlexMono"/>
              </a:rPr>
              <a:t>(</a:t>
            </a:r>
            <a:r>
              <a:rPr lang="en-US" b="0" dirty="0">
                <a:solidFill>
                  <a:srgbClr val="2A00FF"/>
                </a:solidFill>
                <a:effectLst/>
                <a:latin typeface="IBMPlexMono"/>
              </a:rPr>
              <a:t>"</a:t>
            </a:r>
            <a:r>
              <a:rPr lang="en-US" b="0" dirty="0" err="1">
                <a:solidFill>
                  <a:srgbClr val="2A00FF"/>
                </a:solidFill>
                <a:effectLst/>
                <a:latin typeface="IBMPlexMono"/>
              </a:rPr>
              <a:t>authToken</a:t>
            </a:r>
            <a:r>
              <a:rPr lang="en-US" b="0" dirty="0">
                <a:solidFill>
                  <a:srgbClr val="2A00FF"/>
                </a:solidFill>
                <a:effectLst/>
                <a:latin typeface="IBMPlexMono"/>
              </a:rPr>
              <a:t>"</a:t>
            </a:r>
            <a:r>
              <a:rPr lang="en-US" b="0" dirty="0">
                <a:solidFill>
                  <a:srgbClr val="000000"/>
                </a:solidFill>
                <a:effectLst/>
                <a:latin typeface="IBMPlexMono"/>
              </a:rPr>
              <a:t>); </a:t>
            </a:r>
            <a:r>
              <a:rPr lang="en-US" b="0" dirty="0">
                <a:solidFill>
                  <a:srgbClr val="5F8FBF"/>
                </a:solidFill>
                <a:effectLst/>
                <a:latin typeface="IBMPlexMono"/>
              </a:rPr>
              <a:t>// Unset if not found</a:t>
            </a:r>
            <a:endParaRPr lang="en-US" b="0" dirty="0">
              <a:solidFill>
                <a:srgbClr val="000000"/>
              </a:solidFill>
              <a:effectLst/>
              <a:latin typeface="IBMPlexMono"/>
            </a:endParaRPr>
          </a:p>
          <a:p>
            <a:pPr>
              <a:lnSpc>
                <a:spcPts val="1350"/>
              </a:lnSpc>
              <a:buNone/>
            </a:pPr>
            <a:r>
              <a:rPr lang="en-US" b="0" dirty="0">
                <a:solidFill>
                  <a:srgbClr val="000000"/>
                </a:solidFill>
                <a:effectLst/>
                <a:latin typeface="IBMPlexMono"/>
              </a:rPr>
              <a:t>}</a:t>
            </a:r>
          </a:p>
          <a:p>
            <a:pPr>
              <a:lnSpc>
                <a:spcPts val="1350"/>
              </a:lnSpc>
            </a:pPr>
            <a:br>
              <a:rPr lang="en-US" b="0" dirty="0">
                <a:solidFill>
                  <a:srgbClr val="000000"/>
                </a:solidFill>
                <a:effectLst/>
                <a:latin typeface="IBMPlexMono"/>
              </a:rPr>
            </a:br>
            <a:endParaRPr lang="en-US" b="0" dirty="0">
              <a:solidFill>
                <a:srgbClr val="000000"/>
              </a:solidFill>
              <a:effectLst/>
              <a:latin typeface="IBMPlexMono"/>
            </a:endParaRPr>
          </a:p>
        </p:txBody>
      </p:sp>
      <p:sp>
        <p:nvSpPr>
          <p:cNvPr id="8" name="Title 1">
            <a:extLst>
              <a:ext uri="{FF2B5EF4-FFF2-40B4-BE49-F238E27FC236}">
                <a16:creationId xmlns:a16="http://schemas.microsoft.com/office/drawing/2014/main" id="{FDEE720F-AD14-286E-5659-DBF63099BC4B}"/>
              </a:ext>
            </a:extLst>
          </p:cNvPr>
          <p:cNvSpPr txBox="1">
            <a:spLocks/>
          </p:cNvSpPr>
          <p:nvPr/>
        </p:nvSpPr>
        <p:spPr>
          <a:xfrm>
            <a:off x="777126" y="2087706"/>
            <a:ext cx="2160994" cy="59316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dirty="0">
                <a:solidFill>
                  <a:schemeClr val="accent5">
                    <a:lumMod val="50000"/>
                  </a:schemeClr>
                </a:solidFill>
              </a:rPr>
              <a:t>Body</a:t>
            </a:r>
          </a:p>
        </p:txBody>
      </p:sp>
      <p:sp>
        <p:nvSpPr>
          <p:cNvPr id="9" name="Title 1">
            <a:extLst>
              <a:ext uri="{FF2B5EF4-FFF2-40B4-BE49-F238E27FC236}">
                <a16:creationId xmlns:a16="http://schemas.microsoft.com/office/drawing/2014/main" id="{F8A441AD-6434-15DE-BFA0-4FBBB71E6373}"/>
              </a:ext>
            </a:extLst>
          </p:cNvPr>
          <p:cNvSpPr txBox="1">
            <a:spLocks/>
          </p:cNvSpPr>
          <p:nvPr/>
        </p:nvSpPr>
        <p:spPr>
          <a:xfrm>
            <a:off x="7092886" y="1633070"/>
            <a:ext cx="2160994" cy="59316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dirty="0">
                <a:solidFill>
                  <a:schemeClr val="accent5">
                    <a:lumMod val="50000"/>
                  </a:schemeClr>
                </a:solidFill>
              </a:rPr>
              <a:t>Scripts</a:t>
            </a:r>
          </a:p>
        </p:txBody>
      </p:sp>
      <p:sp>
        <p:nvSpPr>
          <p:cNvPr id="11" name="TextBox 10">
            <a:extLst>
              <a:ext uri="{FF2B5EF4-FFF2-40B4-BE49-F238E27FC236}">
                <a16:creationId xmlns:a16="http://schemas.microsoft.com/office/drawing/2014/main" id="{C6665735-9537-EFD8-FC5C-E95EABE8CE63}"/>
              </a:ext>
            </a:extLst>
          </p:cNvPr>
          <p:cNvSpPr txBox="1"/>
          <p:nvPr/>
        </p:nvSpPr>
        <p:spPr>
          <a:xfrm>
            <a:off x="5818400" y="334244"/>
            <a:ext cx="4626499" cy="707886"/>
          </a:xfrm>
          <a:prstGeom prst="rect">
            <a:avLst/>
          </a:prstGeom>
          <a:noFill/>
        </p:spPr>
        <p:txBody>
          <a:bodyPr wrap="square">
            <a:spAutoFit/>
          </a:bodyPr>
          <a:lstStyle/>
          <a:p>
            <a:r>
              <a:rPr lang="en-US" sz="4000" b="0" i="0" dirty="0">
                <a:effectLst/>
                <a:latin typeface="Inter"/>
              </a:rPr>
              <a:t>{{</a:t>
            </a:r>
            <a:r>
              <a:rPr lang="en-US" sz="4000" b="0" i="0" dirty="0" err="1">
                <a:effectLst/>
                <a:latin typeface="Inter"/>
              </a:rPr>
              <a:t>url</a:t>
            </a:r>
            <a:r>
              <a:rPr lang="en-US" sz="4000" b="0" i="0" dirty="0">
                <a:effectLst/>
                <a:latin typeface="Inter"/>
              </a:rPr>
              <a:t>}}</a:t>
            </a:r>
            <a:r>
              <a:rPr lang="en-US" sz="4000" b="0" i="0" dirty="0">
                <a:solidFill>
                  <a:srgbClr val="212121"/>
                </a:solidFill>
                <a:effectLst/>
                <a:latin typeface="Inter"/>
              </a:rPr>
              <a:t>/login</a:t>
            </a:r>
            <a:endParaRPr lang="en-US" sz="4000" dirty="0"/>
          </a:p>
        </p:txBody>
      </p:sp>
    </p:spTree>
    <p:extLst>
      <p:ext uri="{BB962C8B-B14F-4D97-AF65-F5344CB8AC3E}">
        <p14:creationId xmlns:p14="http://schemas.microsoft.com/office/powerpoint/2010/main" val="11811346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6495DD-20AD-FDB5-49D7-17333A2648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C33D7E-9256-8CF2-7461-990B5C21E411}"/>
              </a:ext>
            </a:extLst>
          </p:cNvPr>
          <p:cNvSpPr>
            <a:spLocks noGrp="1"/>
          </p:cNvSpPr>
          <p:nvPr>
            <p:ph type="title"/>
          </p:nvPr>
        </p:nvSpPr>
        <p:spPr>
          <a:xfrm>
            <a:off x="675097" y="25406"/>
            <a:ext cx="10515600" cy="1325563"/>
          </a:xfrm>
          <a:solidFill>
            <a:schemeClr val="accent3">
              <a:lumMod val="20000"/>
              <a:lumOff val="80000"/>
            </a:schemeClr>
          </a:solidFill>
        </p:spPr>
        <p:txBody>
          <a:bodyPr>
            <a:noAutofit/>
          </a:bodyPr>
          <a:lstStyle/>
          <a:p>
            <a:r>
              <a:rPr lang="en-US" sz="4800" b="1" dirty="0">
                <a:solidFill>
                  <a:schemeClr val="accent5">
                    <a:lumMod val="50000"/>
                  </a:schemeClr>
                </a:solidFill>
              </a:rPr>
              <a:t>3-Sign in ( Valid )</a:t>
            </a:r>
            <a:endParaRPr lang="en-US" sz="8800" b="1" dirty="0">
              <a:solidFill>
                <a:schemeClr val="accent5">
                  <a:lumMod val="50000"/>
                </a:schemeClr>
              </a:solidFill>
            </a:endParaRPr>
          </a:p>
        </p:txBody>
      </p:sp>
      <p:sp>
        <p:nvSpPr>
          <p:cNvPr id="5" name="TextBox 4">
            <a:extLst>
              <a:ext uri="{FF2B5EF4-FFF2-40B4-BE49-F238E27FC236}">
                <a16:creationId xmlns:a16="http://schemas.microsoft.com/office/drawing/2014/main" id="{3600D6A4-2ED9-8E85-B31B-71C47A230DA2}"/>
              </a:ext>
            </a:extLst>
          </p:cNvPr>
          <p:cNvSpPr txBox="1"/>
          <p:nvPr/>
        </p:nvSpPr>
        <p:spPr>
          <a:xfrm>
            <a:off x="711681" y="3866514"/>
            <a:ext cx="3165048" cy="826508"/>
          </a:xfrm>
          <a:prstGeom prst="rect">
            <a:avLst/>
          </a:prstGeom>
          <a:noFill/>
        </p:spPr>
        <p:txBody>
          <a:bodyPr wrap="square">
            <a:spAutoFit/>
          </a:bodyPr>
          <a:lstStyle/>
          <a:p>
            <a:pPr>
              <a:lnSpc>
                <a:spcPts val="1350"/>
              </a:lnSpc>
              <a:buNone/>
            </a:pPr>
            <a:r>
              <a:rPr lang="en-US" b="0" dirty="0">
                <a:solidFill>
                  <a:srgbClr val="000000"/>
                </a:solidFill>
                <a:effectLst/>
                <a:latin typeface="IBMPlexMono"/>
              </a:rPr>
              <a:t>{</a:t>
            </a:r>
          </a:p>
          <a:p>
            <a:pPr>
              <a:lnSpc>
                <a:spcPts val="1350"/>
              </a:lnSpc>
              <a:buNone/>
            </a:pPr>
            <a:r>
              <a:rPr lang="en-US" b="0" dirty="0">
                <a:solidFill>
                  <a:srgbClr val="000000"/>
                </a:solidFill>
                <a:effectLst/>
                <a:latin typeface="IBMPlexMono"/>
              </a:rPr>
              <a:t>    </a:t>
            </a:r>
            <a:r>
              <a:rPr lang="en-US" b="0" dirty="0">
                <a:solidFill>
                  <a:srgbClr val="A31515"/>
                </a:solidFill>
                <a:effectLst/>
                <a:latin typeface="IBMPlexMono"/>
              </a:rPr>
              <a:t>"username"</a:t>
            </a:r>
            <a:r>
              <a:rPr lang="en-US" b="0" dirty="0">
                <a:solidFill>
                  <a:srgbClr val="000000"/>
                </a:solidFill>
                <a:effectLst/>
                <a:latin typeface="IBMPlexMono"/>
              </a:rPr>
              <a:t>: </a:t>
            </a:r>
            <a:r>
              <a:rPr lang="en-US" b="0" dirty="0">
                <a:solidFill>
                  <a:srgbClr val="0451A5"/>
                </a:solidFill>
                <a:effectLst/>
                <a:latin typeface="IBMPlexMono"/>
              </a:rPr>
              <a:t>"a"</a:t>
            </a:r>
            <a:r>
              <a:rPr lang="en-US" b="0" dirty="0">
                <a:solidFill>
                  <a:srgbClr val="000000"/>
                </a:solidFill>
                <a:effectLst/>
                <a:latin typeface="IBMPlexMono"/>
              </a:rPr>
              <a:t>,</a:t>
            </a:r>
          </a:p>
          <a:p>
            <a:pPr>
              <a:lnSpc>
                <a:spcPts val="1350"/>
              </a:lnSpc>
              <a:buNone/>
            </a:pPr>
            <a:r>
              <a:rPr lang="en-US" b="0" dirty="0">
                <a:solidFill>
                  <a:srgbClr val="000000"/>
                </a:solidFill>
                <a:effectLst/>
                <a:latin typeface="IBMPlexMono"/>
              </a:rPr>
              <a:t>    </a:t>
            </a:r>
            <a:r>
              <a:rPr lang="en-US" b="0" dirty="0">
                <a:solidFill>
                  <a:srgbClr val="A31515"/>
                </a:solidFill>
                <a:effectLst/>
                <a:latin typeface="IBMPlexMono"/>
              </a:rPr>
              <a:t>"password"</a:t>
            </a:r>
            <a:r>
              <a:rPr lang="en-US" b="0" dirty="0">
                <a:solidFill>
                  <a:srgbClr val="000000"/>
                </a:solidFill>
                <a:effectLst/>
                <a:latin typeface="IBMPlexMono"/>
              </a:rPr>
              <a:t>: </a:t>
            </a:r>
            <a:r>
              <a:rPr lang="en-US" b="0" dirty="0">
                <a:solidFill>
                  <a:srgbClr val="0451A5"/>
                </a:solidFill>
                <a:effectLst/>
                <a:latin typeface="IBMPlexMono"/>
              </a:rPr>
              <a:t>"</a:t>
            </a:r>
            <a:r>
              <a:rPr lang="en-US" b="0" dirty="0" err="1">
                <a:solidFill>
                  <a:srgbClr val="0451A5"/>
                </a:solidFill>
                <a:effectLst/>
                <a:latin typeface="IBMPlexMono"/>
              </a:rPr>
              <a:t>agggggg</a:t>
            </a:r>
            <a:r>
              <a:rPr lang="en-US" b="0" dirty="0">
                <a:solidFill>
                  <a:srgbClr val="0451A5"/>
                </a:solidFill>
                <a:effectLst/>
                <a:latin typeface="IBMPlexMono"/>
              </a:rPr>
              <a:t>"</a:t>
            </a:r>
            <a:endParaRPr lang="en-US" b="0" dirty="0">
              <a:solidFill>
                <a:srgbClr val="000000"/>
              </a:solidFill>
              <a:effectLst/>
              <a:latin typeface="IBMPlexMono"/>
            </a:endParaRPr>
          </a:p>
          <a:p>
            <a:pPr>
              <a:lnSpc>
                <a:spcPts val="1350"/>
              </a:lnSpc>
            </a:pPr>
            <a:r>
              <a:rPr lang="en-US" b="0" dirty="0">
                <a:solidFill>
                  <a:srgbClr val="000000"/>
                </a:solidFill>
                <a:effectLst/>
                <a:latin typeface="IBMPlexMono"/>
              </a:rPr>
              <a:t>}</a:t>
            </a:r>
          </a:p>
        </p:txBody>
      </p:sp>
      <p:sp>
        <p:nvSpPr>
          <p:cNvPr id="7" name="TextBox 6">
            <a:extLst>
              <a:ext uri="{FF2B5EF4-FFF2-40B4-BE49-F238E27FC236}">
                <a16:creationId xmlns:a16="http://schemas.microsoft.com/office/drawing/2014/main" id="{B75AC0BE-21A7-463C-691A-4209CCA83FD4}"/>
              </a:ext>
            </a:extLst>
          </p:cNvPr>
          <p:cNvSpPr txBox="1"/>
          <p:nvPr/>
        </p:nvSpPr>
        <p:spPr>
          <a:xfrm>
            <a:off x="4534293" y="2226235"/>
            <a:ext cx="7199721" cy="3519553"/>
          </a:xfrm>
          <a:prstGeom prst="rect">
            <a:avLst/>
          </a:prstGeom>
          <a:noFill/>
        </p:spPr>
        <p:txBody>
          <a:bodyPr wrap="square">
            <a:spAutoFit/>
          </a:bodyPr>
          <a:lstStyle/>
          <a:p>
            <a:pPr>
              <a:lnSpc>
                <a:spcPts val="1350"/>
              </a:lnSpc>
              <a:buNone/>
            </a:pPr>
            <a:br>
              <a:rPr lang="en-US" b="0" dirty="0">
                <a:solidFill>
                  <a:srgbClr val="000000"/>
                </a:solidFill>
                <a:effectLst/>
                <a:latin typeface="IBMPlexMono"/>
              </a:rPr>
            </a:br>
            <a:br>
              <a:rPr lang="en-US" b="0" dirty="0">
                <a:solidFill>
                  <a:srgbClr val="000000"/>
                </a:solidFill>
                <a:effectLst/>
                <a:latin typeface="IBMPlexMono"/>
              </a:rPr>
            </a:br>
            <a:r>
              <a:rPr lang="en-US" b="0" dirty="0" err="1">
                <a:solidFill>
                  <a:srgbClr val="000000"/>
                </a:solidFill>
                <a:effectLst/>
                <a:latin typeface="IBMPlexMono"/>
              </a:rPr>
              <a:t>pm.test</a:t>
            </a:r>
            <a:r>
              <a:rPr lang="en-US" b="0" dirty="0">
                <a:solidFill>
                  <a:srgbClr val="000000"/>
                </a:solidFill>
                <a:effectLst/>
                <a:latin typeface="IBMPlexMono"/>
              </a:rPr>
              <a:t>(</a:t>
            </a:r>
            <a:r>
              <a:rPr lang="en-US" b="0" dirty="0">
                <a:solidFill>
                  <a:srgbClr val="2A00FF"/>
                </a:solidFill>
                <a:effectLst/>
                <a:latin typeface="IBMPlexMono"/>
              </a:rPr>
              <a:t>"Status code is 200"</a:t>
            </a:r>
            <a:r>
              <a:rPr lang="en-US" b="0" dirty="0">
                <a:solidFill>
                  <a:srgbClr val="000000"/>
                </a:solidFill>
                <a:effectLst/>
                <a:latin typeface="IBMPlexMono"/>
              </a:rPr>
              <a:t>, </a:t>
            </a:r>
            <a:r>
              <a:rPr lang="en-US" b="1" dirty="0">
                <a:solidFill>
                  <a:srgbClr val="800555"/>
                </a:solidFill>
                <a:effectLst/>
                <a:latin typeface="IBMPlexMono"/>
              </a:rPr>
              <a:t>function</a:t>
            </a:r>
            <a:r>
              <a:rPr lang="en-US" b="0" dirty="0">
                <a:solidFill>
                  <a:srgbClr val="000000"/>
                </a:solidFill>
                <a:effectLst/>
                <a:latin typeface="IBMPlexMono"/>
              </a:rPr>
              <a:t> () {</a:t>
            </a:r>
          </a:p>
          <a:p>
            <a:pPr>
              <a:lnSpc>
                <a:spcPts val="1350"/>
              </a:lnSpc>
              <a:buNone/>
            </a:pPr>
            <a:r>
              <a:rPr lang="en-US" b="0" dirty="0">
                <a:solidFill>
                  <a:srgbClr val="000000"/>
                </a:solidFill>
                <a:effectLst/>
                <a:latin typeface="IBMPlexMono"/>
              </a:rPr>
              <a:t>    </a:t>
            </a:r>
            <a:r>
              <a:rPr lang="en-US" b="0" dirty="0" err="1">
                <a:solidFill>
                  <a:srgbClr val="000000"/>
                </a:solidFill>
                <a:effectLst/>
                <a:latin typeface="IBMPlexMono"/>
              </a:rPr>
              <a:t>pm.response.to.have.status</a:t>
            </a:r>
            <a:r>
              <a:rPr lang="en-US" b="0" dirty="0">
                <a:solidFill>
                  <a:srgbClr val="000000"/>
                </a:solidFill>
                <a:effectLst/>
                <a:latin typeface="IBMPlexMono"/>
              </a:rPr>
              <a:t>(</a:t>
            </a:r>
            <a:r>
              <a:rPr lang="en-US" b="0" dirty="0">
                <a:solidFill>
                  <a:srgbClr val="098658"/>
                </a:solidFill>
                <a:effectLst/>
                <a:latin typeface="IBMPlexMono"/>
              </a:rPr>
              <a:t>200</a:t>
            </a:r>
            <a:r>
              <a:rPr lang="en-US" b="0" dirty="0">
                <a:solidFill>
                  <a:srgbClr val="000000"/>
                </a:solidFill>
                <a:effectLst/>
                <a:latin typeface="IBMPlexMono"/>
              </a:rPr>
              <a:t>);</a:t>
            </a:r>
          </a:p>
          <a:p>
            <a:pPr>
              <a:lnSpc>
                <a:spcPts val="1350"/>
              </a:lnSpc>
              <a:buNone/>
            </a:pPr>
            <a:r>
              <a:rPr lang="en-US" b="0" dirty="0">
                <a:solidFill>
                  <a:srgbClr val="000000"/>
                </a:solidFill>
                <a:effectLst/>
                <a:latin typeface="IBMPlexMono"/>
              </a:rPr>
              <a:t>});</a:t>
            </a:r>
          </a:p>
          <a:p>
            <a:pPr>
              <a:lnSpc>
                <a:spcPts val="1350"/>
              </a:lnSpc>
              <a:buNone/>
            </a:pPr>
            <a:br>
              <a:rPr lang="en-US" b="0" dirty="0">
                <a:solidFill>
                  <a:srgbClr val="000000"/>
                </a:solidFill>
                <a:effectLst/>
                <a:latin typeface="IBMPlexMono"/>
              </a:rPr>
            </a:br>
            <a:br>
              <a:rPr lang="en-US" b="0" dirty="0">
                <a:solidFill>
                  <a:srgbClr val="000000"/>
                </a:solidFill>
                <a:effectLst/>
                <a:latin typeface="IBMPlexMono"/>
              </a:rPr>
            </a:br>
            <a:r>
              <a:rPr lang="en-US" b="0" dirty="0" err="1">
                <a:solidFill>
                  <a:srgbClr val="000000"/>
                </a:solidFill>
                <a:effectLst/>
                <a:latin typeface="IBMPlexMono"/>
              </a:rPr>
              <a:t>pm.test</a:t>
            </a:r>
            <a:r>
              <a:rPr lang="en-US" b="0" dirty="0">
                <a:solidFill>
                  <a:srgbClr val="000000"/>
                </a:solidFill>
                <a:effectLst/>
                <a:latin typeface="IBMPlexMono"/>
              </a:rPr>
              <a:t>(</a:t>
            </a:r>
            <a:r>
              <a:rPr lang="en-US" b="0" dirty="0">
                <a:solidFill>
                  <a:srgbClr val="2A00FF"/>
                </a:solidFill>
                <a:effectLst/>
                <a:latin typeface="IBMPlexMono"/>
              </a:rPr>
              <a:t>"Response time is less than 500ms"</a:t>
            </a:r>
            <a:r>
              <a:rPr lang="en-US" b="0" dirty="0">
                <a:solidFill>
                  <a:srgbClr val="000000"/>
                </a:solidFill>
                <a:effectLst/>
                <a:latin typeface="IBMPlexMono"/>
              </a:rPr>
              <a:t>, </a:t>
            </a:r>
            <a:r>
              <a:rPr lang="en-US" b="1" dirty="0">
                <a:solidFill>
                  <a:srgbClr val="800555"/>
                </a:solidFill>
                <a:effectLst/>
                <a:latin typeface="IBMPlexMono"/>
              </a:rPr>
              <a:t>function</a:t>
            </a:r>
            <a:r>
              <a:rPr lang="en-US" b="0" dirty="0">
                <a:solidFill>
                  <a:srgbClr val="000000"/>
                </a:solidFill>
                <a:effectLst/>
                <a:latin typeface="IBMPlexMono"/>
              </a:rPr>
              <a:t> () {</a:t>
            </a:r>
          </a:p>
          <a:p>
            <a:pPr>
              <a:lnSpc>
                <a:spcPts val="1350"/>
              </a:lnSpc>
              <a:buNone/>
            </a:pPr>
            <a:r>
              <a:rPr lang="en-US" b="0" dirty="0">
                <a:solidFill>
                  <a:srgbClr val="000000"/>
                </a:solidFill>
                <a:effectLst/>
                <a:latin typeface="IBMPlexMono"/>
              </a:rPr>
              <a:t>    </a:t>
            </a:r>
            <a:r>
              <a:rPr lang="en-US" b="0" dirty="0" err="1">
                <a:solidFill>
                  <a:srgbClr val="000000"/>
                </a:solidFill>
                <a:effectLst/>
                <a:latin typeface="IBMPlexMono"/>
              </a:rPr>
              <a:t>pm.expect</a:t>
            </a:r>
            <a:r>
              <a:rPr lang="en-US" b="0" dirty="0">
                <a:solidFill>
                  <a:srgbClr val="000000"/>
                </a:solidFill>
                <a:effectLst/>
                <a:latin typeface="IBMPlexMono"/>
              </a:rPr>
              <a:t>(</a:t>
            </a:r>
            <a:r>
              <a:rPr lang="en-US" b="0" dirty="0" err="1">
                <a:solidFill>
                  <a:srgbClr val="000000"/>
                </a:solidFill>
                <a:effectLst/>
                <a:latin typeface="IBMPlexMono"/>
              </a:rPr>
              <a:t>pm.response.responseTime</a:t>
            </a:r>
            <a:r>
              <a:rPr lang="en-US" b="0" dirty="0">
                <a:solidFill>
                  <a:srgbClr val="000000"/>
                </a:solidFill>
                <a:effectLst/>
                <a:latin typeface="IBMPlexMono"/>
              </a:rPr>
              <a:t>).</a:t>
            </a:r>
            <a:r>
              <a:rPr lang="en-US" b="0" dirty="0" err="1">
                <a:solidFill>
                  <a:srgbClr val="000000"/>
                </a:solidFill>
                <a:effectLst/>
                <a:latin typeface="IBMPlexMono"/>
              </a:rPr>
              <a:t>to.be.below</a:t>
            </a:r>
            <a:r>
              <a:rPr lang="en-US" b="0" dirty="0">
                <a:solidFill>
                  <a:srgbClr val="000000"/>
                </a:solidFill>
                <a:effectLst/>
                <a:latin typeface="IBMPlexMono"/>
              </a:rPr>
              <a:t>(</a:t>
            </a:r>
            <a:r>
              <a:rPr lang="en-US" b="0" dirty="0">
                <a:solidFill>
                  <a:srgbClr val="098658"/>
                </a:solidFill>
                <a:effectLst/>
                <a:latin typeface="IBMPlexMono"/>
              </a:rPr>
              <a:t>500</a:t>
            </a:r>
            <a:r>
              <a:rPr lang="en-US" b="0" dirty="0">
                <a:solidFill>
                  <a:srgbClr val="000000"/>
                </a:solidFill>
                <a:effectLst/>
                <a:latin typeface="IBMPlexMono"/>
              </a:rPr>
              <a:t>);</a:t>
            </a:r>
          </a:p>
          <a:p>
            <a:pPr>
              <a:lnSpc>
                <a:spcPts val="1350"/>
              </a:lnSpc>
              <a:buNone/>
            </a:pPr>
            <a:r>
              <a:rPr lang="en-US" b="0" dirty="0">
                <a:solidFill>
                  <a:srgbClr val="000000"/>
                </a:solidFill>
                <a:effectLst/>
                <a:latin typeface="IBMPlexMono"/>
              </a:rPr>
              <a:t>});</a:t>
            </a:r>
          </a:p>
          <a:p>
            <a:pPr>
              <a:lnSpc>
                <a:spcPts val="1350"/>
              </a:lnSpc>
              <a:buNone/>
            </a:pPr>
            <a:br>
              <a:rPr lang="en-US" b="0" dirty="0">
                <a:solidFill>
                  <a:srgbClr val="000000"/>
                </a:solidFill>
                <a:effectLst/>
                <a:latin typeface="IBMPlexMono"/>
              </a:rPr>
            </a:br>
            <a:r>
              <a:rPr lang="en-US" b="0" dirty="0" err="1">
                <a:solidFill>
                  <a:srgbClr val="000000"/>
                </a:solidFill>
                <a:effectLst/>
                <a:latin typeface="IBMPlexMono"/>
              </a:rPr>
              <a:t>pm.test</a:t>
            </a:r>
            <a:r>
              <a:rPr lang="en-US" b="0" dirty="0">
                <a:solidFill>
                  <a:srgbClr val="000000"/>
                </a:solidFill>
                <a:effectLst/>
                <a:latin typeface="IBMPlexMono"/>
              </a:rPr>
              <a:t>(</a:t>
            </a:r>
            <a:r>
              <a:rPr lang="en-US" b="0" dirty="0">
                <a:solidFill>
                  <a:srgbClr val="2A00FF"/>
                </a:solidFill>
                <a:effectLst/>
                <a:latin typeface="IBMPlexMono"/>
              </a:rPr>
              <a:t>"Sign in Successfully"</a:t>
            </a:r>
            <a:r>
              <a:rPr lang="en-US" b="0" dirty="0">
                <a:solidFill>
                  <a:srgbClr val="000000"/>
                </a:solidFill>
                <a:effectLst/>
                <a:latin typeface="IBMPlexMono"/>
              </a:rPr>
              <a:t>, </a:t>
            </a:r>
            <a:r>
              <a:rPr lang="en-US" b="1" dirty="0">
                <a:solidFill>
                  <a:srgbClr val="800555"/>
                </a:solidFill>
                <a:effectLst/>
                <a:latin typeface="IBMPlexMono"/>
              </a:rPr>
              <a:t>function</a:t>
            </a:r>
            <a:r>
              <a:rPr lang="en-US" b="0" dirty="0">
                <a:solidFill>
                  <a:srgbClr val="000000"/>
                </a:solidFill>
                <a:effectLst/>
                <a:latin typeface="IBMPlexMono"/>
              </a:rPr>
              <a:t> () {</a:t>
            </a:r>
          </a:p>
          <a:p>
            <a:pPr>
              <a:lnSpc>
                <a:spcPts val="1350"/>
              </a:lnSpc>
              <a:buNone/>
            </a:pPr>
            <a:r>
              <a:rPr lang="en-US" b="0" dirty="0">
                <a:solidFill>
                  <a:srgbClr val="000000"/>
                </a:solidFill>
                <a:effectLst/>
                <a:latin typeface="IBMPlexMono"/>
              </a:rPr>
              <a:t>    </a:t>
            </a:r>
            <a:r>
              <a:rPr lang="en-US" b="0" dirty="0" err="1">
                <a:solidFill>
                  <a:srgbClr val="000000"/>
                </a:solidFill>
                <a:effectLst/>
                <a:latin typeface="IBMPlexMono"/>
              </a:rPr>
              <a:t>pm.expect</a:t>
            </a:r>
            <a:r>
              <a:rPr lang="en-US" b="0" dirty="0">
                <a:solidFill>
                  <a:srgbClr val="000000"/>
                </a:solidFill>
                <a:effectLst/>
                <a:latin typeface="IBMPlexMono"/>
              </a:rPr>
              <a:t>(</a:t>
            </a:r>
            <a:r>
              <a:rPr lang="en-US" b="0" dirty="0" err="1">
                <a:solidFill>
                  <a:srgbClr val="000000"/>
                </a:solidFill>
                <a:effectLst/>
                <a:latin typeface="IBMPlexMono"/>
              </a:rPr>
              <a:t>pm.response.text</a:t>
            </a:r>
            <a:r>
              <a:rPr lang="en-US" b="0" dirty="0">
                <a:solidFill>
                  <a:srgbClr val="000000"/>
                </a:solidFill>
                <a:effectLst/>
                <a:latin typeface="IBMPlexMono"/>
              </a:rPr>
              <a:t>()).</a:t>
            </a:r>
            <a:r>
              <a:rPr lang="en-US" b="0" dirty="0" err="1">
                <a:solidFill>
                  <a:srgbClr val="000000"/>
                </a:solidFill>
                <a:effectLst/>
                <a:latin typeface="IBMPlexMono"/>
              </a:rPr>
              <a:t>to.include</a:t>
            </a:r>
            <a:r>
              <a:rPr lang="en-US" b="0" dirty="0">
                <a:solidFill>
                  <a:srgbClr val="000000"/>
                </a:solidFill>
                <a:effectLst/>
                <a:latin typeface="IBMPlexMono"/>
              </a:rPr>
              <a:t>(</a:t>
            </a:r>
            <a:r>
              <a:rPr lang="en-US" b="0" dirty="0">
                <a:solidFill>
                  <a:srgbClr val="2A00FF"/>
                </a:solidFill>
                <a:effectLst/>
                <a:latin typeface="IBMPlexMono"/>
              </a:rPr>
              <a:t>"</a:t>
            </a:r>
            <a:r>
              <a:rPr lang="en-US" b="0" dirty="0" err="1">
                <a:solidFill>
                  <a:srgbClr val="2A00FF"/>
                </a:solidFill>
                <a:effectLst/>
                <a:latin typeface="IBMPlexMono"/>
              </a:rPr>
              <a:t>Auth_token</a:t>
            </a:r>
            <a:r>
              <a:rPr lang="en-US" b="0" dirty="0">
                <a:solidFill>
                  <a:srgbClr val="2A00FF"/>
                </a:solidFill>
                <a:effectLst/>
                <a:latin typeface="IBMPlexMono"/>
              </a:rPr>
              <a:t>"</a:t>
            </a:r>
            <a:r>
              <a:rPr lang="en-US" b="0" dirty="0">
                <a:solidFill>
                  <a:srgbClr val="000000"/>
                </a:solidFill>
                <a:effectLst/>
                <a:latin typeface="IBMPlexMono"/>
              </a:rPr>
              <a:t>);</a:t>
            </a:r>
          </a:p>
          <a:p>
            <a:pPr>
              <a:lnSpc>
                <a:spcPts val="1350"/>
              </a:lnSpc>
              <a:buNone/>
            </a:pPr>
            <a:r>
              <a:rPr lang="en-US" b="0" dirty="0">
                <a:solidFill>
                  <a:srgbClr val="000000"/>
                </a:solidFill>
                <a:effectLst/>
                <a:latin typeface="IBMPlexMono"/>
              </a:rPr>
              <a:t>});</a:t>
            </a:r>
          </a:p>
          <a:p>
            <a:pPr>
              <a:lnSpc>
                <a:spcPts val="1350"/>
              </a:lnSpc>
            </a:pPr>
            <a:br>
              <a:rPr lang="en-US" b="0" dirty="0">
                <a:solidFill>
                  <a:srgbClr val="000000"/>
                </a:solidFill>
                <a:effectLst/>
                <a:latin typeface="IBMPlexMono"/>
              </a:rPr>
            </a:br>
            <a:br>
              <a:rPr lang="en-US" b="0" dirty="0">
                <a:solidFill>
                  <a:srgbClr val="000000"/>
                </a:solidFill>
                <a:effectLst/>
                <a:latin typeface="IBMPlexMono"/>
              </a:rPr>
            </a:br>
            <a:br>
              <a:rPr lang="en-US" b="0" dirty="0">
                <a:solidFill>
                  <a:srgbClr val="000000"/>
                </a:solidFill>
                <a:effectLst/>
                <a:latin typeface="IBMPlexMono"/>
              </a:rPr>
            </a:br>
            <a:br>
              <a:rPr lang="en-US" b="0" dirty="0">
                <a:solidFill>
                  <a:srgbClr val="000000"/>
                </a:solidFill>
                <a:effectLst/>
                <a:latin typeface="IBMPlexMono"/>
              </a:rPr>
            </a:br>
            <a:endParaRPr lang="en-US" b="0" dirty="0">
              <a:solidFill>
                <a:srgbClr val="000000"/>
              </a:solidFill>
              <a:effectLst/>
              <a:latin typeface="IBMPlexMono"/>
            </a:endParaRPr>
          </a:p>
        </p:txBody>
      </p:sp>
      <p:sp>
        <p:nvSpPr>
          <p:cNvPr id="8" name="Title 1">
            <a:extLst>
              <a:ext uri="{FF2B5EF4-FFF2-40B4-BE49-F238E27FC236}">
                <a16:creationId xmlns:a16="http://schemas.microsoft.com/office/drawing/2014/main" id="{3300F04B-8F82-13B8-9A41-FE0FDE21DC2F}"/>
              </a:ext>
            </a:extLst>
          </p:cNvPr>
          <p:cNvSpPr txBox="1">
            <a:spLocks/>
          </p:cNvSpPr>
          <p:nvPr/>
        </p:nvSpPr>
        <p:spPr>
          <a:xfrm>
            <a:off x="777126" y="2087706"/>
            <a:ext cx="2160994" cy="59316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dirty="0">
                <a:solidFill>
                  <a:schemeClr val="accent5">
                    <a:lumMod val="50000"/>
                  </a:schemeClr>
                </a:solidFill>
              </a:rPr>
              <a:t>Body</a:t>
            </a:r>
          </a:p>
        </p:txBody>
      </p:sp>
      <p:sp>
        <p:nvSpPr>
          <p:cNvPr id="9" name="Title 1">
            <a:extLst>
              <a:ext uri="{FF2B5EF4-FFF2-40B4-BE49-F238E27FC236}">
                <a16:creationId xmlns:a16="http://schemas.microsoft.com/office/drawing/2014/main" id="{64F14115-E2F0-553A-FAEA-F87E3E8CD356}"/>
              </a:ext>
            </a:extLst>
          </p:cNvPr>
          <p:cNvSpPr txBox="1">
            <a:spLocks/>
          </p:cNvSpPr>
          <p:nvPr/>
        </p:nvSpPr>
        <p:spPr>
          <a:xfrm>
            <a:off x="7092886" y="1633070"/>
            <a:ext cx="2160994" cy="59316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dirty="0">
                <a:solidFill>
                  <a:schemeClr val="accent5">
                    <a:lumMod val="50000"/>
                  </a:schemeClr>
                </a:solidFill>
              </a:rPr>
              <a:t>Scripts</a:t>
            </a:r>
          </a:p>
        </p:txBody>
      </p:sp>
      <p:sp>
        <p:nvSpPr>
          <p:cNvPr id="11" name="TextBox 10">
            <a:extLst>
              <a:ext uri="{FF2B5EF4-FFF2-40B4-BE49-F238E27FC236}">
                <a16:creationId xmlns:a16="http://schemas.microsoft.com/office/drawing/2014/main" id="{50CC457F-4F7C-C6B1-7717-1E9606B09E36}"/>
              </a:ext>
            </a:extLst>
          </p:cNvPr>
          <p:cNvSpPr txBox="1"/>
          <p:nvPr/>
        </p:nvSpPr>
        <p:spPr>
          <a:xfrm>
            <a:off x="5818400" y="334244"/>
            <a:ext cx="4626499" cy="707886"/>
          </a:xfrm>
          <a:prstGeom prst="rect">
            <a:avLst/>
          </a:prstGeom>
          <a:noFill/>
        </p:spPr>
        <p:txBody>
          <a:bodyPr wrap="square">
            <a:spAutoFit/>
          </a:bodyPr>
          <a:lstStyle/>
          <a:p>
            <a:r>
              <a:rPr lang="en-US" sz="4000" b="0" i="0" dirty="0">
                <a:effectLst/>
                <a:latin typeface="Inter"/>
              </a:rPr>
              <a:t>{{</a:t>
            </a:r>
            <a:r>
              <a:rPr lang="en-US" sz="4000" b="0" i="0" dirty="0" err="1">
                <a:effectLst/>
                <a:latin typeface="Inter"/>
              </a:rPr>
              <a:t>url</a:t>
            </a:r>
            <a:r>
              <a:rPr lang="en-US" sz="4000" b="0" i="0" dirty="0">
                <a:effectLst/>
                <a:latin typeface="Inter"/>
              </a:rPr>
              <a:t>}}</a:t>
            </a:r>
            <a:r>
              <a:rPr lang="en-US" sz="4000" b="0" i="0" dirty="0">
                <a:solidFill>
                  <a:srgbClr val="212121"/>
                </a:solidFill>
                <a:effectLst/>
                <a:latin typeface="Inter"/>
              </a:rPr>
              <a:t>/login</a:t>
            </a:r>
            <a:endParaRPr lang="en-US" sz="4000" dirty="0"/>
          </a:p>
        </p:txBody>
      </p:sp>
    </p:spTree>
    <p:extLst>
      <p:ext uri="{BB962C8B-B14F-4D97-AF65-F5344CB8AC3E}">
        <p14:creationId xmlns:p14="http://schemas.microsoft.com/office/powerpoint/2010/main" val="26795769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F7340C-986A-23BB-5DBD-68ED9E50D2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5F79DF-6CFD-A81D-407E-4F46836DB7F9}"/>
              </a:ext>
            </a:extLst>
          </p:cNvPr>
          <p:cNvSpPr>
            <a:spLocks noGrp="1"/>
          </p:cNvSpPr>
          <p:nvPr>
            <p:ph type="title"/>
          </p:nvPr>
        </p:nvSpPr>
        <p:spPr>
          <a:xfrm>
            <a:off x="675097" y="25406"/>
            <a:ext cx="10515600" cy="1325563"/>
          </a:xfrm>
          <a:solidFill>
            <a:schemeClr val="accent3">
              <a:lumMod val="20000"/>
              <a:lumOff val="80000"/>
            </a:schemeClr>
          </a:solidFill>
        </p:spPr>
        <p:txBody>
          <a:bodyPr>
            <a:noAutofit/>
          </a:bodyPr>
          <a:lstStyle/>
          <a:p>
            <a:r>
              <a:rPr lang="en-US" sz="4800" b="1" dirty="0">
                <a:solidFill>
                  <a:schemeClr val="accent5">
                    <a:lumMod val="50000"/>
                  </a:schemeClr>
                </a:solidFill>
              </a:rPr>
              <a:t>4-Get Product List</a:t>
            </a:r>
            <a:endParaRPr lang="en-US" sz="8800" b="1" dirty="0">
              <a:solidFill>
                <a:schemeClr val="accent5">
                  <a:lumMod val="50000"/>
                </a:schemeClr>
              </a:solidFill>
            </a:endParaRPr>
          </a:p>
        </p:txBody>
      </p:sp>
      <p:sp>
        <p:nvSpPr>
          <p:cNvPr id="7" name="TextBox 6">
            <a:extLst>
              <a:ext uri="{FF2B5EF4-FFF2-40B4-BE49-F238E27FC236}">
                <a16:creationId xmlns:a16="http://schemas.microsoft.com/office/drawing/2014/main" id="{3851EFD0-5548-3A0E-1F9F-2720E0B71619}"/>
              </a:ext>
            </a:extLst>
          </p:cNvPr>
          <p:cNvSpPr txBox="1"/>
          <p:nvPr/>
        </p:nvSpPr>
        <p:spPr>
          <a:xfrm>
            <a:off x="4534293" y="2226235"/>
            <a:ext cx="7199721" cy="3878626"/>
          </a:xfrm>
          <a:prstGeom prst="rect">
            <a:avLst/>
          </a:prstGeom>
          <a:noFill/>
        </p:spPr>
        <p:txBody>
          <a:bodyPr wrap="square">
            <a:spAutoFit/>
          </a:bodyPr>
          <a:lstStyle/>
          <a:p>
            <a:pPr>
              <a:lnSpc>
                <a:spcPts val="1350"/>
              </a:lnSpc>
              <a:buNone/>
            </a:pPr>
            <a:r>
              <a:rPr lang="en-US" b="0" dirty="0" err="1">
                <a:solidFill>
                  <a:srgbClr val="000000"/>
                </a:solidFill>
                <a:effectLst/>
                <a:latin typeface="IBMPlexMono"/>
              </a:rPr>
              <a:t>pm.test</a:t>
            </a:r>
            <a:r>
              <a:rPr lang="en-US" b="0" dirty="0">
                <a:solidFill>
                  <a:srgbClr val="000000"/>
                </a:solidFill>
                <a:effectLst/>
                <a:latin typeface="IBMPlexMono"/>
              </a:rPr>
              <a:t>(</a:t>
            </a:r>
            <a:r>
              <a:rPr lang="en-US" b="0" dirty="0">
                <a:solidFill>
                  <a:srgbClr val="2A00FF"/>
                </a:solidFill>
                <a:effectLst/>
                <a:latin typeface="IBMPlexMono"/>
              </a:rPr>
              <a:t>"Status code is 200"</a:t>
            </a:r>
            <a:r>
              <a:rPr lang="en-US" b="0" dirty="0">
                <a:solidFill>
                  <a:srgbClr val="000000"/>
                </a:solidFill>
                <a:effectLst/>
                <a:latin typeface="IBMPlexMono"/>
              </a:rPr>
              <a:t>, </a:t>
            </a:r>
            <a:r>
              <a:rPr lang="en-US" b="1" dirty="0">
                <a:solidFill>
                  <a:srgbClr val="800555"/>
                </a:solidFill>
                <a:effectLst/>
                <a:latin typeface="IBMPlexMono"/>
              </a:rPr>
              <a:t>function</a:t>
            </a:r>
            <a:r>
              <a:rPr lang="en-US" b="0" dirty="0">
                <a:solidFill>
                  <a:srgbClr val="000000"/>
                </a:solidFill>
                <a:effectLst/>
                <a:latin typeface="IBMPlexMono"/>
              </a:rPr>
              <a:t> () {</a:t>
            </a:r>
          </a:p>
          <a:p>
            <a:pPr>
              <a:lnSpc>
                <a:spcPts val="1350"/>
              </a:lnSpc>
              <a:buNone/>
            </a:pPr>
            <a:r>
              <a:rPr lang="en-US" b="0" dirty="0">
                <a:solidFill>
                  <a:srgbClr val="000000"/>
                </a:solidFill>
                <a:effectLst/>
                <a:latin typeface="IBMPlexMono"/>
              </a:rPr>
              <a:t>    </a:t>
            </a:r>
            <a:r>
              <a:rPr lang="en-US" b="0" dirty="0" err="1">
                <a:solidFill>
                  <a:srgbClr val="000000"/>
                </a:solidFill>
                <a:effectLst/>
                <a:latin typeface="IBMPlexMono"/>
              </a:rPr>
              <a:t>pm.response.to.have.status</a:t>
            </a:r>
            <a:r>
              <a:rPr lang="en-US" b="0" dirty="0">
                <a:solidFill>
                  <a:srgbClr val="000000"/>
                </a:solidFill>
                <a:effectLst/>
                <a:latin typeface="IBMPlexMono"/>
              </a:rPr>
              <a:t>(</a:t>
            </a:r>
            <a:r>
              <a:rPr lang="en-US" b="0" dirty="0">
                <a:solidFill>
                  <a:srgbClr val="098658"/>
                </a:solidFill>
                <a:effectLst/>
                <a:latin typeface="IBMPlexMono"/>
              </a:rPr>
              <a:t>200</a:t>
            </a:r>
            <a:r>
              <a:rPr lang="en-US" b="0" dirty="0">
                <a:solidFill>
                  <a:srgbClr val="000000"/>
                </a:solidFill>
                <a:effectLst/>
                <a:latin typeface="IBMPlexMono"/>
              </a:rPr>
              <a:t>);</a:t>
            </a:r>
          </a:p>
          <a:p>
            <a:pPr>
              <a:lnSpc>
                <a:spcPts val="1350"/>
              </a:lnSpc>
              <a:buNone/>
            </a:pPr>
            <a:r>
              <a:rPr lang="en-US" b="0" dirty="0">
                <a:solidFill>
                  <a:srgbClr val="000000"/>
                </a:solidFill>
                <a:effectLst/>
                <a:latin typeface="IBMPlexMono"/>
              </a:rPr>
              <a:t>});</a:t>
            </a:r>
          </a:p>
          <a:p>
            <a:pPr>
              <a:lnSpc>
                <a:spcPts val="1350"/>
              </a:lnSpc>
              <a:buNone/>
            </a:pPr>
            <a:br>
              <a:rPr lang="en-US" b="0" dirty="0">
                <a:solidFill>
                  <a:srgbClr val="000000"/>
                </a:solidFill>
                <a:effectLst/>
                <a:latin typeface="IBMPlexMono"/>
              </a:rPr>
            </a:br>
            <a:r>
              <a:rPr lang="en-US" b="0" dirty="0" err="1">
                <a:solidFill>
                  <a:srgbClr val="000000"/>
                </a:solidFill>
                <a:effectLst/>
                <a:latin typeface="IBMPlexMono"/>
              </a:rPr>
              <a:t>pm.test</a:t>
            </a:r>
            <a:r>
              <a:rPr lang="en-US" b="0" dirty="0">
                <a:solidFill>
                  <a:srgbClr val="000000"/>
                </a:solidFill>
                <a:effectLst/>
                <a:latin typeface="IBMPlexMono"/>
              </a:rPr>
              <a:t>(</a:t>
            </a:r>
            <a:r>
              <a:rPr lang="en-US" b="0" dirty="0">
                <a:solidFill>
                  <a:srgbClr val="2A00FF"/>
                </a:solidFill>
                <a:effectLst/>
                <a:latin typeface="IBMPlexMono"/>
              </a:rPr>
              <a:t>"Response time is less than 500ms"</a:t>
            </a:r>
            <a:r>
              <a:rPr lang="en-US" b="0" dirty="0">
                <a:solidFill>
                  <a:srgbClr val="000000"/>
                </a:solidFill>
                <a:effectLst/>
                <a:latin typeface="IBMPlexMono"/>
              </a:rPr>
              <a:t>, </a:t>
            </a:r>
            <a:r>
              <a:rPr lang="en-US" b="1" dirty="0">
                <a:solidFill>
                  <a:srgbClr val="800555"/>
                </a:solidFill>
                <a:effectLst/>
                <a:latin typeface="IBMPlexMono"/>
              </a:rPr>
              <a:t>function</a:t>
            </a:r>
            <a:r>
              <a:rPr lang="en-US" b="0" dirty="0">
                <a:solidFill>
                  <a:srgbClr val="000000"/>
                </a:solidFill>
                <a:effectLst/>
                <a:latin typeface="IBMPlexMono"/>
              </a:rPr>
              <a:t> () {</a:t>
            </a:r>
          </a:p>
          <a:p>
            <a:pPr>
              <a:lnSpc>
                <a:spcPts val="1350"/>
              </a:lnSpc>
              <a:buNone/>
            </a:pPr>
            <a:r>
              <a:rPr lang="en-US" b="0" dirty="0">
                <a:solidFill>
                  <a:srgbClr val="000000"/>
                </a:solidFill>
                <a:effectLst/>
                <a:latin typeface="IBMPlexMono"/>
              </a:rPr>
              <a:t>    </a:t>
            </a:r>
            <a:r>
              <a:rPr lang="en-US" b="0" dirty="0" err="1">
                <a:solidFill>
                  <a:srgbClr val="000000"/>
                </a:solidFill>
                <a:effectLst/>
                <a:latin typeface="IBMPlexMono"/>
              </a:rPr>
              <a:t>pm.expect</a:t>
            </a:r>
            <a:r>
              <a:rPr lang="en-US" b="0" dirty="0">
                <a:solidFill>
                  <a:srgbClr val="000000"/>
                </a:solidFill>
                <a:effectLst/>
                <a:latin typeface="IBMPlexMono"/>
              </a:rPr>
              <a:t>(</a:t>
            </a:r>
            <a:r>
              <a:rPr lang="en-US" b="0" dirty="0" err="1">
                <a:solidFill>
                  <a:srgbClr val="000000"/>
                </a:solidFill>
                <a:effectLst/>
                <a:latin typeface="IBMPlexMono"/>
              </a:rPr>
              <a:t>pm.response.responseTime</a:t>
            </a:r>
            <a:r>
              <a:rPr lang="en-US" b="0" dirty="0">
                <a:solidFill>
                  <a:srgbClr val="000000"/>
                </a:solidFill>
                <a:effectLst/>
                <a:latin typeface="IBMPlexMono"/>
              </a:rPr>
              <a:t>).</a:t>
            </a:r>
            <a:r>
              <a:rPr lang="en-US" b="0" dirty="0" err="1">
                <a:solidFill>
                  <a:srgbClr val="000000"/>
                </a:solidFill>
                <a:effectLst/>
                <a:latin typeface="IBMPlexMono"/>
              </a:rPr>
              <a:t>to.be.below</a:t>
            </a:r>
            <a:r>
              <a:rPr lang="en-US" b="0" dirty="0">
                <a:solidFill>
                  <a:srgbClr val="000000"/>
                </a:solidFill>
                <a:effectLst/>
                <a:latin typeface="IBMPlexMono"/>
              </a:rPr>
              <a:t>(</a:t>
            </a:r>
            <a:r>
              <a:rPr lang="en-US" b="0" dirty="0">
                <a:solidFill>
                  <a:srgbClr val="098658"/>
                </a:solidFill>
                <a:effectLst/>
                <a:latin typeface="IBMPlexMono"/>
              </a:rPr>
              <a:t>500</a:t>
            </a:r>
            <a:r>
              <a:rPr lang="en-US" b="0" dirty="0">
                <a:solidFill>
                  <a:srgbClr val="000000"/>
                </a:solidFill>
                <a:effectLst/>
                <a:latin typeface="IBMPlexMono"/>
              </a:rPr>
              <a:t>);</a:t>
            </a:r>
          </a:p>
          <a:p>
            <a:pPr>
              <a:lnSpc>
                <a:spcPts val="1350"/>
              </a:lnSpc>
              <a:buNone/>
            </a:pPr>
            <a:r>
              <a:rPr lang="en-US" b="0" dirty="0">
                <a:solidFill>
                  <a:srgbClr val="000000"/>
                </a:solidFill>
                <a:effectLst/>
                <a:latin typeface="IBMPlexMono"/>
              </a:rPr>
              <a:t>});</a:t>
            </a:r>
          </a:p>
          <a:p>
            <a:pPr>
              <a:lnSpc>
                <a:spcPts val="1350"/>
              </a:lnSpc>
              <a:buNone/>
            </a:pPr>
            <a:br>
              <a:rPr lang="en-US" b="0" dirty="0">
                <a:solidFill>
                  <a:srgbClr val="000000"/>
                </a:solidFill>
                <a:effectLst/>
                <a:latin typeface="IBMPlexMono"/>
              </a:rPr>
            </a:br>
            <a:r>
              <a:rPr lang="en-US" b="0" dirty="0" err="1">
                <a:solidFill>
                  <a:srgbClr val="000000"/>
                </a:solidFill>
                <a:effectLst/>
                <a:latin typeface="IBMPlexMono"/>
              </a:rPr>
              <a:t>pm.test</a:t>
            </a:r>
            <a:r>
              <a:rPr lang="en-US" b="0" dirty="0">
                <a:solidFill>
                  <a:srgbClr val="000000"/>
                </a:solidFill>
                <a:effectLst/>
                <a:latin typeface="IBMPlexMono"/>
              </a:rPr>
              <a:t>(</a:t>
            </a:r>
            <a:r>
              <a:rPr lang="en-US" b="0" dirty="0">
                <a:solidFill>
                  <a:srgbClr val="2A00FF"/>
                </a:solidFill>
                <a:effectLst/>
                <a:latin typeface="IBMPlexMono"/>
              </a:rPr>
              <a:t>"Items Displayed Correctly"</a:t>
            </a:r>
            <a:r>
              <a:rPr lang="en-US" b="0" dirty="0">
                <a:solidFill>
                  <a:srgbClr val="000000"/>
                </a:solidFill>
                <a:effectLst/>
                <a:latin typeface="IBMPlexMono"/>
              </a:rPr>
              <a:t>, </a:t>
            </a:r>
            <a:r>
              <a:rPr lang="en-US" b="1" dirty="0">
                <a:solidFill>
                  <a:srgbClr val="800555"/>
                </a:solidFill>
                <a:effectLst/>
                <a:latin typeface="IBMPlexMono"/>
              </a:rPr>
              <a:t>function</a:t>
            </a:r>
            <a:r>
              <a:rPr lang="en-US" b="0" dirty="0">
                <a:solidFill>
                  <a:srgbClr val="000000"/>
                </a:solidFill>
                <a:effectLst/>
                <a:latin typeface="IBMPlexMono"/>
              </a:rPr>
              <a:t> () {</a:t>
            </a:r>
          </a:p>
          <a:p>
            <a:pPr>
              <a:lnSpc>
                <a:spcPts val="1350"/>
              </a:lnSpc>
              <a:buNone/>
            </a:pPr>
            <a:r>
              <a:rPr lang="en-US" b="0" dirty="0">
                <a:solidFill>
                  <a:srgbClr val="000000"/>
                </a:solidFill>
                <a:effectLst/>
                <a:latin typeface="IBMPlexMono"/>
              </a:rPr>
              <a:t>    </a:t>
            </a:r>
            <a:r>
              <a:rPr lang="en-US" b="1" dirty="0">
                <a:solidFill>
                  <a:srgbClr val="800555"/>
                </a:solidFill>
                <a:effectLst/>
                <a:latin typeface="IBMPlexMono"/>
              </a:rPr>
              <a:t>var</a:t>
            </a:r>
            <a:r>
              <a:rPr lang="en-US" b="0" dirty="0">
                <a:solidFill>
                  <a:srgbClr val="000000"/>
                </a:solidFill>
                <a:effectLst/>
                <a:latin typeface="IBMPlexMono"/>
              </a:rPr>
              <a:t> </a:t>
            </a:r>
            <a:r>
              <a:rPr lang="en-US" b="0" dirty="0" err="1">
                <a:solidFill>
                  <a:srgbClr val="000000"/>
                </a:solidFill>
                <a:effectLst/>
                <a:latin typeface="IBMPlexMono"/>
              </a:rPr>
              <a:t>jsonData</a:t>
            </a:r>
            <a:r>
              <a:rPr lang="en-US" b="0" dirty="0">
                <a:solidFill>
                  <a:srgbClr val="000000"/>
                </a:solidFill>
                <a:effectLst/>
                <a:latin typeface="IBMPlexMono"/>
              </a:rPr>
              <a:t> = </a:t>
            </a:r>
            <a:r>
              <a:rPr lang="en-US" b="0" dirty="0" err="1">
                <a:solidFill>
                  <a:srgbClr val="000000"/>
                </a:solidFill>
                <a:effectLst/>
                <a:latin typeface="IBMPlexMono"/>
              </a:rPr>
              <a:t>pm.response.json</a:t>
            </a:r>
            <a:r>
              <a:rPr lang="en-US" b="0" dirty="0">
                <a:solidFill>
                  <a:srgbClr val="000000"/>
                </a:solidFill>
                <a:effectLst/>
                <a:latin typeface="IBMPlexMono"/>
              </a:rPr>
              <a:t>(); </a:t>
            </a:r>
            <a:r>
              <a:rPr lang="en-US" b="0" dirty="0">
                <a:solidFill>
                  <a:srgbClr val="5F8FBF"/>
                </a:solidFill>
                <a:effectLst/>
                <a:latin typeface="IBMPlexMono"/>
              </a:rPr>
              <a:t>// Parse the JSON response</a:t>
            </a:r>
            <a:endParaRPr lang="en-US" b="0" dirty="0">
              <a:solidFill>
                <a:srgbClr val="000000"/>
              </a:solidFill>
              <a:effectLst/>
              <a:latin typeface="IBMPlexMono"/>
            </a:endParaRPr>
          </a:p>
          <a:p>
            <a:pPr>
              <a:lnSpc>
                <a:spcPts val="1350"/>
              </a:lnSpc>
              <a:buNone/>
            </a:pPr>
            <a:r>
              <a:rPr lang="en-US" b="0" dirty="0">
                <a:solidFill>
                  <a:srgbClr val="000000"/>
                </a:solidFill>
                <a:effectLst/>
                <a:latin typeface="IBMPlexMono"/>
              </a:rPr>
              <a:t>    </a:t>
            </a:r>
            <a:r>
              <a:rPr lang="en-US" b="0" dirty="0" err="1">
                <a:solidFill>
                  <a:srgbClr val="000000"/>
                </a:solidFill>
                <a:effectLst/>
                <a:latin typeface="IBMPlexMono"/>
              </a:rPr>
              <a:t>jsonData.</a:t>
            </a:r>
            <a:r>
              <a:rPr lang="en-US" b="0" dirty="0" err="1">
                <a:solidFill>
                  <a:srgbClr val="008080"/>
                </a:solidFill>
                <a:effectLst/>
                <a:latin typeface="IBMPlexMono"/>
              </a:rPr>
              <a:t>Items</a:t>
            </a:r>
            <a:r>
              <a:rPr lang="en-US" b="0" dirty="0" err="1">
                <a:solidFill>
                  <a:srgbClr val="000000"/>
                </a:solidFill>
                <a:effectLst/>
                <a:latin typeface="IBMPlexMono"/>
              </a:rPr>
              <a:t>.forEach</a:t>
            </a:r>
            <a:r>
              <a:rPr lang="en-US" b="0" dirty="0">
                <a:solidFill>
                  <a:srgbClr val="000000"/>
                </a:solidFill>
                <a:effectLst/>
                <a:latin typeface="IBMPlexMono"/>
              </a:rPr>
              <a:t>(</a:t>
            </a:r>
            <a:r>
              <a:rPr lang="en-US" b="1" dirty="0">
                <a:solidFill>
                  <a:srgbClr val="800555"/>
                </a:solidFill>
                <a:effectLst/>
                <a:latin typeface="IBMPlexMono"/>
              </a:rPr>
              <a:t>function</a:t>
            </a:r>
            <a:r>
              <a:rPr lang="en-US" b="0" dirty="0">
                <a:solidFill>
                  <a:srgbClr val="000000"/>
                </a:solidFill>
                <a:effectLst/>
                <a:latin typeface="IBMPlexMono"/>
              </a:rPr>
              <a:t>(item) {</a:t>
            </a:r>
          </a:p>
          <a:p>
            <a:pPr>
              <a:lnSpc>
                <a:spcPts val="1350"/>
              </a:lnSpc>
              <a:buNone/>
            </a:pPr>
            <a:r>
              <a:rPr lang="en-US" b="0" dirty="0">
                <a:solidFill>
                  <a:srgbClr val="000000"/>
                </a:solidFill>
                <a:effectLst/>
                <a:latin typeface="IBMPlexMono"/>
              </a:rPr>
              <a:t>        </a:t>
            </a:r>
            <a:r>
              <a:rPr lang="en-US" b="0" dirty="0">
                <a:solidFill>
                  <a:srgbClr val="5F8FBF"/>
                </a:solidFill>
                <a:effectLst/>
                <a:latin typeface="IBMPlexMono"/>
              </a:rPr>
              <a:t>// Ensure each item has the necessary fields</a:t>
            </a:r>
            <a:endParaRPr lang="en-US" b="0" dirty="0">
              <a:solidFill>
                <a:srgbClr val="000000"/>
              </a:solidFill>
              <a:effectLst/>
              <a:latin typeface="IBMPlexMono"/>
            </a:endParaRPr>
          </a:p>
          <a:p>
            <a:pPr>
              <a:lnSpc>
                <a:spcPts val="1350"/>
              </a:lnSpc>
              <a:buNone/>
            </a:pPr>
            <a:r>
              <a:rPr lang="en-US" b="0" dirty="0">
                <a:solidFill>
                  <a:srgbClr val="000000"/>
                </a:solidFill>
                <a:effectLst/>
                <a:latin typeface="IBMPlexMono"/>
              </a:rPr>
              <a:t>        </a:t>
            </a:r>
            <a:r>
              <a:rPr lang="en-US" b="0" dirty="0" err="1">
                <a:solidFill>
                  <a:srgbClr val="000000"/>
                </a:solidFill>
                <a:effectLst/>
                <a:latin typeface="IBMPlexMono"/>
              </a:rPr>
              <a:t>pm.expect</a:t>
            </a:r>
            <a:r>
              <a:rPr lang="en-US" b="0" dirty="0">
                <a:solidFill>
                  <a:srgbClr val="000000"/>
                </a:solidFill>
                <a:effectLst/>
                <a:latin typeface="IBMPlexMono"/>
              </a:rPr>
              <a:t>(item).</a:t>
            </a:r>
            <a:r>
              <a:rPr lang="en-US" b="0" dirty="0" err="1">
                <a:solidFill>
                  <a:srgbClr val="000000"/>
                </a:solidFill>
                <a:effectLst/>
                <a:latin typeface="IBMPlexMono"/>
              </a:rPr>
              <a:t>to.have.property</a:t>
            </a:r>
            <a:r>
              <a:rPr lang="en-US" b="0" dirty="0">
                <a:solidFill>
                  <a:srgbClr val="000000"/>
                </a:solidFill>
                <a:effectLst/>
                <a:latin typeface="IBMPlexMono"/>
              </a:rPr>
              <a:t>(</a:t>
            </a:r>
            <a:r>
              <a:rPr lang="en-US" b="0" dirty="0">
                <a:solidFill>
                  <a:srgbClr val="2A00FF"/>
                </a:solidFill>
                <a:effectLst/>
                <a:latin typeface="IBMPlexMono"/>
              </a:rPr>
              <a:t>'cat'</a:t>
            </a:r>
            <a:r>
              <a:rPr lang="en-US" b="0" dirty="0">
                <a:solidFill>
                  <a:srgbClr val="000000"/>
                </a:solidFill>
                <a:effectLst/>
                <a:latin typeface="IBMPlexMono"/>
              </a:rPr>
              <a:t>);</a:t>
            </a:r>
          </a:p>
          <a:p>
            <a:pPr>
              <a:lnSpc>
                <a:spcPts val="1350"/>
              </a:lnSpc>
              <a:buNone/>
            </a:pPr>
            <a:r>
              <a:rPr lang="en-US" b="0" dirty="0">
                <a:solidFill>
                  <a:srgbClr val="000000"/>
                </a:solidFill>
                <a:effectLst/>
                <a:latin typeface="IBMPlexMono"/>
              </a:rPr>
              <a:t>        </a:t>
            </a:r>
            <a:r>
              <a:rPr lang="en-US" b="0" dirty="0" err="1">
                <a:solidFill>
                  <a:srgbClr val="000000"/>
                </a:solidFill>
                <a:effectLst/>
                <a:latin typeface="IBMPlexMono"/>
              </a:rPr>
              <a:t>pm.expect</a:t>
            </a:r>
            <a:r>
              <a:rPr lang="en-US" b="0" dirty="0">
                <a:solidFill>
                  <a:srgbClr val="000000"/>
                </a:solidFill>
                <a:effectLst/>
                <a:latin typeface="IBMPlexMono"/>
              </a:rPr>
              <a:t>(item).</a:t>
            </a:r>
            <a:r>
              <a:rPr lang="en-US" b="0" dirty="0" err="1">
                <a:solidFill>
                  <a:srgbClr val="000000"/>
                </a:solidFill>
                <a:effectLst/>
                <a:latin typeface="IBMPlexMono"/>
              </a:rPr>
              <a:t>to.have.property</a:t>
            </a:r>
            <a:r>
              <a:rPr lang="en-US" b="0" dirty="0">
                <a:solidFill>
                  <a:srgbClr val="000000"/>
                </a:solidFill>
                <a:effectLst/>
                <a:latin typeface="IBMPlexMono"/>
              </a:rPr>
              <a:t>(</a:t>
            </a:r>
            <a:r>
              <a:rPr lang="en-US" b="0" dirty="0">
                <a:solidFill>
                  <a:srgbClr val="2A00FF"/>
                </a:solidFill>
                <a:effectLst/>
                <a:latin typeface="IBMPlexMono"/>
              </a:rPr>
              <a:t>'desc'</a:t>
            </a:r>
            <a:r>
              <a:rPr lang="en-US" b="0" dirty="0">
                <a:solidFill>
                  <a:srgbClr val="000000"/>
                </a:solidFill>
                <a:effectLst/>
                <a:latin typeface="IBMPlexMono"/>
              </a:rPr>
              <a:t>);</a:t>
            </a:r>
          </a:p>
          <a:p>
            <a:pPr>
              <a:lnSpc>
                <a:spcPts val="1350"/>
              </a:lnSpc>
              <a:buNone/>
            </a:pPr>
            <a:r>
              <a:rPr lang="en-US" b="0" dirty="0">
                <a:solidFill>
                  <a:srgbClr val="000000"/>
                </a:solidFill>
                <a:effectLst/>
                <a:latin typeface="IBMPlexMono"/>
              </a:rPr>
              <a:t>        </a:t>
            </a:r>
            <a:r>
              <a:rPr lang="en-US" b="0" dirty="0" err="1">
                <a:solidFill>
                  <a:srgbClr val="000000"/>
                </a:solidFill>
                <a:effectLst/>
                <a:latin typeface="IBMPlexMono"/>
              </a:rPr>
              <a:t>pm.expect</a:t>
            </a:r>
            <a:r>
              <a:rPr lang="en-US" b="0" dirty="0">
                <a:solidFill>
                  <a:srgbClr val="000000"/>
                </a:solidFill>
                <a:effectLst/>
                <a:latin typeface="IBMPlexMono"/>
              </a:rPr>
              <a:t>(item).</a:t>
            </a:r>
            <a:r>
              <a:rPr lang="en-US" b="0" dirty="0" err="1">
                <a:solidFill>
                  <a:srgbClr val="000000"/>
                </a:solidFill>
                <a:effectLst/>
                <a:latin typeface="IBMPlexMono"/>
              </a:rPr>
              <a:t>to.have.property</a:t>
            </a:r>
            <a:r>
              <a:rPr lang="en-US" b="0" dirty="0">
                <a:solidFill>
                  <a:srgbClr val="000000"/>
                </a:solidFill>
                <a:effectLst/>
                <a:latin typeface="IBMPlexMono"/>
              </a:rPr>
              <a:t>(</a:t>
            </a:r>
            <a:r>
              <a:rPr lang="en-US" b="0" dirty="0">
                <a:solidFill>
                  <a:srgbClr val="2A00FF"/>
                </a:solidFill>
                <a:effectLst/>
                <a:latin typeface="IBMPlexMono"/>
              </a:rPr>
              <a:t>'id'</a:t>
            </a:r>
            <a:r>
              <a:rPr lang="en-US" b="0" dirty="0">
                <a:solidFill>
                  <a:srgbClr val="000000"/>
                </a:solidFill>
                <a:effectLst/>
                <a:latin typeface="IBMPlexMono"/>
              </a:rPr>
              <a:t>);</a:t>
            </a:r>
          </a:p>
          <a:p>
            <a:pPr>
              <a:lnSpc>
                <a:spcPts val="1350"/>
              </a:lnSpc>
              <a:buNone/>
            </a:pPr>
            <a:r>
              <a:rPr lang="en-US" b="0" dirty="0">
                <a:solidFill>
                  <a:srgbClr val="000000"/>
                </a:solidFill>
                <a:effectLst/>
                <a:latin typeface="IBMPlexMono"/>
              </a:rPr>
              <a:t>        </a:t>
            </a:r>
            <a:r>
              <a:rPr lang="en-US" b="0" dirty="0" err="1">
                <a:solidFill>
                  <a:srgbClr val="000000"/>
                </a:solidFill>
                <a:effectLst/>
                <a:latin typeface="IBMPlexMono"/>
              </a:rPr>
              <a:t>pm.expect</a:t>
            </a:r>
            <a:r>
              <a:rPr lang="en-US" b="0" dirty="0">
                <a:solidFill>
                  <a:srgbClr val="000000"/>
                </a:solidFill>
                <a:effectLst/>
                <a:latin typeface="IBMPlexMono"/>
              </a:rPr>
              <a:t>(item).</a:t>
            </a:r>
            <a:r>
              <a:rPr lang="en-US" b="0" dirty="0" err="1">
                <a:solidFill>
                  <a:srgbClr val="000000"/>
                </a:solidFill>
                <a:effectLst/>
                <a:latin typeface="IBMPlexMono"/>
              </a:rPr>
              <a:t>to.have.property</a:t>
            </a:r>
            <a:r>
              <a:rPr lang="en-US" b="0" dirty="0">
                <a:solidFill>
                  <a:srgbClr val="000000"/>
                </a:solidFill>
                <a:effectLst/>
                <a:latin typeface="IBMPlexMono"/>
              </a:rPr>
              <a:t>(</a:t>
            </a:r>
            <a:r>
              <a:rPr lang="en-US" b="0" dirty="0">
                <a:solidFill>
                  <a:srgbClr val="2A00FF"/>
                </a:solidFill>
                <a:effectLst/>
                <a:latin typeface="IBMPlexMono"/>
              </a:rPr>
              <a:t>'</a:t>
            </a:r>
            <a:r>
              <a:rPr lang="en-US" b="0" dirty="0" err="1">
                <a:solidFill>
                  <a:srgbClr val="2A00FF"/>
                </a:solidFill>
                <a:effectLst/>
                <a:latin typeface="IBMPlexMono"/>
              </a:rPr>
              <a:t>img</a:t>
            </a:r>
            <a:r>
              <a:rPr lang="en-US" b="0" dirty="0">
                <a:solidFill>
                  <a:srgbClr val="2A00FF"/>
                </a:solidFill>
                <a:effectLst/>
                <a:latin typeface="IBMPlexMono"/>
              </a:rPr>
              <a:t>'</a:t>
            </a:r>
            <a:r>
              <a:rPr lang="en-US" b="0" dirty="0">
                <a:solidFill>
                  <a:srgbClr val="000000"/>
                </a:solidFill>
                <a:effectLst/>
                <a:latin typeface="IBMPlexMono"/>
              </a:rPr>
              <a:t>);</a:t>
            </a:r>
          </a:p>
          <a:p>
            <a:pPr>
              <a:lnSpc>
                <a:spcPts val="1350"/>
              </a:lnSpc>
              <a:buNone/>
            </a:pPr>
            <a:r>
              <a:rPr lang="en-US" b="0" dirty="0">
                <a:solidFill>
                  <a:srgbClr val="000000"/>
                </a:solidFill>
                <a:effectLst/>
                <a:latin typeface="IBMPlexMono"/>
              </a:rPr>
              <a:t>        </a:t>
            </a:r>
            <a:r>
              <a:rPr lang="en-US" b="0" dirty="0" err="1">
                <a:solidFill>
                  <a:srgbClr val="000000"/>
                </a:solidFill>
                <a:effectLst/>
                <a:latin typeface="IBMPlexMono"/>
              </a:rPr>
              <a:t>pm.expect</a:t>
            </a:r>
            <a:r>
              <a:rPr lang="en-US" b="0" dirty="0">
                <a:solidFill>
                  <a:srgbClr val="000000"/>
                </a:solidFill>
                <a:effectLst/>
                <a:latin typeface="IBMPlexMono"/>
              </a:rPr>
              <a:t>(item).</a:t>
            </a:r>
            <a:r>
              <a:rPr lang="en-US" b="0" dirty="0" err="1">
                <a:solidFill>
                  <a:srgbClr val="000000"/>
                </a:solidFill>
                <a:effectLst/>
                <a:latin typeface="IBMPlexMono"/>
              </a:rPr>
              <a:t>to.have.property</a:t>
            </a:r>
            <a:r>
              <a:rPr lang="en-US" b="0" dirty="0">
                <a:solidFill>
                  <a:srgbClr val="000000"/>
                </a:solidFill>
                <a:effectLst/>
                <a:latin typeface="IBMPlexMono"/>
              </a:rPr>
              <a:t>(</a:t>
            </a:r>
            <a:r>
              <a:rPr lang="en-US" b="0" dirty="0">
                <a:solidFill>
                  <a:srgbClr val="2A00FF"/>
                </a:solidFill>
                <a:effectLst/>
                <a:latin typeface="IBMPlexMono"/>
              </a:rPr>
              <a:t>'price'</a:t>
            </a:r>
            <a:r>
              <a:rPr lang="en-US" b="0" dirty="0">
                <a:solidFill>
                  <a:srgbClr val="000000"/>
                </a:solidFill>
                <a:effectLst/>
                <a:latin typeface="IBMPlexMono"/>
              </a:rPr>
              <a:t>);</a:t>
            </a:r>
          </a:p>
          <a:p>
            <a:pPr>
              <a:lnSpc>
                <a:spcPts val="1350"/>
              </a:lnSpc>
              <a:buNone/>
            </a:pPr>
            <a:r>
              <a:rPr lang="en-US" b="0" dirty="0">
                <a:solidFill>
                  <a:srgbClr val="000000"/>
                </a:solidFill>
                <a:effectLst/>
                <a:latin typeface="IBMPlexMono"/>
              </a:rPr>
              <a:t>        </a:t>
            </a:r>
            <a:r>
              <a:rPr lang="en-US" b="0" dirty="0" err="1">
                <a:solidFill>
                  <a:srgbClr val="000000"/>
                </a:solidFill>
                <a:effectLst/>
                <a:latin typeface="IBMPlexMono"/>
              </a:rPr>
              <a:t>pm.expect</a:t>
            </a:r>
            <a:r>
              <a:rPr lang="en-US" b="0" dirty="0">
                <a:solidFill>
                  <a:srgbClr val="000000"/>
                </a:solidFill>
                <a:effectLst/>
                <a:latin typeface="IBMPlexMono"/>
              </a:rPr>
              <a:t>(item).</a:t>
            </a:r>
            <a:r>
              <a:rPr lang="en-US" b="0" dirty="0" err="1">
                <a:solidFill>
                  <a:srgbClr val="000000"/>
                </a:solidFill>
                <a:effectLst/>
                <a:latin typeface="IBMPlexMono"/>
              </a:rPr>
              <a:t>to.have.property</a:t>
            </a:r>
            <a:r>
              <a:rPr lang="en-US" b="0" dirty="0">
                <a:solidFill>
                  <a:srgbClr val="000000"/>
                </a:solidFill>
                <a:effectLst/>
                <a:latin typeface="IBMPlexMono"/>
              </a:rPr>
              <a:t>(</a:t>
            </a:r>
            <a:r>
              <a:rPr lang="en-US" b="0" dirty="0">
                <a:solidFill>
                  <a:srgbClr val="2A00FF"/>
                </a:solidFill>
                <a:effectLst/>
                <a:latin typeface="IBMPlexMono"/>
              </a:rPr>
              <a:t>'title'</a:t>
            </a:r>
            <a:r>
              <a:rPr lang="en-US" b="0" dirty="0">
                <a:solidFill>
                  <a:srgbClr val="000000"/>
                </a:solidFill>
                <a:effectLst/>
                <a:latin typeface="IBMPlexMono"/>
              </a:rPr>
              <a:t>);</a:t>
            </a:r>
          </a:p>
          <a:p>
            <a:pPr>
              <a:lnSpc>
                <a:spcPts val="1350"/>
              </a:lnSpc>
              <a:buNone/>
            </a:pPr>
            <a:r>
              <a:rPr lang="en-US" b="0" dirty="0">
                <a:solidFill>
                  <a:srgbClr val="000000"/>
                </a:solidFill>
                <a:effectLst/>
                <a:latin typeface="IBMPlexMono"/>
              </a:rPr>
              <a:t>    });</a:t>
            </a:r>
          </a:p>
          <a:p>
            <a:pPr>
              <a:lnSpc>
                <a:spcPts val="1350"/>
              </a:lnSpc>
              <a:buNone/>
            </a:pPr>
            <a:r>
              <a:rPr lang="en-US" b="0" dirty="0">
                <a:solidFill>
                  <a:srgbClr val="000000"/>
                </a:solidFill>
                <a:effectLst/>
                <a:latin typeface="IBMPlexMono"/>
              </a:rPr>
              <a:t>});</a:t>
            </a:r>
          </a:p>
          <a:p>
            <a:pPr>
              <a:lnSpc>
                <a:spcPts val="1350"/>
              </a:lnSpc>
            </a:pPr>
            <a:endParaRPr lang="en-US" b="0" dirty="0">
              <a:solidFill>
                <a:srgbClr val="000000"/>
              </a:solidFill>
              <a:effectLst/>
              <a:latin typeface="IBMPlexMono"/>
            </a:endParaRPr>
          </a:p>
        </p:txBody>
      </p:sp>
      <p:sp>
        <p:nvSpPr>
          <p:cNvPr id="8" name="Title 1">
            <a:extLst>
              <a:ext uri="{FF2B5EF4-FFF2-40B4-BE49-F238E27FC236}">
                <a16:creationId xmlns:a16="http://schemas.microsoft.com/office/drawing/2014/main" id="{F1A7BDCB-7AC0-FD61-1559-7B1516C60B20}"/>
              </a:ext>
            </a:extLst>
          </p:cNvPr>
          <p:cNvSpPr txBox="1">
            <a:spLocks/>
          </p:cNvSpPr>
          <p:nvPr/>
        </p:nvSpPr>
        <p:spPr>
          <a:xfrm>
            <a:off x="777126" y="2087706"/>
            <a:ext cx="2160994" cy="59316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dirty="0">
                <a:solidFill>
                  <a:schemeClr val="accent5">
                    <a:lumMod val="50000"/>
                  </a:schemeClr>
                </a:solidFill>
              </a:rPr>
              <a:t>Body</a:t>
            </a:r>
          </a:p>
        </p:txBody>
      </p:sp>
      <p:sp>
        <p:nvSpPr>
          <p:cNvPr id="9" name="Title 1">
            <a:extLst>
              <a:ext uri="{FF2B5EF4-FFF2-40B4-BE49-F238E27FC236}">
                <a16:creationId xmlns:a16="http://schemas.microsoft.com/office/drawing/2014/main" id="{32217F70-6FCF-D312-9F09-6C93C202AC62}"/>
              </a:ext>
            </a:extLst>
          </p:cNvPr>
          <p:cNvSpPr txBox="1">
            <a:spLocks/>
          </p:cNvSpPr>
          <p:nvPr/>
        </p:nvSpPr>
        <p:spPr>
          <a:xfrm>
            <a:off x="7092886" y="1633070"/>
            <a:ext cx="2160994" cy="59316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dirty="0">
                <a:solidFill>
                  <a:schemeClr val="accent5">
                    <a:lumMod val="50000"/>
                  </a:schemeClr>
                </a:solidFill>
              </a:rPr>
              <a:t>Scripts</a:t>
            </a:r>
          </a:p>
        </p:txBody>
      </p:sp>
      <p:sp>
        <p:nvSpPr>
          <p:cNvPr id="11" name="TextBox 10">
            <a:extLst>
              <a:ext uri="{FF2B5EF4-FFF2-40B4-BE49-F238E27FC236}">
                <a16:creationId xmlns:a16="http://schemas.microsoft.com/office/drawing/2014/main" id="{F1F033D0-2548-5C94-437A-E27CEF556126}"/>
              </a:ext>
            </a:extLst>
          </p:cNvPr>
          <p:cNvSpPr txBox="1"/>
          <p:nvPr/>
        </p:nvSpPr>
        <p:spPr>
          <a:xfrm>
            <a:off x="5818400" y="334244"/>
            <a:ext cx="4626499" cy="707886"/>
          </a:xfrm>
          <a:prstGeom prst="rect">
            <a:avLst/>
          </a:prstGeom>
          <a:noFill/>
        </p:spPr>
        <p:txBody>
          <a:bodyPr wrap="square">
            <a:spAutoFit/>
          </a:bodyPr>
          <a:lstStyle/>
          <a:p>
            <a:r>
              <a:rPr lang="en-US" sz="4000" b="0" i="0" dirty="0">
                <a:effectLst/>
                <a:latin typeface="Inter"/>
              </a:rPr>
              <a:t>{{</a:t>
            </a:r>
            <a:r>
              <a:rPr lang="en-US" sz="4000" b="0" i="0" dirty="0" err="1">
                <a:effectLst/>
                <a:latin typeface="Inter"/>
              </a:rPr>
              <a:t>url</a:t>
            </a:r>
            <a:r>
              <a:rPr lang="en-US" sz="4000" b="0" i="0" dirty="0">
                <a:effectLst/>
                <a:latin typeface="Inter"/>
              </a:rPr>
              <a:t>}}</a:t>
            </a:r>
            <a:r>
              <a:rPr lang="en-US" sz="4000" b="0" i="0" dirty="0">
                <a:solidFill>
                  <a:srgbClr val="212121"/>
                </a:solidFill>
                <a:effectLst/>
                <a:latin typeface="Inter"/>
              </a:rPr>
              <a:t>/login</a:t>
            </a:r>
            <a:endParaRPr lang="en-US" sz="4000" dirty="0"/>
          </a:p>
        </p:txBody>
      </p:sp>
    </p:spTree>
    <p:extLst>
      <p:ext uri="{BB962C8B-B14F-4D97-AF65-F5344CB8AC3E}">
        <p14:creationId xmlns:p14="http://schemas.microsoft.com/office/powerpoint/2010/main" val="26629128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B13223-E862-3219-9108-10D9A805C0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A54CE3-62DC-335B-E535-0DE34743DA13}"/>
              </a:ext>
            </a:extLst>
          </p:cNvPr>
          <p:cNvSpPr>
            <a:spLocks noGrp="1"/>
          </p:cNvSpPr>
          <p:nvPr>
            <p:ph type="title"/>
          </p:nvPr>
        </p:nvSpPr>
        <p:spPr>
          <a:xfrm>
            <a:off x="675097" y="25406"/>
            <a:ext cx="10515600" cy="1325563"/>
          </a:xfrm>
          <a:solidFill>
            <a:schemeClr val="accent3">
              <a:lumMod val="20000"/>
              <a:lumOff val="80000"/>
            </a:schemeClr>
          </a:solidFill>
        </p:spPr>
        <p:txBody>
          <a:bodyPr>
            <a:noAutofit/>
          </a:bodyPr>
          <a:lstStyle/>
          <a:p>
            <a:r>
              <a:rPr lang="en-US" sz="4800" b="1" dirty="0">
                <a:solidFill>
                  <a:schemeClr val="accent5">
                    <a:lumMod val="50000"/>
                  </a:schemeClr>
                </a:solidFill>
              </a:rPr>
              <a:t>5-Add to Cart (With token)</a:t>
            </a:r>
            <a:endParaRPr lang="en-US" sz="8800" b="1" dirty="0">
              <a:solidFill>
                <a:schemeClr val="accent5">
                  <a:lumMod val="50000"/>
                </a:schemeClr>
              </a:solidFill>
            </a:endParaRPr>
          </a:p>
        </p:txBody>
      </p:sp>
      <p:sp>
        <p:nvSpPr>
          <p:cNvPr id="7" name="TextBox 6">
            <a:extLst>
              <a:ext uri="{FF2B5EF4-FFF2-40B4-BE49-F238E27FC236}">
                <a16:creationId xmlns:a16="http://schemas.microsoft.com/office/drawing/2014/main" id="{131327C4-43D7-774F-96A1-601125A7BC8A}"/>
              </a:ext>
            </a:extLst>
          </p:cNvPr>
          <p:cNvSpPr txBox="1"/>
          <p:nvPr/>
        </p:nvSpPr>
        <p:spPr>
          <a:xfrm>
            <a:off x="4573522" y="2825194"/>
            <a:ext cx="7199721" cy="2083263"/>
          </a:xfrm>
          <a:prstGeom prst="rect">
            <a:avLst/>
          </a:prstGeom>
          <a:noFill/>
        </p:spPr>
        <p:txBody>
          <a:bodyPr wrap="square">
            <a:spAutoFit/>
          </a:bodyPr>
          <a:lstStyle/>
          <a:p>
            <a:pPr>
              <a:lnSpc>
                <a:spcPts val="1350"/>
              </a:lnSpc>
              <a:buNone/>
            </a:pPr>
            <a:r>
              <a:rPr lang="en-US" b="0" dirty="0" err="1">
                <a:solidFill>
                  <a:srgbClr val="000000"/>
                </a:solidFill>
                <a:effectLst/>
                <a:latin typeface="IBMPlexMono"/>
              </a:rPr>
              <a:t>pm.test</a:t>
            </a:r>
            <a:r>
              <a:rPr lang="en-US" b="0" dirty="0">
                <a:solidFill>
                  <a:srgbClr val="000000"/>
                </a:solidFill>
                <a:effectLst/>
                <a:latin typeface="IBMPlexMono"/>
              </a:rPr>
              <a:t>(</a:t>
            </a:r>
            <a:r>
              <a:rPr lang="en-US" b="0" dirty="0">
                <a:solidFill>
                  <a:srgbClr val="2A00FF"/>
                </a:solidFill>
                <a:effectLst/>
                <a:latin typeface="IBMPlexMono"/>
              </a:rPr>
              <a:t>"Status code is 200"</a:t>
            </a:r>
            <a:r>
              <a:rPr lang="en-US" b="0" dirty="0">
                <a:solidFill>
                  <a:srgbClr val="000000"/>
                </a:solidFill>
                <a:effectLst/>
                <a:latin typeface="IBMPlexMono"/>
              </a:rPr>
              <a:t>, </a:t>
            </a:r>
            <a:r>
              <a:rPr lang="en-US" b="1" dirty="0">
                <a:solidFill>
                  <a:srgbClr val="800555"/>
                </a:solidFill>
                <a:effectLst/>
                <a:latin typeface="IBMPlexMono"/>
              </a:rPr>
              <a:t>function</a:t>
            </a:r>
            <a:r>
              <a:rPr lang="en-US" b="0" dirty="0">
                <a:solidFill>
                  <a:srgbClr val="000000"/>
                </a:solidFill>
                <a:effectLst/>
                <a:latin typeface="IBMPlexMono"/>
              </a:rPr>
              <a:t> () {</a:t>
            </a:r>
          </a:p>
          <a:p>
            <a:pPr>
              <a:lnSpc>
                <a:spcPts val="1350"/>
              </a:lnSpc>
              <a:buNone/>
            </a:pPr>
            <a:r>
              <a:rPr lang="en-US" b="0" dirty="0">
                <a:solidFill>
                  <a:srgbClr val="000000"/>
                </a:solidFill>
                <a:effectLst/>
                <a:latin typeface="IBMPlexMono"/>
              </a:rPr>
              <a:t>    </a:t>
            </a:r>
            <a:r>
              <a:rPr lang="en-US" b="0" dirty="0" err="1">
                <a:solidFill>
                  <a:srgbClr val="000000"/>
                </a:solidFill>
                <a:effectLst/>
                <a:latin typeface="IBMPlexMono"/>
              </a:rPr>
              <a:t>pm.response.to.have.status</a:t>
            </a:r>
            <a:r>
              <a:rPr lang="en-US" b="0" dirty="0">
                <a:solidFill>
                  <a:srgbClr val="000000"/>
                </a:solidFill>
                <a:effectLst/>
                <a:latin typeface="IBMPlexMono"/>
              </a:rPr>
              <a:t>(</a:t>
            </a:r>
            <a:r>
              <a:rPr lang="en-US" b="0" dirty="0">
                <a:solidFill>
                  <a:srgbClr val="098658"/>
                </a:solidFill>
                <a:effectLst/>
                <a:latin typeface="IBMPlexMono"/>
              </a:rPr>
              <a:t>200</a:t>
            </a:r>
            <a:r>
              <a:rPr lang="en-US" b="0" dirty="0">
                <a:solidFill>
                  <a:srgbClr val="000000"/>
                </a:solidFill>
                <a:effectLst/>
                <a:latin typeface="IBMPlexMono"/>
              </a:rPr>
              <a:t>);</a:t>
            </a:r>
          </a:p>
          <a:p>
            <a:pPr>
              <a:lnSpc>
                <a:spcPts val="1350"/>
              </a:lnSpc>
              <a:buNone/>
            </a:pPr>
            <a:r>
              <a:rPr lang="en-US" b="0" dirty="0">
                <a:solidFill>
                  <a:srgbClr val="000000"/>
                </a:solidFill>
                <a:effectLst/>
                <a:latin typeface="IBMPlexMono"/>
              </a:rPr>
              <a:t>});</a:t>
            </a:r>
          </a:p>
          <a:p>
            <a:pPr>
              <a:lnSpc>
                <a:spcPts val="1350"/>
              </a:lnSpc>
              <a:buNone/>
            </a:pPr>
            <a:br>
              <a:rPr lang="en-US" b="0" dirty="0">
                <a:solidFill>
                  <a:srgbClr val="000000"/>
                </a:solidFill>
                <a:effectLst/>
                <a:latin typeface="IBMPlexMono"/>
              </a:rPr>
            </a:br>
            <a:r>
              <a:rPr lang="en-US" b="0" dirty="0" err="1">
                <a:solidFill>
                  <a:srgbClr val="000000"/>
                </a:solidFill>
                <a:effectLst/>
                <a:latin typeface="IBMPlexMono"/>
              </a:rPr>
              <a:t>pm.test</a:t>
            </a:r>
            <a:r>
              <a:rPr lang="en-US" b="0" dirty="0">
                <a:solidFill>
                  <a:srgbClr val="000000"/>
                </a:solidFill>
                <a:effectLst/>
                <a:latin typeface="IBMPlexMono"/>
              </a:rPr>
              <a:t>(</a:t>
            </a:r>
            <a:r>
              <a:rPr lang="en-US" b="0" dirty="0">
                <a:solidFill>
                  <a:srgbClr val="2A00FF"/>
                </a:solidFill>
                <a:effectLst/>
                <a:latin typeface="IBMPlexMono"/>
              </a:rPr>
              <a:t>"Response time is less than 500ms"</a:t>
            </a:r>
            <a:r>
              <a:rPr lang="en-US" b="0" dirty="0">
                <a:solidFill>
                  <a:srgbClr val="000000"/>
                </a:solidFill>
                <a:effectLst/>
                <a:latin typeface="IBMPlexMono"/>
              </a:rPr>
              <a:t>, </a:t>
            </a:r>
            <a:r>
              <a:rPr lang="en-US" b="1" dirty="0">
                <a:solidFill>
                  <a:srgbClr val="800555"/>
                </a:solidFill>
                <a:effectLst/>
                <a:latin typeface="IBMPlexMono"/>
              </a:rPr>
              <a:t>function</a:t>
            </a:r>
            <a:r>
              <a:rPr lang="en-US" b="0" dirty="0">
                <a:solidFill>
                  <a:srgbClr val="000000"/>
                </a:solidFill>
                <a:effectLst/>
                <a:latin typeface="IBMPlexMono"/>
              </a:rPr>
              <a:t> () {</a:t>
            </a:r>
          </a:p>
          <a:p>
            <a:pPr>
              <a:lnSpc>
                <a:spcPts val="1350"/>
              </a:lnSpc>
              <a:buNone/>
            </a:pPr>
            <a:r>
              <a:rPr lang="en-US" b="0" dirty="0">
                <a:solidFill>
                  <a:srgbClr val="000000"/>
                </a:solidFill>
                <a:effectLst/>
                <a:latin typeface="IBMPlexMono"/>
              </a:rPr>
              <a:t>    </a:t>
            </a:r>
            <a:r>
              <a:rPr lang="en-US" b="0" dirty="0" err="1">
                <a:solidFill>
                  <a:srgbClr val="000000"/>
                </a:solidFill>
                <a:effectLst/>
                <a:latin typeface="IBMPlexMono"/>
              </a:rPr>
              <a:t>pm.expect</a:t>
            </a:r>
            <a:r>
              <a:rPr lang="en-US" b="0" dirty="0">
                <a:solidFill>
                  <a:srgbClr val="000000"/>
                </a:solidFill>
                <a:effectLst/>
                <a:latin typeface="IBMPlexMono"/>
              </a:rPr>
              <a:t>(</a:t>
            </a:r>
            <a:r>
              <a:rPr lang="en-US" b="0" dirty="0" err="1">
                <a:solidFill>
                  <a:srgbClr val="000000"/>
                </a:solidFill>
                <a:effectLst/>
                <a:latin typeface="IBMPlexMono"/>
              </a:rPr>
              <a:t>pm.response.responseTime</a:t>
            </a:r>
            <a:r>
              <a:rPr lang="en-US" b="0" dirty="0">
                <a:solidFill>
                  <a:srgbClr val="000000"/>
                </a:solidFill>
                <a:effectLst/>
                <a:latin typeface="IBMPlexMono"/>
              </a:rPr>
              <a:t>).</a:t>
            </a:r>
            <a:r>
              <a:rPr lang="en-US" b="0" dirty="0" err="1">
                <a:solidFill>
                  <a:srgbClr val="000000"/>
                </a:solidFill>
                <a:effectLst/>
                <a:latin typeface="IBMPlexMono"/>
              </a:rPr>
              <a:t>to.be.below</a:t>
            </a:r>
            <a:r>
              <a:rPr lang="en-US" b="0" dirty="0">
                <a:solidFill>
                  <a:srgbClr val="000000"/>
                </a:solidFill>
                <a:effectLst/>
                <a:latin typeface="IBMPlexMono"/>
              </a:rPr>
              <a:t>(</a:t>
            </a:r>
            <a:r>
              <a:rPr lang="en-US" b="0" dirty="0">
                <a:solidFill>
                  <a:srgbClr val="098658"/>
                </a:solidFill>
                <a:effectLst/>
                <a:latin typeface="IBMPlexMono"/>
              </a:rPr>
              <a:t>500</a:t>
            </a:r>
            <a:r>
              <a:rPr lang="en-US" b="0" dirty="0">
                <a:solidFill>
                  <a:srgbClr val="000000"/>
                </a:solidFill>
                <a:effectLst/>
                <a:latin typeface="IBMPlexMono"/>
              </a:rPr>
              <a:t>);</a:t>
            </a:r>
          </a:p>
          <a:p>
            <a:pPr>
              <a:lnSpc>
                <a:spcPts val="1350"/>
              </a:lnSpc>
              <a:buNone/>
            </a:pPr>
            <a:r>
              <a:rPr lang="en-US" b="0" dirty="0">
                <a:solidFill>
                  <a:srgbClr val="000000"/>
                </a:solidFill>
                <a:effectLst/>
                <a:latin typeface="IBMPlexMono"/>
              </a:rPr>
              <a:t>});</a:t>
            </a:r>
          </a:p>
          <a:p>
            <a:pPr>
              <a:lnSpc>
                <a:spcPts val="1350"/>
              </a:lnSpc>
              <a:buNone/>
            </a:pPr>
            <a:br>
              <a:rPr lang="en-US" b="0" dirty="0">
                <a:solidFill>
                  <a:srgbClr val="000000"/>
                </a:solidFill>
                <a:effectLst/>
                <a:latin typeface="IBMPlexMono"/>
              </a:rPr>
            </a:br>
            <a:r>
              <a:rPr lang="en-US" b="0" dirty="0" err="1">
                <a:solidFill>
                  <a:srgbClr val="000000"/>
                </a:solidFill>
                <a:effectLst/>
                <a:latin typeface="IBMPlexMono"/>
              </a:rPr>
              <a:t>pm.test</a:t>
            </a:r>
            <a:r>
              <a:rPr lang="en-US" b="0" dirty="0">
                <a:solidFill>
                  <a:srgbClr val="000000"/>
                </a:solidFill>
                <a:effectLst/>
                <a:latin typeface="IBMPlexMono"/>
              </a:rPr>
              <a:t>(</a:t>
            </a:r>
            <a:r>
              <a:rPr lang="en-US" b="0" dirty="0">
                <a:solidFill>
                  <a:srgbClr val="2A00FF"/>
                </a:solidFill>
                <a:effectLst/>
                <a:latin typeface="IBMPlexMono"/>
              </a:rPr>
              <a:t>"Item Added to cart"</a:t>
            </a:r>
            <a:r>
              <a:rPr lang="en-US" b="0" dirty="0">
                <a:solidFill>
                  <a:srgbClr val="000000"/>
                </a:solidFill>
                <a:effectLst/>
                <a:latin typeface="IBMPlexMono"/>
              </a:rPr>
              <a:t>, </a:t>
            </a:r>
            <a:r>
              <a:rPr lang="en-US" b="1" dirty="0">
                <a:solidFill>
                  <a:srgbClr val="800555"/>
                </a:solidFill>
                <a:effectLst/>
                <a:latin typeface="IBMPlexMono"/>
              </a:rPr>
              <a:t>function</a:t>
            </a:r>
            <a:r>
              <a:rPr lang="en-US" b="0" dirty="0">
                <a:solidFill>
                  <a:srgbClr val="000000"/>
                </a:solidFill>
                <a:effectLst/>
                <a:latin typeface="IBMPlexMono"/>
              </a:rPr>
              <a:t> () {</a:t>
            </a:r>
          </a:p>
          <a:p>
            <a:pPr>
              <a:lnSpc>
                <a:spcPts val="1350"/>
              </a:lnSpc>
              <a:buNone/>
            </a:pPr>
            <a:r>
              <a:rPr lang="en-US" b="0" dirty="0">
                <a:solidFill>
                  <a:srgbClr val="000000"/>
                </a:solidFill>
                <a:effectLst/>
                <a:latin typeface="IBMPlexMono"/>
              </a:rPr>
              <a:t>    </a:t>
            </a:r>
            <a:r>
              <a:rPr lang="en-US" b="0" dirty="0" err="1">
                <a:solidFill>
                  <a:srgbClr val="000000"/>
                </a:solidFill>
                <a:effectLst/>
                <a:latin typeface="IBMPlexMono"/>
              </a:rPr>
              <a:t>pm.expect</a:t>
            </a:r>
            <a:r>
              <a:rPr lang="en-US" b="0" dirty="0">
                <a:solidFill>
                  <a:srgbClr val="000000"/>
                </a:solidFill>
                <a:effectLst/>
                <a:latin typeface="IBMPlexMono"/>
              </a:rPr>
              <a:t>(</a:t>
            </a:r>
            <a:r>
              <a:rPr lang="en-US" b="0" dirty="0" err="1">
                <a:solidFill>
                  <a:srgbClr val="000000"/>
                </a:solidFill>
                <a:effectLst/>
                <a:latin typeface="IBMPlexMono"/>
              </a:rPr>
              <a:t>pm.response.text</a:t>
            </a:r>
            <a:r>
              <a:rPr lang="en-US" b="0" dirty="0">
                <a:solidFill>
                  <a:srgbClr val="000000"/>
                </a:solidFill>
                <a:effectLst/>
                <a:latin typeface="IBMPlexMono"/>
              </a:rPr>
              <a:t>()).</a:t>
            </a:r>
            <a:r>
              <a:rPr lang="en-US" b="0" dirty="0" err="1">
                <a:solidFill>
                  <a:srgbClr val="000000"/>
                </a:solidFill>
                <a:effectLst/>
                <a:latin typeface="IBMPlexMono"/>
              </a:rPr>
              <a:t>to.include</a:t>
            </a:r>
            <a:r>
              <a:rPr lang="en-US" b="0" dirty="0">
                <a:solidFill>
                  <a:srgbClr val="000000"/>
                </a:solidFill>
                <a:effectLst/>
                <a:latin typeface="IBMPlexMono"/>
              </a:rPr>
              <a:t>(</a:t>
            </a:r>
            <a:r>
              <a:rPr lang="en-US" b="0" dirty="0">
                <a:solidFill>
                  <a:srgbClr val="2A00FF"/>
                </a:solidFill>
                <a:effectLst/>
                <a:latin typeface="IBMPlexMono"/>
              </a:rPr>
              <a:t>""</a:t>
            </a:r>
            <a:r>
              <a:rPr lang="en-US" b="0" dirty="0">
                <a:solidFill>
                  <a:srgbClr val="000000"/>
                </a:solidFill>
                <a:effectLst/>
                <a:latin typeface="IBMPlexMono"/>
              </a:rPr>
              <a:t>);</a:t>
            </a:r>
          </a:p>
          <a:p>
            <a:pPr>
              <a:lnSpc>
                <a:spcPts val="1350"/>
              </a:lnSpc>
            </a:pPr>
            <a:r>
              <a:rPr lang="en-US" b="0" dirty="0">
                <a:solidFill>
                  <a:srgbClr val="000000"/>
                </a:solidFill>
                <a:effectLst/>
                <a:latin typeface="IBMPlexMono"/>
              </a:rPr>
              <a:t>});</a:t>
            </a:r>
          </a:p>
        </p:txBody>
      </p:sp>
      <p:sp>
        <p:nvSpPr>
          <p:cNvPr id="8" name="Title 1">
            <a:extLst>
              <a:ext uri="{FF2B5EF4-FFF2-40B4-BE49-F238E27FC236}">
                <a16:creationId xmlns:a16="http://schemas.microsoft.com/office/drawing/2014/main" id="{84A961A3-0165-D5E3-9DC4-5A32ED172BA9}"/>
              </a:ext>
            </a:extLst>
          </p:cNvPr>
          <p:cNvSpPr txBox="1">
            <a:spLocks/>
          </p:cNvSpPr>
          <p:nvPr/>
        </p:nvSpPr>
        <p:spPr>
          <a:xfrm>
            <a:off x="777126" y="2087706"/>
            <a:ext cx="2160994" cy="59316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dirty="0">
                <a:solidFill>
                  <a:schemeClr val="accent5">
                    <a:lumMod val="50000"/>
                  </a:schemeClr>
                </a:solidFill>
              </a:rPr>
              <a:t>Body</a:t>
            </a:r>
          </a:p>
        </p:txBody>
      </p:sp>
      <p:sp>
        <p:nvSpPr>
          <p:cNvPr id="9" name="Title 1">
            <a:extLst>
              <a:ext uri="{FF2B5EF4-FFF2-40B4-BE49-F238E27FC236}">
                <a16:creationId xmlns:a16="http://schemas.microsoft.com/office/drawing/2014/main" id="{85375A9D-7131-C3C2-FA30-4486C2DEDEFA}"/>
              </a:ext>
            </a:extLst>
          </p:cNvPr>
          <p:cNvSpPr txBox="1">
            <a:spLocks/>
          </p:cNvSpPr>
          <p:nvPr/>
        </p:nvSpPr>
        <p:spPr>
          <a:xfrm>
            <a:off x="7092886" y="1633070"/>
            <a:ext cx="2160994" cy="59316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dirty="0">
                <a:solidFill>
                  <a:schemeClr val="accent5">
                    <a:lumMod val="50000"/>
                  </a:schemeClr>
                </a:solidFill>
              </a:rPr>
              <a:t>Scripts</a:t>
            </a:r>
          </a:p>
        </p:txBody>
      </p:sp>
      <p:sp>
        <p:nvSpPr>
          <p:cNvPr id="11" name="TextBox 10">
            <a:extLst>
              <a:ext uri="{FF2B5EF4-FFF2-40B4-BE49-F238E27FC236}">
                <a16:creationId xmlns:a16="http://schemas.microsoft.com/office/drawing/2014/main" id="{63EDB3F9-BEBE-91F5-9AAA-C076823B507B}"/>
              </a:ext>
            </a:extLst>
          </p:cNvPr>
          <p:cNvSpPr txBox="1"/>
          <p:nvPr/>
        </p:nvSpPr>
        <p:spPr>
          <a:xfrm>
            <a:off x="7449238" y="334244"/>
            <a:ext cx="3741460" cy="707886"/>
          </a:xfrm>
          <a:prstGeom prst="rect">
            <a:avLst/>
          </a:prstGeom>
          <a:noFill/>
        </p:spPr>
        <p:txBody>
          <a:bodyPr wrap="square">
            <a:spAutoFit/>
          </a:bodyPr>
          <a:lstStyle/>
          <a:p>
            <a:r>
              <a:rPr lang="en-US" sz="4000" b="0" i="0" dirty="0">
                <a:effectLst/>
                <a:latin typeface="Inter"/>
              </a:rPr>
              <a:t>{{</a:t>
            </a:r>
            <a:r>
              <a:rPr lang="en-US" sz="4000" b="0" i="0" dirty="0" err="1">
                <a:effectLst/>
                <a:latin typeface="Inter"/>
              </a:rPr>
              <a:t>url</a:t>
            </a:r>
            <a:r>
              <a:rPr lang="en-US" sz="4000" b="0" i="0" dirty="0">
                <a:effectLst/>
                <a:latin typeface="Inter"/>
              </a:rPr>
              <a:t>}}</a:t>
            </a:r>
            <a:r>
              <a:rPr lang="en-US" sz="4000" b="0" i="0" dirty="0">
                <a:solidFill>
                  <a:srgbClr val="212121"/>
                </a:solidFill>
                <a:effectLst/>
                <a:latin typeface="Inter"/>
              </a:rPr>
              <a:t>/</a:t>
            </a:r>
            <a:r>
              <a:rPr lang="en-US" sz="4000" b="0" i="0" dirty="0" err="1">
                <a:solidFill>
                  <a:srgbClr val="212121"/>
                </a:solidFill>
                <a:effectLst/>
                <a:latin typeface="Inter"/>
              </a:rPr>
              <a:t>addtocart</a:t>
            </a:r>
            <a:endParaRPr lang="en-US" sz="4000" dirty="0"/>
          </a:p>
        </p:txBody>
      </p:sp>
      <p:sp>
        <p:nvSpPr>
          <p:cNvPr id="4" name="TextBox 3">
            <a:extLst>
              <a:ext uri="{FF2B5EF4-FFF2-40B4-BE49-F238E27FC236}">
                <a16:creationId xmlns:a16="http://schemas.microsoft.com/office/drawing/2014/main" id="{73715B28-D241-FEED-32C3-9EF27D6FDF1B}"/>
              </a:ext>
            </a:extLst>
          </p:cNvPr>
          <p:cNvSpPr txBox="1"/>
          <p:nvPr/>
        </p:nvSpPr>
        <p:spPr>
          <a:xfrm>
            <a:off x="586819" y="3274036"/>
            <a:ext cx="2740843" cy="1185581"/>
          </a:xfrm>
          <a:prstGeom prst="rect">
            <a:avLst/>
          </a:prstGeom>
          <a:noFill/>
        </p:spPr>
        <p:txBody>
          <a:bodyPr wrap="square">
            <a:spAutoFit/>
          </a:bodyPr>
          <a:lstStyle/>
          <a:p>
            <a:pPr>
              <a:lnSpc>
                <a:spcPts val="1350"/>
              </a:lnSpc>
              <a:buNone/>
            </a:pPr>
            <a:r>
              <a:rPr lang="en-US" b="0" dirty="0">
                <a:solidFill>
                  <a:srgbClr val="000000"/>
                </a:solidFill>
                <a:effectLst/>
                <a:latin typeface="IBMPlexMono"/>
              </a:rPr>
              <a:t>{</a:t>
            </a:r>
          </a:p>
          <a:p>
            <a:pPr>
              <a:lnSpc>
                <a:spcPts val="1350"/>
              </a:lnSpc>
              <a:buNone/>
            </a:pPr>
            <a:r>
              <a:rPr lang="en-US" b="0" dirty="0">
                <a:solidFill>
                  <a:srgbClr val="A31515"/>
                </a:solidFill>
                <a:effectLst/>
                <a:latin typeface="IBMPlexMono"/>
              </a:rPr>
              <a:t>"id"</a:t>
            </a:r>
            <a:r>
              <a:rPr lang="en-US" b="0" dirty="0">
                <a:solidFill>
                  <a:srgbClr val="000000"/>
                </a:solidFill>
                <a:effectLst/>
                <a:latin typeface="IBMPlexMono"/>
              </a:rPr>
              <a:t>: </a:t>
            </a:r>
            <a:r>
              <a:rPr lang="en-US" b="0" dirty="0">
                <a:solidFill>
                  <a:srgbClr val="0451A5"/>
                </a:solidFill>
                <a:effectLst/>
                <a:latin typeface="IBMPlexMono"/>
              </a:rPr>
              <a:t>"</a:t>
            </a:r>
            <a:r>
              <a:rPr lang="en-US" b="0" dirty="0" err="1">
                <a:solidFill>
                  <a:srgbClr val="0451A5"/>
                </a:solidFill>
                <a:effectLst/>
                <a:latin typeface="IBMPlexMono"/>
              </a:rPr>
              <a:t>wrwre</a:t>
            </a:r>
            <a:r>
              <a:rPr lang="en-US" b="0" dirty="0">
                <a:solidFill>
                  <a:srgbClr val="0451A5"/>
                </a:solidFill>
                <a:effectLst/>
                <a:latin typeface="IBMPlexMono"/>
              </a:rPr>
              <a:t>"</a:t>
            </a:r>
            <a:r>
              <a:rPr lang="en-US" b="0" dirty="0">
                <a:solidFill>
                  <a:srgbClr val="000000"/>
                </a:solidFill>
                <a:effectLst/>
                <a:latin typeface="IBMPlexMono"/>
              </a:rPr>
              <a:t>,</a:t>
            </a:r>
          </a:p>
          <a:p>
            <a:pPr>
              <a:lnSpc>
                <a:spcPts val="1350"/>
              </a:lnSpc>
              <a:buNone/>
            </a:pPr>
            <a:r>
              <a:rPr lang="en-US" b="0" dirty="0">
                <a:solidFill>
                  <a:srgbClr val="A31515"/>
                </a:solidFill>
                <a:effectLst/>
                <a:latin typeface="IBMPlexMono"/>
              </a:rPr>
              <a:t>"cookie"</a:t>
            </a:r>
            <a:r>
              <a:rPr lang="en-US" b="0" dirty="0">
                <a:solidFill>
                  <a:srgbClr val="000000"/>
                </a:solidFill>
                <a:effectLst/>
                <a:latin typeface="IBMPlexMono"/>
              </a:rPr>
              <a:t>: </a:t>
            </a:r>
            <a:r>
              <a:rPr lang="en-US" b="0" dirty="0">
                <a:solidFill>
                  <a:srgbClr val="0451A5"/>
                </a:solidFill>
                <a:effectLst/>
                <a:latin typeface="IBMPlexMono"/>
              </a:rPr>
              <a:t>"</a:t>
            </a:r>
            <a:r>
              <a:rPr lang="en-US" b="0" i="1" dirty="0">
                <a:solidFill>
                  <a:srgbClr val="F26B3A"/>
                </a:solidFill>
                <a:effectLst/>
                <a:latin typeface="IBMPlexMono"/>
              </a:rPr>
              <a:t>{{</a:t>
            </a:r>
            <a:r>
              <a:rPr lang="en-US" b="0" i="1" dirty="0" err="1">
                <a:solidFill>
                  <a:srgbClr val="F26B3A"/>
                </a:solidFill>
                <a:effectLst/>
                <a:latin typeface="IBMPlexMono"/>
              </a:rPr>
              <a:t>authToken</a:t>
            </a:r>
            <a:r>
              <a:rPr lang="en-US" b="0" i="1" dirty="0">
                <a:solidFill>
                  <a:srgbClr val="F26B3A"/>
                </a:solidFill>
                <a:effectLst/>
                <a:latin typeface="IBMPlexMono"/>
              </a:rPr>
              <a:t>}}</a:t>
            </a:r>
            <a:r>
              <a:rPr lang="en-US" b="0" dirty="0">
                <a:solidFill>
                  <a:srgbClr val="0451A5"/>
                </a:solidFill>
                <a:effectLst/>
                <a:latin typeface="IBMPlexMono"/>
              </a:rPr>
              <a:t>"</a:t>
            </a:r>
            <a:r>
              <a:rPr lang="en-US" b="0" dirty="0">
                <a:solidFill>
                  <a:srgbClr val="000000"/>
                </a:solidFill>
                <a:effectLst/>
                <a:latin typeface="IBMPlexMono"/>
              </a:rPr>
              <a:t>,</a:t>
            </a:r>
          </a:p>
          <a:p>
            <a:pPr>
              <a:lnSpc>
                <a:spcPts val="1350"/>
              </a:lnSpc>
              <a:buNone/>
            </a:pPr>
            <a:r>
              <a:rPr lang="en-US" b="0" dirty="0">
                <a:solidFill>
                  <a:srgbClr val="A31515"/>
                </a:solidFill>
                <a:effectLst/>
                <a:latin typeface="IBMPlexMono"/>
              </a:rPr>
              <a:t>"</a:t>
            </a:r>
            <a:r>
              <a:rPr lang="en-US" b="0" dirty="0" err="1">
                <a:solidFill>
                  <a:srgbClr val="A31515"/>
                </a:solidFill>
                <a:effectLst/>
                <a:latin typeface="IBMPlexMono"/>
              </a:rPr>
              <a:t>prod_id</a:t>
            </a:r>
            <a:r>
              <a:rPr lang="en-US" b="0" dirty="0">
                <a:solidFill>
                  <a:srgbClr val="A31515"/>
                </a:solidFill>
                <a:effectLst/>
                <a:latin typeface="IBMPlexMono"/>
              </a:rPr>
              <a:t>"</a:t>
            </a:r>
            <a:r>
              <a:rPr lang="en-US" b="0" dirty="0">
                <a:solidFill>
                  <a:srgbClr val="000000"/>
                </a:solidFill>
                <a:effectLst/>
                <a:latin typeface="IBMPlexMono"/>
              </a:rPr>
              <a:t>: </a:t>
            </a:r>
            <a:r>
              <a:rPr lang="en-US" b="0" dirty="0">
                <a:solidFill>
                  <a:srgbClr val="0451A5"/>
                </a:solidFill>
                <a:effectLst/>
                <a:latin typeface="IBMPlexMono"/>
              </a:rPr>
              <a:t>"</a:t>
            </a:r>
            <a:r>
              <a:rPr lang="en-US" b="0" dirty="0" err="1">
                <a:solidFill>
                  <a:srgbClr val="0451A5"/>
                </a:solidFill>
                <a:effectLst/>
                <a:latin typeface="IBMPlexMono"/>
              </a:rPr>
              <a:t>wrwre</a:t>
            </a:r>
            <a:r>
              <a:rPr lang="en-US" b="0" dirty="0">
                <a:solidFill>
                  <a:srgbClr val="0451A5"/>
                </a:solidFill>
                <a:effectLst/>
                <a:latin typeface="IBMPlexMono"/>
              </a:rPr>
              <a:t>"</a:t>
            </a:r>
            <a:r>
              <a:rPr lang="en-US" b="0" dirty="0">
                <a:solidFill>
                  <a:srgbClr val="000000"/>
                </a:solidFill>
                <a:effectLst/>
                <a:latin typeface="IBMPlexMono"/>
              </a:rPr>
              <a:t>,  </a:t>
            </a:r>
          </a:p>
          <a:p>
            <a:pPr>
              <a:lnSpc>
                <a:spcPts val="1350"/>
              </a:lnSpc>
              <a:buNone/>
            </a:pPr>
            <a:r>
              <a:rPr lang="en-US" b="0" dirty="0">
                <a:solidFill>
                  <a:srgbClr val="A31515"/>
                </a:solidFill>
                <a:effectLst/>
                <a:latin typeface="IBMPlexMono"/>
              </a:rPr>
              <a:t>"flag"</a:t>
            </a:r>
            <a:r>
              <a:rPr lang="en-US" b="0" dirty="0">
                <a:solidFill>
                  <a:srgbClr val="000000"/>
                </a:solidFill>
                <a:effectLst/>
                <a:latin typeface="IBMPlexMono"/>
              </a:rPr>
              <a:t>: </a:t>
            </a:r>
            <a:r>
              <a:rPr lang="en-US" b="0" dirty="0">
                <a:solidFill>
                  <a:srgbClr val="0451A5"/>
                </a:solidFill>
                <a:effectLst/>
                <a:latin typeface="IBMPlexMono"/>
              </a:rPr>
              <a:t>"false"</a:t>
            </a:r>
            <a:endParaRPr lang="en-US" b="0" dirty="0">
              <a:solidFill>
                <a:srgbClr val="000000"/>
              </a:solidFill>
              <a:effectLst/>
              <a:latin typeface="IBMPlexMono"/>
            </a:endParaRPr>
          </a:p>
          <a:p>
            <a:pPr>
              <a:lnSpc>
                <a:spcPts val="1350"/>
              </a:lnSpc>
            </a:pPr>
            <a:r>
              <a:rPr lang="en-US" b="0" dirty="0">
                <a:solidFill>
                  <a:srgbClr val="000000"/>
                </a:solidFill>
                <a:effectLst/>
                <a:latin typeface="IBMPlexMono"/>
              </a:rPr>
              <a:t>}</a:t>
            </a:r>
          </a:p>
        </p:txBody>
      </p:sp>
    </p:spTree>
    <p:extLst>
      <p:ext uri="{BB962C8B-B14F-4D97-AF65-F5344CB8AC3E}">
        <p14:creationId xmlns:p14="http://schemas.microsoft.com/office/powerpoint/2010/main" val="22456315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158996-9CC7-4D6B-AF85-4AFB0137FB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41BDB7-3338-3345-8076-2073B45AFB6A}"/>
              </a:ext>
            </a:extLst>
          </p:cNvPr>
          <p:cNvSpPr>
            <a:spLocks noGrp="1"/>
          </p:cNvSpPr>
          <p:nvPr>
            <p:ph type="title"/>
          </p:nvPr>
        </p:nvSpPr>
        <p:spPr>
          <a:xfrm>
            <a:off x="414778" y="25406"/>
            <a:ext cx="11453567" cy="1325563"/>
          </a:xfrm>
          <a:solidFill>
            <a:schemeClr val="accent3">
              <a:lumMod val="20000"/>
              <a:lumOff val="80000"/>
            </a:schemeClr>
          </a:solidFill>
        </p:spPr>
        <p:txBody>
          <a:bodyPr>
            <a:noAutofit/>
          </a:bodyPr>
          <a:lstStyle/>
          <a:p>
            <a:r>
              <a:rPr lang="en-US" sz="4800" b="1" dirty="0">
                <a:solidFill>
                  <a:schemeClr val="accent5">
                    <a:lumMod val="50000"/>
                  </a:schemeClr>
                </a:solidFill>
              </a:rPr>
              <a:t>6-Add to Cart (Without Token)</a:t>
            </a:r>
            <a:endParaRPr lang="en-US" sz="8800" b="1" dirty="0">
              <a:solidFill>
                <a:schemeClr val="accent5">
                  <a:lumMod val="50000"/>
                </a:schemeClr>
              </a:solidFill>
            </a:endParaRPr>
          </a:p>
        </p:txBody>
      </p:sp>
      <p:sp>
        <p:nvSpPr>
          <p:cNvPr id="7" name="TextBox 6">
            <a:extLst>
              <a:ext uri="{FF2B5EF4-FFF2-40B4-BE49-F238E27FC236}">
                <a16:creationId xmlns:a16="http://schemas.microsoft.com/office/drawing/2014/main" id="{B5248FFA-D563-596A-E5C4-6D9C8F6E61CC}"/>
              </a:ext>
            </a:extLst>
          </p:cNvPr>
          <p:cNvSpPr txBox="1"/>
          <p:nvPr/>
        </p:nvSpPr>
        <p:spPr>
          <a:xfrm>
            <a:off x="4573522" y="2825194"/>
            <a:ext cx="7199721" cy="2083263"/>
          </a:xfrm>
          <a:prstGeom prst="rect">
            <a:avLst/>
          </a:prstGeom>
          <a:noFill/>
        </p:spPr>
        <p:txBody>
          <a:bodyPr wrap="square">
            <a:spAutoFit/>
          </a:bodyPr>
          <a:lstStyle/>
          <a:p>
            <a:pPr>
              <a:lnSpc>
                <a:spcPts val="1350"/>
              </a:lnSpc>
              <a:buNone/>
            </a:pPr>
            <a:r>
              <a:rPr lang="en-US" b="0" dirty="0" err="1">
                <a:solidFill>
                  <a:srgbClr val="000000"/>
                </a:solidFill>
                <a:effectLst/>
                <a:latin typeface="IBMPlexMono"/>
              </a:rPr>
              <a:t>pm.test</a:t>
            </a:r>
            <a:r>
              <a:rPr lang="en-US" b="0" dirty="0">
                <a:solidFill>
                  <a:srgbClr val="000000"/>
                </a:solidFill>
                <a:effectLst/>
                <a:latin typeface="IBMPlexMono"/>
              </a:rPr>
              <a:t>(</a:t>
            </a:r>
            <a:r>
              <a:rPr lang="en-US" b="0" dirty="0">
                <a:solidFill>
                  <a:srgbClr val="2A00FF"/>
                </a:solidFill>
                <a:effectLst/>
                <a:latin typeface="IBMPlexMono"/>
              </a:rPr>
              <a:t>"Status code is 200"</a:t>
            </a:r>
            <a:r>
              <a:rPr lang="en-US" b="0" dirty="0">
                <a:solidFill>
                  <a:srgbClr val="000000"/>
                </a:solidFill>
                <a:effectLst/>
                <a:latin typeface="IBMPlexMono"/>
              </a:rPr>
              <a:t>, </a:t>
            </a:r>
            <a:r>
              <a:rPr lang="en-US" b="1" dirty="0">
                <a:solidFill>
                  <a:srgbClr val="800555"/>
                </a:solidFill>
                <a:effectLst/>
                <a:latin typeface="IBMPlexMono"/>
              </a:rPr>
              <a:t>function</a:t>
            </a:r>
            <a:r>
              <a:rPr lang="en-US" b="0" dirty="0">
                <a:solidFill>
                  <a:srgbClr val="000000"/>
                </a:solidFill>
                <a:effectLst/>
                <a:latin typeface="IBMPlexMono"/>
              </a:rPr>
              <a:t> () {</a:t>
            </a:r>
          </a:p>
          <a:p>
            <a:pPr>
              <a:lnSpc>
                <a:spcPts val="1350"/>
              </a:lnSpc>
              <a:buNone/>
            </a:pPr>
            <a:r>
              <a:rPr lang="en-US" b="0" dirty="0">
                <a:solidFill>
                  <a:srgbClr val="000000"/>
                </a:solidFill>
                <a:effectLst/>
                <a:latin typeface="IBMPlexMono"/>
              </a:rPr>
              <a:t>    </a:t>
            </a:r>
            <a:r>
              <a:rPr lang="en-US" b="0" dirty="0" err="1">
                <a:solidFill>
                  <a:srgbClr val="000000"/>
                </a:solidFill>
                <a:effectLst/>
                <a:latin typeface="IBMPlexMono"/>
              </a:rPr>
              <a:t>pm.response.to.have.status</a:t>
            </a:r>
            <a:r>
              <a:rPr lang="en-US" b="0" dirty="0">
                <a:solidFill>
                  <a:srgbClr val="000000"/>
                </a:solidFill>
                <a:effectLst/>
                <a:latin typeface="IBMPlexMono"/>
              </a:rPr>
              <a:t>(</a:t>
            </a:r>
            <a:r>
              <a:rPr lang="en-US" b="0" dirty="0">
                <a:solidFill>
                  <a:srgbClr val="098658"/>
                </a:solidFill>
                <a:effectLst/>
                <a:latin typeface="IBMPlexMono"/>
              </a:rPr>
              <a:t>200</a:t>
            </a:r>
            <a:r>
              <a:rPr lang="en-US" b="0" dirty="0">
                <a:solidFill>
                  <a:srgbClr val="000000"/>
                </a:solidFill>
                <a:effectLst/>
                <a:latin typeface="IBMPlexMono"/>
              </a:rPr>
              <a:t>);</a:t>
            </a:r>
          </a:p>
          <a:p>
            <a:pPr>
              <a:lnSpc>
                <a:spcPts val="1350"/>
              </a:lnSpc>
              <a:buNone/>
            </a:pPr>
            <a:r>
              <a:rPr lang="en-US" b="0" dirty="0">
                <a:solidFill>
                  <a:srgbClr val="000000"/>
                </a:solidFill>
                <a:effectLst/>
                <a:latin typeface="IBMPlexMono"/>
              </a:rPr>
              <a:t>});</a:t>
            </a:r>
          </a:p>
          <a:p>
            <a:pPr>
              <a:lnSpc>
                <a:spcPts val="1350"/>
              </a:lnSpc>
              <a:buNone/>
            </a:pPr>
            <a:br>
              <a:rPr lang="en-US" b="0" dirty="0">
                <a:solidFill>
                  <a:srgbClr val="000000"/>
                </a:solidFill>
                <a:effectLst/>
                <a:latin typeface="IBMPlexMono"/>
              </a:rPr>
            </a:br>
            <a:r>
              <a:rPr lang="en-US" b="0" dirty="0" err="1">
                <a:solidFill>
                  <a:srgbClr val="000000"/>
                </a:solidFill>
                <a:effectLst/>
                <a:latin typeface="IBMPlexMono"/>
              </a:rPr>
              <a:t>pm.test</a:t>
            </a:r>
            <a:r>
              <a:rPr lang="en-US" b="0" dirty="0">
                <a:solidFill>
                  <a:srgbClr val="000000"/>
                </a:solidFill>
                <a:effectLst/>
                <a:latin typeface="IBMPlexMono"/>
              </a:rPr>
              <a:t>(</a:t>
            </a:r>
            <a:r>
              <a:rPr lang="en-US" b="0" dirty="0">
                <a:solidFill>
                  <a:srgbClr val="2A00FF"/>
                </a:solidFill>
                <a:effectLst/>
                <a:latin typeface="IBMPlexMono"/>
              </a:rPr>
              <a:t>"Response time is less than 500ms"</a:t>
            </a:r>
            <a:r>
              <a:rPr lang="en-US" b="0" dirty="0">
                <a:solidFill>
                  <a:srgbClr val="000000"/>
                </a:solidFill>
                <a:effectLst/>
                <a:latin typeface="IBMPlexMono"/>
              </a:rPr>
              <a:t>, </a:t>
            </a:r>
            <a:r>
              <a:rPr lang="en-US" b="1" dirty="0">
                <a:solidFill>
                  <a:srgbClr val="800555"/>
                </a:solidFill>
                <a:effectLst/>
                <a:latin typeface="IBMPlexMono"/>
              </a:rPr>
              <a:t>function</a:t>
            </a:r>
            <a:r>
              <a:rPr lang="en-US" b="0" dirty="0">
                <a:solidFill>
                  <a:srgbClr val="000000"/>
                </a:solidFill>
                <a:effectLst/>
                <a:latin typeface="IBMPlexMono"/>
              </a:rPr>
              <a:t> () {</a:t>
            </a:r>
          </a:p>
          <a:p>
            <a:pPr>
              <a:lnSpc>
                <a:spcPts val="1350"/>
              </a:lnSpc>
              <a:buNone/>
            </a:pPr>
            <a:r>
              <a:rPr lang="en-US" b="0" dirty="0">
                <a:solidFill>
                  <a:srgbClr val="000000"/>
                </a:solidFill>
                <a:effectLst/>
                <a:latin typeface="IBMPlexMono"/>
              </a:rPr>
              <a:t>    </a:t>
            </a:r>
            <a:r>
              <a:rPr lang="en-US" b="0" dirty="0" err="1">
                <a:solidFill>
                  <a:srgbClr val="000000"/>
                </a:solidFill>
                <a:effectLst/>
                <a:latin typeface="IBMPlexMono"/>
              </a:rPr>
              <a:t>pm.expect</a:t>
            </a:r>
            <a:r>
              <a:rPr lang="en-US" b="0" dirty="0">
                <a:solidFill>
                  <a:srgbClr val="000000"/>
                </a:solidFill>
                <a:effectLst/>
                <a:latin typeface="IBMPlexMono"/>
              </a:rPr>
              <a:t>(</a:t>
            </a:r>
            <a:r>
              <a:rPr lang="en-US" b="0" dirty="0" err="1">
                <a:solidFill>
                  <a:srgbClr val="000000"/>
                </a:solidFill>
                <a:effectLst/>
                <a:latin typeface="IBMPlexMono"/>
              </a:rPr>
              <a:t>pm.response.responseTime</a:t>
            </a:r>
            <a:r>
              <a:rPr lang="en-US" b="0" dirty="0">
                <a:solidFill>
                  <a:srgbClr val="000000"/>
                </a:solidFill>
                <a:effectLst/>
                <a:latin typeface="IBMPlexMono"/>
              </a:rPr>
              <a:t>).</a:t>
            </a:r>
            <a:r>
              <a:rPr lang="en-US" b="0" dirty="0" err="1">
                <a:solidFill>
                  <a:srgbClr val="000000"/>
                </a:solidFill>
                <a:effectLst/>
                <a:latin typeface="IBMPlexMono"/>
              </a:rPr>
              <a:t>to.be.below</a:t>
            </a:r>
            <a:r>
              <a:rPr lang="en-US" b="0" dirty="0">
                <a:solidFill>
                  <a:srgbClr val="000000"/>
                </a:solidFill>
                <a:effectLst/>
                <a:latin typeface="IBMPlexMono"/>
              </a:rPr>
              <a:t>(</a:t>
            </a:r>
            <a:r>
              <a:rPr lang="en-US" b="0" dirty="0">
                <a:solidFill>
                  <a:srgbClr val="098658"/>
                </a:solidFill>
                <a:effectLst/>
                <a:latin typeface="IBMPlexMono"/>
              </a:rPr>
              <a:t>500</a:t>
            </a:r>
            <a:r>
              <a:rPr lang="en-US" b="0" dirty="0">
                <a:solidFill>
                  <a:srgbClr val="000000"/>
                </a:solidFill>
                <a:effectLst/>
                <a:latin typeface="IBMPlexMono"/>
              </a:rPr>
              <a:t>);</a:t>
            </a:r>
          </a:p>
          <a:p>
            <a:pPr>
              <a:lnSpc>
                <a:spcPts val="1350"/>
              </a:lnSpc>
              <a:buNone/>
            </a:pPr>
            <a:r>
              <a:rPr lang="en-US" b="0" dirty="0">
                <a:solidFill>
                  <a:srgbClr val="000000"/>
                </a:solidFill>
                <a:effectLst/>
                <a:latin typeface="IBMPlexMono"/>
              </a:rPr>
              <a:t>});</a:t>
            </a:r>
          </a:p>
          <a:p>
            <a:pPr>
              <a:lnSpc>
                <a:spcPts val="1350"/>
              </a:lnSpc>
              <a:buNone/>
            </a:pPr>
            <a:br>
              <a:rPr lang="en-US" b="0" dirty="0">
                <a:solidFill>
                  <a:srgbClr val="000000"/>
                </a:solidFill>
                <a:effectLst/>
                <a:latin typeface="IBMPlexMono"/>
              </a:rPr>
            </a:br>
            <a:r>
              <a:rPr lang="en-US" b="0" dirty="0" err="1">
                <a:solidFill>
                  <a:srgbClr val="000000"/>
                </a:solidFill>
                <a:effectLst/>
                <a:latin typeface="IBMPlexMono"/>
              </a:rPr>
              <a:t>pm.test</a:t>
            </a:r>
            <a:r>
              <a:rPr lang="en-US" b="0" dirty="0">
                <a:solidFill>
                  <a:srgbClr val="000000"/>
                </a:solidFill>
                <a:effectLst/>
                <a:latin typeface="IBMPlexMono"/>
              </a:rPr>
              <a:t>(</a:t>
            </a:r>
            <a:r>
              <a:rPr lang="en-US" b="0" dirty="0">
                <a:solidFill>
                  <a:srgbClr val="2A00FF"/>
                </a:solidFill>
                <a:effectLst/>
                <a:latin typeface="IBMPlexMono"/>
              </a:rPr>
              <a:t>"Item Added to cart"</a:t>
            </a:r>
            <a:r>
              <a:rPr lang="en-US" b="0" dirty="0">
                <a:solidFill>
                  <a:srgbClr val="000000"/>
                </a:solidFill>
                <a:effectLst/>
                <a:latin typeface="IBMPlexMono"/>
              </a:rPr>
              <a:t>, </a:t>
            </a:r>
            <a:r>
              <a:rPr lang="en-US" b="1" dirty="0">
                <a:solidFill>
                  <a:srgbClr val="800555"/>
                </a:solidFill>
                <a:effectLst/>
                <a:latin typeface="IBMPlexMono"/>
              </a:rPr>
              <a:t>function</a:t>
            </a:r>
            <a:r>
              <a:rPr lang="en-US" b="0" dirty="0">
                <a:solidFill>
                  <a:srgbClr val="000000"/>
                </a:solidFill>
                <a:effectLst/>
                <a:latin typeface="IBMPlexMono"/>
              </a:rPr>
              <a:t> () {</a:t>
            </a:r>
          </a:p>
          <a:p>
            <a:pPr>
              <a:lnSpc>
                <a:spcPts val="1350"/>
              </a:lnSpc>
              <a:buNone/>
            </a:pPr>
            <a:r>
              <a:rPr lang="en-US" b="0" dirty="0">
                <a:solidFill>
                  <a:srgbClr val="000000"/>
                </a:solidFill>
                <a:effectLst/>
                <a:latin typeface="IBMPlexMono"/>
              </a:rPr>
              <a:t>    </a:t>
            </a:r>
            <a:r>
              <a:rPr lang="en-US" b="0" dirty="0" err="1">
                <a:solidFill>
                  <a:srgbClr val="000000"/>
                </a:solidFill>
                <a:effectLst/>
                <a:latin typeface="IBMPlexMono"/>
              </a:rPr>
              <a:t>pm.expect</a:t>
            </a:r>
            <a:r>
              <a:rPr lang="en-US" b="0" dirty="0">
                <a:solidFill>
                  <a:srgbClr val="000000"/>
                </a:solidFill>
                <a:effectLst/>
                <a:latin typeface="IBMPlexMono"/>
              </a:rPr>
              <a:t>(</a:t>
            </a:r>
            <a:r>
              <a:rPr lang="en-US" b="0" dirty="0" err="1">
                <a:solidFill>
                  <a:srgbClr val="000000"/>
                </a:solidFill>
                <a:effectLst/>
                <a:latin typeface="IBMPlexMono"/>
              </a:rPr>
              <a:t>pm.response.text</a:t>
            </a:r>
            <a:r>
              <a:rPr lang="en-US" b="0" dirty="0">
                <a:solidFill>
                  <a:srgbClr val="000000"/>
                </a:solidFill>
                <a:effectLst/>
                <a:latin typeface="IBMPlexMono"/>
              </a:rPr>
              <a:t>()).</a:t>
            </a:r>
            <a:r>
              <a:rPr lang="en-US" b="0" dirty="0" err="1">
                <a:solidFill>
                  <a:srgbClr val="000000"/>
                </a:solidFill>
                <a:effectLst/>
                <a:latin typeface="IBMPlexMono"/>
              </a:rPr>
              <a:t>to.include</a:t>
            </a:r>
            <a:r>
              <a:rPr lang="en-US" b="0" dirty="0">
                <a:solidFill>
                  <a:srgbClr val="000000"/>
                </a:solidFill>
                <a:effectLst/>
                <a:latin typeface="IBMPlexMono"/>
              </a:rPr>
              <a:t>(</a:t>
            </a:r>
            <a:r>
              <a:rPr lang="en-US" b="0" dirty="0">
                <a:solidFill>
                  <a:srgbClr val="2A00FF"/>
                </a:solidFill>
                <a:effectLst/>
                <a:latin typeface="IBMPlexMono"/>
              </a:rPr>
              <a:t>"Item added"</a:t>
            </a:r>
            <a:r>
              <a:rPr lang="en-US" b="0" dirty="0">
                <a:solidFill>
                  <a:srgbClr val="000000"/>
                </a:solidFill>
                <a:effectLst/>
                <a:latin typeface="IBMPlexMono"/>
              </a:rPr>
              <a:t>);</a:t>
            </a:r>
          </a:p>
          <a:p>
            <a:pPr>
              <a:lnSpc>
                <a:spcPts val="1350"/>
              </a:lnSpc>
            </a:pPr>
            <a:r>
              <a:rPr lang="en-US" b="0" dirty="0">
                <a:solidFill>
                  <a:srgbClr val="000000"/>
                </a:solidFill>
                <a:effectLst/>
                <a:latin typeface="IBMPlexMono"/>
              </a:rPr>
              <a:t>});</a:t>
            </a:r>
          </a:p>
        </p:txBody>
      </p:sp>
      <p:sp>
        <p:nvSpPr>
          <p:cNvPr id="8" name="Title 1">
            <a:extLst>
              <a:ext uri="{FF2B5EF4-FFF2-40B4-BE49-F238E27FC236}">
                <a16:creationId xmlns:a16="http://schemas.microsoft.com/office/drawing/2014/main" id="{D86FFAF1-27CB-4152-670B-C2B4ED8CCE56}"/>
              </a:ext>
            </a:extLst>
          </p:cNvPr>
          <p:cNvSpPr txBox="1">
            <a:spLocks/>
          </p:cNvSpPr>
          <p:nvPr/>
        </p:nvSpPr>
        <p:spPr>
          <a:xfrm>
            <a:off x="777126" y="2087706"/>
            <a:ext cx="2160994" cy="59316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dirty="0">
                <a:solidFill>
                  <a:schemeClr val="accent5">
                    <a:lumMod val="50000"/>
                  </a:schemeClr>
                </a:solidFill>
              </a:rPr>
              <a:t>Body</a:t>
            </a:r>
          </a:p>
        </p:txBody>
      </p:sp>
      <p:sp>
        <p:nvSpPr>
          <p:cNvPr id="9" name="Title 1">
            <a:extLst>
              <a:ext uri="{FF2B5EF4-FFF2-40B4-BE49-F238E27FC236}">
                <a16:creationId xmlns:a16="http://schemas.microsoft.com/office/drawing/2014/main" id="{07A6DEBB-BF71-6F42-0C11-25626725FB1E}"/>
              </a:ext>
            </a:extLst>
          </p:cNvPr>
          <p:cNvSpPr txBox="1">
            <a:spLocks/>
          </p:cNvSpPr>
          <p:nvPr/>
        </p:nvSpPr>
        <p:spPr>
          <a:xfrm>
            <a:off x="7092886" y="1633070"/>
            <a:ext cx="2160994" cy="59316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dirty="0">
                <a:solidFill>
                  <a:schemeClr val="accent5">
                    <a:lumMod val="50000"/>
                  </a:schemeClr>
                </a:solidFill>
              </a:rPr>
              <a:t>Scripts</a:t>
            </a:r>
          </a:p>
        </p:txBody>
      </p:sp>
      <p:sp>
        <p:nvSpPr>
          <p:cNvPr id="11" name="TextBox 10">
            <a:extLst>
              <a:ext uri="{FF2B5EF4-FFF2-40B4-BE49-F238E27FC236}">
                <a16:creationId xmlns:a16="http://schemas.microsoft.com/office/drawing/2014/main" id="{1990B310-0AAA-F583-5312-3DDC782344B9}"/>
              </a:ext>
            </a:extLst>
          </p:cNvPr>
          <p:cNvSpPr txBox="1"/>
          <p:nvPr/>
        </p:nvSpPr>
        <p:spPr>
          <a:xfrm>
            <a:off x="8126885" y="334244"/>
            <a:ext cx="3741460" cy="707886"/>
          </a:xfrm>
          <a:prstGeom prst="rect">
            <a:avLst/>
          </a:prstGeom>
          <a:noFill/>
        </p:spPr>
        <p:txBody>
          <a:bodyPr wrap="square">
            <a:spAutoFit/>
          </a:bodyPr>
          <a:lstStyle/>
          <a:p>
            <a:r>
              <a:rPr lang="en-US" sz="4000" b="0" i="0" dirty="0">
                <a:effectLst/>
                <a:latin typeface="Inter"/>
              </a:rPr>
              <a:t>{{</a:t>
            </a:r>
            <a:r>
              <a:rPr lang="en-US" sz="4000" b="0" i="0" dirty="0" err="1">
                <a:effectLst/>
                <a:latin typeface="Inter"/>
              </a:rPr>
              <a:t>url</a:t>
            </a:r>
            <a:r>
              <a:rPr lang="en-US" sz="4000" b="0" i="0" dirty="0">
                <a:effectLst/>
                <a:latin typeface="Inter"/>
              </a:rPr>
              <a:t>}}</a:t>
            </a:r>
            <a:r>
              <a:rPr lang="en-US" sz="4000" b="0" i="0" dirty="0">
                <a:solidFill>
                  <a:srgbClr val="212121"/>
                </a:solidFill>
                <a:effectLst/>
                <a:latin typeface="Inter"/>
              </a:rPr>
              <a:t>/</a:t>
            </a:r>
            <a:r>
              <a:rPr lang="en-US" sz="4000" b="0" i="0" dirty="0" err="1">
                <a:solidFill>
                  <a:srgbClr val="212121"/>
                </a:solidFill>
                <a:effectLst/>
                <a:latin typeface="Inter"/>
              </a:rPr>
              <a:t>addtocart</a:t>
            </a:r>
            <a:endParaRPr lang="en-US" sz="4000" dirty="0"/>
          </a:p>
        </p:txBody>
      </p:sp>
      <p:sp>
        <p:nvSpPr>
          <p:cNvPr id="4" name="TextBox 3">
            <a:extLst>
              <a:ext uri="{FF2B5EF4-FFF2-40B4-BE49-F238E27FC236}">
                <a16:creationId xmlns:a16="http://schemas.microsoft.com/office/drawing/2014/main" id="{42DCC4A2-D776-F4B9-3115-B55334D8C2FF}"/>
              </a:ext>
            </a:extLst>
          </p:cNvPr>
          <p:cNvSpPr txBox="1"/>
          <p:nvPr/>
        </p:nvSpPr>
        <p:spPr>
          <a:xfrm>
            <a:off x="586819" y="3274036"/>
            <a:ext cx="2740843" cy="1185581"/>
          </a:xfrm>
          <a:prstGeom prst="rect">
            <a:avLst/>
          </a:prstGeom>
          <a:noFill/>
        </p:spPr>
        <p:txBody>
          <a:bodyPr wrap="square">
            <a:spAutoFit/>
          </a:bodyPr>
          <a:lstStyle/>
          <a:p>
            <a:pPr>
              <a:lnSpc>
                <a:spcPts val="1350"/>
              </a:lnSpc>
              <a:buNone/>
            </a:pPr>
            <a:r>
              <a:rPr lang="en-US" b="0" dirty="0">
                <a:solidFill>
                  <a:srgbClr val="000000"/>
                </a:solidFill>
                <a:effectLst/>
                <a:latin typeface="IBMPlexMono"/>
              </a:rPr>
              <a:t>{</a:t>
            </a:r>
          </a:p>
          <a:p>
            <a:pPr>
              <a:lnSpc>
                <a:spcPts val="1350"/>
              </a:lnSpc>
              <a:buNone/>
            </a:pPr>
            <a:r>
              <a:rPr lang="en-US" b="0" dirty="0">
                <a:solidFill>
                  <a:srgbClr val="A31515"/>
                </a:solidFill>
                <a:effectLst/>
                <a:latin typeface="IBMPlexMono"/>
              </a:rPr>
              <a:t>"id"</a:t>
            </a:r>
            <a:r>
              <a:rPr lang="en-US" b="0" dirty="0">
                <a:solidFill>
                  <a:srgbClr val="000000"/>
                </a:solidFill>
                <a:effectLst/>
                <a:latin typeface="IBMPlexMono"/>
              </a:rPr>
              <a:t>: </a:t>
            </a:r>
            <a:r>
              <a:rPr lang="en-US" b="0" dirty="0">
                <a:solidFill>
                  <a:srgbClr val="0451A5"/>
                </a:solidFill>
                <a:effectLst/>
                <a:latin typeface="IBMPlexMono"/>
              </a:rPr>
              <a:t>"2"</a:t>
            </a:r>
            <a:r>
              <a:rPr lang="en-US" b="0" dirty="0">
                <a:solidFill>
                  <a:srgbClr val="000000"/>
                </a:solidFill>
                <a:effectLst/>
                <a:latin typeface="IBMPlexMono"/>
              </a:rPr>
              <a:t>,</a:t>
            </a:r>
          </a:p>
          <a:p>
            <a:pPr>
              <a:lnSpc>
                <a:spcPts val="1350"/>
              </a:lnSpc>
              <a:buNone/>
            </a:pPr>
            <a:r>
              <a:rPr lang="en-US" b="0" dirty="0">
                <a:solidFill>
                  <a:srgbClr val="A31515"/>
                </a:solidFill>
                <a:effectLst/>
                <a:latin typeface="IBMPlexMono"/>
              </a:rPr>
              <a:t>"cookie"</a:t>
            </a:r>
            <a:r>
              <a:rPr lang="en-US" b="0" dirty="0">
                <a:solidFill>
                  <a:srgbClr val="000000"/>
                </a:solidFill>
                <a:effectLst/>
                <a:latin typeface="IBMPlexMono"/>
              </a:rPr>
              <a:t>: </a:t>
            </a:r>
            <a:r>
              <a:rPr lang="en-US" b="0" dirty="0">
                <a:solidFill>
                  <a:srgbClr val="0451A5"/>
                </a:solidFill>
                <a:effectLst/>
                <a:latin typeface="IBMPlexMono"/>
              </a:rPr>
              <a:t>""</a:t>
            </a:r>
            <a:r>
              <a:rPr lang="en-US" b="0" dirty="0">
                <a:solidFill>
                  <a:srgbClr val="000000"/>
                </a:solidFill>
                <a:effectLst/>
                <a:latin typeface="IBMPlexMono"/>
              </a:rPr>
              <a:t>,</a:t>
            </a:r>
          </a:p>
          <a:p>
            <a:pPr>
              <a:lnSpc>
                <a:spcPts val="1350"/>
              </a:lnSpc>
              <a:buNone/>
            </a:pPr>
            <a:r>
              <a:rPr lang="en-US" b="0" dirty="0">
                <a:solidFill>
                  <a:srgbClr val="A31515"/>
                </a:solidFill>
                <a:effectLst/>
                <a:latin typeface="IBMPlexMono"/>
              </a:rPr>
              <a:t>"</a:t>
            </a:r>
            <a:r>
              <a:rPr lang="en-US" b="0" dirty="0" err="1">
                <a:solidFill>
                  <a:srgbClr val="A31515"/>
                </a:solidFill>
                <a:effectLst/>
                <a:latin typeface="IBMPlexMono"/>
              </a:rPr>
              <a:t>prod_id</a:t>
            </a:r>
            <a:r>
              <a:rPr lang="en-US" b="0" dirty="0">
                <a:solidFill>
                  <a:srgbClr val="A31515"/>
                </a:solidFill>
                <a:effectLst/>
                <a:latin typeface="IBMPlexMono"/>
              </a:rPr>
              <a:t>"</a:t>
            </a:r>
            <a:r>
              <a:rPr lang="en-US" b="0" dirty="0">
                <a:solidFill>
                  <a:srgbClr val="000000"/>
                </a:solidFill>
                <a:effectLst/>
                <a:latin typeface="IBMPlexMono"/>
              </a:rPr>
              <a:t>: </a:t>
            </a:r>
            <a:r>
              <a:rPr lang="en-US" b="0" dirty="0">
                <a:solidFill>
                  <a:srgbClr val="0451A5"/>
                </a:solidFill>
                <a:effectLst/>
                <a:latin typeface="IBMPlexMono"/>
              </a:rPr>
              <a:t>"2"</a:t>
            </a:r>
            <a:r>
              <a:rPr lang="en-US" b="0" dirty="0">
                <a:solidFill>
                  <a:srgbClr val="000000"/>
                </a:solidFill>
                <a:effectLst/>
                <a:latin typeface="IBMPlexMono"/>
              </a:rPr>
              <a:t>,  </a:t>
            </a:r>
          </a:p>
          <a:p>
            <a:pPr>
              <a:lnSpc>
                <a:spcPts val="1350"/>
              </a:lnSpc>
              <a:buNone/>
            </a:pPr>
            <a:r>
              <a:rPr lang="en-US" b="0" dirty="0">
                <a:solidFill>
                  <a:srgbClr val="A31515"/>
                </a:solidFill>
                <a:effectLst/>
                <a:latin typeface="IBMPlexMono"/>
              </a:rPr>
              <a:t>"flag"</a:t>
            </a:r>
            <a:r>
              <a:rPr lang="en-US" b="0" dirty="0">
                <a:solidFill>
                  <a:srgbClr val="000000"/>
                </a:solidFill>
                <a:effectLst/>
                <a:latin typeface="IBMPlexMono"/>
              </a:rPr>
              <a:t>: </a:t>
            </a:r>
            <a:r>
              <a:rPr lang="en-US" b="0" dirty="0">
                <a:solidFill>
                  <a:srgbClr val="0451A5"/>
                </a:solidFill>
                <a:effectLst/>
                <a:latin typeface="IBMPlexMono"/>
              </a:rPr>
              <a:t>"false"</a:t>
            </a:r>
            <a:endParaRPr lang="en-US" b="0" dirty="0">
              <a:solidFill>
                <a:srgbClr val="000000"/>
              </a:solidFill>
              <a:effectLst/>
              <a:latin typeface="IBMPlexMono"/>
            </a:endParaRPr>
          </a:p>
          <a:p>
            <a:pPr>
              <a:lnSpc>
                <a:spcPts val="1350"/>
              </a:lnSpc>
            </a:pPr>
            <a:r>
              <a:rPr lang="en-US" b="0" dirty="0">
                <a:solidFill>
                  <a:srgbClr val="000000"/>
                </a:solidFill>
                <a:effectLst/>
                <a:latin typeface="IBMPlexMono"/>
              </a:rPr>
              <a:t>}</a:t>
            </a:r>
          </a:p>
        </p:txBody>
      </p:sp>
    </p:spTree>
    <p:extLst>
      <p:ext uri="{BB962C8B-B14F-4D97-AF65-F5344CB8AC3E}">
        <p14:creationId xmlns:p14="http://schemas.microsoft.com/office/powerpoint/2010/main" val="431312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25E677-3049-B55D-7AD0-B1284E3970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B40FA8-B806-E4B2-96EF-D6A75D74B505}"/>
              </a:ext>
            </a:extLst>
          </p:cNvPr>
          <p:cNvSpPr>
            <a:spLocks noGrp="1"/>
          </p:cNvSpPr>
          <p:nvPr>
            <p:ph type="title"/>
          </p:nvPr>
        </p:nvSpPr>
        <p:spPr>
          <a:xfrm>
            <a:off x="414778" y="25406"/>
            <a:ext cx="11453567" cy="1325563"/>
          </a:xfrm>
          <a:solidFill>
            <a:schemeClr val="accent3">
              <a:lumMod val="20000"/>
              <a:lumOff val="80000"/>
            </a:schemeClr>
          </a:solidFill>
        </p:spPr>
        <p:txBody>
          <a:bodyPr>
            <a:noAutofit/>
          </a:bodyPr>
          <a:lstStyle/>
          <a:p>
            <a:r>
              <a:rPr lang="en-US" sz="4800" b="1" dirty="0">
                <a:solidFill>
                  <a:schemeClr val="accent5">
                    <a:lumMod val="50000"/>
                  </a:schemeClr>
                </a:solidFill>
              </a:rPr>
              <a:t>7-View Cart (With token)</a:t>
            </a:r>
            <a:endParaRPr lang="en-US" sz="8800" b="1" dirty="0">
              <a:solidFill>
                <a:schemeClr val="accent5">
                  <a:lumMod val="50000"/>
                </a:schemeClr>
              </a:solidFill>
            </a:endParaRPr>
          </a:p>
        </p:txBody>
      </p:sp>
      <p:sp>
        <p:nvSpPr>
          <p:cNvPr id="7" name="TextBox 6">
            <a:extLst>
              <a:ext uri="{FF2B5EF4-FFF2-40B4-BE49-F238E27FC236}">
                <a16:creationId xmlns:a16="http://schemas.microsoft.com/office/drawing/2014/main" id="{45424434-0C77-C4FB-DED5-55CF460A6978}"/>
              </a:ext>
            </a:extLst>
          </p:cNvPr>
          <p:cNvSpPr txBox="1"/>
          <p:nvPr/>
        </p:nvSpPr>
        <p:spPr>
          <a:xfrm>
            <a:off x="4668624" y="2384288"/>
            <a:ext cx="7199721" cy="4237699"/>
          </a:xfrm>
          <a:prstGeom prst="rect">
            <a:avLst/>
          </a:prstGeom>
          <a:noFill/>
        </p:spPr>
        <p:txBody>
          <a:bodyPr wrap="square">
            <a:spAutoFit/>
          </a:bodyPr>
          <a:lstStyle/>
          <a:p>
            <a:pPr>
              <a:lnSpc>
                <a:spcPts val="1350"/>
              </a:lnSpc>
              <a:buNone/>
            </a:pPr>
            <a:r>
              <a:rPr lang="en-US" b="0" dirty="0" err="1">
                <a:solidFill>
                  <a:srgbClr val="000000"/>
                </a:solidFill>
                <a:effectLst/>
                <a:latin typeface="IBMPlexMono"/>
              </a:rPr>
              <a:t>pm.test</a:t>
            </a:r>
            <a:r>
              <a:rPr lang="en-US" b="0" dirty="0">
                <a:solidFill>
                  <a:srgbClr val="000000"/>
                </a:solidFill>
                <a:effectLst/>
                <a:latin typeface="IBMPlexMono"/>
              </a:rPr>
              <a:t>(</a:t>
            </a:r>
            <a:r>
              <a:rPr lang="en-US" b="0" dirty="0">
                <a:solidFill>
                  <a:srgbClr val="2A00FF"/>
                </a:solidFill>
                <a:effectLst/>
                <a:latin typeface="IBMPlexMono"/>
              </a:rPr>
              <a:t>"Status code is 200"</a:t>
            </a:r>
            <a:r>
              <a:rPr lang="en-US" b="0" dirty="0">
                <a:solidFill>
                  <a:srgbClr val="000000"/>
                </a:solidFill>
                <a:effectLst/>
                <a:latin typeface="IBMPlexMono"/>
              </a:rPr>
              <a:t>, </a:t>
            </a:r>
            <a:r>
              <a:rPr lang="en-US" b="1" dirty="0">
                <a:solidFill>
                  <a:srgbClr val="800555"/>
                </a:solidFill>
                <a:effectLst/>
                <a:latin typeface="IBMPlexMono"/>
              </a:rPr>
              <a:t>function</a:t>
            </a:r>
            <a:r>
              <a:rPr lang="en-US" b="0" dirty="0">
                <a:solidFill>
                  <a:srgbClr val="000000"/>
                </a:solidFill>
                <a:effectLst/>
                <a:latin typeface="IBMPlexMono"/>
              </a:rPr>
              <a:t> () {</a:t>
            </a:r>
          </a:p>
          <a:p>
            <a:pPr>
              <a:lnSpc>
                <a:spcPts val="1350"/>
              </a:lnSpc>
              <a:buNone/>
            </a:pPr>
            <a:r>
              <a:rPr lang="en-US" b="0" dirty="0">
                <a:solidFill>
                  <a:srgbClr val="000000"/>
                </a:solidFill>
                <a:effectLst/>
                <a:latin typeface="IBMPlexMono"/>
              </a:rPr>
              <a:t>    </a:t>
            </a:r>
            <a:r>
              <a:rPr lang="en-US" b="0" dirty="0" err="1">
                <a:solidFill>
                  <a:srgbClr val="000000"/>
                </a:solidFill>
                <a:effectLst/>
                <a:latin typeface="IBMPlexMono"/>
              </a:rPr>
              <a:t>pm.response.to.have.status</a:t>
            </a:r>
            <a:r>
              <a:rPr lang="en-US" b="0" dirty="0">
                <a:solidFill>
                  <a:srgbClr val="000000"/>
                </a:solidFill>
                <a:effectLst/>
                <a:latin typeface="IBMPlexMono"/>
              </a:rPr>
              <a:t>(</a:t>
            </a:r>
            <a:r>
              <a:rPr lang="en-US" b="0" dirty="0">
                <a:solidFill>
                  <a:srgbClr val="098658"/>
                </a:solidFill>
                <a:effectLst/>
                <a:latin typeface="IBMPlexMono"/>
              </a:rPr>
              <a:t>200</a:t>
            </a:r>
            <a:r>
              <a:rPr lang="en-US" b="0" dirty="0">
                <a:solidFill>
                  <a:srgbClr val="000000"/>
                </a:solidFill>
                <a:effectLst/>
                <a:latin typeface="IBMPlexMono"/>
              </a:rPr>
              <a:t>);</a:t>
            </a:r>
          </a:p>
          <a:p>
            <a:pPr>
              <a:lnSpc>
                <a:spcPts val="1350"/>
              </a:lnSpc>
              <a:buNone/>
            </a:pPr>
            <a:r>
              <a:rPr lang="en-US" b="0" dirty="0">
                <a:solidFill>
                  <a:srgbClr val="000000"/>
                </a:solidFill>
                <a:effectLst/>
                <a:latin typeface="IBMPlexMono"/>
              </a:rPr>
              <a:t>});</a:t>
            </a:r>
          </a:p>
          <a:p>
            <a:pPr>
              <a:lnSpc>
                <a:spcPts val="1350"/>
              </a:lnSpc>
              <a:buNone/>
            </a:pPr>
            <a:br>
              <a:rPr lang="en-US" b="0" dirty="0">
                <a:solidFill>
                  <a:srgbClr val="000000"/>
                </a:solidFill>
                <a:effectLst/>
                <a:latin typeface="IBMPlexMono"/>
              </a:rPr>
            </a:br>
            <a:r>
              <a:rPr lang="en-US" b="0" dirty="0" err="1">
                <a:solidFill>
                  <a:srgbClr val="000000"/>
                </a:solidFill>
                <a:effectLst/>
                <a:latin typeface="IBMPlexMono"/>
              </a:rPr>
              <a:t>pm.test</a:t>
            </a:r>
            <a:r>
              <a:rPr lang="en-US" b="0" dirty="0">
                <a:solidFill>
                  <a:srgbClr val="000000"/>
                </a:solidFill>
                <a:effectLst/>
                <a:latin typeface="IBMPlexMono"/>
              </a:rPr>
              <a:t>(</a:t>
            </a:r>
            <a:r>
              <a:rPr lang="en-US" b="0" dirty="0">
                <a:solidFill>
                  <a:srgbClr val="2A00FF"/>
                </a:solidFill>
                <a:effectLst/>
                <a:latin typeface="IBMPlexMono"/>
              </a:rPr>
              <a:t>"Response time is less than 500ms"</a:t>
            </a:r>
            <a:r>
              <a:rPr lang="en-US" b="0" dirty="0">
                <a:solidFill>
                  <a:srgbClr val="000000"/>
                </a:solidFill>
                <a:effectLst/>
                <a:latin typeface="IBMPlexMono"/>
              </a:rPr>
              <a:t>, </a:t>
            </a:r>
            <a:r>
              <a:rPr lang="en-US" b="1" dirty="0">
                <a:solidFill>
                  <a:srgbClr val="800555"/>
                </a:solidFill>
                <a:effectLst/>
                <a:latin typeface="IBMPlexMono"/>
              </a:rPr>
              <a:t>function</a:t>
            </a:r>
            <a:r>
              <a:rPr lang="en-US" b="0" dirty="0">
                <a:solidFill>
                  <a:srgbClr val="000000"/>
                </a:solidFill>
                <a:effectLst/>
                <a:latin typeface="IBMPlexMono"/>
              </a:rPr>
              <a:t> () {</a:t>
            </a:r>
          </a:p>
          <a:p>
            <a:pPr>
              <a:lnSpc>
                <a:spcPts val="1350"/>
              </a:lnSpc>
              <a:buNone/>
            </a:pPr>
            <a:r>
              <a:rPr lang="en-US" b="0" dirty="0">
                <a:solidFill>
                  <a:srgbClr val="000000"/>
                </a:solidFill>
                <a:effectLst/>
                <a:latin typeface="IBMPlexMono"/>
              </a:rPr>
              <a:t>    </a:t>
            </a:r>
            <a:r>
              <a:rPr lang="en-US" b="0" dirty="0" err="1">
                <a:solidFill>
                  <a:srgbClr val="000000"/>
                </a:solidFill>
                <a:effectLst/>
                <a:latin typeface="IBMPlexMono"/>
              </a:rPr>
              <a:t>pm.expect</a:t>
            </a:r>
            <a:r>
              <a:rPr lang="en-US" b="0" dirty="0">
                <a:solidFill>
                  <a:srgbClr val="000000"/>
                </a:solidFill>
                <a:effectLst/>
                <a:latin typeface="IBMPlexMono"/>
              </a:rPr>
              <a:t>(</a:t>
            </a:r>
            <a:r>
              <a:rPr lang="en-US" b="0" dirty="0" err="1">
                <a:solidFill>
                  <a:srgbClr val="000000"/>
                </a:solidFill>
                <a:effectLst/>
                <a:latin typeface="IBMPlexMono"/>
              </a:rPr>
              <a:t>pm.response.responseTime</a:t>
            </a:r>
            <a:r>
              <a:rPr lang="en-US" b="0" dirty="0">
                <a:solidFill>
                  <a:srgbClr val="000000"/>
                </a:solidFill>
                <a:effectLst/>
                <a:latin typeface="IBMPlexMono"/>
              </a:rPr>
              <a:t>).</a:t>
            </a:r>
            <a:r>
              <a:rPr lang="en-US" b="0" dirty="0" err="1">
                <a:solidFill>
                  <a:srgbClr val="000000"/>
                </a:solidFill>
                <a:effectLst/>
                <a:latin typeface="IBMPlexMono"/>
              </a:rPr>
              <a:t>to.be.below</a:t>
            </a:r>
            <a:r>
              <a:rPr lang="en-US" b="0" dirty="0">
                <a:solidFill>
                  <a:srgbClr val="000000"/>
                </a:solidFill>
                <a:effectLst/>
                <a:latin typeface="IBMPlexMono"/>
              </a:rPr>
              <a:t>(</a:t>
            </a:r>
            <a:r>
              <a:rPr lang="en-US" b="0" dirty="0">
                <a:solidFill>
                  <a:srgbClr val="098658"/>
                </a:solidFill>
                <a:effectLst/>
                <a:latin typeface="IBMPlexMono"/>
              </a:rPr>
              <a:t>500</a:t>
            </a:r>
            <a:r>
              <a:rPr lang="en-US" b="0" dirty="0">
                <a:solidFill>
                  <a:srgbClr val="000000"/>
                </a:solidFill>
                <a:effectLst/>
                <a:latin typeface="IBMPlexMono"/>
              </a:rPr>
              <a:t>);</a:t>
            </a:r>
          </a:p>
          <a:p>
            <a:pPr>
              <a:lnSpc>
                <a:spcPts val="1350"/>
              </a:lnSpc>
              <a:buNone/>
            </a:pPr>
            <a:r>
              <a:rPr lang="en-US" b="0" dirty="0">
                <a:solidFill>
                  <a:srgbClr val="000000"/>
                </a:solidFill>
                <a:effectLst/>
                <a:latin typeface="IBMPlexMono"/>
              </a:rPr>
              <a:t>});</a:t>
            </a:r>
          </a:p>
          <a:p>
            <a:pPr>
              <a:lnSpc>
                <a:spcPts val="1350"/>
              </a:lnSpc>
              <a:buNone/>
            </a:pPr>
            <a:br>
              <a:rPr lang="en-US" b="0" dirty="0">
                <a:solidFill>
                  <a:srgbClr val="000000"/>
                </a:solidFill>
                <a:effectLst/>
                <a:latin typeface="IBMPlexMono"/>
              </a:rPr>
            </a:br>
            <a:r>
              <a:rPr lang="en-US" b="0" dirty="0" err="1">
                <a:solidFill>
                  <a:srgbClr val="000000"/>
                </a:solidFill>
                <a:effectLst/>
                <a:latin typeface="IBMPlexMono"/>
              </a:rPr>
              <a:t>pm.test</a:t>
            </a:r>
            <a:r>
              <a:rPr lang="en-US" b="0" dirty="0">
                <a:solidFill>
                  <a:srgbClr val="000000"/>
                </a:solidFill>
                <a:effectLst/>
                <a:latin typeface="IBMPlexMono"/>
              </a:rPr>
              <a:t>(</a:t>
            </a:r>
            <a:r>
              <a:rPr lang="en-US" b="0" dirty="0">
                <a:solidFill>
                  <a:srgbClr val="2A00FF"/>
                </a:solidFill>
                <a:effectLst/>
                <a:latin typeface="IBMPlexMono"/>
              </a:rPr>
              <a:t>"Cart items Displayed"</a:t>
            </a:r>
            <a:r>
              <a:rPr lang="en-US" b="0" dirty="0">
                <a:solidFill>
                  <a:srgbClr val="000000"/>
                </a:solidFill>
                <a:effectLst/>
                <a:latin typeface="IBMPlexMono"/>
              </a:rPr>
              <a:t>, </a:t>
            </a:r>
            <a:r>
              <a:rPr lang="en-US" b="1" dirty="0">
                <a:solidFill>
                  <a:srgbClr val="800555"/>
                </a:solidFill>
                <a:effectLst/>
                <a:latin typeface="IBMPlexMono"/>
              </a:rPr>
              <a:t>function</a:t>
            </a:r>
            <a:r>
              <a:rPr lang="en-US" b="0" dirty="0">
                <a:solidFill>
                  <a:srgbClr val="000000"/>
                </a:solidFill>
                <a:effectLst/>
                <a:latin typeface="IBMPlexMono"/>
              </a:rPr>
              <a:t> () {</a:t>
            </a:r>
          </a:p>
          <a:p>
            <a:pPr>
              <a:lnSpc>
                <a:spcPts val="1350"/>
              </a:lnSpc>
              <a:buNone/>
            </a:pPr>
            <a:r>
              <a:rPr lang="en-US" b="0" dirty="0">
                <a:solidFill>
                  <a:srgbClr val="000000"/>
                </a:solidFill>
                <a:effectLst/>
                <a:latin typeface="IBMPlexMono"/>
              </a:rPr>
              <a:t>    </a:t>
            </a:r>
            <a:r>
              <a:rPr lang="en-US" b="0" dirty="0" err="1">
                <a:solidFill>
                  <a:srgbClr val="000000"/>
                </a:solidFill>
                <a:effectLst/>
                <a:latin typeface="IBMPlexMono"/>
              </a:rPr>
              <a:t>pm.expect</a:t>
            </a:r>
            <a:r>
              <a:rPr lang="en-US" b="0" dirty="0">
                <a:solidFill>
                  <a:srgbClr val="000000"/>
                </a:solidFill>
                <a:effectLst/>
                <a:latin typeface="IBMPlexMono"/>
              </a:rPr>
              <a:t>(</a:t>
            </a:r>
            <a:r>
              <a:rPr lang="en-US" b="0" dirty="0" err="1">
                <a:solidFill>
                  <a:srgbClr val="000000"/>
                </a:solidFill>
                <a:effectLst/>
                <a:latin typeface="IBMPlexMono"/>
              </a:rPr>
              <a:t>pm.response.text</a:t>
            </a:r>
            <a:r>
              <a:rPr lang="en-US" b="0" dirty="0">
                <a:solidFill>
                  <a:srgbClr val="000000"/>
                </a:solidFill>
                <a:effectLst/>
                <a:latin typeface="IBMPlexMono"/>
              </a:rPr>
              <a:t>()).</a:t>
            </a:r>
            <a:r>
              <a:rPr lang="en-US" b="0" dirty="0" err="1">
                <a:solidFill>
                  <a:srgbClr val="000000"/>
                </a:solidFill>
                <a:effectLst/>
                <a:latin typeface="IBMPlexMono"/>
              </a:rPr>
              <a:t>to.include</a:t>
            </a:r>
            <a:r>
              <a:rPr lang="en-US" b="0" dirty="0">
                <a:solidFill>
                  <a:srgbClr val="000000"/>
                </a:solidFill>
                <a:effectLst/>
                <a:latin typeface="IBMPlexMono"/>
              </a:rPr>
              <a:t>(</a:t>
            </a:r>
            <a:r>
              <a:rPr lang="en-US" b="0" dirty="0">
                <a:solidFill>
                  <a:srgbClr val="2A00FF"/>
                </a:solidFill>
                <a:effectLst/>
                <a:latin typeface="IBMPlexMono"/>
              </a:rPr>
              <a:t>"</a:t>
            </a:r>
            <a:r>
              <a:rPr lang="en-US" b="0" dirty="0" err="1">
                <a:solidFill>
                  <a:srgbClr val="2A00FF"/>
                </a:solidFill>
                <a:effectLst/>
                <a:latin typeface="IBMPlexMono"/>
              </a:rPr>
              <a:t>prod_id</a:t>
            </a:r>
            <a:r>
              <a:rPr lang="en-US" b="0" dirty="0">
                <a:solidFill>
                  <a:srgbClr val="2A00FF"/>
                </a:solidFill>
                <a:effectLst/>
                <a:latin typeface="IBMPlexMono"/>
              </a:rPr>
              <a:t>"</a:t>
            </a:r>
            <a:r>
              <a:rPr lang="en-US" b="0" dirty="0">
                <a:solidFill>
                  <a:srgbClr val="000000"/>
                </a:solidFill>
                <a:effectLst/>
                <a:latin typeface="IBMPlexMono"/>
              </a:rPr>
              <a:t>);</a:t>
            </a:r>
          </a:p>
          <a:p>
            <a:pPr>
              <a:lnSpc>
                <a:spcPts val="1350"/>
              </a:lnSpc>
              <a:buNone/>
            </a:pPr>
            <a:r>
              <a:rPr lang="en-US" b="0" dirty="0">
                <a:solidFill>
                  <a:srgbClr val="000000"/>
                </a:solidFill>
                <a:effectLst/>
                <a:latin typeface="IBMPlexMono"/>
              </a:rPr>
              <a:t>});</a:t>
            </a:r>
          </a:p>
          <a:p>
            <a:pPr>
              <a:lnSpc>
                <a:spcPts val="1350"/>
              </a:lnSpc>
              <a:buNone/>
            </a:pPr>
            <a:br>
              <a:rPr lang="en-US" b="0" dirty="0">
                <a:solidFill>
                  <a:srgbClr val="000000"/>
                </a:solidFill>
                <a:effectLst/>
                <a:latin typeface="IBMPlexMono"/>
              </a:rPr>
            </a:br>
            <a:r>
              <a:rPr lang="en-US" b="1" dirty="0">
                <a:solidFill>
                  <a:srgbClr val="800555"/>
                </a:solidFill>
                <a:effectLst/>
                <a:latin typeface="IBMPlexMono"/>
              </a:rPr>
              <a:t>const</a:t>
            </a:r>
            <a:r>
              <a:rPr lang="en-US" b="0" dirty="0">
                <a:solidFill>
                  <a:srgbClr val="000000"/>
                </a:solidFill>
                <a:effectLst/>
                <a:latin typeface="IBMPlexMono"/>
              </a:rPr>
              <a:t> </a:t>
            </a:r>
            <a:r>
              <a:rPr lang="en-US" b="0" dirty="0" err="1">
                <a:solidFill>
                  <a:srgbClr val="000000"/>
                </a:solidFill>
                <a:effectLst/>
                <a:latin typeface="IBMPlexMono"/>
              </a:rPr>
              <a:t>responseJson</a:t>
            </a:r>
            <a:r>
              <a:rPr lang="en-US" b="0" dirty="0">
                <a:solidFill>
                  <a:srgbClr val="000000"/>
                </a:solidFill>
                <a:effectLst/>
                <a:latin typeface="IBMPlexMono"/>
              </a:rPr>
              <a:t> = </a:t>
            </a:r>
            <a:r>
              <a:rPr lang="en-US" b="0" dirty="0" err="1">
                <a:solidFill>
                  <a:srgbClr val="000000"/>
                </a:solidFill>
                <a:effectLst/>
                <a:latin typeface="IBMPlexMono"/>
              </a:rPr>
              <a:t>pm.response.json</a:t>
            </a:r>
            <a:r>
              <a:rPr lang="en-US" b="0" dirty="0">
                <a:solidFill>
                  <a:srgbClr val="000000"/>
                </a:solidFill>
                <a:effectLst/>
                <a:latin typeface="IBMPlexMono"/>
              </a:rPr>
              <a:t>(); </a:t>
            </a:r>
            <a:r>
              <a:rPr lang="en-US" b="0" dirty="0">
                <a:solidFill>
                  <a:srgbClr val="5F8FBF"/>
                </a:solidFill>
                <a:effectLst/>
                <a:latin typeface="IBMPlexMono"/>
              </a:rPr>
              <a:t>// Parse JSON response</a:t>
            </a:r>
            <a:endParaRPr lang="en-US" b="0" dirty="0">
              <a:solidFill>
                <a:srgbClr val="000000"/>
              </a:solidFill>
              <a:effectLst/>
              <a:latin typeface="IBMPlexMono"/>
            </a:endParaRPr>
          </a:p>
          <a:p>
            <a:pPr>
              <a:lnSpc>
                <a:spcPts val="1350"/>
              </a:lnSpc>
              <a:buNone/>
            </a:pPr>
            <a:br>
              <a:rPr lang="en-US" b="0" dirty="0">
                <a:solidFill>
                  <a:srgbClr val="000000"/>
                </a:solidFill>
                <a:effectLst/>
                <a:latin typeface="IBMPlexMono"/>
              </a:rPr>
            </a:br>
            <a:r>
              <a:rPr lang="en-US" b="1" dirty="0">
                <a:solidFill>
                  <a:srgbClr val="800555"/>
                </a:solidFill>
                <a:effectLst/>
                <a:latin typeface="IBMPlexMono"/>
              </a:rPr>
              <a:t>if</a:t>
            </a:r>
            <a:r>
              <a:rPr lang="en-US" b="0" dirty="0">
                <a:solidFill>
                  <a:srgbClr val="000000"/>
                </a:solidFill>
                <a:effectLst/>
                <a:latin typeface="IBMPlexMono"/>
              </a:rPr>
              <a:t> (</a:t>
            </a:r>
            <a:r>
              <a:rPr lang="en-US" b="0" dirty="0" err="1">
                <a:solidFill>
                  <a:srgbClr val="000000"/>
                </a:solidFill>
                <a:effectLst/>
                <a:latin typeface="IBMPlexMono"/>
              </a:rPr>
              <a:t>responseJson.</a:t>
            </a:r>
            <a:r>
              <a:rPr lang="en-US" b="0" dirty="0" err="1">
                <a:solidFill>
                  <a:srgbClr val="008080"/>
                </a:solidFill>
                <a:effectLst/>
                <a:latin typeface="IBMPlexMono"/>
              </a:rPr>
              <a:t>Items</a:t>
            </a:r>
            <a:r>
              <a:rPr lang="en-US" b="0" dirty="0">
                <a:solidFill>
                  <a:srgbClr val="000000"/>
                </a:solidFill>
                <a:effectLst/>
                <a:latin typeface="IBMPlexMono"/>
              </a:rPr>
              <a:t> &amp;&amp; </a:t>
            </a:r>
            <a:r>
              <a:rPr lang="en-US" b="0" dirty="0" err="1">
                <a:solidFill>
                  <a:srgbClr val="000000"/>
                </a:solidFill>
                <a:effectLst/>
                <a:latin typeface="IBMPlexMono"/>
              </a:rPr>
              <a:t>responseJson.</a:t>
            </a:r>
            <a:r>
              <a:rPr lang="en-US" b="0" dirty="0" err="1">
                <a:solidFill>
                  <a:srgbClr val="008080"/>
                </a:solidFill>
                <a:effectLst/>
                <a:latin typeface="IBMPlexMono"/>
              </a:rPr>
              <a:t>Items</a:t>
            </a:r>
            <a:r>
              <a:rPr lang="en-US" b="0" dirty="0" err="1">
                <a:solidFill>
                  <a:srgbClr val="000000"/>
                </a:solidFill>
                <a:effectLst/>
                <a:latin typeface="IBMPlexMono"/>
              </a:rPr>
              <a:t>.length</a:t>
            </a:r>
            <a:r>
              <a:rPr lang="en-US" b="0" dirty="0">
                <a:solidFill>
                  <a:srgbClr val="000000"/>
                </a:solidFill>
                <a:effectLst/>
                <a:latin typeface="IBMPlexMono"/>
              </a:rPr>
              <a:t> &gt; </a:t>
            </a:r>
            <a:r>
              <a:rPr lang="en-US" b="0" dirty="0">
                <a:solidFill>
                  <a:srgbClr val="098658"/>
                </a:solidFill>
                <a:effectLst/>
                <a:latin typeface="IBMPlexMono"/>
              </a:rPr>
              <a:t>0</a:t>
            </a:r>
            <a:r>
              <a:rPr lang="en-US" b="0" dirty="0">
                <a:solidFill>
                  <a:srgbClr val="000000"/>
                </a:solidFill>
                <a:effectLst/>
                <a:latin typeface="IBMPlexMono"/>
              </a:rPr>
              <a:t>) {</a:t>
            </a:r>
          </a:p>
          <a:p>
            <a:pPr>
              <a:lnSpc>
                <a:spcPts val="1350"/>
              </a:lnSpc>
              <a:buNone/>
            </a:pPr>
            <a:r>
              <a:rPr lang="en-US" b="0" dirty="0">
                <a:solidFill>
                  <a:srgbClr val="000000"/>
                </a:solidFill>
                <a:effectLst/>
                <a:latin typeface="IBMPlexMono"/>
              </a:rPr>
              <a:t>    </a:t>
            </a:r>
            <a:r>
              <a:rPr lang="en-US" b="1" dirty="0">
                <a:solidFill>
                  <a:srgbClr val="800555"/>
                </a:solidFill>
                <a:effectLst/>
                <a:latin typeface="IBMPlexMono"/>
              </a:rPr>
              <a:t>const</a:t>
            </a:r>
            <a:r>
              <a:rPr lang="en-US" b="0" dirty="0">
                <a:solidFill>
                  <a:srgbClr val="000000"/>
                </a:solidFill>
                <a:effectLst/>
                <a:latin typeface="IBMPlexMono"/>
              </a:rPr>
              <a:t> </a:t>
            </a:r>
            <a:r>
              <a:rPr lang="en-US" b="0" dirty="0" err="1">
                <a:solidFill>
                  <a:srgbClr val="000000"/>
                </a:solidFill>
                <a:effectLst/>
                <a:latin typeface="IBMPlexMono"/>
              </a:rPr>
              <a:t>cookieValue</a:t>
            </a:r>
            <a:r>
              <a:rPr lang="en-US" b="0" dirty="0">
                <a:solidFill>
                  <a:srgbClr val="000000"/>
                </a:solidFill>
                <a:effectLst/>
                <a:latin typeface="IBMPlexMono"/>
              </a:rPr>
              <a:t> = </a:t>
            </a:r>
            <a:r>
              <a:rPr lang="en-US" b="0" dirty="0" err="1">
                <a:solidFill>
                  <a:srgbClr val="000000"/>
                </a:solidFill>
                <a:effectLst/>
                <a:latin typeface="IBMPlexMono"/>
              </a:rPr>
              <a:t>responseJson.</a:t>
            </a:r>
            <a:r>
              <a:rPr lang="en-US" b="0" dirty="0" err="1">
                <a:solidFill>
                  <a:srgbClr val="008080"/>
                </a:solidFill>
                <a:effectLst/>
                <a:latin typeface="IBMPlexMono"/>
              </a:rPr>
              <a:t>Items</a:t>
            </a:r>
            <a:r>
              <a:rPr lang="en-US" b="0" dirty="0">
                <a:solidFill>
                  <a:srgbClr val="000000"/>
                </a:solidFill>
                <a:effectLst/>
                <a:latin typeface="IBMPlexMono"/>
              </a:rPr>
              <a:t>[</a:t>
            </a:r>
            <a:r>
              <a:rPr lang="en-US" b="0" dirty="0">
                <a:solidFill>
                  <a:srgbClr val="098658"/>
                </a:solidFill>
                <a:effectLst/>
                <a:latin typeface="IBMPlexMono"/>
              </a:rPr>
              <a:t>0</a:t>
            </a:r>
            <a:r>
              <a:rPr lang="en-US" b="0" dirty="0">
                <a:solidFill>
                  <a:srgbClr val="000000"/>
                </a:solidFill>
                <a:effectLst/>
                <a:latin typeface="IBMPlexMono"/>
              </a:rPr>
              <a:t>].cookie; </a:t>
            </a:r>
            <a:r>
              <a:rPr lang="en-US" b="0" dirty="0">
                <a:solidFill>
                  <a:srgbClr val="5F8FBF"/>
                </a:solidFill>
                <a:effectLst/>
                <a:latin typeface="IBMPlexMono"/>
              </a:rPr>
              <a:t>// Extract cookie</a:t>
            </a:r>
            <a:endParaRPr lang="en-US" b="0" dirty="0">
              <a:solidFill>
                <a:srgbClr val="000000"/>
              </a:solidFill>
              <a:effectLst/>
              <a:latin typeface="IBMPlexMono"/>
            </a:endParaRPr>
          </a:p>
          <a:p>
            <a:pPr>
              <a:lnSpc>
                <a:spcPts val="1350"/>
              </a:lnSpc>
              <a:buNone/>
            </a:pPr>
            <a:r>
              <a:rPr lang="en-US" b="0" dirty="0">
                <a:solidFill>
                  <a:srgbClr val="000000"/>
                </a:solidFill>
                <a:effectLst/>
                <a:latin typeface="IBMPlexMono"/>
              </a:rPr>
              <a:t>    </a:t>
            </a:r>
            <a:r>
              <a:rPr lang="en-US" b="0" dirty="0" err="1">
                <a:solidFill>
                  <a:srgbClr val="000000"/>
                </a:solidFill>
                <a:effectLst/>
                <a:latin typeface="IBMPlexMono"/>
              </a:rPr>
              <a:t>pm.environment.</a:t>
            </a:r>
            <a:r>
              <a:rPr lang="en-US" b="1" dirty="0" err="1">
                <a:solidFill>
                  <a:srgbClr val="800555"/>
                </a:solidFill>
                <a:effectLst/>
                <a:latin typeface="IBMPlexMono"/>
              </a:rPr>
              <a:t>set</a:t>
            </a:r>
            <a:r>
              <a:rPr lang="en-US" b="0" dirty="0">
                <a:solidFill>
                  <a:srgbClr val="000000"/>
                </a:solidFill>
                <a:effectLst/>
                <a:latin typeface="IBMPlexMono"/>
              </a:rPr>
              <a:t>(</a:t>
            </a:r>
            <a:r>
              <a:rPr lang="en-US" b="0" dirty="0">
                <a:solidFill>
                  <a:srgbClr val="2A00FF"/>
                </a:solidFill>
                <a:effectLst/>
                <a:latin typeface="IBMPlexMono"/>
              </a:rPr>
              <a:t>"COOKIE"</a:t>
            </a:r>
            <a:r>
              <a:rPr lang="en-US" b="0" dirty="0">
                <a:solidFill>
                  <a:srgbClr val="000000"/>
                </a:solidFill>
                <a:effectLst/>
                <a:latin typeface="IBMPlexMono"/>
              </a:rPr>
              <a:t>, </a:t>
            </a:r>
            <a:r>
              <a:rPr lang="en-US" b="0" dirty="0" err="1">
                <a:solidFill>
                  <a:srgbClr val="000000"/>
                </a:solidFill>
                <a:effectLst/>
                <a:latin typeface="IBMPlexMono"/>
              </a:rPr>
              <a:t>cookieValue</a:t>
            </a:r>
            <a:r>
              <a:rPr lang="en-US" b="0" dirty="0">
                <a:solidFill>
                  <a:srgbClr val="000000"/>
                </a:solidFill>
                <a:effectLst/>
                <a:latin typeface="IBMPlexMono"/>
              </a:rPr>
              <a:t>); </a:t>
            </a:r>
            <a:r>
              <a:rPr lang="en-US" b="0" dirty="0">
                <a:solidFill>
                  <a:srgbClr val="5F8FBF"/>
                </a:solidFill>
                <a:effectLst/>
                <a:latin typeface="IBMPlexMono"/>
              </a:rPr>
              <a:t>// Store in environment variable</a:t>
            </a:r>
            <a:endParaRPr lang="en-US" b="0" dirty="0">
              <a:solidFill>
                <a:srgbClr val="000000"/>
              </a:solidFill>
              <a:effectLst/>
              <a:latin typeface="IBMPlexMono"/>
            </a:endParaRPr>
          </a:p>
          <a:p>
            <a:pPr>
              <a:lnSpc>
                <a:spcPts val="1350"/>
              </a:lnSpc>
              <a:buNone/>
            </a:pPr>
            <a:r>
              <a:rPr lang="en-US" b="0" dirty="0">
                <a:solidFill>
                  <a:srgbClr val="000000"/>
                </a:solidFill>
                <a:effectLst/>
                <a:latin typeface="IBMPlexMono"/>
              </a:rPr>
              <a:t>} </a:t>
            </a:r>
            <a:r>
              <a:rPr lang="en-US" b="1" dirty="0">
                <a:solidFill>
                  <a:srgbClr val="800555"/>
                </a:solidFill>
                <a:effectLst/>
                <a:latin typeface="IBMPlexMono"/>
              </a:rPr>
              <a:t>else</a:t>
            </a:r>
            <a:r>
              <a:rPr lang="en-US" b="0" dirty="0">
                <a:solidFill>
                  <a:srgbClr val="000000"/>
                </a:solidFill>
                <a:effectLst/>
                <a:latin typeface="IBMPlexMono"/>
              </a:rPr>
              <a:t> {</a:t>
            </a:r>
          </a:p>
          <a:p>
            <a:pPr>
              <a:lnSpc>
                <a:spcPts val="1350"/>
              </a:lnSpc>
              <a:buNone/>
            </a:pPr>
            <a:r>
              <a:rPr lang="en-US" b="0" dirty="0">
                <a:solidFill>
                  <a:srgbClr val="000000"/>
                </a:solidFill>
                <a:effectLst/>
                <a:latin typeface="IBMPlexMono"/>
              </a:rPr>
              <a:t>    </a:t>
            </a:r>
            <a:r>
              <a:rPr lang="en-US" b="0" dirty="0" err="1">
                <a:solidFill>
                  <a:srgbClr val="000000"/>
                </a:solidFill>
                <a:effectLst/>
                <a:latin typeface="IBMPlexMono"/>
              </a:rPr>
              <a:t>pm.environment.unset</a:t>
            </a:r>
            <a:r>
              <a:rPr lang="en-US" b="0" dirty="0">
                <a:solidFill>
                  <a:srgbClr val="000000"/>
                </a:solidFill>
                <a:effectLst/>
                <a:latin typeface="IBMPlexMono"/>
              </a:rPr>
              <a:t>(</a:t>
            </a:r>
            <a:r>
              <a:rPr lang="en-US" b="0" dirty="0">
                <a:solidFill>
                  <a:srgbClr val="2A00FF"/>
                </a:solidFill>
                <a:effectLst/>
                <a:latin typeface="IBMPlexMono"/>
              </a:rPr>
              <a:t>"COOKIE"</a:t>
            </a:r>
            <a:r>
              <a:rPr lang="en-US" b="0" dirty="0">
                <a:solidFill>
                  <a:srgbClr val="000000"/>
                </a:solidFill>
                <a:effectLst/>
                <a:latin typeface="IBMPlexMono"/>
              </a:rPr>
              <a:t>); </a:t>
            </a:r>
            <a:r>
              <a:rPr lang="en-US" b="0" dirty="0">
                <a:solidFill>
                  <a:srgbClr val="5F8FBF"/>
                </a:solidFill>
                <a:effectLst/>
                <a:latin typeface="IBMPlexMono"/>
              </a:rPr>
              <a:t>// Unset if not found</a:t>
            </a:r>
            <a:endParaRPr lang="en-US" b="0" dirty="0">
              <a:solidFill>
                <a:srgbClr val="000000"/>
              </a:solidFill>
              <a:effectLst/>
              <a:latin typeface="IBMPlexMono"/>
            </a:endParaRPr>
          </a:p>
          <a:p>
            <a:pPr>
              <a:lnSpc>
                <a:spcPts val="1350"/>
              </a:lnSpc>
              <a:buNone/>
            </a:pPr>
            <a:r>
              <a:rPr lang="en-US" b="0" dirty="0">
                <a:solidFill>
                  <a:srgbClr val="000000"/>
                </a:solidFill>
                <a:effectLst/>
                <a:latin typeface="IBMPlexMono"/>
              </a:rPr>
              <a:t>}</a:t>
            </a:r>
          </a:p>
          <a:p>
            <a:pPr>
              <a:lnSpc>
                <a:spcPts val="1350"/>
              </a:lnSpc>
            </a:pPr>
            <a:br>
              <a:rPr lang="en-US" b="0" dirty="0">
                <a:solidFill>
                  <a:srgbClr val="000000"/>
                </a:solidFill>
                <a:effectLst/>
                <a:latin typeface="IBMPlexMono"/>
              </a:rPr>
            </a:br>
            <a:endParaRPr lang="en-US" b="0" dirty="0">
              <a:solidFill>
                <a:srgbClr val="000000"/>
              </a:solidFill>
              <a:effectLst/>
              <a:latin typeface="IBMPlexMono"/>
            </a:endParaRPr>
          </a:p>
        </p:txBody>
      </p:sp>
      <p:sp>
        <p:nvSpPr>
          <p:cNvPr id="8" name="Title 1">
            <a:extLst>
              <a:ext uri="{FF2B5EF4-FFF2-40B4-BE49-F238E27FC236}">
                <a16:creationId xmlns:a16="http://schemas.microsoft.com/office/drawing/2014/main" id="{AFAD0D48-9A82-33D5-7EE2-CCA037B28095}"/>
              </a:ext>
            </a:extLst>
          </p:cNvPr>
          <p:cNvSpPr txBox="1">
            <a:spLocks/>
          </p:cNvSpPr>
          <p:nvPr/>
        </p:nvSpPr>
        <p:spPr>
          <a:xfrm>
            <a:off x="777126" y="2087706"/>
            <a:ext cx="2160994" cy="59316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dirty="0">
                <a:solidFill>
                  <a:schemeClr val="accent5">
                    <a:lumMod val="50000"/>
                  </a:schemeClr>
                </a:solidFill>
              </a:rPr>
              <a:t>Body</a:t>
            </a:r>
          </a:p>
        </p:txBody>
      </p:sp>
      <p:sp>
        <p:nvSpPr>
          <p:cNvPr id="9" name="Title 1">
            <a:extLst>
              <a:ext uri="{FF2B5EF4-FFF2-40B4-BE49-F238E27FC236}">
                <a16:creationId xmlns:a16="http://schemas.microsoft.com/office/drawing/2014/main" id="{620FBA56-D241-FDA7-B268-3F31D501F3DA}"/>
              </a:ext>
            </a:extLst>
          </p:cNvPr>
          <p:cNvSpPr txBox="1">
            <a:spLocks/>
          </p:cNvSpPr>
          <p:nvPr/>
        </p:nvSpPr>
        <p:spPr>
          <a:xfrm>
            <a:off x="7092886" y="1633070"/>
            <a:ext cx="2160994" cy="59316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dirty="0">
                <a:solidFill>
                  <a:schemeClr val="accent5">
                    <a:lumMod val="50000"/>
                  </a:schemeClr>
                </a:solidFill>
              </a:rPr>
              <a:t>Scripts</a:t>
            </a:r>
          </a:p>
        </p:txBody>
      </p:sp>
      <p:sp>
        <p:nvSpPr>
          <p:cNvPr id="11" name="TextBox 10">
            <a:extLst>
              <a:ext uri="{FF2B5EF4-FFF2-40B4-BE49-F238E27FC236}">
                <a16:creationId xmlns:a16="http://schemas.microsoft.com/office/drawing/2014/main" id="{D5845DCE-F50A-612F-EA81-DE163233BA31}"/>
              </a:ext>
            </a:extLst>
          </p:cNvPr>
          <p:cNvSpPr txBox="1"/>
          <p:nvPr/>
        </p:nvSpPr>
        <p:spPr>
          <a:xfrm>
            <a:off x="7589557" y="334244"/>
            <a:ext cx="3741460" cy="707886"/>
          </a:xfrm>
          <a:prstGeom prst="rect">
            <a:avLst/>
          </a:prstGeom>
          <a:noFill/>
        </p:spPr>
        <p:txBody>
          <a:bodyPr wrap="square">
            <a:spAutoFit/>
          </a:bodyPr>
          <a:lstStyle/>
          <a:p>
            <a:r>
              <a:rPr lang="en-US" sz="4000" b="0" i="0" dirty="0">
                <a:effectLst/>
                <a:latin typeface="Inter"/>
              </a:rPr>
              <a:t>{{</a:t>
            </a:r>
            <a:r>
              <a:rPr lang="en-US" sz="4000" b="0" i="0" dirty="0" err="1">
                <a:effectLst/>
                <a:latin typeface="Inter"/>
              </a:rPr>
              <a:t>url</a:t>
            </a:r>
            <a:r>
              <a:rPr lang="en-US" sz="4000" b="0" i="0" dirty="0">
                <a:effectLst/>
                <a:latin typeface="Inter"/>
              </a:rPr>
              <a:t>}}</a:t>
            </a:r>
            <a:r>
              <a:rPr lang="en-US" sz="4000" b="0" i="0" dirty="0">
                <a:solidFill>
                  <a:srgbClr val="212121"/>
                </a:solidFill>
                <a:effectLst/>
                <a:latin typeface="Inter"/>
              </a:rPr>
              <a:t>/</a:t>
            </a:r>
            <a:r>
              <a:rPr lang="en-US" sz="4000" b="0" i="0" dirty="0" err="1">
                <a:solidFill>
                  <a:srgbClr val="212121"/>
                </a:solidFill>
                <a:effectLst/>
                <a:latin typeface="Inter"/>
              </a:rPr>
              <a:t>viewcart</a:t>
            </a:r>
            <a:endParaRPr lang="en-US" sz="4000" dirty="0"/>
          </a:p>
        </p:txBody>
      </p:sp>
      <p:sp>
        <p:nvSpPr>
          <p:cNvPr id="4" name="TextBox 3">
            <a:extLst>
              <a:ext uri="{FF2B5EF4-FFF2-40B4-BE49-F238E27FC236}">
                <a16:creationId xmlns:a16="http://schemas.microsoft.com/office/drawing/2014/main" id="{A92D1F5A-8E50-9F74-7897-24E0E78395CB}"/>
              </a:ext>
            </a:extLst>
          </p:cNvPr>
          <p:cNvSpPr txBox="1"/>
          <p:nvPr/>
        </p:nvSpPr>
        <p:spPr>
          <a:xfrm>
            <a:off x="586819" y="3274036"/>
            <a:ext cx="2740843" cy="467436"/>
          </a:xfrm>
          <a:prstGeom prst="rect">
            <a:avLst/>
          </a:prstGeom>
          <a:noFill/>
        </p:spPr>
        <p:txBody>
          <a:bodyPr wrap="square">
            <a:spAutoFit/>
          </a:bodyPr>
          <a:lstStyle/>
          <a:p>
            <a:pPr>
              <a:lnSpc>
                <a:spcPts val="1350"/>
              </a:lnSpc>
            </a:pPr>
            <a:r>
              <a:rPr lang="en-US" b="0" dirty="0">
                <a:solidFill>
                  <a:srgbClr val="000000"/>
                </a:solidFill>
                <a:effectLst/>
                <a:latin typeface="IBMPlexMono"/>
              </a:rPr>
              <a:t>{</a:t>
            </a:r>
            <a:r>
              <a:rPr lang="en-US" b="0" dirty="0">
                <a:solidFill>
                  <a:srgbClr val="A31515"/>
                </a:solidFill>
                <a:effectLst/>
                <a:latin typeface="IBMPlexMono"/>
              </a:rPr>
              <a:t>"cookie"</a:t>
            </a:r>
            <a:r>
              <a:rPr lang="en-US" b="0" dirty="0">
                <a:solidFill>
                  <a:srgbClr val="000000"/>
                </a:solidFill>
                <a:effectLst/>
                <a:latin typeface="IBMPlexMono"/>
              </a:rPr>
              <a:t>:</a:t>
            </a:r>
            <a:r>
              <a:rPr lang="en-US" b="0" dirty="0">
                <a:solidFill>
                  <a:srgbClr val="0451A5"/>
                </a:solidFill>
                <a:effectLst/>
                <a:latin typeface="IBMPlexMono"/>
              </a:rPr>
              <a:t>"</a:t>
            </a:r>
            <a:r>
              <a:rPr lang="en-US" b="0" i="1" dirty="0">
                <a:solidFill>
                  <a:srgbClr val="F26B3A"/>
                </a:solidFill>
                <a:effectLst/>
                <a:latin typeface="IBMPlexMono"/>
              </a:rPr>
              <a:t>{{</a:t>
            </a:r>
            <a:r>
              <a:rPr lang="en-US" b="0" i="1" dirty="0" err="1">
                <a:solidFill>
                  <a:srgbClr val="F26B3A"/>
                </a:solidFill>
                <a:effectLst/>
                <a:latin typeface="IBMPlexMono"/>
              </a:rPr>
              <a:t>authToken</a:t>
            </a:r>
            <a:r>
              <a:rPr lang="en-US" b="0" i="1" dirty="0">
                <a:solidFill>
                  <a:srgbClr val="F26B3A"/>
                </a:solidFill>
                <a:effectLst/>
                <a:latin typeface="IBMPlexMono"/>
              </a:rPr>
              <a:t>}}</a:t>
            </a:r>
            <a:r>
              <a:rPr lang="en-US" b="0" dirty="0">
                <a:solidFill>
                  <a:srgbClr val="0451A5"/>
                </a:solidFill>
                <a:effectLst/>
                <a:latin typeface="IBMPlexMono"/>
              </a:rPr>
              <a:t>"</a:t>
            </a:r>
            <a:r>
              <a:rPr lang="en-US" b="0" dirty="0">
                <a:solidFill>
                  <a:srgbClr val="000000"/>
                </a:solidFill>
                <a:effectLst/>
                <a:latin typeface="IBMPlexMono"/>
              </a:rPr>
              <a:t>,</a:t>
            </a:r>
            <a:r>
              <a:rPr lang="en-US" b="0" dirty="0">
                <a:solidFill>
                  <a:srgbClr val="A31515"/>
                </a:solidFill>
                <a:effectLst/>
                <a:latin typeface="IBMPlexMono"/>
              </a:rPr>
              <a:t>"</a:t>
            </a:r>
            <a:r>
              <a:rPr lang="en-US" b="0" dirty="0" err="1">
                <a:solidFill>
                  <a:srgbClr val="A31515"/>
                </a:solidFill>
                <a:effectLst/>
                <a:latin typeface="IBMPlexMono"/>
              </a:rPr>
              <a:t>flag"</a:t>
            </a:r>
            <a:r>
              <a:rPr lang="en-US" b="0" dirty="0" err="1">
                <a:solidFill>
                  <a:srgbClr val="000000"/>
                </a:solidFill>
                <a:effectLst/>
                <a:latin typeface="IBMPlexMono"/>
              </a:rPr>
              <a:t>:</a:t>
            </a:r>
            <a:r>
              <a:rPr lang="en-US" b="1" dirty="0" err="1">
                <a:solidFill>
                  <a:srgbClr val="0451A5"/>
                </a:solidFill>
                <a:effectLst/>
                <a:latin typeface="IBMPlexMono"/>
              </a:rPr>
              <a:t>true</a:t>
            </a:r>
            <a:r>
              <a:rPr lang="en-US" b="0" dirty="0">
                <a:solidFill>
                  <a:srgbClr val="000000"/>
                </a:solidFill>
                <a:effectLst/>
                <a:latin typeface="IBMPlexMono"/>
              </a:rPr>
              <a:t>}</a:t>
            </a:r>
          </a:p>
        </p:txBody>
      </p:sp>
    </p:spTree>
    <p:extLst>
      <p:ext uri="{BB962C8B-B14F-4D97-AF65-F5344CB8AC3E}">
        <p14:creationId xmlns:p14="http://schemas.microsoft.com/office/powerpoint/2010/main" val="29530757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7703D5-B962-AFBB-9DB0-CF68AE6F8C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95B14D-4B1B-800E-1756-4A9ABADD6E29}"/>
              </a:ext>
            </a:extLst>
          </p:cNvPr>
          <p:cNvSpPr>
            <a:spLocks noGrp="1"/>
          </p:cNvSpPr>
          <p:nvPr>
            <p:ph type="title"/>
          </p:nvPr>
        </p:nvSpPr>
        <p:spPr>
          <a:xfrm>
            <a:off x="414778" y="25406"/>
            <a:ext cx="11453567" cy="1325563"/>
          </a:xfrm>
          <a:solidFill>
            <a:schemeClr val="accent3">
              <a:lumMod val="20000"/>
              <a:lumOff val="80000"/>
            </a:schemeClr>
          </a:solidFill>
        </p:spPr>
        <p:txBody>
          <a:bodyPr>
            <a:noAutofit/>
          </a:bodyPr>
          <a:lstStyle/>
          <a:p>
            <a:r>
              <a:rPr lang="en-US" sz="4800" b="1" dirty="0">
                <a:solidFill>
                  <a:schemeClr val="accent5">
                    <a:lumMod val="50000"/>
                  </a:schemeClr>
                </a:solidFill>
              </a:rPr>
              <a:t>8-View Cart (Without token)</a:t>
            </a:r>
            <a:endParaRPr lang="en-US" sz="8800" b="1" dirty="0">
              <a:solidFill>
                <a:schemeClr val="accent5">
                  <a:lumMod val="50000"/>
                </a:schemeClr>
              </a:solidFill>
            </a:endParaRPr>
          </a:p>
        </p:txBody>
      </p:sp>
      <p:sp>
        <p:nvSpPr>
          <p:cNvPr id="7" name="TextBox 6">
            <a:extLst>
              <a:ext uri="{FF2B5EF4-FFF2-40B4-BE49-F238E27FC236}">
                <a16:creationId xmlns:a16="http://schemas.microsoft.com/office/drawing/2014/main" id="{BB606911-964D-D655-E209-EED1871607FB}"/>
              </a:ext>
            </a:extLst>
          </p:cNvPr>
          <p:cNvSpPr txBox="1"/>
          <p:nvPr/>
        </p:nvSpPr>
        <p:spPr>
          <a:xfrm>
            <a:off x="4744038" y="2789641"/>
            <a:ext cx="7199721" cy="2621872"/>
          </a:xfrm>
          <a:prstGeom prst="rect">
            <a:avLst/>
          </a:prstGeom>
          <a:noFill/>
        </p:spPr>
        <p:txBody>
          <a:bodyPr wrap="square">
            <a:spAutoFit/>
          </a:bodyPr>
          <a:lstStyle/>
          <a:p>
            <a:pPr>
              <a:lnSpc>
                <a:spcPts val="1350"/>
              </a:lnSpc>
              <a:buNone/>
            </a:pPr>
            <a:r>
              <a:rPr lang="en-US" b="0" dirty="0" err="1">
                <a:solidFill>
                  <a:srgbClr val="000000"/>
                </a:solidFill>
                <a:effectLst/>
                <a:latin typeface="IBMPlexMono"/>
              </a:rPr>
              <a:t>pm.test</a:t>
            </a:r>
            <a:r>
              <a:rPr lang="en-US" b="0" dirty="0">
                <a:solidFill>
                  <a:srgbClr val="000000"/>
                </a:solidFill>
                <a:effectLst/>
                <a:latin typeface="IBMPlexMono"/>
              </a:rPr>
              <a:t>(</a:t>
            </a:r>
            <a:r>
              <a:rPr lang="en-US" b="0" dirty="0">
                <a:solidFill>
                  <a:srgbClr val="2A00FF"/>
                </a:solidFill>
                <a:effectLst/>
                <a:latin typeface="IBMPlexMono"/>
              </a:rPr>
              <a:t>"Status code is 200"</a:t>
            </a:r>
            <a:r>
              <a:rPr lang="en-US" b="0" dirty="0">
                <a:solidFill>
                  <a:srgbClr val="000000"/>
                </a:solidFill>
                <a:effectLst/>
                <a:latin typeface="IBMPlexMono"/>
              </a:rPr>
              <a:t>, </a:t>
            </a:r>
            <a:r>
              <a:rPr lang="en-US" b="1" dirty="0">
                <a:solidFill>
                  <a:srgbClr val="800555"/>
                </a:solidFill>
                <a:effectLst/>
                <a:latin typeface="IBMPlexMono"/>
              </a:rPr>
              <a:t>function</a:t>
            </a:r>
            <a:r>
              <a:rPr lang="en-US" b="0" dirty="0">
                <a:solidFill>
                  <a:srgbClr val="000000"/>
                </a:solidFill>
                <a:effectLst/>
                <a:latin typeface="IBMPlexMono"/>
              </a:rPr>
              <a:t> () {</a:t>
            </a:r>
          </a:p>
          <a:p>
            <a:pPr>
              <a:lnSpc>
                <a:spcPts val="1350"/>
              </a:lnSpc>
              <a:buNone/>
            </a:pPr>
            <a:r>
              <a:rPr lang="en-US" b="0" dirty="0">
                <a:solidFill>
                  <a:srgbClr val="000000"/>
                </a:solidFill>
                <a:effectLst/>
                <a:latin typeface="IBMPlexMono"/>
              </a:rPr>
              <a:t>    </a:t>
            </a:r>
            <a:r>
              <a:rPr lang="en-US" b="0" dirty="0" err="1">
                <a:solidFill>
                  <a:srgbClr val="000000"/>
                </a:solidFill>
                <a:effectLst/>
                <a:latin typeface="IBMPlexMono"/>
              </a:rPr>
              <a:t>pm.response.to.have.status</a:t>
            </a:r>
            <a:r>
              <a:rPr lang="en-US" b="0" dirty="0">
                <a:solidFill>
                  <a:srgbClr val="000000"/>
                </a:solidFill>
                <a:effectLst/>
                <a:latin typeface="IBMPlexMono"/>
              </a:rPr>
              <a:t>(</a:t>
            </a:r>
            <a:r>
              <a:rPr lang="en-US" b="0" dirty="0">
                <a:solidFill>
                  <a:srgbClr val="098658"/>
                </a:solidFill>
                <a:effectLst/>
                <a:latin typeface="IBMPlexMono"/>
              </a:rPr>
              <a:t>200</a:t>
            </a:r>
            <a:r>
              <a:rPr lang="en-US" b="0" dirty="0">
                <a:solidFill>
                  <a:srgbClr val="000000"/>
                </a:solidFill>
                <a:effectLst/>
                <a:latin typeface="IBMPlexMono"/>
              </a:rPr>
              <a:t>);</a:t>
            </a:r>
          </a:p>
          <a:p>
            <a:pPr>
              <a:lnSpc>
                <a:spcPts val="1350"/>
              </a:lnSpc>
              <a:buNone/>
            </a:pPr>
            <a:r>
              <a:rPr lang="en-US" b="0" dirty="0">
                <a:solidFill>
                  <a:srgbClr val="000000"/>
                </a:solidFill>
                <a:effectLst/>
                <a:latin typeface="IBMPlexMono"/>
              </a:rPr>
              <a:t>});</a:t>
            </a:r>
          </a:p>
          <a:p>
            <a:pPr>
              <a:lnSpc>
                <a:spcPts val="1350"/>
              </a:lnSpc>
              <a:buNone/>
            </a:pPr>
            <a:br>
              <a:rPr lang="en-US" b="0" dirty="0">
                <a:solidFill>
                  <a:srgbClr val="000000"/>
                </a:solidFill>
                <a:effectLst/>
                <a:latin typeface="IBMPlexMono"/>
              </a:rPr>
            </a:br>
            <a:r>
              <a:rPr lang="en-US" b="0" dirty="0" err="1">
                <a:solidFill>
                  <a:srgbClr val="000000"/>
                </a:solidFill>
                <a:effectLst/>
                <a:latin typeface="IBMPlexMono"/>
              </a:rPr>
              <a:t>pm.test</a:t>
            </a:r>
            <a:r>
              <a:rPr lang="en-US" b="0" dirty="0">
                <a:solidFill>
                  <a:srgbClr val="000000"/>
                </a:solidFill>
                <a:effectLst/>
                <a:latin typeface="IBMPlexMono"/>
              </a:rPr>
              <a:t>(</a:t>
            </a:r>
            <a:r>
              <a:rPr lang="en-US" b="0" dirty="0">
                <a:solidFill>
                  <a:srgbClr val="2A00FF"/>
                </a:solidFill>
                <a:effectLst/>
                <a:latin typeface="IBMPlexMono"/>
              </a:rPr>
              <a:t>"Response time is less than 500ms"</a:t>
            </a:r>
            <a:r>
              <a:rPr lang="en-US" b="0" dirty="0">
                <a:solidFill>
                  <a:srgbClr val="000000"/>
                </a:solidFill>
                <a:effectLst/>
                <a:latin typeface="IBMPlexMono"/>
              </a:rPr>
              <a:t>, </a:t>
            </a:r>
            <a:r>
              <a:rPr lang="en-US" b="1" dirty="0">
                <a:solidFill>
                  <a:srgbClr val="800555"/>
                </a:solidFill>
                <a:effectLst/>
                <a:latin typeface="IBMPlexMono"/>
              </a:rPr>
              <a:t>function</a:t>
            </a:r>
            <a:r>
              <a:rPr lang="en-US" b="0" dirty="0">
                <a:solidFill>
                  <a:srgbClr val="000000"/>
                </a:solidFill>
                <a:effectLst/>
                <a:latin typeface="IBMPlexMono"/>
              </a:rPr>
              <a:t> () {</a:t>
            </a:r>
          </a:p>
          <a:p>
            <a:pPr>
              <a:lnSpc>
                <a:spcPts val="1350"/>
              </a:lnSpc>
              <a:buNone/>
            </a:pPr>
            <a:r>
              <a:rPr lang="en-US" b="0" dirty="0">
                <a:solidFill>
                  <a:srgbClr val="000000"/>
                </a:solidFill>
                <a:effectLst/>
                <a:latin typeface="IBMPlexMono"/>
              </a:rPr>
              <a:t>    </a:t>
            </a:r>
            <a:r>
              <a:rPr lang="en-US" b="0" dirty="0" err="1">
                <a:solidFill>
                  <a:srgbClr val="000000"/>
                </a:solidFill>
                <a:effectLst/>
                <a:latin typeface="IBMPlexMono"/>
              </a:rPr>
              <a:t>pm.expect</a:t>
            </a:r>
            <a:r>
              <a:rPr lang="en-US" b="0" dirty="0">
                <a:solidFill>
                  <a:srgbClr val="000000"/>
                </a:solidFill>
                <a:effectLst/>
                <a:latin typeface="IBMPlexMono"/>
              </a:rPr>
              <a:t>(</a:t>
            </a:r>
            <a:r>
              <a:rPr lang="en-US" b="0" dirty="0" err="1">
                <a:solidFill>
                  <a:srgbClr val="000000"/>
                </a:solidFill>
                <a:effectLst/>
                <a:latin typeface="IBMPlexMono"/>
              </a:rPr>
              <a:t>pm.response.responseTime</a:t>
            </a:r>
            <a:r>
              <a:rPr lang="en-US" b="0" dirty="0">
                <a:solidFill>
                  <a:srgbClr val="000000"/>
                </a:solidFill>
                <a:effectLst/>
                <a:latin typeface="IBMPlexMono"/>
              </a:rPr>
              <a:t>).</a:t>
            </a:r>
            <a:r>
              <a:rPr lang="en-US" b="0" dirty="0" err="1">
                <a:solidFill>
                  <a:srgbClr val="000000"/>
                </a:solidFill>
                <a:effectLst/>
                <a:latin typeface="IBMPlexMono"/>
              </a:rPr>
              <a:t>to.be.below</a:t>
            </a:r>
            <a:r>
              <a:rPr lang="en-US" b="0" dirty="0">
                <a:solidFill>
                  <a:srgbClr val="000000"/>
                </a:solidFill>
                <a:effectLst/>
                <a:latin typeface="IBMPlexMono"/>
              </a:rPr>
              <a:t>(</a:t>
            </a:r>
            <a:r>
              <a:rPr lang="en-US" b="0" dirty="0">
                <a:solidFill>
                  <a:srgbClr val="098658"/>
                </a:solidFill>
                <a:effectLst/>
                <a:latin typeface="IBMPlexMono"/>
              </a:rPr>
              <a:t>500</a:t>
            </a:r>
            <a:r>
              <a:rPr lang="en-US" b="0" dirty="0">
                <a:solidFill>
                  <a:srgbClr val="000000"/>
                </a:solidFill>
                <a:effectLst/>
                <a:latin typeface="IBMPlexMono"/>
              </a:rPr>
              <a:t>);</a:t>
            </a:r>
          </a:p>
          <a:p>
            <a:pPr>
              <a:lnSpc>
                <a:spcPts val="1350"/>
              </a:lnSpc>
              <a:buNone/>
            </a:pPr>
            <a:r>
              <a:rPr lang="en-US" b="0" dirty="0">
                <a:solidFill>
                  <a:srgbClr val="000000"/>
                </a:solidFill>
                <a:effectLst/>
                <a:latin typeface="IBMPlexMono"/>
              </a:rPr>
              <a:t>});</a:t>
            </a:r>
          </a:p>
          <a:p>
            <a:pPr>
              <a:lnSpc>
                <a:spcPts val="1350"/>
              </a:lnSpc>
              <a:buNone/>
            </a:pPr>
            <a:br>
              <a:rPr lang="en-US" b="0" dirty="0">
                <a:solidFill>
                  <a:srgbClr val="000000"/>
                </a:solidFill>
                <a:effectLst/>
                <a:latin typeface="IBMPlexMono"/>
              </a:rPr>
            </a:br>
            <a:r>
              <a:rPr lang="en-US" b="0" dirty="0" err="1">
                <a:solidFill>
                  <a:srgbClr val="000000"/>
                </a:solidFill>
                <a:effectLst/>
                <a:latin typeface="IBMPlexMono"/>
              </a:rPr>
              <a:t>pm.test</a:t>
            </a:r>
            <a:r>
              <a:rPr lang="en-US" b="0" dirty="0">
                <a:solidFill>
                  <a:srgbClr val="000000"/>
                </a:solidFill>
                <a:effectLst/>
                <a:latin typeface="IBMPlexMono"/>
              </a:rPr>
              <a:t>(</a:t>
            </a:r>
            <a:r>
              <a:rPr lang="en-US" b="0" dirty="0">
                <a:solidFill>
                  <a:srgbClr val="2A00FF"/>
                </a:solidFill>
                <a:effectLst/>
                <a:latin typeface="IBMPlexMono"/>
              </a:rPr>
              <a:t>"Cart items Displayed"</a:t>
            </a:r>
            <a:r>
              <a:rPr lang="en-US" b="0" dirty="0">
                <a:solidFill>
                  <a:srgbClr val="000000"/>
                </a:solidFill>
                <a:effectLst/>
                <a:latin typeface="IBMPlexMono"/>
              </a:rPr>
              <a:t>, </a:t>
            </a:r>
            <a:r>
              <a:rPr lang="en-US" b="1" dirty="0">
                <a:solidFill>
                  <a:srgbClr val="800555"/>
                </a:solidFill>
                <a:effectLst/>
                <a:latin typeface="IBMPlexMono"/>
              </a:rPr>
              <a:t>function</a:t>
            </a:r>
            <a:r>
              <a:rPr lang="en-US" b="0" dirty="0">
                <a:solidFill>
                  <a:srgbClr val="000000"/>
                </a:solidFill>
                <a:effectLst/>
                <a:latin typeface="IBMPlexMono"/>
              </a:rPr>
              <a:t> () {</a:t>
            </a:r>
          </a:p>
          <a:p>
            <a:pPr>
              <a:lnSpc>
                <a:spcPts val="1350"/>
              </a:lnSpc>
              <a:buNone/>
            </a:pPr>
            <a:r>
              <a:rPr lang="en-US" b="0" dirty="0">
                <a:solidFill>
                  <a:srgbClr val="000000"/>
                </a:solidFill>
                <a:effectLst/>
                <a:latin typeface="IBMPlexMono"/>
              </a:rPr>
              <a:t>    </a:t>
            </a:r>
            <a:r>
              <a:rPr lang="en-US" b="0" dirty="0" err="1">
                <a:solidFill>
                  <a:srgbClr val="000000"/>
                </a:solidFill>
                <a:effectLst/>
                <a:latin typeface="IBMPlexMono"/>
              </a:rPr>
              <a:t>pm.expect</a:t>
            </a:r>
            <a:r>
              <a:rPr lang="en-US" b="0" dirty="0">
                <a:solidFill>
                  <a:srgbClr val="000000"/>
                </a:solidFill>
                <a:effectLst/>
                <a:latin typeface="IBMPlexMono"/>
              </a:rPr>
              <a:t>(</a:t>
            </a:r>
            <a:r>
              <a:rPr lang="en-US" b="0" dirty="0" err="1">
                <a:solidFill>
                  <a:srgbClr val="000000"/>
                </a:solidFill>
                <a:effectLst/>
                <a:latin typeface="IBMPlexMono"/>
              </a:rPr>
              <a:t>pm.response.text</a:t>
            </a:r>
            <a:r>
              <a:rPr lang="en-US" b="0" dirty="0">
                <a:solidFill>
                  <a:srgbClr val="000000"/>
                </a:solidFill>
                <a:effectLst/>
                <a:latin typeface="IBMPlexMono"/>
              </a:rPr>
              <a:t>()).</a:t>
            </a:r>
            <a:r>
              <a:rPr lang="en-US" b="0" dirty="0" err="1">
                <a:solidFill>
                  <a:srgbClr val="000000"/>
                </a:solidFill>
                <a:effectLst/>
                <a:latin typeface="IBMPlexMono"/>
              </a:rPr>
              <a:t>to.include</a:t>
            </a:r>
            <a:r>
              <a:rPr lang="en-US" b="0" dirty="0">
                <a:solidFill>
                  <a:srgbClr val="000000"/>
                </a:solidFill>
                <a:effectLst/>
                <a:latin typeface="IBMPlexMono"/>
              </a:rPr>
              <a:t>(</a:t>
            </a:r>
            <a:r>
              <a:rPr lang="en-US" b="0" dirty="0">
                <a:solidFill>
                  <a:srgbClr val="2A00FF"/>
                </a:solidFill>
                <a:effectLst/>
                <a:latin typeface="IBMPlexMono"/>
              </a:rPr>
              <a:t>"</a:t>
            </a:r>
            <a:r>
              <a:rPr lang="en-US" b="0" dirty="0" err="1">
                <a:solidFill>
                  <a:srgbClr val="2A00FF"/>
                </a:solidFill>
                <a:effectLst/>
                <a:latin typeface="IBMPlexMono"/>
              </a:rPr>
              <a:t>prod_id</a:t>
            </a:r>
            <a:r>
              <a:rPr lang="en-US" b="0" dirty="0">
                <a:solidFill>
                  <a:srgbClr val="2A00FF"/>
                </a:solidFill>
                <a:effectLst/>
                <a:latin typeface="IBMPlexMono"/>
              </a:rPr>
              <a:t>"</a:t>
            </a:r>
            <a:r>
              <a:rPr lang="en-US" b="0" dirty="0">
                <a:solidFill>
                  <a:srgbClr val="000000"/>
                </a:solidFill>
                <a:effectLst/>
                <a:latin typeface="IBMPlexMono"/>
              </a:rPr>
              <a:t>);</a:t>
            </a:r>
          </a:p>
          <a:p>
            <a:pPr>
              <a:lnSpc>
                <a:spcPts val="1350"/>
              </a:lnSpc>
              <a:buNone/>
            </a:pPr>
            <a:r>
              <a:rPr lang="en-US" b="0" dirty="0">
                <a:solidFill>
                  <a:srgbClr val="000000"/>
                </a:solidFill>
                <a:effectLst/>
                <a:latin typeface="IBMPlexMono"/>
              </a:rPr>
              <a:t>});</a:t>
            </a:r>
          </a:p>
          <a:p>
            <a:pPr>
              <a:lnSpc>
                <a:spcPts val="1350"/>
              </a:lnSpc>
            </a:pPr>
            <a:br>
              <a:rPr lang="en-US" b="0" dirty="0">
                <a:solidFill>
                  <a:srgbClr val="000000"/>
                </a:solidFill>
                <a:effectLst/>
                <a:latin typeface="IBMPlexMono"/>
              </a:rPr>
            </a:br>
            <a:br>
              <a:rPr lang="en-US" b="0" dirty="0">
                <a:solidFill>
                  <a:srgbClr val="000000"/>
                </a:solidFill>
                <a:effectLst/>
                <a:latin typeface="IBMPlexMono"/>
              </a:rPr>
            </a:br>
            <a:endParaRPr lang="en-US" b="0" dirty="0">
              <a:solidFill>
                <a:srgbClr val="000000"/>
              </a:solidFill>
              <a:effectLst/>
              <a:latin typeface="IBMPlexMono"/>
            </a:endParaRPr>
          </a:p>
        </p:txBody>
      </p:sp>
      <p:sp>
        <p:nvSpPr>
          <p:cNvPr id="8" name="Title 1">
            <a:extLst>
              <a:ext uri="{FF2B5EF4-FFF2-40B4-BE49-F238E27FC236}">
                <a16:creationId xmlns:a16="http://schemas.microsoft.com/office/drawing/2014/main" id="{AFFADF63-9C6B-711E-582A-B98A19339487}"/>
              </a:ext>
            </a:extLst>
          </p:cNvPr>
          <p:cNvSpPr txBox="1">
            <a:spLocks/>
          </p:cNvSpPr>
          <p:nvPr/>
        </p:nvSpPr>
        <p:spPr>
          <a:xfrm>
            <a:off x="777126" y="2087706"/>
            <a:ext cx="2160994" cy="59316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dirty="0">
                <a:solidFill>
                  <a:schemeClr val="accent5">
                    <a:lumMod val="50000"/>
                  </a:schemeClr>
                </a:solidFill>
              </a:rPr>
              <a:t>Body</a:t>
            </a:r>
          </a:p>
        </p:txBody>
      </p:sp>
      <p:sp>
        <p:nvSpPr>
          <p:cNvPr id="9" name="Title 1">
            <a:extLst>
              <a:ext uri="{FF2B5EF4-FFF2-40B4-BE49-F238E27FC236}">
                <a16:creationId xmlns:a16="http://schemas.microsoft.com/office/drawing/2014/main" id="{2C112666-907C-7B3E-0E13-DFDEB096D7C2}"/>
              </a:ext>
            </a:extLst>
          </p:cNvPr>
          <p:cNvSpPr txBox="1">
            <a:spLocks/>
          </p:cNvSpPr>
          <p:nvPr/>
        </p:nvSpPr>
        <p:spPr>
          <a:xfrm>
            <a:off x="7092886" y="1633070"/>
            <a:ext cx="2160994" cy="59316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dirty="0">
                <a:solidFill>
                  <a:schemeClr val="accent5">
                    <a:lumMod val="50000"/>
                  </a:schemeClr>
                </a:solidFill>
              </a:rPr>
              <a:t>Scripts</a:t>
            </a:r>
          </a:p>
        </p:txBody>
      </p:sp>
      <p:sp>
        <p:nvSpPr>
          <p:cNvPr id="11" name="TextBox 10">
            <a:extLst>
              <a:ext uri="{FF2B5EF4-FFF2-40B4-BE49-F238E27FC236}">
                <a16:creationId xmlns:a16="http://schemas.microsoft.com/office/drawing/2014/main" id="{CB863798-F116-5165-E70E-B8D2A8959B2F}"/>
              </a:ext>
            </a:extLst>
          </p:cNvPr>
          <p:cNvSpPr txBox="1"/>
          <p:nvPr/>
        </p:nvSpPr>
        <p:spPr>
          <a:xfrm>
            <a:off x="7589557" y="334244"/>
            <a:ext cx="3741460" cy="707886"/>
          </a:xfrm>
          <a:prstGeom prst="rect">
            <a:avLst/>
          </a:prstGeom>
          <a:noFill/>
        </p:spPr>
        <p:txBody>
          <a:bodyPr wrap="square">
            <a:spAutoFit/>
          </a:bodyPr>
          <a:lstStyle/>
          <a:p>
            <a:r>
              <a:rPr lang="en-US" sz="4000" b="0" i="0" dirty="0">
                <a:effectLst/>
                <a:latin typeface="Inter"/>
              </a:rPr>
              <a:t>{{</a:t>
            </a:r>
            <a:r>
              <a:rPr lang="en-US" sz="4000" b="0" i="0" dirty="0" err="1">
                <a:effectLst/>
                <a:latin typeface="Inter"/>
              </a:rPr>
              <a:t>url</a:t>
            </a:r>
            <a:r>
              <a:rPr lang="en-US" sz="4000" b="0" i="0" dirty="0">
                <a:effectLst/>
                <a:latin typeface="Inter"/>
              </a:rPr>
              <a:t>}}</a:t>
            </a:r>
            <a:r>
              <a:rPr lang="en-US" sz="4000" b="0" i="0" dirty="0">
                <a:solidFill>
                  <a:srgbClr val="212121"/>
                </a:solidFill>
                <a:effectLst/>
                <a:latin typeface="Inter"/>
              </a:rPr>
              <a:t>/</a:t>
            </a:r>
            <a:r>
              <a:rPr lang="en-US" sz="4000" b="0" i="0" dirty="0" err="1">
                <a:solidFill>
                  <a:srgbClr val="212121"/>
                </a:solidFill>
                <a:effectLst/>
                <a:latin typeface="Inter"/>
              </a:rPr>
              <a:t>viewcart</a:t>
            </a:r>
            <a:endParaRPr lang="en-US" sz="4000" dirty="0"/>
          </a:p>
        </p:txBody>
      </p:sp>
      <p:sp>
        <p:nvSpPr>
          <p:cNvPr id="4" name="TextBox 3">
            <a:extLst>
              <a:ext uri="{FF2B5EF4-FFF2-40B4-BE49-F238E27FC236}">
                <a16:creationId xmlns:a16="http://schemas.microsoft.com/office/drawing/2014/main" id="{BDF8C241-D7C8-70FB-4707-435D68746392}"/>
              </a:ext>
            </a:extLst>
          </p:cNvPr>
          <p:cNvSpPr txBox="1"/>
          <p:nvPr/>
        </p:nvSpPr>
        <p:spPr>
          <a:xfrm>
            <a:off x="586819" y="3274036"/>
            <a:ext cx="2740843" cy="287899"/>
          </a:xfrm>
          <a:prstGeom prst="rect">
            <a:avLst/>
          </a:prstGeom>
          <a:noFill/>
        </p:spPr>
        <p:txBody>
          <a:bodyPr wrap="square">
            <a:spAutoFit/>
          </a:bodyPr>
          <a:lstStyle/>
          <a:p>
            <a:pPr>
              <a:lnSpc>
                <a:spcPts val="1350"/>
              </a:lnSpc>
            </a:pPr>
            <a:r>
              <a:rPr lang="en-US" b="0" dirty="0">
                <a:solidFill>
                  <a:srgbClr val="000000"/>
                </a:solidFill>
                <a:effectLst/>
                <a:latin typeface="IBMPlexMono"/>
              </a:rPr>
              <a:t>{</a:t>
            </a:r>
            <a:r>
              <a:rPr lang="en-US" b="0" dirty="0">
                <a:solidFill>
                  <a:srgbClr val="A31515"/>
                </a:solidFill>
                <a:effectLst/>
                <a:latin typeface="IBMPlexMono"/>
              </a:rPr>
              <a:t>"</a:t>
            </a:r>
            <a:r>
              <a:rPr lang="en-US" b="0" dirty="0" err="1">
                <a:solidFill>
                  <a:srgbClr val="A31515"/>
                </a:solidFill>
                <a:effectLst/>
                <a:latin typeface="IBMPlexMono"/>
              </a:rPr>
              <a:t>cookie"</a:t>
            </a:r>
            <a:r>
              <a:rPr lang="en-US" b="0" dirty="0" err="1">
                <a:solidFill>
                  <a:srgbClr val="000000"/>
                </a:solidFill>
                <a:effectLst/>
                <a:latin typeface="IBMPlexMono"/>
              </a:rPr>
              <a:t>:</a:t>
            </a:r>
            <a:r>
              <a:rPr lang="en-US" b="0" dirty="0" err="1">
                <a:solidFill>
                  <a:srgbClr val="0451A5"/>
                </a:solidFill>
                <a:effectLst/>
                <a:latin typeface="IBMPlexMono"/>
              </a:rPr>
              <a:t>""</a:t>
            </a:r>
            <a:r>
              <a:rPr lang="en-US" b="0" dirty="0" err="1">
                <a:solidFill>
                  <a:srgbClr val="000000"/>
                </a:solidFill>
                <a:effectLst/>
                <a:latin typeface="IBMPlexMono"/>
              </a:rPr>
              <a:t>,</a:t>
            </a:r>
            <a:r>
              <a:rPr lang="en-US" b="0" dirty="0" err="1">
                <a:solidFill>
                  <a:srgbClr val="A31515"/>
                </a:solidFill>
                <a:effectLst/>
                <a:latin typeface="IBMPlexMono"/>
              </a:rPr>
              <a:t>"flag"</a:t>
            </a:r>
            <a:r>
              <a:rPr lang="en-US" b="0" dirty="0" err="1">
                <a:solidFill>
                  <a:srgbClr val="000000"/>
                </a:solidFill>
                <a:effectLst/>
                <a:latin typeface="IBMPlexMono"/>
              </a:rPr>
              <a:t>:</a:t>
            </a:r>
            <a:r>
              <a:rPr lang="en-US" b="1" dirty="0" err="1">
                <a:solidFill>
                  <a:srgbClr val="0451A5"/>
                </a:solidFill>
                <a:effectLst/>
                <a:latin typeface="IBMPlexMono"/>
              </a:rPr>
              <a:t>true</a:t>
            </a:r>
            <a:r>
              <a:rPr lang="en-US" b="0" dirty="0">
                <a:solidFill>
                  <a:srgbClr val="000000"/>
                </a:solidFill>
                <a:effectLst/>
                <a:latin typeface="IBMPlexMono"/>
              </a:rPr>
              <a:t>}</a:t>
            </a:r>
          </a:p>
        </p:txBody>
      </p:sp>
    </p:spTree>
    <p:extLst>
      <p:ext uri="{BB962C8B-B14F-4D97-AF65-F5344CB8AC3E}">
        <p14:creationId xmlns:p14="http://schemas.microsoft.com/office/powerpoint/2010/main" val="24161350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F5D1D6-6460-6180-E7C4-50ED1807D6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5690DD-339D-E90A-C696-FC54381BD7F2}"/>
              </a:ext>
            </a:extLst>
          </p:cNvPr>
          <p:cNvSpPr>
            <a:spLocks noGrp="1"/>
          </p:cNvSpPr>
          <p:nvPr>
            <p:ph type="title"/>
          </p:nvPr>
        </p:nvSpPr>
        <p:spPr>
          <a:xfrm>
            <a:off x="414778" y="25406"/>
            <a:ext cx="11453567" cy="1325563"/>
          </a:xfrm>
          <a:solidFill>
            <a:schemeClr val="accent3">
              <a:lumMod val="20000"/>
              <a:lumOff val="80000"/>
            </a:schemeClr>
          </a:solidFill>
        </p:spPr>
        <p:txBody>
          <a:bodyPr>
            <a:noAutofit/>
          </a:bodyPr>
          <a:lstStyle/>
          <a:p>
            <a:r>
              <a:rPr lang="en-US" sz="4000" b="1" dirty="0">
                <a:solidFill>
                  <a:schemeClr val="accent5">
                    <a:lumMod val="50000"/>
                  </a:schemeClr>
                </a:solidFill>
              </a:rPr>
              <a:t>9-Delete Item from Cart (With token)</a:t>
            </a:r>
            <a:endParaRPr lang="en-US" sz="7200" b="1" dirty="0">
              <a:solidFill>
                <a:schemeClr val="accent5">
                  <a:lumMod val="50000"/>
                </a:schemeClr>
              </a:solidFill>
            </a:endParaRPr>
          </a:p>
        </p:txBody>
      </p:sp>
      <p:sp>
        <p:nvSpPr>
          <p:cNvPr id="7" name="TextBox 6">
            <a:extLst>
              <a:ext uri="{FF2B5EF4-FFF2-40B4-BE49-F238E27FC236}">
                <a16:creationId xmlns:a16="http://schemas.microsoft.com/office/drawing/2014/main" id="{C128D9D1-0218-5B77-AD34-BB23CD665F94}"/>
              </a:ext>
            </a:extLst>
          </p:cNvPr>
          <p:cNvSpPr txBox="1"/>
          <p:nvPr/>
        </p:nvSpPr>
        <p:spPr>
          <a:xfrm>
            <a:off x="4744038" y="2789641"/>
            <a:ext cx="7199721" cy="2801408"/>
          </a:xfrm>
          <a:prstGeom prst="rect">
            <a:avLst/>
          </a:prstGeom>
          <a:noFill/>
        </p:spPr>
        <p:txBody>
          <a:bodyPr wrap="square">
            <a:spAutoFit/>
          </a:bodyPr>
          <a:lstStyle/>
          <a:p>
            <a:pPr>
              <a:lnSpc>
                <a:spcPts val="1350"/>
              </a:lnSpc>
              <a:buNone/>
            </a:pPr>
            <a:r>
              <a:rPr lang="en-US" b="0" dirty="0" err="1">
                <a:solidFill>
                  <a:srgbClr val="000000"/>
                </a:solidFill>
                <a:effectLst/>
                <a:latin typeface="IBMPlexMono"/>
              </a:rPr>
              <a:t>pm.test</a:t>
            </a:r>
            <a:r>
              <a:rPr lang="en-US" b="0" dirty="0">
                <a:solidFill>
                  <a:srgbClr val="000000"/>
                </a:solidFill>
                <a:effectLst/>
                <a:latin typeface="IBMPlexMono"/>
              </a:rPr>
              <a:t>(</a:t>
            </a:r>
            <a:r>
              <a:rPr lang="en-US" b="0" dirty="0">
                <a:solidFill>
                  <a:srgbClr val="2A00FF"/>
                </a:solidFill>
                <a:effectLst/>
                <a:latin typeface="IBMPlexMono"/>
              </a:rPr>
              <a:t>"Status code is 200"</a:t>
            </a:r>
            <a:r>
              <a:rPr lang="en-US" b="0" dirty="0">
                <a:solidFill>
                  <a:srgbClr val="000000"/>
                </a:solidFill>
                <a:effectLst/>
                <a:latin typeface="IBMPlexMono"/>
              </a:rPr>
              <a:t>, </a:t>
            </a:r>
            <a:r>
              <a:rPr lang="en-US" b="1" dirty="0">
                <a:solidFill>
                  <a:srgbClr val="800555"/>
                </a:solidFill>
                <a:effectLst/>
                <a:latin typeface="IBMPlexMono"/>
              </a:rPr>
              <a:t>function</a:t>
            </a:r>
            <a:r>
              <a:rPr lang="en-US" b="0" dirty="0">
                <a:solidFill>
                  <a:srgbClr val="000000"/>
                </a:solidFill>
                <a:effectLst/>
                <a:latin typeface="IBMPlexMono"/>
              </a:rPr>
              <a:t> () {</a:t>
            </a:r>
          </a:p>
          <a:p>
            <a:pPr>
              <a:lnSpc>
                <a:spcPts val="1350"/>
              </a:lnSpc>
              <a:buNone/>
            </a:pPr>
            <a:r>
              <a:rPr lang="en-US" b="0" dirty="0">
                <a:solidFill>
                  <a:srgbClr val="000000"/>
                </a:solidFill>
                <a:effectLst/>
                <a:latin typeface="IBMPlexMono"/>
              </a:rPr>
              <a:t>    </a:t>
            </a:r>
            <a:r>
              <a:rPr lang="en-US" b="0" dirty="0" err="1">
                <a:solidFill>
                  <a:srgbClr val="000000"/>
                </a:solidFill>
                <a:effectLst/>
                <a:latin typeface="IBMPlexMono"/>
              </a:rPr>
              <a:t>pm.response.to.have.status</a:t>
            </a:r>
            <a:r>
              <a:rPr lang="en-US" b="0" dirty="0">
                <a:solidFill>
                  <a:srgbClr val="000000"/>
                </a:solidFill>
                <a:effectLst/>
                <a:latin typeface="IBMPlexMono"/>
              </a:rPr>
              <a:t>(</a:t>
            </a:r>
            <a:r>
              <a:rPr lang="en-US" b="0" dirty="0">
                <a:solidFill>
                  <a:srgbClr val="098658"/>
                </a:solidFill>
                <a:effectLst/>
                <a:latin typeface="IBMPlexMono"/>
              </a:rPr>
              <a:t>200</a:t>
            </a:r>
            <a:r>
              <a:rPr lang="en-US" b="0" dirty="0">
                <a:solidFill>
                  <a:srgbClr val="000000"/>
                </a:solidFill>
                <a:effectLst/>
                <a:latin typeface="IBMPlexMono"/>
              </a:rPr>
              <a:t>);</a:t>
            </a:r>
          </a:p>
          <a:p>
            <a:pPr>
              <a:lnSpc>
                <a:spcPts val="1350"/>
              </a:lnSpc>
              <a:buNone/>
            </a:pPr>
            <a:r>
              <a:rPr lang="en-US" b="0" dirty="0">
                <a:solidFill>
                  <a:srgbClr val="000000"/>
                </a:solidFill>
                <a:effectLst/>
                <a:latin typeface="IBMPlexMono"/>
              </a:rPr>
              <a:t>});</a:t>
            </a:r>
          </a:p>
          <a:p>
            <a:pPr>
              <a:lnSpc>
                <a:spcPts val="1350"/>
              </a:lnSpc>
              <a:buNone/>
            </a:pPr>
            <a:br>
              <a:rPr lang="en-US" b="0" dirty="0">
                <a:solidFill>
                  <a:srgbClr val="000000"/>
                </a:solidFill>
                <a:effectLst/>
                <a:latin typeface="IBMPlexMono"/>
              </a:rPr>
            </a:br>
            <a:br>
              <a:rPr lang="en-US" b="0" dirty="0">
                <a:solidFill>
                  <a:srgbClr val="000000"/>
                </a:solidFill>
                <a:effectLst/>
                <a:latin typeface="IBMPlexMono"/>
              </a:rPr>
            </a:br>
            <a:r>
              <a:rPr lang="en-US" b="0" dirty="0" err="1">
                <a:solidFill>
                  <a:srgbClr val="000000"/>
                </a:solidFill>
                <a:effectLst/>
                <a:latin typeface="IBMPlexMono"/>
              </a:rPr>
              <a:t>pm.test</a:t>
            </a:r>
            <a:r>
              <a:rPr lang="en-US" b="0" dirty="0">
                <a:solidFill>
                  <a:srgbClr val="000000"/>
                </a:solidFill>
                <a:effectLst/>
                <a:latin typeface="IBMPlexMono"/>
              </a:rPr>
              <a:t>(</a:t>
            </a:r>
            <a:r>
              <a:rPr lang="en-US" b="0" dirty="0">
                <a:solidFill>
                  <a:srgbClr val="2A00FF"/>
                </a:solidFill>
                <a:effectLst/>
                <a:latin typeface="IBMPlexMono"/>
              </a:rPr>
              <a:t>"Response time is less than 500ms"</a:t>
            </a:r>
            <a:r>
              <a:rPr lang="en-US" b="0" dirty="0">
                <a:solidFill>
                  <a:srgbClr val="000000"/>
                </a:solidFill>
                <a:effectLst/>
                <a:latin typeface="IBMPlexMono"/>
              </a:rPr>
              <a:t>, </a:t>
            </a:r>
            <a:r>
              <a:rPr lang="en-US" b="1" dirty="0">
                <a:solidFill>
                  <a:srgbClr val="800555"/>
                </a:solidFill>
                <a:effectLst/>
                <a:latin typeface="IBMPlexMono"/>
              </a:rPr>
              <a:t>function</a:t>
            </a:r>
            <a:r>
              <a:rPr lang="en-US" b="0" dirty="0">
                <a:solidFill>
                  <a:srgbClr val="000000"/>
                </a:solidFill>
                <a:effectLst/>
                <a:latin typeface="IBMPlexMono"/>
              </a:rPr>
              <a:t> () {</a:t>
            </a:r>
          </a:p>
          <a:p>
            <a:pPr>
              <a:lnSpc>
                <a:spcPts val="1350"/>
              </a:lnSpc>
              <a:buNone/>
            </a:pPr>
            <a:r>
              <a:rPr lang="en-US" b="0" dirty="0">
                <a:solidFill>
                  <a:srgbClr val="000000"/>
                </a:solidFill>
                <a:effectLst/>
                <a:latin typeface="IBMPlexMono"/>
              </a:rPr>
              <a:t>    </a:t>
            </a:r>
            <a:r>
              <a:rPr lang="en-US" b="0" dirty="0" err="1">
                <a:solidFill>
                  <a:srgbClr val="000000"/>
                </a:solidFill>
                <a:effectLst/>
                <a:latin typeface="IBMPlexMono"/>
              </a:rPr>
              <a:t>pm.expect</a:t>
            </a:r>
            <a:r>
              <a:rPr lang="en-US" b="0" dirty="0">
                <a:solidFill>
                  <a:srgbClr val="000000"/>
                </a:solidFill>
                <a:effectLst/>
                <a:latin typeface="IBMPlexMono"/>
              </a:rPr>
              <a:t>(</a:t>
            </a:r>
            <a:r>
              <a:rPr lang="en-US" b="0" dirty="0" err="1">
                <a:solidFill>
                  <a:srgbClr val="000000"/>
                </a:solidFill>
                <a:effectLst/>
                <a:latin typeface="IBMPlexMono"/>
              </a:rPr>
              <a:t>pm.response.responseTime</a:t>
            </a:r>
            <a:r>
              <a:rPr lang="en-US" b="0" dirty="0">
                <a:solidFill>
                  <a:srgbClr val="000000"/>
                </a:solidFill>
                <a:effectLst/>
                <a:latin typeface="IBMPlexMono"/>
              </a:rPr>
              <a:t>).</a:t>
            </a:r>
            <a:r>
              <a:rPr lang="en-US" b="0" dirty="0" err="1">
                <a:solidFill>
                  <a:srgbClr val="000000"/>
                </a:solidFill>
                <a:effectLst/>
                <a:latin typeface="IBMPlexMono"/>
              </a:rPr>
              <a:t>to.be.below</a:t>
            </a:r>
            <a:r>
              <a:rPr lang="en-US" b="0" dirty="0">
                <a:solidFill>
                  <a:srgbClr val="000000"/>
                </a:solidFill>
                <a:effectLst/>
                <a:latin typeface="IBMPlexMono"/>
              </a:rPr>
              <a:t>(</a:t>
            </a:r>
            <a:r>
              <a:rPr lang="en-US" b="0" dirty="0">
                <a:solidFill>
                  <a:srgbClr val="098658"/>
                </a:solidFill>
                <a:effectLst/>
                <a:latin typeface="IBMPlexMono"/>
              </a:rPr>
              <a:t>500</a:t>
            </a:r>
            <a:r>
              <a:rPr lang="en-US" b="0" dirty="0">
                <a:solidFill>
                  <a:srgbClr val="000000"/>
                </a:solidFill>
                <a:effectLst/>
                <a:latin typeface="IBMPlexMono"/>
              </a:rPr>
              <a:t>);</a:t>
            </a:r>
          </a:p>
          <a:p>
            <a:pPr>
              <a:lnSpc>
                <a:spcPts val="1350"/>
              </a:lnSpc>
              <a:buNone/>
            </a:pPr>
            <a:r>
              <a:rPr lang="en-US" b="0" dirty="0">
                <a:solidFill>
                  <a:srgbClr val="000000"/>
                </a:solidFill>
                <a:effectLst/>
                <a:latin typeface="IBMPlexMono"/>
              </a:rPr>
              <a:t>});</a:t>
            </a:r>
          </a:p>
          <a:p>
            <a:pPr>
              <a:lnSpc>
                <a:spcPts val="1350"/>
              </a:lnSpc>
              <a:buNone/>
            </a:pPr>
            <a:br>
              <a:rPr lang="en-US" b="0" dirty="0">
                <a:solidFill>
                  <a:srgbClr val="000000"/>
                </a:solidFill>
                <a:effectLst/>
                <a:latin typeface="IBMPlexMono"/>
              </a:rPr>
            </a:br>
            <a:r>
              <a:rPr lang="en-US" b="0" dirty="0" err="1">
                <a:solidFill>
                  <a:srgbClr val="000000"/>
                </a:solidFill>
                <a:effectLst/>
                <a:latin typeface="IBMPlexMono"/>
              </a:rPr>
              <a:t>pm.test</a:t>
            </a:r>
            <a:r>
              <a:rPr lang="en-US" b="0" dirty="0">
                <a:solidFill>
                  <a:srgbClr val="000000"/>
                </a:solidFill>
                <a:effectLst/>
                <a:latin typeface="IBMPlexMono"/>
              </a:rPr>
              <a:t>(</a:t>
            </a:r>
            <a:r>
              <a:rPr lang="en-US" b="0" dirty="0">
                <a:solidFill>
                  <a:srgbClr val="2A00FF"/>
                </a:solidFill>
                <a:effectLst/>
                <a:latin typeface="IBMPlexMono"/>
              </a:rPr>
              <a:t>"Item Deleted"</a:t>
            </a:r>
            <a:r>
              <a:rPr lang="en-US" b="0" dirty="0">
                <a:solidFill>
                  <a:srgbClr val="000000"/>
                </a:solidFill>
                <a:effectLst/>
                <a:latin typeface="IBMPlexMono"/>
              </a:rPr>
              <a:t>, </a:t>
            </a:r>
            <a:r>
              <a:rPr lang="en-US" b="1" dirty="0">
                <a:solidFill>
                  <a:srgbClr val="800555"/>
                </a:solidFill>
                <a:effectLst/>
                <a:latin typeface="IBMPlexMono"/>
              </a:rPr>
              <a:t>function</a:t>
            </a:r>
            <a:r>
              <a:rPr lang="en-US" b="0" dirty="0">
                <a:solidFill>
                  <a:srgbClr val="000000"/>
                </a:solidFill>
                <a:effectLst/>
                <a:latin typeface="IBMPlexMono"/>
              </a:rPr>
              <a:t> () {</a:t>
            </a:r>
          </a:p>
          <a:p>
            <a:pPr>
              <a:lnSpc>
                <a:spcPts val="1350"/>
              </a:lnSpc>
              <a:buNone/>
            </a:pPr>
            <a:r>
              <a:rPr lang="en-US" b="0" dirty="0">
                <a:solidFill>
                  <a:srgbClr val="000000"/>
                </a:solidFill>
                <a:effectLst/>
                <a:latin typeface="IBMPlexMono"/>
              </a:rPr>
              <a:t>    </a:t>
            </a:r>
            <a:r>
              <a:rPr lang="en-US" b="0" dirty="0" err="1">
                <a:solidFill>
                  <a:srgbClr val="000000"/>
                </a:solidFill>
                <a:effectLst/>
                <a:latin typeface="IBMPlexMono"/>
              </a:rPr>
              <a:t>pm.expect</a:t>
            </a:r>
            <a:r>
              <a:rPr lang="en-US" b="0" dirty="0">
                <a:solidFill>
                  <a:srgbClr val="000000"/>
                </a:solidFill>
                <a:effectLst/>
                <a:latin typeface="IBMPlexMono"/>
              </a:rPr>
              <a:t>(</a:t>
            </a:r>
            <a:r>
              <a:rPr lang="en-US" b="0" dirty="0" err="1">
                <a:solidFill>
                  <a:srgbClr val="000000"/>
                </a:solidFill>
                <a:effectLst/>
                <a:latin typeface="IBMPlexMono"/>
              </a:rPr>
              <a:t>pm.response.text</a:t>
            </a:r>
            <a:r>
              <a:rPr lang="en-US" b="0" dirty="0">
                <a:solidFill>
                  <a:srgbClr val="000000"/>
                </a:solidFill>
                <a:effectLst/>
                <a:latin typeface="IBMPlexMono"/>
              </a:rPr>
              <a:t>()).</a:t>
            </a:r>
            <a:r>
              <a:rPr lang="en-US" b="0" dirty="0" err="1">
                <a:solidFill>
                  <a:srgbClr val="000000"/>
                </a:solidFill>
                <a:effectLst/>
                <a:latin typeface="IBMPlexMono"/>
              </a:rPr>
              <a:t>to.include</a:t>
            </a:r>
            <a:r>
              <a:rPr lang="en-US" b="0" dirty="0">
                <a:solidFill>
                  <a:srgbClr val="000000"/>
                </a:solidFill>
                <a:effectLst/>
                <a:latin typeface="IBMPlexMono"/>
              </a:rPr>
              <a:t>(</a:t>
            </a:r>
            <a:r>
              <a:rPr lang="en-US" b="0" dirty="0">
                <a:solidFill>
                  <a:srgbClr val="2A00FF"/>
                </a:solidFill>
                <a:effectLst/>
                <a:latin typeface="IBMPlexMono"/>
              </a:rPr>
              <a:t>"Item deleted"</a:t>
            </a:r>
            <a:r>
              <a:rPr lang="en-US" b="0" dirty="0">
                <a:solidFill>
                  <a:srgbClr val="000000"/>
                </a:solidFill>
                <a:effectLst/>
                <a:latin typeface="IBMPlexMono"/>
              </a:rPr>
              <a:t>);</a:t>
            </a:r>
          </a:p>
          <a:p>
            <a:pPr>
              <a:lnSpc>
                <a:spcPts val="1350"/>
              </a:lnSpc>
              <a:buNone/>
            </a:pPr>
            <a:r>
              <a:rPr lang="en-US" b="0" dirty="0">
                <a:solidFill>
                  <a:srgbClr val="000000"/>
                </a:solidFill>
                <a:effectLst/>
                <a:latin typeface="IBMPlexMono"/>
              </a:rPr>
              <a:t>});</a:t>
            </a:r>
          </a:p>
          <a:p>
            <a:pPr>
              <a:lnSpc>
                <a:spcPts val="1350"/>
              </a:lnSpc>
            </a:pPr>
            <a:br>
              <a:rPr lang="en-US" b="0" dirty="0">
                <a:solidFill>
                  <a:srgbClr val="000000"/>
                </a:solidFill>
                <a:effectLst/>
                <a:latin typeface="IBMPlexMono"/>
              </a:rPr>
            </a:br>
            <a:br>
              <a:rPr lang="en-US" b="0" dirty="0">
                <a:solidFill>
                  <a:srgbClr val="000000"/>
                </a:solidFill>
                <a:effectLst/>
                <a:latin typeface="IBMPlexMono"/>
              </a:rPr>
            </a:br>
            <a:endParaRPr lang="en-US" b="0" dirty="0">
              <a:solidFill>
                <a:srgbClr val="000000"/>
              </a:solidFill>
              <a:effectLst/>
              <a:latin typeface="IBMPlexMono"/>
            </a:endParaRPr>
          </a:p>
        </p:txBody>
      </p:sp>
      <p:sp>
        <p:nvSpPr>
          <p:cNvPr id="8" name="Title 1">
            <a:extLst>
              <a:ext uri="{FF2B5EF4-FFF2-40B4-BE49-F238E27FC236}">
                <a16:creationId xmlns:a16="http://schemas.microsoft.com/office/drawing/2014/main" id="{FE71E2B7-F699-191E-A1A1-EC3BC1FBD85C}"/>
              </a:ext>
            </a:extLst>
          </p:cNvPr>
          <p:cNvSpPr txBox="1">
            <a:spLocks/>
          </p:cNvSpPr>
          <p:nvPr/>
        </p:nvSpPr>
        <p:spPr>
          <a:xfrm>
            <a:off x="777126" y="2087706"/>
            <a:ext cx="2160994" cy="59316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dirty="0">
                <a:solidFill>
                  <a:schemeClr val="accent5">
                    <a:lumMod val="50000"/>
                  </a:schemeClr>
                </a:solidFill>
              </a:rPr>
              <a:t>Body</a:t>
            </a:r>
          </a:p>
        </p:txBody>
      </p:sp>
      <p:sp>
        <p:nvSpPr>
          <p:cNvPr id="9" name="Title 1">
            <a:extLst>
              <a:ext uri="{FF2B5EF4-FFF2-40B4-BE49-F238E27FC236}">
                <a16:creationId xmlns:a16="http://schemas.microsoft.com/office/drawing/2014/main" id="{EED3D435-A3D7-9240-ED6D-3871BE4F2F5D}"/>
              </a:ext>
            </a:extLst>
          </p:cNvPr>
          <p:cNvSpPr txBox="1">
            <a:spLocks/>
          </p:cNvSpPr>
          <p:nvPr/>
        </p:nvSpPr>
        <p:spPr>
          <a:xfrm>
            <a:off x="7092886" y="1633070"/>
            <a:ext cx="2160994" cy="59316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dirty="0">
                <a:solidFill>
                  <a:schemeClr val="accent5">
                    <a:lumMod val="50000"/>
                  </a:schemeClr>
                </a:solidFill>
              </a:rPr>
              <a:t>Scripts</a:t>
            </a:r>
          </a:p>
        </p:txBody>
      </p:sp>
      <p:sp>
        <p:nvSpPr>
          <p:cNvPr id="11" name="TextBox 10">
            <a:extLst>
              <a:ext uri="{FF2B5EF4-FFF2-40B4-BE49-F238E27FC236}">
                <a16:creationId xmlns:a16="http://schemas.microsoft.com/office/drawing/2014/main" id="{C54C0C35-AF04-A37D-D459-2B9916FB0196}"/>
              </a:ext>
            </a:extLst>
          </p:cNvPr>
          <p:cNvSpPr txBox="1"/>
          <p:nvPr/>
        </p:nvSpPr>
        <p:spPr>
          <a:xfrm>
            <a:off x="8126885" y="334244"/>
            <a:ext cx="3741460" cy="707886"/>
          </a:xfrm>
          <a:prstGeom prst="rect">
            <a:avLst/>
          </a:prstGeom>
          <a:noFill/>
        </p:spPr>
        <p:txBody>
          <a:bodyPr wrap="square">
            <a:spAutoFit/>
          </a:bodyPr>
          <a:lstStyle/>
          <a:p>
            <a:r>
              <a:rPr lang="en-US" sz="4000" b="0" i="0" dirty="0">
                <a:effectLst/>
                <a:latin typeface="Inter"/>
              </a:rPr>
              <a:t>{{</a:t>
            </a:r>
            <a:r>
              <a:rPr lang="en-US" sz="4000" b="0" i="0" dirty="0" err="1">
                <a:effectLst/>
                <a:latin typeface="Inter"/>
              </a:rPr>
              <a:t>url</a:t>
            </a:r>
            <a:r>
              <a:rPr lang="en-US" sz="4000" b="0" i="0" dirty="0">
                <a:effectLst/>
                <a:latin typeface="Inter"/>
              </a:rPr>
              <a:t>}}</a:t>
            </a:r>
            <a:r>
              <a:rPr lang="en-US" sz="4000" b="0" i="0" dirty="0">
                <a:solidFill>
                  <a:srgbClr val="212121"/>
                </a:solidFill>
                <a:effectLst/>
                <a:latin typeface="Inter"/>
              </a:rPr>
              <a:t>/</a:t>
            </a:r>
            <a:r>
              <a:rPr lang="en-US" sz="4000" b="0" i="0" dirty="0" err="1">
                <a:solidFill>
                  <a:srgbClr val="212121"/>
                </a:solidFill>
                <a:effectLst/>
                <a:latin typeface="Inter"/>
              </a:rPr>
              <a:t>deletecart</a:t>
            </a:r>
            <a:endParaRPr lang="en-US" sz="4000" dirty="0"/>
          </a:p>
        </p:txBody>
      </p:sp>
      <p:sp>
        <p:nvSpPr>
          <p:cNvPr id="4" name="TextBox 3">
            <a:extLst>
              <a:ext uri="{FF2B5EF4-FFF2-40B4-BE49-F238E27FC236}">
                <a16:creationId xmlns:a16="http://schemas.microsoft.com/office/drawing/2014/main" id="{E0EA1E57-3EAD-9B6A-EB30-3C9A72E203E8}"/>
              </a:ext>
            </a:extLst>
          </p:cNvPr>
          <p:cNvSpPr txBox="1"/>
          <p:nvPr/>
        </p:nvSpPr>
        <p:spPr>
          <a:xfrm>
            <a:off x="586819" y="3274036"/>
            <a:ext cx="2740843" cy="826508"/>
          </a:xfrm>
          <a:prstGeom prst="rect">
            <a:avLst/>
          </a:prstGeom>
          <a:noFill/>
        </p:spPr>
        <p:txBody>
          <a:bodyPr wrap="square">
            <a:spAutoFit/>
          </a:bodyPr>
          <a:lstStyle/>
          <a:p>
            <a:pPr>
              <a:lnSpc>
                <a:spcPts val="1350"/>
              </a:lnSpc>
              <a:buNone/>
            </a:pPr>
            <a:r>
              <a:rPr lang="en-US" b="0" dirty="0">
                <a:solidFill>
                  <a:srgbClr val="000000"/>
                </a:solidFill>
                <a:effectLst/>
                <a:latin typeface="IBMPlexMono"/>
              </a:rPr>
              <a:t>{</a:t>
            </a:r>
          </a:p>
          <a:p>
            <a:pPr>
              <a:lnSpc>
                <a:spcPts val="1350"/>
              </a:lnSpc>
              <a:buNone/>
            </a:pPr>
            <a:r>
              <a:rPr lang="en-US" b="0" dirty="0">
                <a:solidFill>
                  <a:srgbClr val="000000"/>
                </a:solidFill>
                <a:effectLst/>
                <a:latin typeface="IBMPlexMono"/>
              </a:rPr>
              <a:t> </a:t>
            </a:r>
            <a:r>
              <a:rPr lang="en-US" b="0" dirty="0">
                <a:solidFill>
                  <a:srgbClr val="A31515"/>
                </a:solidFill>
                <a:effectLst/>
                <a:latin typeface="IBMPlexMono"/>
              </a:rPr>
              <a:t>"cookie"</a:t>
            </a:r>
            <a:r>
              <a:rPr lang="en-US" b="0" dirty="0">
                <a:solidFill>
                  <a:srgbClr val="000000"/>
                </a:solidFill>
                <a:effectLst/>
                <a:latin typeface="IBMPlexMono"/>
              </a:rPr>
              <a:t>: </a:t>
            </a:r>
            <a:r>
              <a:rPr lang="en-US" b="0" dirty="0">
                <a:solidFill>
                  <a:srgbClr val="0451A5"/>
                </a:solidFill>
                <a:effectLst/>
                <a:latin typeface="IBMPlexMono"/>
              </a:rPr>
              <a:t>"</a:t>
            </a:r>
            <a:r>
              <a:rPr lang="en-US" b="0" i="1" dirty="0">
                <a:solidFill>
                  <a:srgbClr val="F26B3A"/>
                </a:solidFill>
                <a:effectLst/>
                <a:latin typeface="IBMPlexMono"/>
              </a:rPr>
              <a:t>{{COOKIE}}</a:t>
            </a:r>
            <a:r>
              <a:rPr lang="en-US" b="0" dirty="0">
                <a:solidFill>
                  <a:srgbClr val="0451A5"/>
                </a:solidFill>
                <a:effectLst/>
                <a:latin typeface="IBMPlexMono"/>
              </a:rPr>
              <a:t>"</a:t>
            </a:r>
            <a:r>
              <a:rPr lang="en-US" b="0" dirty="0">
                <a:solidFill>
                  <a:srgbClr val="000000"/>
                </a:solidFill>
                <a:effectLst/>
                <a:latin typeface="IBMPlexMono"/>
              </a:rPr>
              <a:t>,</a:t>
            </a:r>
          </a:p>
          <a:p>
            <a:pPr>
              <a:lnSpc>
                <a:spcPts val="1350"/>
              </a:lnSpc>
              <a:buNone/>
            </a:pPr>
            <a:r>
              <a:rPr lang="en-US" b="0" dirty="0">
                <a:solidFill>
                  <a:srgbClr val="000000"/>
                </a:solidFill>
                <a:effectLst/>
                <a:latin typeface="IBMPlexMono"/>
              </a:rPr>
              <a:t>  </a:t>
            </a:r>
            <a:r>
              <a:rPr lang="en-US" b="0" dirty="0">
                <a:solidFill>
                  <a:srgbClr val="A31515"/>
                </a:solidFill>
                <a:effectLst/>
                <a:latin typeface="IBMPlexMono"/>
              </a:rPr>
              <a:t>"id"</a:t>
            </a:r>
            <a:r>
              <a:rPr lang="en-US" b="0" dirty="0">
                <a:solidFill>
                  <a:srgbClr val="000000"/>
                </a:solidFill>
                <a:effectLst/>
                <a:latin typeface="IBMPlexMono"/>
              </a:rPr>
              <a:t>: </a:t>
            </a:r>
            <a:r>
              <a:rPr lang="en-US" b="0" dirty="0">
                <a:solidFill>
                  <a:srgbClr val="0451A5"/>
                </a:solidFill>
                <a:effectLst/>
                <a:latin typeface="IBMPlexMono"/>
              </a:rPr>
              <a:t>"1"</a:t>
            </a:r>
            <a:endParaRPr lang="en-US" b="0" dirty="0">
              <a:solidFill>
                <a:srgbClr val="000000"/>
              </a:solidFill>
              <a:effectLst/>
              <a:latin typeface="IBMPlexMono"/>
            </a:endParaRPr>
          </a:p>
          <a:p>
            <a:pPr>
              <a:lnSpc>
                <a:spcPts val="1350"/>
              </a:lnSpc>
            </a:pPr>
            <a:r>
              <a:rPr lang="en-US" b="0" dirty="0">
                <a:solidFill>
                  <a:srgbClr val="000000"/>
                </a:solidFill>
                <a:effectLst/>
                <a:latin typeface="IBMPlexMono"/>
              </a:rPr>
              <a:t>}</a:t>
            </a:r>
          </a:p>
        </p:txBody>
      </p:sp>
    </p:spTree>
    <p:extLst>
      <p:ext uri="{BB962C8B-B14F-4D97-AF65-F5344CB8AC3E}">
        <p14:creationId xmlns:p14="http://schemas.microsoft.com/office/powerpoint/2010/main" val="2732570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497578-1E41-4139-C908-81F8831230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12573C-4220-F7BB-34A3-A230DEBDE9BF}"/>
              </a:ext>
            </a:extLst>
          </p:cNvPr>
          <p:cNvSpPr>
            <a:spLocks noGrp="1"/>
          </p:cNvSpPr>
          <p:nvPr>
            <p:ph type="ctrTitle"/>
          </p:nvPr>
        </p:nvSpPr>
        <p:spPr>
          <a:xfrm>
            <a:off x="1260049" y="78439"/>
            <a:ext cx="9144000" cy="889056"/>
          </a:xfrm>
        </p:spPr>
        <p:txBody>
          <a:bodyPr>
            <a:normAutofit fontScale="90000"/>
          </a:bodyPr>
          <a:lstStyle/>
          <a:p>
            <a:r>
              <a:rPr lang="en-US" sz="7200" b="1" dirty="0">
                <a:solidFill>
                  <a:schemeClr val="accent5">
                    <a:lumMod val="50000"/>
                  </a:schemeClr>
                </a:solidFill>
              </a:rPr>
              <a:t>Phase 3</a:t>
            </a:r>
          </a:p>
        </p:txBody>
      </p:sp>
      <p:sp>
        <p:nvSpPr>
          <p:cNvPr id="5" name="Title 1">
            <a:extLst>
              <a:ext uri="{FF2B5EF4-FFF2-40B4-BE49-F238E27FC236}">
                <a16:creationId xmlns:a16="http://schemas.microsoft.com/office/drawing/2014/main" id="{BB4AEC80-2C86-1271-88E2-937842ECA749}"/>
              </a:ext>
            </a:extLst>
          </p:cNvPr>
          <p:cNvSpPr txBox="1">
            <a:spLocks/>
          </p:cNvSpPr>
          <p:nvPr/>
        </p:nvSpPr>
        <p:spPr>
          <a:xfrm>
            <a:off x="923828" y="904262"/>
            <a:ext cx="10916459" cy="563316"/>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solidFill>
                  <a:schemeClr val="tx2"/>
                </a:solidFill>
              </a:rPr>
              <a:t>Build Full Automation Framework</a:t>
            </a:r>
          </a:p>
        </p:txBody>
      </p:sp>
      <p:sp>
        <p:nvSpPr>
          <p:cNvPr id="12" name="Title 1">
            <a:extLst>
              <a:ext uri="{FF2B5EF4-FFF2-40B4-BE49-F238E27FC236}">
                <a16:creationId xmlns:a16="http://schemas.microsoft.com/office/drawing/2014/main" id="{E48D3577-C394-491F-2A3A-CFD4349A2D5D}"/>
              </a:ext>
            </a:extLst>
          </p:cNvPr>
          <p:cNvSpPr txBox="1">
            <a:spLocks/>
          </p:cNvSpPr>
          <p:nvPr/>
        </p:nvSpPr>
        <p:spPr>
          <a:xfrm>
            <a:off x="4153404" y="1491633"/>
            <a:ext cx="4457305" cy="563316"/>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solidFill>
                  <a:srgbClr val="0070C0"/>
                </a:solidFill>
              </a:rPr>
              <a:t>Cross-Browser Testing</a:t>
            </a:r>
          </a:p>
        </p:txBody>
      </p:sp>
      <p:sp>
        <p:nvSpPr>
          <p:cNvPr id="13" name="Title 1">
            <a:extLst>
              <a:ext uri="{FF2B5EF4-FFF2-40B4-BE49-F238E27FC236}">
                <a16:creationId xmlns:a16="http://schemas.microsoft.com/office/drawing/2014/main" id="{61387A3D-7931-2745-58F5-D4791C8BD20E}"/>
              </a:ext>
            </a:extLst>
          </p:cNvPr>
          <p:cNvSpPr txBox="1">
            <a:spLocks/>
          </p:cNvSpPr>
          <p:nvPr/>
        </p:nvSpPr>
        <p:spPr>
          <a:xfrm>
            <a:off x="4071487" y="2506074"/>
            <a:ext cx="5468439" cy="563316"/>
          </a:xfrm>
          <a:prstGeom prst="rect">
            <a:avLst/>
          </a:prstGeom>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solidFill>
                  <a:srgbClr val="0070C0"/>
                </a:solidFill>
              </a:rPr>
              <a:t>handle Excel files for data-driven testing</a:t>
            </a:r>
          </a:p>
        </p:txBody>
      </p:sp>
      <p:sp>
        <p:nvSpPr>
          <p:cNvPr id="8" name="Title 1">
            <a:extLst>
              <a:ext uri="{FF2B5EF4-FFF2-40B4-BE49-F238E27FC236}">
                <a16:creationId xmlns:a16="http://schemas.microsoft.com/office/drawing/2014/main" id="{20064F8C-9F7A-392F-EE60-4B9514FB4822}"/>
              </a:ext>
            </a:extLst>
          </p:cNvPr>
          <p:cNvSpPr txBox="1">
            <a:spLocks/>
          </p:cNvSpPr>
          <p:nvPr/>
        </p:nvSpPr>
        <p:spPr>
          <a:xfrm>
            <a:off x="4225174" y="3564398"/>
            <a:ext cx="5776665" cy="563316"/>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solidFill>
                  <a:srgbClr val="0070C0"/>
                </a:solidFill>
              </a:rPr>
              <a:t>Page Object Model design pattern</a:t>
            </a:r>
          </a:p>
        </p:txBody>
      </p:sp>
      <p:pic>
        <p:nvPicPr>
          <p:cNvPr id="10242" name="Picture 2" descr="Selenium tests in Docker | Chrome in Docker | rokpoto">
            <a:extLst>
              <a:ext uri="{FF2B5EF4-FFF2-40B4-BE49-F238E27FC236}">
                <a16:creationId xmlns:a16="http://schemas.microsoft.com/office/drawing/2014/main" id="{34DCBD6B-9D5F-5CF1-EC85-1BD47906AAB6}"/>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432067" y="1337547"/>
            <a:ext cx="1140792" cy="931822"/>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Apache POI Create and Manipulate Microsoft Office files like-Excel Export">
            <a:extLst>
              <a:ext uri="{FF2B5EF4-FFF2-40B4-BE49-F238E27FC236}">
                <a16:creationId xmlns:a16="http://schemas.microsoft.com/office/drawing/2014/main" id="{0B0E1810-D77D-8655-D7D7-124CD3780F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3559" y="2450821"/>
            <a:ext cx="1417808" cy="878485"/>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Implementing Page Object Model (POM) Design Pattern with Selenium using Java">
            <a:extLst>
              <a:ext uri="{FF2B5EF4-FFF2-40B4-BE49-F238E27FC236}">
                <a16:creationId xmlns:a16="http://schemas.microsoft.com/office/drawing/2014/main" id="{193FBE8D-CACB-6FD6-0727-5AEE40069F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4603" y="3501279"/>
            <a:ext cx="1407078" cy="73871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14" descr="Importance of Jenkins —. In this blog we know about that : — | by Shubhangi  Thakur | Medium">
            <a:extLst>
              <a:ext uri="{FF2B5EF4-FFF2-40B4-BE49-F238E27FC236}">
                <a16:creationId xmlns:a16="http://schemas.microsoft.com/office/drawing/2014/main" id="{3F30FE01-9A1A-07C9-20AC-A90C7A7AA0F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3454" y="4239995"/>
            <a:ext cx="1547913" cy="1547913"/>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201507F8-45C6-07A5-970A-DB2B2BAD721E}"/>
              </a:ext>
            </a:extLst>
          </p:cNvPr>
          <p:cNvSpPr txBox="1">
            <a:spLocks/>
          </p:cNvSpPr>
          <p:nvPr/>
        </p:nvSpPr>
        <p:spPr>
          <a:xfrm>
            <a:off x="3521807" y="4739579"/>
            <a:ext cx="6159520" cy="563316"/>
          </a:xfrm>
          <a:prstGeom prst="rect">
            <a:avLst/>
          </a:prstGeom>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solidFill>
                  <a:srgbClr val="0070C0"/>
                </a:solidFill>
              </a:rPr>
              <a:t>Automate test execution in a CI/CD pipeline</a:t>
            </a:r>
          </a:p>
        </p:txBody>
      </p:sp>
      <p:pic>
        <p:nvPicPr>
          <p:cNvPr id="7" name="Picture 2" descr="JMeter Tutorial For Beginners - OctoPerf">
            <a:extLst>
              <a:ext uri="{FF2B5EF4-FFF2-40B4-BE49-F238E27FC236}">
                <a16:creationId xmlns:a16="http://schemas.microsoft.com/office/drawing/2014/main" id="{F46B4A33-5C2A-2D8A-11C4-71D038E5957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09527" y="5787908"/>
            <a:ext cx="1601840" cy="80092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5F6B9E0B-29C4-A769-D0BE-3A95A1BA07B4}"/>
              </a:ext>
            </a:extLst>
          </p:cNvPr>
          <p:cNvSpPr txBox="1">
            <a:spLocks/>
          </p:cNvSpPr>
          <p:nvPr/>
        </p:nvSpPr>
        <p:spPr>
          <a:xfrm>
            <a:off x="3521807" y="5797903"/>
            <a:ext cx="6721986" cy="563316"/>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solidFill>
                  <a:srgbClr val="0070C0"/>
                </a:solidFill>
              </a:rPr>
              <a:t>performance testing (load &amp; stress testing)</a:t>
            </a:r>
          </a:p>
        </p:txBody>
      </p:sp>
      <p:pic>
        <p:nvPicPr>
          <p:cNvPr id="10" name="Picture 2" descr="AMIT Learning">
            <a:extLst>
              <a:ext uri="{FF2B5EF4-FFF2-40B4-BE49-F238E27FC236}">
                <a16:creationId xmlns:a16="http://schemas.microsoft.com/office/drawing/2014/main" id="{F9580991-F340-5733-3382-457AC382987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011594" y="102471"/>
            <a:ext cx="1031208" cy="103120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04A4D556-BA40-AD48-4201-10A6C99AA54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9400" y="96138"/>
            <a:ext cx="1080649" cy="993500"/>
          </a:xfrm>
          <a:prstGeom prst="rect">
            <a:avLst/>
          </a:prstGeom>
        </p:spPr>
      </p:pic>
    </p:spTree>
    <p:extLst>
      <p:ext uri="{BB962C8B-B14F-4D97-AF65-F5344CB8AC3E}">
        <p14:creationId xmlns:p14="http://schemas.microsoft.com/office/powerpoint/2010/main" val="23822219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78F6E5-94B1-22EF-B964-6715A67049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8D8C3F-443B-E049-5E3B-C6F6BB4ABDBF}"/>
              </a:ext>
            </a:extLst>
          </p:cNvPr>
          <p:cNvSpPr>
            <a:spLocks noGrp="1"/>
          </p:cNvSpPr>
          <p:nvPr>
            <p:ph type="title"/>
          </p:nvPr>
        </p:nvSpPr>
        <p:spPr>
          <a:xfrm>
            <a:off x="188536" y="25406"/>
            <a:ext cx="11679809" cy="1325563"/>
          </a:xfrm>
          <a:solidFill>
            <a:schemeClr val="accent3">
              <a:lumMod val="20000"/>
              <a:lumOff val="80000"/>
            </a:schemeClr>
          </a:solidFill>
        </p:spPr>
        <p:txBody>
          <a:bodyPr>
            <a:noAutofit/>
          </a:bodyPr>
          <a:lstStyle/>
          <a:p>
            <a:r>
              <a:rPr lang="en-US" sz="3600" b="1" dirty="0">
                <a:solidFill>
                  <a:schemeClr val="accent5">
                    <a:lumMod val="50000"/>
                  </a:schemeClr>
                </a:solidFill>
              </a:rPr>
              <a:t>10-Delete Item from Cart (Without token)</a:t>
            </a:r>
            <a:endParaRPr lang="en-US" sz="6600" b="1" dirty="0">
              <a:solidFill>
                <a:schemeClr val="accent5">
                  <a:lumMod val="50000"/>
                </a:schemeClr>
              </a:solidFill>
            </a:endParaRPr>
          </a:p>
        </p:txBody>
      </p:sp>
      <p:sp>
        <p:nvSpPr>
          <p:cNvPr id="7" name="TextBox 6">
            <a:extLst>
              <a:ext uri="{FF2B5EF4-FFF2-40B4-BE49-F238E27FC236}">
                <a16:creationId xmlns:a16="http://schemas.microsoft.com/office/drawing/2014/main" id="{5D94B8FD-F671-D579-F9D9-7DE781EF9B11}"/>
              </a:ext>
            </a:extLst>
          </p:cNvPr>
          <p:cNvSpPr txBox="1"/>
          <p:nvPr/>
        </p:nvSpPr>
        <p:spPr>
          <a:xfrm>
            <a:off x="4744038" y="2789641"/>
            <a:ext cx="7199721" cy="2621872"/>
          </a:xfrm>
          <a:prstGeom prst="rect">
            <a:avLst/>
          </a:prstGeom>
          <a:noFill/>
        </p:spPr>
        <p:txBody>
          <a:bodyPr wrap="square">
            <a:spAutoFit/>
          </a:bodyPr>
          <a:lstStyle/>
          <a:p>
            <a:pPr>
              <a:lnSpc>
                <a:spcPts val="1350"/>
              </a:lnSpc>
              <a:buNone/>
            </a:pPr>
            <a:r>
              <a:rPr lang="en-US" b="0" dirty="0" err="1">
                <a:solidFill>
                  <a:srgbClr val="000000"/>
                </a:solidFill>
                <a:effectLst/>
                <a:latin typeface="IBMPlexMono"/>
              </a:rPr>
              <a:t>pm.test</a:t>
            </a:r>
            <a:r>
              <a:rPr lang="en-US" b="0" dirty="0">
                <a:solidFill>
                  <a:srgbClr val="000000"/>
                </a:solidFill>
                <a:effectLst/>
                <a:latin typeface="IBMPlexMono"/>
              </a:rPr>
              <a:t>(</a:t>
            </a:r>
            <a:r>
              <a:rPr lang="en-US" b="0" dirty="0">
                <a:solidFill>
                  <a:srgbClr val="2A00FF"/>
                </a:solidFill>
                <a:effectLst/>
                <a:latin typeface="IBMPlexMono"/>
              </a:rPr>
              <a:t>"Status code is 200"</a:t>
            </a:r>
            <a:r>
              <a:rPr lang="en-US" b="0" dirty="0">
                <a:solidFill>
                  <a:srgbClr val="000000"/>
                </a:solidFill>
                <a:effectLst/>
                <a:latin typeface="IBMPlexMono"/>
              </a:rPr>
              <a:t>, </a:t>
            </a:r>
            <a:r>
              <a:rPr lang="en-US" b="1" dirty="0">
                <a:solidFill>
                  <a:srgbClr val="800555"/>
                </a:solidFill>
                <a:effectLst/>
                <a:latin typeface="IBMPlexMono"/>
              </a:rPr>
              <a:t>function</a:t>
            </a:r>
            <a:r>
              <a:rPr lang="en-US" b="0" dirty="0">
                <a:solidFill>
                  <a:srgbClr val="000000"/>
                </a:solidFill>
                <a:effectLst/>
                <a:latin typeface="IBMPlexMono"/>
              </a:rPr>
              <a:t> () {</a:t>
            </a:r>
          </a:p>
          <a:p>
            <a:pPr>
              <a:lnSpc>
                <a:spcPts val="1350"/>
              </a:lnSpc>
              <a:buNone/>
            </a:pPr>
            <a:r>
              <a:rPr lang="en-US" b="0" dirty="0">
                <a:solidFill>
                  <a:srgbClr val="000000"/>
                </a:solidFill>
                <a:effectLst/>
                <a:latin typeface="IBMPlexMono"/>
              </a:rPr>
              <a:t>    </a:t>
            </a:r>
            <a:r>
              <a:rPr lang="en-US" b="0" dirty="0" err="1">
                <a:solidFill>
                  <a:srgbClr val="000000"/>
                </a:solidFill>
                <a:effectLst/>
                <a:latin typeface="IBMPlexMono"/>
              </a:rPr>
              <a:t>pm.response.to.have.status</a:t>
            </a:r>
            <a:r>
              <a:rPr lang="en-US" b="0" dirty="0">
                <a:solidFill>
                  <a:srgbClr val="000000"/>
                </a:solidFill>
                <a:effectLst/>
                <a:latin typeface="IBMPlexMono"/>
              </a:rPr>
              <a:t>(</a:t>
            </a:r>
            <a:r>
              <a:rPr lang="en-US" b="0" dirty="0">
                <a:solidFill>
                  <a:srgbClr val="098658"/>
                </a:solidFill>
                <a:effectLst/>
                <a:latin typeface="IBMPlexMono"/>
              </a:rPr>
              <a:t>200</a:t>
            </a:r>
            <a:r>
              <a:rPr lang="en-US" b="0" dirty="0">
                <a:solidFill>
                  <a:srgbClr val="000000"/>
                </a:solidFill>
                <a:effectLst/>
                <a:latin typeface="IBMPlexMono"/>
              </a:rPr>
              <a:t>);</a:t>
            </a:r>
          </a:p>
          <a:p>
            <a:pPr>
              <a:lnSpc>
                <a:spcPts val="1350"/>
              </a:lnSpc>
              <a:buNone/>
            </a:pPr>
            <a:r>
              <a:rPr lang="en-US" b="0" dirty="0">
                <a:solidFill>
                  <a:srgbClr val="000000"/>
                </a:solidFill>
                <a:effectLst/>
                <a:latin typeface="IBMPlexMono"/>
              </a:rPr>
              <a:t>});</a:t>
            </a:r>
          </a:p>
          <a:p>
            <a:pPr>
              <a:lnSpc>
                <a:spcPts val="1350"/>
              </a:lnSpc>
              <a:buNone/>
            </a:pPr>
            <a:br>
              <a:rPr lang="en-US" b="0" dirty="0">
                <a:solidFill>
                  <a:srgbClr val="000000"/>
                </a:solidFill>
                <a:effectLst/>
                <a:latin typeface="IBMPlexMono"/>
              </a:rPr>
            </a:br>
            <a:br>
              <a:rPr lang="en-US" b="0" dirty="0">
                <a:solidFill>
                  <a:srgbClr val="000000"/>
                </a:solidFill>
                <a:effectLst/>
                <a:latin typeface="IBMPlexMono"/>
              </a:rPr>
            </a:br>
            <a:r>
              <a:rPr lang="en-US" b="0" dirty="0" err="1">
                <a:solidFill>
                  <a:srgbClr val="000000"/>
                </a:solidFill>
                <a:effectLst/>
                <a:latin typeface="IBMPlexMono"/>
              </a:rPr>
              <a:t>pm.test</a:t>
            </a:r>
            <a:r>
              <a:rPr lang="en-US" b="0" dirty="0">
                <a:solidFill>
                  <a:srgbClr val="000000"/>
                </a:solidFill>
                <a:effectLst/>
                <a:latin typeface="IBMPlexMono"/>
              </a:rPr>
              <a:t>(</a:t>
            </a:r>
            <a:r>
              <a:rPr lang="en-US" b="0" dirty="0">
                <a:solidFill>
                  <a:srgbClr val="2A00FF"/>
                </a:solidFill>
                <a:effectLst/>
                <a:latin typeface="IBMPlexMono"/>
              </a:rPr>
              <a:t>"Response time is less than 500ms"</a:t>
            </a:r>
            <a:r>
              <a:rPr lang="en-US" b="0" dirty="0">
                <a:solidFill>
                  <a:srgbClr val="000000"/>
                </a:solidFill>
                <a:effectLst/>
                <a:latin typeface="IBMPlexMono"/>
              </a:rPr>
              <a:t>, </a:t>
            </a:r>
            <a:r>
              <a:rPr lang="en-US" b="1" dirty="0">
                <a:solidFill>
                  <a:srgbClr val="800555"/>
                </a:solidFill>
                <a:effectLst/>
                <a:latin typeface="IBMPlexMono"/>
              </a:rPr>
              <a:t>function</a:t>
            </a:r>
            <a:r>
              <a:rPr lang="en-US" b="0" dirty="0">
                <a:solidFill>
                  <a:srgbClr val="000000"/>
                </a:solidFill>
                <a:effectLst/>
                <a:latin typeface="IBMPlexMono"/>
              </a:rPr>
              <a:t> () {</a:t>
            </a:r>
          </a:p>
          <a:p>
            <a:pPr>
              <a:lnSpc>
                <a:spcPts val="1350"/>
              </a:lnSpc>
              <a:buNone/>
            </a:pPr>
            <a:r>
              <a:rPr lang="en-US" b="0" dirty="0">
                <a:solidFill>
                  <a:srgbClr val="000000"/>
                </a:solidFill>
                <a:effectLst/>
                <a:latin typeface="IBMPlexMono"/>
              </a:rPr>
              <a:t>    </a:t>
            </a:r>
            <a:r>
              <a:rPr lang="en-US" b="0" dirty="0" err="1">
                <a:solidFill>
                  <a:srgbClr val="000000"/>
                </a:solidFill>
                <a:effectLst/>
                <a:latin typeface="IBMPlexMono"/>
              </a:rPr>
              <a:t>pm.expect</a:t>
            </a:r>
            <a:r>
              <a:rPr lang="en-US" b="0" dirty="0">
                <a:solidFill>
                  <a:srgbClr val="000000"/>
                </a:solidFill>
                <a:effectLst/>
                <a:latin typeface="IBMPlexMono"/>
              </a:rPr>
              <a:t>(</a:t>
            </a:r>
            <a:r>
              <a:rPr lang="en-US" b="0" dirty="0" err="1">
                <a:solidFill>
                  <a:srgbClr val="000000"/>
                </a:solidFill>
                <a:effectLst/>
                <a:latin typeface="IBMPlexMono"/>
              </a:rPr>
              <a:t>pm.response.responseTime</a:t>
            </a:r>
            <a:r>
              <a:rPr lang="en-US" b="0" dirty="0">
                <a:solidFill>
                  <a:srgbClr val="000000"/>
                </a:solidFill>
                <a:effectLst/>
                <a:latin typeface="IBMPlexMono"/>
              </a:rPr>
              <a:t>).</a:t>
            </a:r>
            <a:r>
              <a:rPr lang="en-US" b="0" dirty="0" err="1">
                <a:solidFill>
                  <a:srgbClr val="000000"/>
                </a:solidFill>
                <a:effectLst/>
                <a:latin typeface="IBMPlexMono"/>
              </a:rPr>
              <a:t>to.be.below</a:t>
            </a:r>
            <a:r>
              <a:rPr lang="en-US" b="0" dirty="0">
                <a:solidFill>
                  <a:srgbClr val="000000"/>
                </a:solidFill>
                <a:effectLst/>
                <a:latin typeface="IBMPlexMono"/>
              </a:rPr>
              <a:t>(</a:t>
            </a:r>
            <a:r>
              <a:rPr lang="en-US" b="0" dirty="0">
                <a:solidFill>
                  <a:srgbClr val="098658"/>
                </a:solidFill>
                <a:effectLst/>
                <a:latin typeface="IBMPlexMono"/>
              </a:rPr>
              <a:t>500</a:t>
            </a:r>
            <a:r>
              <a:rPr lang="en-US" b="0" dirty="0">
                <a:solidFill>
                  <a:srgbClr val="000000"/>
                </a:solidFill>
                <a:effectLst/>
                <a:latin typeface="IBMPlexMono"/>
              </a:rPr>
              <a:t>);</a:t>
            </a:r>
          </a:p>
          <a:p>
            <a:pPr>
              <a:lnSpc>
                <a:spcPts val="1350"/>
              </a:lnSpc>
              <a:buNone/>
            </a:pPr>
            <a:r>
              <a:rPr lang="en-US" b="0" dirty="0">
                <a:solidFill>
                  <a:srgbClr val="000000"/>
                </a:solidFill>
                <a:effectLst/>
                <a:latin typeface="IBMPlexMono"/>
              </a:rPr>
              <a:t>});</a:t>
            </a:r>
          </a:p>
          <a:p>
            <a:pPr>
              <a:lnSpc>
                <a:spcPts val="1350"/>
              </a:lnSpc>
              <a:buNone/>
            </a:pPr>
            <a:br>
              <a:rPr lang="en-US" b="0" dirty="0">
                <a:solidFill>
                  <a:srgbClr val="000000"/>
                </a:solidFill>
                <a:effectLst/>
                <a:latin typeface="IBMPlexMono"/>
              </a:rPr>
            </a:br>
            <a:r>
              <a:rPr lang="en-US" b="0" dirty="0" err="1">
                <a:solidFill>
                  <a:srgbClr val="000000"/>
                </a:solidFill>
                <a:effectLst/>
                <a:latin typeface="IBMPlexMono"/>
              </a:rPr>
              <a:t>pm.test</a:t>
            </a:r>
            <a:r>
              <a:rPr lang="en-US" b="0" dirty="0">
                <a:solidFill>
                  <a:srgbClr val="000000"/>
                </a:solidFill>
                <a:effectLst/>
                <a:latin typeface="IBMPlexMono"/>
              </a:rPr>
              <a:t>(</a:t>
            </a:r>
            <a:r>
              <a:rPr lang="en-US" b="0" dirty="0">
                <a:solidFill>
                  <a:srgbClr val="2A00FF"/>
                </a:solidFill>
                <a:effectLst/>
                <a:latin typeface="IBMPlexMono"/>
              </a:rPr>
              <a:t>"Item Deleted"</a:t>
            </a:r>
            <a:r>
              <a:rPr lang="en-US" b="0" dirty="0">
                <a:solidFill>
                  <a:srgbClr val="000000"/>
                </a:solidFill>
                <a:effectLst/>
                <a:latin typeface="IBMPlexMono"/>
              </a:rPr>
              <a:t>, </a:t>
            </a:r>
            <a:r>
              <a:rPr lang="en-US" b="1" dirty="0">
                <a:solidFill>
                  <a:srgbClr val="800555"/>
                </a:solidFill>
                <a:effectLst/>
                <a:latin typeface="IBMPlexMono"/>
              </a:rPr>
              <a:t>function</a:t>
            </a:r>
            <a:r>
              <a:rPr lang="en-US" b="0" dirty="0">
                <a:solidFill>
                  <a:srgbClr val="000000"/>
                </a:solidFill>
                <a:effectLst/>
                <a:latin typeface="IBMPlexMono"/>
              </a:rPr>
              <a:t> () {</a:t>
            </a:r>
          </a:p>
          <a:p>
            <a:pPr>
              <a:lnSpc>
                <a:spcPts val="1350"/>
              </a:lnSpc>
              <a:buNone/>
            </a:pPr>
            <a:r>
              <a:rPr lang="en-US" b="0" dirty="0">
                <a:solidFill>
                  <a:srgbClr val="000000"/>
                </a:solidFill>
                <a:effectLst/>
                <a:latin typeface="IBMPlexMono"/>
              </a:rPr>
              <a:t>    </a:t>
            </a:r>
            <a:r>
              <a:rPr lang="en-US" b="0" dirty="0" err="1">
                <a:solidFill>
                  <a:srgbClr val="000000"/>
                </a:solidFill>
                <a:effectLst/>
                <a:latin typeface="IBMPlexMono"/>
              </a:rPr>
              <a:t>pm.expect</a:t>
            </a:r>
            <a:r>
              <a:rPr lang="en-US" b="0" dirty="0">
                <a:solidFill>
                  <a:srgbClr val="000000"/>
                </a:solidFill>
                <a:effectLst/>
                <a:latin typeface="IBMPlexMono"/>
              </a:rPr>
              <a:t>(</a:t>
            </a:r>
            <a:r>
              <a:rPr lang="en-US" b="0" dirty="0" err="1">
                <a:solidFill>
                  <a:srgbClr val="000000"/>
                </a:solidFill>
                <a:effectLst/>
                <a:latin typeface="IBMPlexMono"/>
              </a:rPr>
              <a:t>pm.response.text</a:t>
            </a:r>
            <a:r>
              <a:rPr lang="en-US" b="0" dirty="0">
                <a:solidFill>
                  <a:srgbClr val="000000"/>
                </a:solidFill>
                <a:effectLst/>
                <a:latin typeface="IBMPlexMono"/>
              </a:rPr>
              <a:t>()).</a:t>
            </a:r>
            <a:r>
              <a:rPr lang="en-US" b="0" dirty="0" err="1">
                <a:solidFill>
                  <a:srgbClr val="000000"/>
                </a:solidFill>
                <a:effectLst/>
                <a:latin typeface="IBMPlexMono"/>
              </a:rPr>
              <a:t>to.include</a:t>
            </a:r>
            <a:r>
              <a:rPr lang="en-US" b="0" dirty="0">
                <a:solidFill>
                  <a:srgbClr val="000000"/>
                </a:solidFill>
                <a:effectLst/>
                <a:latin typeface="IBMPlexMono"/>
              </a:rPr>
              <a:t>(</a:t>
            </a:r>
            <a:r>
              <a:rPr lang="en-US" b="0" dirty="0">
                <a:solidFill>
                  <a:srgbClr val="2A00FF"/>
                </a:solidFill>
                <a:effectLst/>
                <a:latin typeface="IBMPlexMono"/>
              </a:rPr>
              <a:t>"Item deleted"</a:t>
            </a:r>
            <a:r>
              <a:rPr lang="en-US" b="0" dirty="0">
                <a:solidFill>
                  <a:srgbClr val="000000"/>
                </a:solidFill>
                <a:effectLst/>
                <a:latin typeface="IBMPlexMono"/>
              </a:rPr>
              <a:t>);</a:t>
            </a:r>
          </a:p>
          <a:p>
            <a:pPr>
              <a:lnSpc>
                <a:spcPts val="1350"/>
              </a:lnSpc>
              <a:buNone/>
            </a:pPr>
            <a:r>
              <a:rPr lang="en-US" b="0" dirty="0">
                <a:solidFill>
                  <a:srgbClr val="000000"/>
                </a:solidFill>
                <a:effectLst/>
                <a:latin typeface="IBMPlexMono"/>
              </a:rPr>
              <a:t>});</a:t>
            </a:r>
          </a:p>
          <a:p>
            <a:pPr>
              <a:lnSpc>
                <a:spcPts val="1350"/>
              </a:lnSpc>
            </a:pPr>
            <a:br>
              <a:rPr lang="en-US" b="0" dirty="0">
                <a:solidFill>
                  <a:srgbClr val="000000"/>
                </a:solidFill>
                <a:effectLst/>
                <a:latin typeface="IBMPlexMono"/>
              </a:rPr>
            </a:br>
            <a:endParaRPr lang="en-US" b="0" dirty="0">
              <a:solidFill>
                <a:srgbClr val="000000"/>
              </a:solidFill>
              <a:effectLst/>
              <a:latin typeface="IBMPlexMono"/>
            </a:endParaRPr>
          </a:p>
        </p:txBody>
      </p:sp>
      <p:sp>
        <p:nvSpPr>
          <p:cNvPr id="8" name="Title 1">
            <a:extLst>
              <a:ext uri="{FF2B5EF4-FFF2-40B4-BE49-F238E27FC236}">
                <a16:creationId xmlns:a16="http://schemas.microsoft.com/office/drawing/2014/main" id="{1CE6A0C6-8143-A7EC-A287-02130AEE5A4D}"/>
              </a:ext>
            </a:extLst>
          </p:cNvPr>
          <p:cNvSpPr txBox="1">
            <a:spLocks/>
          </p:cNvSpPr>
          <p:nvPr/>
        </p:nvSpPr>
        <p:spPr>
          <a:xfrm>
            <a:off x="777126" y="2087706"/>
            <a:ext cx="2160994" cy="59316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dirty="0">
                <a:solidFill>
                  <a:schemeClr val="accent5">
                    <a:lumMod val="50000"/>
                  </a:schemeClr>
                </a:solidFill>
              </a:rPr>
              <a:t>Body</a:t>
            </a:r>
          </a:p>
        </p:txBody>
      </p:sp>
      <p:sp>
        <p:nvSpPr>
          <p:cNvPr id="9" name="Title 1">
            <a:extLst>
              <a:ext uri="{FF2B5EF4-FFF2-40B4-BE49-F238E27FC236}">
                <a16:creationId xmlns:a16="http://schemas.microsoft.com/office/drawing/2014/main" id="{C4841CAD-CEAC-39C8-9132-EA4DD0FCC44F}"/>
              </a:ext>
            </a:extLst>
          </p:cNvPr>
          <p:cNvSpPr txBox="1">
            <a:spLocks/>
          </p:cNvSpPr>
          <p:nvPr/>
        </p:nvSpPr>
        <p:spPr>
          <a:xfrm>
            <a:off x="7092886" y="1633070"/>
            <a:ext cx="2160994" cy="59316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dirty="0">
                <a:solidFill>
                  <a:schemeClr val="accent5">
                    <a:lumMod val="50000"/>
                  </a:schemeClr>
                </a:solidFill>
              </a:rPr>
              <a:t>Scripts</a:t>
            </a:r>
          </a:p>
        </p:txBody>
      </p:sp>
      <p:sp>
        <p:nvSpPr>
          <p:cNvPr id="11" name="TextBox 10">
            <a:extLst>
              <a:ext uri="{FF2B5EF4-FFF2-40B4-BE49-F238E27FC236}">
                <a16:creationId xmlns:a16="http://schemas.microsoft.com/office/drawing/2014/main" id="{D10C645B-C56F-4FBE-3108-E8A482DFA7E6}"/>
              </a:ext>
            </a:extLst>
          </p:cNvPr>
          <p:cNvSpPr txBox="1"/>
          <p:nvPr/>
        </p:nvSpPr>
        <p:spPr>
          <a:xfrm>
            <a:off x="8126885" y="334244"/>
            <a:ext cx="3741460" cy="707886"/>
          </a:xfrm>
          <a:prstGeom prst="rect">
            <a:avLst/>
          </a:prstGeom>
          <a:noFill/>
        </p:spPr>
        <p:txBody>
          <a:bodyPr wrap="square">
            <a:spAutoFit/>
          </a:bodyPr>
          <a:lstStyle/>
          <a:p>
            <a:r>
              <a:rPr lang="en-US" sz="4000" b="0" i="0" dirty="0">
                <a:effectLst/>
                <a:latin typeface="Inter"/>
              </a:rPr>
              <a:t>{{</a:t>
            </a:r>
            <a:r>
              <a:rPr lang="en-US" sz="4000" b="0" i="0" dirty="0" err="1">
                <a:effectLst/>
                <a:latin typeface="Inter"/>
              </a:rPr>
              <a:t>url</a:t>
            </a:r>
            <a:r>
              <a:rPr lang="en-US" sz="4000" b="0" i="0" dirty="0">
                <a:effectLst/>
                <a:latin typeface="Inter"/>
              </a:rPr>
              <a:t>}}</a:t>
            </a:r>
            <a:r>
              <a:rPr lang="en-US" sz="4000" b="0" i="0" dirty="0">
                <a:solidFill>
                  <a:srgbClr val="212121"/>
                </a:solidFill>
                <a:effectLst/>
                <a:latin typeface="Inter"/>
              </a:rPr>
              <a:t>/</a:t>
            </a:r>
            <a:r>
              <a:rPr lang="en-US" sz="4000" b="0" i="0" dirty="0" err="1">
                <a:solidFill>
                  <a:srgbClr val="212121"/>
                </a:solidFill>
                <a:effectLst/>
                <a:latin typeface="Inter"/>
              </a:rPr>
              <a:t>deletecart</a:t>
            </a:r>
            <a:endParaRPr lang="en-US" sz="4000" dirty="0"/>
          </a:p>
        </p:txBody>
      </p:sp>
      <p:sp>
        <p:nvSpPr>
          <p:cNvPr id="4" name="TextBox 3">
            <a:extLst>
              <a:ext uri="{FF2B5EF4-FFF2-40B4-BE49-F238E27FC236}">
                <a16:creationId xmlns:a16="http://schemas.microsoft.com/office/drawing/2014/main" id="{F366F84B-D796-AEAF-E098-825F6454F5A7}"/>
              </a:ext>
            </a:extLst>
          </p:cNvPr>
          <p:cNvSpPr txBox="1"/>
          <p:nvPr/>
        </p:nvSpPr>
        <p:spPr>
          <a:xfrm>
            <a:off x="586819" y="3274036"/>
            <a:ext cx="2740843" cy="826508"/>
          </a:xfrm>
          <a:prstGeom prst="rect">
            <a:avLst/>
          </a:prstGeom>
          <a:noFill/>
        </p:spPr>
        <p:txBody>
          <a:bodyPr wrap="square">
            <a:spAutoFit/>
          </a:bodyPr>
          <a:lstStyle/>
          <a:p>
            <a:pPr>
              <a:lnSpc>
                <a:spcPts val="1350"/>
              </a:lnSpc>
              <a:buNone/>
            </a:pPr>
            <a:r>
              <a:rPr lang="en-US" b="0" dirty="0">
                <a:solidFill>
                  <a:srgbClr val="000000"/>
                </a:solidFill>
                <a:effectLst/>
                <a:latin typeface="IBMPlexMono"/>
              </a:rPr>
              <a:t>{</a:t>
            </a:r>
          </a:p>
          <a:p>
            <a:pPr>
              <a:lnSpc>
                <a:spcPts val="1350"/>
              </a:lnSpc>
              <a:buNone/>
            </a:pPr>
            <a:r>
              <a:rPr lang="en-US" b="0" dirty="0">
                <a:solidFill>
                  <a:srgbClr val="000000"/>
                </a:solidFill>
                <a:effectLst/>
                <a:latin typeface="IBMPlexMono"/>
              </a:rPr>
              <a:t> </a:t>
            </a:r>
            <a:r>
              <a:rPr lang="en-US" b="0" dirty="0">
                <a:solidFill>
                  <a:srgbClr val="A31515"/>
                </a:solidFill>
                <a:effectLst/>
                <a:latin typeface="IBMPlexMono"/>
              </a:rPr>
              <a:t>"cookie"</a:t>
            </a:r>
            <a:r>
              <a:rPr lang="en-US" b="0" dirty="0">
                <a:solidFill>
                  <a:srgbClr val="000000"/>
                </a:solidFill>
                <a:effectLst/>
                <a:latin typeface="IBMPlexMono"/>
              </a:rPr>
              <a:t>: </a:t>
            </a:r>
            <a:r>
              <a:rPr lang="en-US" b="0" dirty="0">
                <a:solidFill>
                  <a:srgbClr val="0451A5"/>
                </a:solidFill>
                <a:effectLst/>
                <a:latin typeface="IBMPlexMono"/>
              </a:rPr>
              <a:t>""</a:t>
            </a:r>
            <a:r>
              <a:rPr lang="en-US" b="0" dirty="0">
                <a:solidFill>
                  <a:srgbClr val="000000"/>
                </a:solidFill>
                <a:effectLst/>
                <a:latin typeface="IBMPlexMono"/>
              </a:rPr>
              <a:t>,</a:t>
            </a:r>
          </a:p>
          <a:p>
            <a:pPr>
              <a:lnSpc>
                <a:spcPts val="1350"/>
              </a:lnSpc>
              <a:buNone/>
            </a:pPr>
            <a:r>
              <a:rPr lang="en-US" b="0" dirty="0">
                <a:solidFill>
                  <a:srgbClr val="000000"/>
                </a:solidFill>
                <a:effectLst/>
                <a:latin typeface="IBMPlexMono"/>
              </a:rPr>
              <a:t>  </a:t>
            </a:r>
            <a:r>
              <a:rPr lang="en-US" b="0" dirty="0">
                <a:solidFill>
                  <a:srgbClr val="A31515"/>
                </a:solidFill>
                <a:effectLst/>
                <a:latin typeface="IBMPlexMono"/>
              </a:rPr>
              <a:t>"id"</a:t>
            </a:r>
            <a:r>
              <a:rPr lang="en-US" b="0" dirty="0">
                <a:solidFill>
                  <a:srgbClr val="000000"/>
                </a:solidFill>
                <a:effectLst/>
                <a:latin typeface="IBMPlexMono"/>
              </a:rPr>
              <a:t>: </a:t>
            </a:r>
            <a:r>
              <a:rPr lang="en-US" b="0" dirty="0">
                <a:solidFill>
                  <a:srgbClr val="0451A5"/>
                </a:solidFill>
                <a:effectLst/>
                <a:latin typeface="IBMPlexMono"/>
              </a:rPr>
              <a:t>"1"</a:t>
            </a:r>
            <a:endParaRPr lang="en-US" b="0" dirty="0">
              <a:solidFill>
                <a:srgbClr val="000000"/>
              </a:solidFill>
              <a:effectLst/>
              <a:latin typeface="IBMPlexMono"/>
            </a:endParaRPr>
          </a:p>
          <a:p>
            <a:pPr>
              <a:lnSpc>
                <a:spcPts val="1350"/>
              </a:lnSpc>
            </a:pPr>
            <a:r>
              <a:rPr lang="en-US" b="0" dirty="0">
                <a:solidFill>
                  <a:srgbClr val="000000"/>
                </a:solidFill>
                <a:effectLst/>
                <a:latin typeface="IBMPlexMono"/>
              </a:rPr>
              <a:t>}</a:t>
            </a:r>
          </a:p>
        </p:txBody>
      </p:sp>
    </p:spTree>
    <p:extLst>
      <p:ext uri="{BB962C8B-B14F-4D97-AF65-F5344CB8AC3E}">
        <p14:creationId xmlns:p14="http://schemas.microsoft.com/office/powerpoint/2010/main" val="6734395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200272-3A5A-63FC-18B5-306A14F4E6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1450F3-36AB-5D55-8C86-99062405FDCF}"/>
              </a:ext>
            </a:extLst>
          </p:cNvPr>
          <p:cNvSpPr>
            <a:spLocks noGrp="1"/>
          </p:cNvSpPr>
          <p:nvPr>
            <p:ph type="title"/>
          </p:nvPr>
        </p:nvSpPr>
        <p:spPr>
          <a:xfrm>
            <a:off x="574247" y="568746"/>
            <a:ext cx="10515600" cy="1325563"/>
          </a:xfrm>
        </p:spPr>
        <p:txBody>
          <a:bodyPr>
            <a:noAutofit/>
          </a:bodyPr>
          <a:lstStyle/>
          <a:p>
            <a:pPr algn="ctr"/>
            <a:r>
              <a:rPr lang="en-US" sz="5400" b="1" dirty="0">
                <a:solidFill>
                  <a:schemeClr val="accent5">
                    <a:lumMod val="50000"/>
                  </a:schemeClr>
                </a:solidFill>
              </a:rPr>
              <a:t>4.Api Collection Runner on Newman</a:t>
            </a:r>
          </a:p>
        </p:txBody>
      </p:sp>
      <p:pic>
        <p:nvPicPr>
          <p:cNvPr id="4098" name="Picture 2" descr="Postman - Newman Framework | Postman-Newman-Framework">
            <a:extLst>
              <a:ext uri="{FF2B5EF4-FFF2-40B4-BE49-F238E27FC236}">
                <a16:creationId xmlns:a16="http://schemas.microsoft.com/office/drawing/2014/main" id="{8D33268C-C1EA-A750-0E92-C49527A19E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827" y="1894309"/>
            <a:ext cx="9332536" cy="3714639"/>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1A5A965C-35EA-D1E1-563F-1E34F84B4D80}"/>
              </a:ext>
            </a:extLst>
          </p:cNvPr>
          <p:cNvSpPr txBox="1">
            <a:spLocks/>
          </p:cNvSpPr>
          <p:nvPr/>
        </p:nvSpPr>
        <p:spPr>
          <a:xfrm>
            <a:off x="923827" y="4112512"/>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dirty="0">
                <a:solidFill>
                  <a:schemeClr val="accent5">
                    <a:lumMod val="50000"/>
                  </a:schemeClr>
                </a:solidFill>
              </a:rPr>
              <a:t>Command line</a:t>
            </a:r>
          </a:p>
        </p:txBody>
      </p:sp>
    </p:spTree>
    <p:extLst>
      <p:ext uri="{BB962C8B-B14F-4D97-AF65-F5344CB8AC3E}">
        <p14:creationId xmlns:p14="http://schemas.microsoft.com/office/powerpoint/2010/main" val="1296164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44C33A-6540-AFC8-7942-0A2326B342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6BA62B-E7E0-5971-BE9F-B836A03240E8}"/>
              </a:ext>
            </a:extLst>
          </p:cNvPr>
          <p:cNvSpPr>
            <a:spLocks noGrp="1"/>
          </p:cNvSpPr>
          <p:nvPr>
            <p:ph type="title"/>
          </p:nvPr>
        </p:nvSpPr>
        <p:spPr>
          <a:xfrm>
            <a:off x="574247" y="75415"/>
            <a:ext cx="10515600" cy="622170"/>
          </a:xfrm>
        </p:spPr>
        <p:txBody>
          <a:bodyPr>
            <a:noAutofit/>
          </a:bodyPr>
          <a:lstStyle/>
          <a:p>
            <a:pPr algn="ctr"/>
            <a:r>
              <a:rPr lang="en-US" sz="5400" b="1" dirty="0">
                <a:solidFill>
                  <a:schemeClr val="accent5">
                    <a:lumMod val="50000"/>
                  </a:schemeClr>
                </a:solidFill>
              </a:rPr>
              <a:t>Steps</a:t>
            </a:r>
          </a:p>
        </p:txBody>
      </p:sp>
      <p:sp>
        <p:nvSpPr>
          <p:cNvPr id="9" name="TextBox 8">
            <a:extLst>
              <a:ext uri="{FF2B5EF4-FFF2-40B4-BE49-F238E27FC236}">
                <a16:creationId xmlns:a16="http://schemas.microsoft.com/office/drawing/2014/main" id="{8B06833A-F30B-9B48-864A-DB3F174BA6FB}"/>
              </a:ext>
            </a:extLst>
          </p:cNvPr>
          <p:cNvSpPr txBox="1"/>
          <p:nvPr/>
        </p:nvSpPr>
        <p:spPr>
          <a:xfrm>
            <a:off x="298516" y="697585"/>
            <a:ext cx="11594968" cy="6046271"/>
          </a:xfrm>
          <a:prstGeom prst="rect">
            <a:avLst/>
          </a:prstGeom>
          <a:noFill/>
        </p:spPr>
        <p:txBody>
          <a:bodyPr wrap="square">
            <a:spAutoFit/>
          </a:bodyPr>
          <a:lstStyle/>
          <a:p>
            <a:pPr marL="457200" indent="-457200">
              <a:lnSpc>
                <a:spcPct val="150000"/>
              </a:lnSpc>
              <a:buFont typeface="+mj-lt"/>
              <a:buAutoNum type="arabicPeriod"/>
            </a:pPr>
            <a:r>
              <a:rPr lang="en-US" sz="2400" dirty="0"/>
              <a:t>Right click on postman collection – Export</a:t>
            </a:r>
          </a:p>
          <a:p>
            <a:pPr marL="457200" indent="-457200">
              <a:lnSpc>
                <a:spcPct val="150000"/>
              </a:lnSpc>
              <a:buFont typeface="+mj-lt"/>
              <a:buAutoNum type="arabicPeriod"/>
            </a:pPr>
            <a:r>
              <a:rPr lang="en-US" sz="2400" dirty="0"/>
              <a:t>Right click on postman Environment – Export</a:t>
            </a:r>
          </a:p>
          <a:p>
            <a:pPr marL="457200" indent="-457200">
              <a:lnSpc>
                <a:spcPct val="150000"/>
              </a:lnSpc>
              <a:buFont typeface="+mj-lt"/>
              <a:buAutoNum type="arabicPeriod"/>
            </a:pPr>
            <a:r>
              <a:rPr lang="en-US" sz="2400" dirty="0"/>
              <a:t>Make folder of files then &gt; </a:t>
            </a:r>
            <a:r>
              <a:rPr lang="en-US" sz="2400" dirty="0" err="1"/>
              <a:t>cmd</a:t>
            </a:r>
            <a:r>
              <a:rPr lang="en-US" sz="2400" dirty="0"/>
              <a:t> </a:t>
            </a:r>
          </a:p>
          <a:p>
            <a:pPr marL="457200" indent="-457200">
              <a:lnSpc>
                <a:spcPct val="150000"/>
              </a:lnSpc>
              <a:buFont typeface="+mj-lt"/>
              <a:buAutoNum type="arabicPeriod"/>
            </a:pPr>
            <a:r>
              <a:rPr lang="en-US" sz="2400" dirty="0" err="1"/>
              <a:t>Donwload</a:t>
            </a:r>
            <a:r>
              <a:rPr lang="en-US" sz="2400" dirty="0"/>
              <a:t> and install https://nodejs.org/</a:t>
            </a:r>
          </a:p>
          <a:p>
            <a:pPr marL="457200" indent="-457200">
              <a:lnSpc>
                <a:spcPct val="150000"/>
              </a:lnSpc>
              <a:buFont typeface="+mj-lt"/>
              <a:buAutoNum type="arabicPeriod"/>
            </a:pPr>
            <a:r>
              <a:rPr lang="en-US" sz="2400" dirty="0"/>
              <a:t>node -v</a:t>
            </a:r>
          </a:p>
          <a:p>
            <a:pPr marL="457200" indent="-457200">
              <a:lnSpc>
                <a:spcPct val="150000"/>
              </a:lnSpc>
              <a:buFont typeface="+mj-lt"/>
              <a:buAutoNum type="arabicPeriod"/>
            </a:pPr>
            <a:r>
              <a:rPr lang="en-US" sz="2400" dirty="0" err="1"/>
              <a:t>npm</a:t>
            </a:r>
            <a:r>
              <a:rPr lang="en-US" sz="2400" dirty="0"/>
              <a:t> install -g </a:t>
            </a:r>
            <a:r>
              <a:rPr lang="en-US" sz="2400" dirty="0" err="1"/>
              <a:t>newman</a:t>
            </a:r>
            <a:endParaRPr lang="en-US" sz="2400" dirty="0"/>
          </a:p>
          <a:p>
            <a:pPr marL="457200" indent="-457200">
              <a:lnSpc>
                <a:spcPct val="150000"/>
              </a:lnSpc>
              <a:buFont typeface="+mj-lt"/>
              <a:buAutoNum type="arabicPeriod"/>
            </a:pPr>
            <a:r>
              <a:rPr lang="en-US" sz="2400" dirty="0" err="1"/>
              <a:t>newman</a:t>
            </a:r>
            <a:r>
              <a:rPr lang="en-US" sz="2400" dirty="0"/>
              <a:t> -v</a:t>
            </a:r>
          </a:p>
          <a:p>
            <a:pPr marL="457200" indent="-457200">
              <a:lnSpc>
                <a:spcPct val="150000"/>
              </a:lnSpc>
              <a:buFont typeface="+mj-lt"/>
              <a:buAutoNum type="arabicPeriod"/>
            </a:pPr>
            <a:r>
              <a:rPr lang="en-US" sz="2400" dirty="0" err="1"/>
              <a:t>npm</a:t>
            </a:r>
            <a:r>
              <a:rPr lang="en-US" sz="2400" dirty="0"/>
              <a:t> install -g </a:t>
            </a:r>
            <a:r>
              <a:rPr lang="en-US" sz="2400" dirty="0" err="1"/>
              <a:t>newman</a:t>
            </a:r>
            <a:r>
              <a:rPr lang="en-US" sz="2400" dirty="0"/>
              <a:t>-reporter-html</a:t>
            </a:r>
          </a:p>
          <a:p>
            <a:pPr marL="457200" indent="-457200">
              <a:lnSpc>
                <a:spcPct val="150000"/>
              </a:lnSpc>
              <a:buFont typeface="+mj-lt"/>
              <a:buAutoNum type="arabicPeriod"/>
            </a:pPr>
            <a:r>
              <a:rPr lang="en-US" sz="2400" dirty="0" err="1"/>
              <a:t>npm</a:t>
            </a:r>
            <a:r>
              <a:rPr lang="en-US" sz="2400" dirty="0"/>
              <a:t> install -g </a:t>
            </a:r>
            <a:r>
              <a:rPr lang="en-US" sz="2400" dirty="0" err="1"/>
              <a:t>newman</a:t>
            </a:r>
            <a:r>
              <a:rPr lang="en-US" sz="2400" dirty="0"/>
              <a:t>-reporter-cli</a:t>
            </a:r>
          </a:p>
          <a:p>
            <a:pPr marL="457200" indent="-457200">
              <a:lnSpc>
                <a:spcPct val="150000"/>
              </a:lnSpc>
              <a:buFont typeface="+mj-lt"/>
              <a:buAutoNum type="arabicPeriod"/>
            </a:pPr>
            <a:endParaRPr lang="en-US" sz="2400" dirty="0"/>
          </a:p>
          <a:p>
            <a:pPr marL="457200" indent="-457200">
              <a:lnSpc>
                <a:spcPct val="150000"/>
              </a:lnSpc>
              <a:buFont typeface="+mj-lt"/>
              <a:buAutoNum type="arabicPeriod"/>
            </a:pPr>
            <a:r>
              <a:rPr lang="en-US" sz="2000" dirty="0" err="1"/>
              <a:t>newman</a:t>
            </a:r>
            <a:r>
              <a:rPr lang="en-US" sz="2000" dirty="0"/>
              <a:t> run </a:t>
            </a:r>
            <a:r>
              <a:rPr lang="en-US" sz="2000" dirty="0" err="1"/>
              <a:t>collection.json</a:t>
            </a:r>
            <a:r>
              <a:rPr lang="en-US" sz="2000" dirty="0"/>
              <a:t> </a:t>
            </a:r>
            <a:r>
              <a:rPr lang="en-US" sz="2000" dirty="0">
                <a:solidFill>
                  <a:srgbClr val="0070C0"/>
                </a:solidFill>
              </a:rPr>
              <a:t>-e </a:t>
            </a:r>
            <a:r>
              <a:rPr lang="en-US" sz="2000" dirty="0" err="1">
                <a:solidFill>
                  <a:srgbClr val="0070C0"/>
                </a:solidFill>
              </a:rPr>
              <a:t>environment.json</a:t>
            </a:r>
            <a:r>
              <a:rPr lang="en-US" sz="2000" dirty="0">
                <a:solidFill>
                  <a:srgbClr val="0070C0"/>
                </a:solidFill>
              </a:rPr>
              <a:t> -r </a:t>
            </a:r>
            <a:r>
              <a:rPr lang="en-US" sz="2000" dirty="0" err="1">
                <a:solidFill>
                  <a:srgbClr val="0070C0"/>
                </a:solidFill>
              </a:rPr>
              <a:t>html,cli</a:t>
            </a:r>
            <a:r>
              <a:rPr lang="en-US" sz="2000" dirty="0">
                <a:solidFill>
                  <a:srgbClr val="0070C0"/>
                </a:solidFill>
              </a:rPr>
              <a:t> --reporter-html-export report.html</a:t>
            </a:r>
          </a:p>
        </p:txBody>
      </p:sp>
    </p:spTree>
    <p:extLst>
      <p:ext uri="{BB962C8B-B14F-4D97-AF65-F5344CB8AC3E}">
        <p14:creationId xmlns:p14="http://schemas.microsoft.com/office/powerpoint/2010/main" val="21948487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AF55A2-2C3E-5890-E9C4-6BE2DBC726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972002-E407-ECCA-BCC4-BF45FD295BAD}"/>
              </a:ext>
            </a:extLst>
          </p:cNvPr>
          <p:cNvSpPr>
            <a:spLocks noGrp="1"/>
          </p:cNvSpPr>
          <p:nvPr>
            <p:ph type="title"/>
          </p:nvPr>
        </p:nvSpPr>
        <p:spPr>
          <a:xfrm>
            <a:off x="574247" y="370784"/>
            <a:ext cx="10515600" cy="779287"/>
          </a:xfrm>
        </p:spPr>
        <p:txBody>
          <a:bodyPr>
            <a:noAutofit/>
          </a:bodyPr>
          <a:lstStyle/>
          <a:p>
            <a:pPr algn="ctr"/>
            <a:r>
              <a:rPr lang="en-US" sz="5400" b="1" dirty="0">
                <a:solidFill>
                  <a:schemeClr val="accent5">
                    <a:lumMod val="50000"/>
                  </a:schemeClr>
                </a:solidFill>
              </a:rPr>
              <a:t>5.Load test on </a:t>
            </a:r>
            <a:r>
              <a:rPr lang="en-US" sz="5400" b="1" dirty="0" err="1">
                <a:solidFill>
                  <a:schemeClr val="accent5">
                    <a:lumMod val="50000"/>
                  </a:schemeClr>
                </a:solidFill>
              </a:rPr>
              <a:t>Jemeter</a:t>
            </a:r>
            <a:endParaRPr lang="en-US" sz="5400" b="1" dirty="0">
              <a:solidFill>
                <a:schemeClr val="accent5">
                  <a:lumMod val="50000"/>
                </a:schemeClr>
              </a:solidFill>
            </a:endParaRPr>
          </a:p>
        </p:txBody>
      </p:sp>
      <p:pic>
        <p:nvPicPr>
          <p:cNvPr id="5122" name="Picture 2" descr="JMeter Tutorial For Beginners - OctoPerf">
            <a:extLst>
              <a:ext uri="{FF2B5EF4-FFF2-40B4-BE49-F238E27FC236}">
                <a16:creationId xmlns:a16="http://schemas.microsoft.com/office/drawing/2014/main" id="{06991D07-7893-8266-B464-34F24CE815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1868" y="1472349"/>
            <a:ext cx="7328947" cy="3664474"/>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33175D43-95CA-0D2F-4451-9E78A84B39D0}"/>
              </a:ext>
            </a:extLst>
          </p:cNvPr>
          <p:cNvSpPr txBox="1">
            <a:spLocks/>
          </p:cNvSpPr>
          <p:nvPr/>
        </p:nvSpPr>
        <p:spPr>
          <a:xfrm>
            <a:off x="217599" y="5241104"/>
            <a:ext cx="10515600" cy="77928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solidFill>
                  <a:schemeClr val="accent5">
                    <a:lumMod val="50000"/>
                  </a:schemeClr>
                </a:solidFill>
              </a:rPr>
              <a:t>an open-source performance testing tool</a:t>
            </a:r>
          </a:p>
          <a:p>
            <a:pPr algn="ctr"/>
            <a:r>
              <a:rPr lang="en-US" sz="2400" b="1" dirty="0">
                <a:solidFill>
                  <a:schemeClr val="accent5">
                    <a:lumMod val="50000"/>
                  </a:schemeClr>
                </a:solidFill>
              </a:rPr>
              <a:t> used for load testing, stress testing, and functional API testing.</a:t>
            </a:r>
          </a:p>
        </p:txBody>
      </p:sp>
    </p:spTree>
    <p:extLst>
      <p:ext uri="{BB962C8B-B14F-4D97-AF65-F5344CB8AC3E}">
        <p14:creationId xmlns:p14="http://schemas.microsoft.com/office/powerpoint/2010/main" val="17616819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0C5E1A-F4AA-259B-B48C-C2F1BA8437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E09888-4C45-A0E0-360A-17B64091545F}"/>
              </a:ext>
            </a:extLst>
          </p:cNvPr>
          <p:cNvSpPr>
            <a:spLocks noGrp="1"/>
          </p:cNvSpPr>
          <p:nvPr>
            <p:ph type="title"/>
          </p:nvPr>
        </p:nvSpPr>
        <p:spPr>
          <a:xfrm>
            <a:off x="574247" y="75415"/>
            <a:ext cx="10515600" cy="622170"/>
          </a:xfrm>
        </p:spPr>
        <p:txBody>
          <a:bodyPr>
            <a:noAutofit/>
          </a:bodyPr>
          <a:lstStyle/>
          <a:p>
            <a:pPr algn="ctr"/>
            <a:r>
              <a:rPr lang="en-US" sz="5400" b="1" dirty="0">
                <a:solidFill>
                  <a:schemeClr val="accent5">
                    <a:lumMod val="50000"/>
                  </a:schemeClr>
                </a:solidFill>
              </a:rPr>
              <a:t>Steps</a:t>
            </a:r>
          </a:p>
        </p:txBody>
      </p:sp>
      <p:sp>
        <p:nvSpPr>
          <p:cNvPr id="9" name="TextBox 8">
            <a:extLst>
              <a:ext uri="{FF2B5EF4-FFF2-40B4-BE49-F238E27FC236}">
                <a16:creationId xmlns:a16="http://schemas.microsoft.com/office/drawing/2014/main" id="{E93B5CB0-B01C-87C8-A058-D8E902A808E9}"/>
              </a:ext>
            </a:extLst>
          </p:cNvPr>
          <p:cNvSpPr txBox="1"/>
          <p:nvPr/>
        </p:nvSpPr>
        <p:spPr>
          <a:xfrm>
            <a:off x="298516" y="697585"/>
            <a:ext cx="11594968" cy="5159554"/>
          </a:xfrm>
          <a:prstGeom prst="rect">
            <a:avLst/>
          </a:prstGeom>
          <a:noFill/>
        </p:spPr>
        <p:txBody>
          <a:bodyPr wrap="square">
            <a:spAutoFit/>
          </a:bodyPr>
          <a:lstStyle/>
          <a:p>
            <a:pPr marL="457200" indent="-457200">
              <a:lnSpc>
                <a:spcPct val="200000"/>
              </a:lnSpc>
              <a:buFont typeface="+mj-lt"/>
              <a:buAutoNum type="arabicPeriod"/>
            </a:pPr>
            <a:r>
              <a:rPr lang="en-US" sz="2400" dirty="0"/>
              <a:t>Go to bin folder and run </a:t>
            </a:r>
            <a:r>
              <a:rPr lang="en-US" sz="2400" dirty="0" err="1"/>
              <a:t>jmeter</a:t>
            </a:r>
            <a:r>
              <a:rPr lang="en-US" sz="2400" dirty="0"/>
              <a:t> </a:t>
            </a:r>
          </a:p>
          <a:p>
            <a:pPr marL="457200" indent="-457200">
              <a:lnSpc>
                <a:spcPct val="200000"/>
              </a:lnSpc>
              <a:buFont typeface="+mj-lt"/>
              <a:buAutoNum type="arabicPeriod"/>
            </a:pPr>
            <a:r>
              <a:rPr lang="en-US" sz="2400" dirty="0" err="1"/>
              <a:t>R.click</a:t>
            </a:r>
            <a:r>
              <a:rPr lang="en-US" sz="2400" dirty="0"/>
              <a:t> on Test plan – add – Threads – Thread Group</a:t>
            </a:r>
          </a:p>
          <a:p>
            <a:pPr marL="457200" indent="-457200">
              <a:lnSpc>
                <a:spcPct val="200000"/>
              </a:lnSpc>
              <a:buFont typeface="+mj-lt"/>
              <a:buAutoNum type="arabicPeriod"/>
            </a:pPr>
            <a:r>
              <a:rPr lang="en-US" sz="2400" dirty="0" err="1"/>
              <a:t>R.click</a:t>
            </a:r>
            <a:r>
              <a:rPr lang="en-US" sz="2400" dirty="0"/>
              <a:t> on Thread Group – add – sampler – http request</a:t>
            </a:r>
          </a:p>
          <a:p>
            <a:pPr marL="457200" indent="-457200">
              <a:lnSpc>
                <a:spcPct val="200000"/>
              </a:lnSpc>
              <a:buFont typeface="+mj-lt"/>
              <a:buAutoNum type="arabicPeriod"/>
            </a:pPr>
            <a:r>
              <a:rPr lang="en-US" sz="2400" dirty="0"/>
              <a:t>Add the main important </a:t>
            </a:r>
            <a:r>
              <a:rPr lang="en-US" sz="2400" dirty="0" err="1"/>
              <a:t>apis</a:t>
            </a:r>
            <a:r>
              <a:rPr lang="en-US" sz="2400" dirty="0"/>
              <a:t> </a:t>
            </a:r>
          </a:p>
          <a:p>
            <a:pPr marL="457200" indent="-457200">
              <a:lnSpc>
                <a:spcPct val="200000"/>
              </a:lnSpc>
              <a:buFont typeface="+mj-lt"/>
              <a:buAutoNum type="arabicPeriod"/>
            </a:pPr>
            <a:r>
              <a:rPr lang="en-US" sz="2400" dirty="0" err="1"/>
              <a:t>R.click</a:t>
            </a:r>
            <a:r>
              <a:rPr lang="en-US" sz="2400" dirty="0"/>
              <a:t> on Thread Group – add – </a:t>
            </a:r>
            <a:r>
              <a:rPr lang="en-US" sz="2400" dirty="0" err="1"/>
              <a:t>listner</a:t>
            </a:r>
            <a:r>
              <a:rPr lang="en-US" sz="2400" dirty="0"/>
              <a:t> –</a:t>
            </a:r>
            <a:r>
              <a:rPr lang="en-US" sz="1600" dirty="0"/>
              <a:t> (view results tree – summary report – view results in table )</a:t>
            </a:r>
          </a:p>
          <a:p>
            <a:pPr marL="457200" indent="-457200">
              <a:lnSpc>
                <a:spcPct val="200000"/>
              </a:lnSpc>
              <a:buFont typeface="+mj-lt"/>
              <a:buAutoNum type="arabicPeriod"/>
            </a:pPr>
            <a:r>
              <a:rPr lang="en-US" sz="2400" dirty="0"/>
              <a:t>Run</a:t>
            </a:r>
          </a:p>
          <a:p>
            <a:pPr marL="457200" indent="-457200">
              <a:lnSpc>
                <a:spcPct val="200000"/>
              </a:lnSpc>
              <a:buFont typeface="+mj-lt"/>
              <a:buAutoNum type="arabicPeriod"/>
            </a:pPr>
            <a:r>
              <a:rPr lang="en-US" sz="2400" dirty="0"/>
              <a:t>See all reports </a:t>
            </a:r>
          </a:p>
        </p:txBody>
      </p:sp>
    </p:spTree>
    <p:extLst>
      <p:ext uri="{BB962C8B-B14F-4D97-AF65-F5344CB8AC3E}">
        <p14:creationId xmlns:p14="http://schemas.microsoft.com/office/powerpoint/2010/main" val="11851978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BE40-DA07-5CAA-8262-6A14CF8054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F2C5EA-4C6B-BF45-2403-EEBF614BE088}"/>
              </a:ext>
            </a:extLst>
          </p:cNvPr>
          <p:cNvSpPr>
            <a:spLocks noGrp="1"/>
          </p:cNvSpPr>
          <p:nvPr>
            <p:ph type="title"/>
          </p:nvPr>
        </p:nvSpPr>
        <p:spPr>
          <a:xfrm>
            <a:off x="574247" y="370784"/>
            <a:ext cx="10515600" cy="779287"/>
          </a:xfrm>
        </p:spPr>
        <p:txBody>
          <a:bodyPr>
            <a:noAutofit/>
          </a:bodyPr>
          <a:lstStyle/>
          <a:p>
            <a:pPr algn="ctr"/>
            <a:r>
              <a:rPr lang="en-US" sz="5400" b="1" dirty="0">
                <a:solidFill>
                  <a:schemeClr val="accent5">
                    <a:lumMod val="50000"/>
                  </a:schemeClr>
                </a:solidFill>
              </a:rPr>
              <a:t>6.DB test on </a:t>
            </a:r>
            <a:r>
              <a:rPr lang="en-US" sz="5400" b="1" dirty="0" err="1">
                <a:solidFill>
                  <a:schemeClr val="accent5">
                    <a:lumMod val="50000"/>
                  </a:schemeClr>
                </a:solidFill>
              </a:rPr>
              <a:t>db</a:t>
            </a:r>
            <a:r>
              <a:rPr lang="en-US" sz="5400" b="1" dirty="0">
                <a:solidFill>
                  <a:schemeClr val="accent5">
                    <a:lumMod val="50000"/>
                  </a:schemeClr>
                </a:solidFill>
              </a:rPr>
              <a:t>-fiddle</a:t>
            </a:r>
          </a:p>
        </p:txBody>
      </p:sp>
      <p:sp>
        <p:nvSpPr>
          <p:cNvPr id="4" name="Title 1">
            <a:extLst>
              <a:ext uri="{FF2B5EF4-FFF2-40B4-BE49-F238E27FC236}">
                <a16:creationId xmlns:a16="http://schemas.microsoft.com/office/drawing/2014/main" id="{E0C8C236-DB53-CD2E-303F-246BD13CCAC4}"/>
              </a:ext>
            </a:extLst>
          </p:cNvPr>
          <p:cNvSpPr txBox="1">
            <a:spLocks/>
          </p:cNvSpPr>
          <p:nvPr/>
        </p:nvSpPr>
        <p:spPr>
          <a:xfrm>
            <a:off x="217599" y="5241104"/>
            <a:ext cx="10515600" cy="77928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rgbClr val="0070C0"/>
                </a:solidFill>
              </a:rPr>
              <a:t>online SQL</a:t>
            </a:r>
            <a:endParaRPr lang="en-US" sz="6000" b="1" dirty="0">
              <a:solidFill>
                <a:srgbClr val="0070C0"/>
              </a:solidFill>
            </a:endParaRPr>
          </a:p>
        </p:txBody>
      </p:sp>
      <p:pic>
        <p:nvPicPr>
          <p:cNvPr id="6146" name="Picture 2" descr="mysql - How to get execution time on DB Fiddle? - Stack Overflow">
            <a:extLst>
              <a:ext uri="{FF2B5EF4-FFF2-40B4-BE49-F238E27FC236}">
                <a16:creationId xmlns:a16="http://schemas.microsoft.com/office/drawing/2014/main" id="{AD727F6E-AE6C-68CE-3C66-CC0990024E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0671" y="1410509"/>
            <a:ext cx="6186635" cy="3570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68730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DDDDC7-9458-D1F8-99AC-87568F5BCE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86368B-6C31-9AF6-02C4-72AF5A64BD47}"/>
              </a:ext>
            </a:extLst>
          </p:cNvPr>
          <p:cNvSpPr>
            <a:spLocks noGrp="1"/>
          </p:cNvSpPr>
          <p:nvPr>
            <p:ph type="title"/>
          </p:nvPr>
        </p:nvSpPr>
        <p:spPr>
          <a:xfrm>
            <a:off x="413993" y="2580424"/>
            <a:ext cx="10515600" cy="1325563"/>
          </a:xfrm>
        </p:spPr>
        <p:txBody>
          <a:bodyPr>
            <a:normAutofit/>
          </a:bodyPr>
          <a:lstStyle/>
          <a:p>
            <a:pPr algn="ctr"/>
            <a:r>
              <a:rPr lang="en-US" sz="8800" b="1" dirty="0">
                <a:solidFill>
                  <a:schemeClr val="accent5">
                    <a:lumMod val="50000"/>
                  </a:schemeClr>
                </a:solidFill>
              </a:rPr>
              <a:t>Add and run </a:t>
            </a:r>
            <a:r>
              <a:rPr lang="en-US" sz="8800" b="1" dirty="0" err="1">
                <a:solidFill>
                  <a:schemeClr val="accent5">
                    <a:lumMod val="50000"/>
                  </a:schemeClr>
                </a:solidFill>
              </a:rPr>
              <a:t>sql</a:t>
            </a:r>
            <a:r>
              <a:rPr lang="en-US" sz="8800" b="1" dirty="0">
                <a:solidFill>
                  <a:schemeClr val="accent5">
                    <a:lumMod val="50000"/>
                  </a:schemeClr>
                </a:solidFill>
              </a:rPr>
              <a:t> </a:t>
            </a:r>
          </a:p>
        </p:txBody>
      </p:sp>
    </p:spTree>
    <p:extLst>
      <p:ext uri="{BB962C8B-B14F-4D97-AF65-F5344CB8AC3E}">
        <p14:creationId xmlns:p14="http://schemas.microsoft.com/office/powerpoint/2010/main" val="28934366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7C45F-0842-2793-B60A-DF662EDB7106}"/>
              </a:ext>
            </a:extLst>
          </p:cNvPr>
          <p:cNvSpPr>
            <a:spLocks noGrp="1"/>
          </p:cNvSpPr>
          <p:nvPr>
            <p:ph type="title"/>
          </p:nvPr>
        </p:nvSpPr>
        <p:spPr>
          <a:xfrm>
            <a:off x="466725" y="2508250"/>
            <a:ext cx="10515600" cy="1325563"/>
          </a:xfrm>
        </p:spPr>
        <p:txBody>
          <a:bodyPr>
            <a:normAutofit/>
          </a:bodyPr>
          <a:lstStyle/>
          <a:p>
            <a:pPr algn="ctr"/>
            <a:r>
              <a:rPr lang="en-US" sz="5400" b="1" dirty="0">
                <a:solidFill>
                  <a:srgbClr val="0070C0"/>
                </a:solidFill>
              </a:rPr>
              <a:t>Automation Folder Structure</a:t>
            </a:r>
          </a:p>
        </p:txBody>
      </p:sp>
    </p:spTree>
    <p:extLst>
      <p:ext uri="{BB962C8B-B14F-4D97-AF65-F5344CB8AC3E}">
        <p14:creationId xmlns:p14="http://schemas.microsoft.com/office/powerpoint/2010/main" val="9476156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8F8FC-A82B-EA47-E5C5-848759EDBA90}"/>
              </a:ext>
            </a:extLst>
          </p:cNvPr>
          <p:cNvSpPr>
            <a:spLocks noGrp="1"/>
          </p:cNvSpPr>
          <p:nvPr>
            <p:ph type="ctrTitle"/>
          </p:nvPr>
        </p:nvSpPr>
        <p:spPr>
          <a:xfrm>
            <a:off x="1458012" y="406400"/>
            <a:ext cx="9144000" cy="696536"/>
          </a:xfrm>
        </p:spPr>
        <p:txBody>
          <a:bodyPr>
            <a:normAutofit fontScale="90000"/>
          </a:bodyPr>
          <a:lstStyle/>
          <a:p>
            <a:r>
              <a:rPr lang="en-US" dirty="0" err="1">
                <a:highlight>
                  <a:srgbClr val="00FFFF"/>
                </a:highlight>
              </a:rPr>
              <a:t>BasePage</a:t>
            </a:r>
            <a:r>
              <a:rPr lang="en-US" dirty="0">
                <a:highlight>
                  <a:srgbClr val="00FFFF"/>
                </a:highlight>
              </a:rPr>
              <a:t>  Class</a:t>
            </a:r>
          </a:p>
        </p:txBody>
      </p:sp>
      <p:sp>
        <p:nvSpPr>
          <p:cNvPr id="5" name="TextBox 4">
            <a:extLst>
              <a:ext uri="{FF2B5EF4-FFF2-40B4-BE49-F238E27FC236}">
                <a16:creationId xmlns:a16="http://schemas.microsoft.com/office/drawing/2014/main" id="{404F78DF-2A7B-8B75-7B11-218367602BAB}"/>
              </a:ext>
            </a:extLst>
          </p:cNvPr>
          <p:cNvSpPr txBox="1"/>
          <p:nvPr/>
        </p:nvSpPr>
        <p:spPr>
          <a:xfrm>
            <a:off x="3725945" y="993684"/>
            <a:ext cx="6094428" cy="369332"/>
          </a:xfrm>
          <a:prstGeom prst="rect">
            <a:avLst/>
          </a:prstGeom>
          <a:noFill/>
        </p:spPr>
        <p:txBody>
          <a:bodyPr wrap="square">
            <a:spAutoFit/>
          </a:bodyPr>
          <a:lstStyle/>
          <a:p>
            <a:r>
              <a:rPr lang="en-US" dirty="0" err="1"/>
              <a:t>src</a:t>
            </a:r>
            <a:r>
              <a:rPr lang="en-US" dirty="0"/>
              <a:t>/main/java/com/</a:t>
            </a:r>
            <a:r>
              <a:rPr lang="en-US" dirty="0" err="1"/>
              <a:t>demoblaze</a:t>
            </a:r>
            <a:r>
              <a:rPr lang="en-US" dirty="0"/>
              <a:t>/base/BasePage.java</a:t>
            </a:r>
          </a:p>
        </p:txBody>
      </p:sp>
      <p:sp>
        <p:nvSpPr>
          <p:cNvPr id="6" name="Rectangle 5">
            <a:extLst>
              <a:ext uri="{FF2B5EF4-FFF2-40B4-BE49-F238E27FC236}">
                <a16:creationId xmlns:a16="http://schemas.microsoft.com/office/drawing/2014/main" id="{94252B06-D641-87CB-598A-FD5F9CDF3F63}"/>
              </a:ext>
            </a:extLst>
          </p:cNvPr>
          <p:cNvSpPr/>
          <p:nvPr/>
        </p:nvSpPr>
        <p:spPr>
          <a:xfrm>
            <a:off x="2961708" y="1323124"/>
            <a:ext cx="1848711" cy="584775"/>
          </a:xfrm>
          <a:prstGeom prst="rect">
            <a:avLst/>
          </a:prstGeom>
          <a:noFill/>
        </p:spPr>
        <p:txBody>
          <a:bodyPr wrap="none" lIns="91440" tIns="45720" rIns="91440" bIns="45720">
            <a:spAutoFit/>
          </a:bodyPr>
          <a:lstStyle/>
          <a:p>
            <a:pPr algn="ctr"/>
            <a:r>
              <a:rPr lang="en-US" sz="3200" b="0" cap="none" spc="0" dirty="0">
                <a:ln w="0"/>
                <a:solidFill>
                  <a:schemeClr val="accent1"/>
                </a:solidFill>
                <a:effectLst>
                  <a:outerShdw blurRad="38100" dist="25400" dir="5400000" algn="ctr" rotWithShape="0">
                    <a:srgbClr val="6E747A">
                      <a:alpha val="43000"/>
                    </a:srgbClr>
                  </a:outerShdw>
                </a:effectLst>
              </a:rPr>
              <a:t>Attributes</a:t>
            </a:r>
          </a:p>
        </p:txBody>
      </p:sp>
      <p:sp>
        <p:nvSpPr>
          <p:cNvPr id="7" name="Rectangle 6">
            <a:extLst>
              <a:ext uri="{FF2B5EF4-FFF2-40B4-BE49-F238E27FC236}">
                <a16:creationId xmlns:a16="http://schemas.microsoft.com/office/drawing/2014/main" id="{2C8DB80A-6771-34F7-B597-85585D682499}"/>
              </a:ext>
            </a:extLst>
          </p:cNvPr>
          <p:cNvSpPr/>
          <p:nvPr/>
        </p:nvSpPr>
        <p:spPr>
          <a:xfrm>
            <a:off x="4345513" y="2323774"/>
            <a:ext cx="1684499" cy="584775"/>
          </a:xfrm>
          <a:prstGeom prst="rect">
            <a:avLst/>
          </a:prstGeom>
          <a:noFill/>
        </p:spPr>
        <p:txBody>
          <a:bodyPr wrap="none" lIns="91440" tIns="45720" rIns="91440" bIns="45720">
            <a:spAutoFit/>
          </a:bodyPr>
          <a:lstStyle/>
          <a:p>
            <a:pPr algn="ctr"/>
            <a:r>
              <a:rPr lang="en-US" sz="3200" b="0" cap="none" spc="0" dirty="0">
                <a:ln w="0"/>
                <a:solidFill>
                  <a:schemeClr val="accent1"/>
                </a:solidFill>
                <a:effectLst>
                  <a:outerShdw blurRad="38100" dist="25400" dir="5400000" algn="ctr" rotWithShape="0">
                    <a:srgbClr val="6E747A">
                      <a:alpha val="43000"/>
                    </a:srgbClr>
                  </a:outerShdw>
                </a:effectLst>
              </a:rPr>
              <a:t>Methods</a:t>
            </a:r>
          </a:p>
        </p:txBody>
      </p:sp>
      <p:sp>
        <p:nvSpPr>
          <p:cNvPr id="10" name="Rectangle 3">
            <a:extLst>
              <a:ext uri="{FF2B5EF4-FFF2-40B4-BE49-F238E27FC236}">
                <a16:creationId xmlns:a16="http://schemas.microsoft.com/office/drawing/2014/main" id="{D618A1DE-A487-5BBF-E203-889B78F0F8A2}"/>
              </a:ext>
            </a:extLst>
          </p:cNvPr>
          <p:cNvSpPr>
            <a:spLocks noChangeArrowheads="1"/>
          </p:cNvSpPr>
          <p:nvPr/>
        </p:nvSpPr>
        <p:spPr bwMode="auto">
          <a:xfrm>
            <a:off x="5567313" y="1537336"/>
            <a:ext cx="2102178" cy="253916"/>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rgbClr val="CF8E6D"/>
                </a:solidFill>
                <a:effectLst/>
                <a:latin typeface="JetBrains Mono"/>
              </a:rPr>
              <a:t>public static </a:t>
            </a:r>
            <a:r>
              <a:rPr kumimoji="0" lang="en-US" altLang="en-US" sz="1050" b="0" i="0" u="none" strike="noStrike" cap="none" normalizeH="0" baseline="0" dirty="0">
                <a:ln>
                  <a:noFill/>
                </a:ln>
                <a:solidFill>
                  <a:srgbClr val="BCBEC4"/>
                </a:solidFill>
                <a:effectLst/>
                <a:latin typeface="JetBrains Mono"/>
              </a:rPr>
              <a:t>WebDriver </a:t>
            </a:r>
            <a:r>
              <a:rPr kumimoji="0" lang="en-US" altLang="en-US" sz="1050" b="0" i="1" u="none" strike="noStrike" cap="none" normalizeH="0" baseline="0" dirty="0">
                <a:ln>
                  <a:noFill/>
                </a:ln>
                <a:solidFill>
                  <a:srgbClr val="C77DBB"/>
                </a:solidFill>
                <a:effectLst/>
                <a:latin typeface="JetBrains Mono"/>
              </a:rPr>
              <a:t>driver</a:t>
            </a:r>
            <a:r>
              <a:rPr kumimoji="0" lang="en-US" altLang="en-US" sz="1050" b="0" i="0" u="none" strike="noStrike" cap="none" normalizeH="0" baseline="0" dirty="0">
                <a:ln>
                  <a:noFill/>
                </a:ln>
                <a:solidFill>
                  <a:srgbClr val="BCBEC4"/>
                </a:solidFill>
                <a:effectLst/>
                <a:latin typeface="JetBrains Mono"/>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graphicFrame>
        <p:nvGraphicFramePr>
          <p:cNvPr id="15" name="Table 14">
            <a:extLst>
              <a:ext uri="{FF2B5EF4-FFF2-40B4-BE49-F238E27FC236}">
                <a16:creationId xmlns:a16="http://schemas.microsoft.com/office/drawing/2014/main" id="{EB3D8623-7773-E0EA-E6BC-464C4CFF14C5}"/>
              </a:ext>
            </a:extLst>
          </p:cNvPr>
          <p:cNvGraphicFramePr>
            <a:graphicFrameLocks noGrp="1"/>
          </p:cNvGraphicFramePr>
          <p:nvPr/>
        </p:nvGraphicFramePr>
        <p:xfrm>
          <a:off x="667732" y="2868657"/>
          <a:ext cx="11096920" cy="3885057"/>
        </p:xfrm>
        <a:graphic>
          <a:graphicData uri="http://schemas.openxmlformats.org/drawingml/2006/table">
            <a:tbl>
              <a:tblPr firstRow="1" firstCol="1" bandRow="1">
                <a:tableStyleId>{5C22544A-7EE6-4342-B048-85BDC9FD1C3A}</a:tableStyleId>
              </a:tblPr>
              <a:tblGrid>
                <a:gridCol w="2774230">
                  <a:extLst>
                    <a:ext uri="{9D8B030D-6E8A-4147-A177-3AD203B41FA5}">
                      <a16:colId xmlns:a16="http://schemas.microsoft.com/office/drawing/2014/main" val="3030166434"/>
                    </a:ext>
                  </a:extLst>
                </a:gridCol>
                <a:gridCol w="2774230">
                  <a:extLst>
                    <a:ext uri="{9D8B030D-6E8A-4147-A177-3AD203B41FA5}">
                      <a16:colId xmlns:a16="http://schemas.microsoft.com/office/drawing/2014/main" val="1161662812"/>
                    </a:ext>
                  </a:extLst>
                </a:gridCol>
                <a:gridCol w="2774230">
                  <a:extLst>
                    <a:ext uri="{9D8B030D-6E8A-4147-A177-3AD203B41FA5}">
                      <a16:colId xmlns:a16="http://schemas.microsoft.com/office/drawing/2014/main" val="1720898341"/>
                    </a:ext>
                  </a:extLst>
                </a:gridCol>
                <a:gridCol w="2774230">
                  <a:extLst>
                    <a:ext uri="{9D8B030D-6E8A-4147-A177-3AD203B41FA5}">
                      <a16:colId xmlns:a16="http://schemas.microsoft.com/office/drawing/2014/main" val="786786594"/>
                    </a:ext>
                  </a:extLst>
                </a:gridCol>
              </a:tblGrid>
              <a:tr h="0">
                <a:tc>
                  <a:txBody>
                    <a:bodyPr/>
                    <a:lstStyle/>
                    <a:p>
                      <a:pPr>
                        <a:lnSpc>
                          <a:spcPct val="115000"/>
                        </a:lnSpc>
                        <a:spcAft>
                          <a:spcPts val="800"/>
                        </a:spcAft>
                        <a:buNone/>
                      </a:pPr>
                      <a:r>
                        <a:rPr lang="en-US" sz="1200" kern="100">
                          <a:effectLst/>
                        </a:rPr>
                        <a:t>Function Name</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15000"/>
                        </a:lnSpc>
                        <a:spcAft>
                          <a:spcPts val="800"/>
                        </a:spcAft>
                        <a:buNone/>
                      </a:pPr>
                      <a:r>
                        <a:rPr lang="en-US" sz="1200" kern="100">
                          <a:effectLst/>
                        </a:rPr>
                        <a:t>Attribute Type and Name</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15000"/>
                        </a:lnSpc>
                        <a:spcAft>
                          <a:spcPts val="800"/>
                        </a:spcAft>
                        <a:buNone/>
                      </a:pPr>
                      <a:r>
                        <a:rPr lang="en-US" sz="1200" kern="100">
                          <a:effectLst/>
                        </a:rPr>
                        <a:t>Return Type</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15000"/>
                        </a:lnSpc>
                        <a:spcAft>
                          <a:spcPts val="800"/>
                        </a:spcAft>
                        <a:buNone/>
                      </a:pPr>
                      <a:r>
                        <a:rPr lang="en-US" sz="1200" kern="100">
                          <a:effectLst/>
                        </a:rPr>
                        <a:t>What it Does</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546824406"/>
                  </a:ext>
                </a:extLst>
              </a:tr>
              <a:tr h="0">
                <a:tc>
                  <a:txBody>
                    <a:bodyPr/>
                    <a:lstStyle/>
                    <a:p>
                      <a:pPr>
                        <a:lnSpc>
                          <a:spcPct val="115000"/>
                        </a:lnSpc>
                        <a:spcAft>
                          <a:spcPts val="800"/>
                        </a:spcAft>
                        <a:buNone/>
                      </a:pPr>
                      <a:r>
                        <a:rPr lang="en-US" sz="1200" kern="100">
                          <a:effectLst/>
                        </a:rPr>
                        <a:t>setDriver</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15000"/>
                        </a:lnSpc>
                        <a:spcAft>
                          <a:spcPts val="800"/>
                        </a:spcAft>
                        <a:buNone/>
                      </a:pPr>
                      <a:r>
                        <a:rPr lang="en-US" sz="1200" kern="100">
                          <a:effectLst/>
                        </a:rPr>
                        <a:t>WebDriver driver</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15000"/>
                        </a:lnSpc>
                        <a:spcAft>
                          <a:spcPts val="800"/>
                        </a:spcAft>
                        <a:buNone/>
                      </a:pPr>
                      <a:r>
                        <a:rPr lang="en-US" sz="1200" kern="100">
                          <a:effectLst/>
                        </a:rPr>
                        <a:t>void</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15000"/>
                        </a:lnSpc>
                        <a:spcAft>
                          <a:spcPts val="800"/>
                        </a:spcAft>
                        <a:buNone/>
                      </a:pPr>
                      <a:r>
                        <a:rPr lang="en-US" sz="1200" kern="100" dirty="0">
                          <a:effectLst/>
                        </a:rPr>
                        <a:t>Sets the driver for the </a:t>
                      </a:r>
                      <a:r>
                        <a:rPr lang="en-US" sz="1200" kern="100" dirty="0" err="1">
                          <a:effectLst/>
                        </a:rPr>
                        <a:t>BasePage</a:t>
                      </a:r>
                      <a:r>
                        <a:rPr lang="en-US" sz="1200" kern="100" dirty="0">
                          <a:effectLst/>
                        </a:rPr>
                        <a:t> class. This is a static method that initializes the WebDriver.</a:t>
                      </a:r>
                      <a:endParaRPr lang="en-US" sz="12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53235021"/>
                  </a:ext>
                </a:extLst>
              </a:tr>
              <a:tr h="0">
                <a:tc>
                  <a:txBody>
                    <a:bodyPr/>
                    <a:lstStyle/>
                    <a:p>
                      <a:pPr>
                        <a:lnSpc>
                          <a:spcPct val="115000"/>
                        </a:lnSpc>
                        <a:spcAft>
                          <a:spcPts val="800"/>
                        </a:spcAft>
                        <a:buNone/>
                      </a:pPr>
                      <a:r>
                        <a:rPr lang="en-US" sz="1200" kern="100">
                          <a:effectLst/>
                        </a:rPr>
                        <a:t>find</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15000"/>
                        </a:lnSpc>
                        <a:spcAft>
                          <a:spcPts val="800"/>
                        </a:spcAft>
                        <a:buNone/>
                      </a:pPr>
                      <a:r>
                        <a:rPr lang="en-US" sz="1200" kern="100">
                          <a:effectLst/>
                        </a:rPr>
                        <a:t>By locator</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15000"/>
                        </a:lnSpc>
                        <a:spcAft>
                          <a:spcPts val="800"/>
                        </a:spcAft>
                        <a:buNone/>
                      </a:pPr>
                      <a:r>
                        <a:rPr lang="en-US" sz="1200" kern="100">
                          <a:effectLst/>
                        </a:rPr>
                        <a:t>WebElement</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15000"/>
                        </a:lnSpc>
                        <a:spcAft>
                          <a:spcPts val="800"/>
                        </a:spcAft>
                        <a:buNone/>
                      </a:pPr>
                      <a:r>
                        <a:rPr lang="en-US" sz="1200" kern="100">
                          <a:effectLst/>
                        </a:rPr>
                        <a:t>Finds a single element in the DOM using the provided locator.</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431928685"/>
                  </a:ext>
                </a:extLst>
              </a:tr>
              <a:tr h="0">
                <a:tc>
                  <a:txBody>
                    <a:bodyPr/>
                    <a:lstStyle/>
                    <a:p>
                      <a:pPr>
                        <a:lnSpc>
                          <a:spcPct val="115000"/>
                        </a:lnSpc>
                        <a:spcAft>
                          <a:spcPts val="800"/>
                        </a:spcAft>
                        <a:buNone/>
                      </a:pPr>
                      <a:r>
                        <a:rPr lang="en-US" sz="1200" kern="100">
                          <a:effectLst/>
                        </a:rPr>
                        <a:t>findAll</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15000"/>
                        </a:lnSpc>
                        <a:spcAft>
                          <a:spcPts val="800"/>
                        </a:spcAft>
                        <a:buNone/>
                      </a:pPr>
                      <a:r>
                        <a:rPr lang="en-US" sz="1200" kern="100">
                          <a:effectLst/>
                        </a:rPr>
                        <a:t>By locator</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15000"/>
                        </a:lnSpc>
                        <a:spcAft>
                          <a:spcPts val="800"/>
                        </a:spcAft>
                        <a:buNone/>
                      </a:pPr>
                      <a:r>
                        <a:rPr lang="en-US" sz="1200" kern="100">
                          <a:effectLst/>
                        </a:rPr>
                        <a:t>List&lt;WebElement&gt;</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15000"/>
                        </a:lnSpc>
                        <a:spcAft>
                          <a:spcPts val="800"/>
                        </a:spcAft>
                        <a:buNone/>
                      </a:pPr>
                      <a:r>
                        <a:rPr lang="en-US" sz="1200" kern="100">
                          <a:effectLst/>
                        </a:rPr>
                        <a:t>Finds all elements matching the given locator and returns them as a list.</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046737130"/>
                  </a:ext>
                </a:extLst>
              </a:tr>
              <a:tr h="0">
                <a:tc>
                  <a:txBody>
                    <a:bodyPr/>
                    <a:lstStyle/>
                    <a:p>
                      <a:pPr>
                        <a:lnSpc>
                          <a:spcPct val="115000"/>
                        </a:lnSpc>
                        <a:spcAft>
                          <a:spcPts val="800"/>
                        </a:spcAft>
                        <a:buNone/>
                      </a:pPr>
                      <a:r>
                        <a:rPr lang="en-US" sz="1200" kern="100">
                          <a:effectLst/>
                        </a:rPr>
                        <a:t>set</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15000"/>
                        </a:lnSpc>
                        <a:spcAft>
                          <a:spcPts val="800"/>
                        </a:spcAft>
                        <a:buNone/>
                      </a:pPr>
                      <a:r>
                        <a:rPr lang="en-US" sz="1200" kern="100">
                          <a:effectLst/>
                        </a:rPr>
                        <a:t>By locator, String text</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15000"/>
                        </a:lnSpc>
                        <a:spcAft>
                          <a:spcPts val="800"/>
                        </a:spcAft>
                        <a:buNone/>
                      </a:pPr>
                      <a:r>
                        <a:rPr lang="en-US" sz="1200" kern="100">
                          <a:effectLst/>
                        </a:rPr>
                        <a:t>void</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15000"/>
                        </a:lnSpc>
                        <a:spcAft>
                          <a:spcPts val="800"/>
                        </a:spcAft>
                        <a:buNone/>
                      </a:pPr>
                      <a:r>
                        <a:rPr lang="en-US" sz="1200" kern="100">
                          <a:effectLst/>
                        </a:rPr>
                        <a:t>Sets text in an input field by locating the element, clearing it, and sending the specified text.</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220238199"/>
                  </a:ext>
                </a:extLst>
              </a:tr>
              <a:tr h="0">
                <a:tc>
                  <a:txBody>
                    <a:bodyPr/>
                    <a:lstStyle/>
                    <a:p>
                      <a:pPr>
                        <a:lnSpc>
                          <a:spcPct val="115000"/>
                        </a:lnSpc>
                        <a:spcAft>
                          <a:spcPts val="800"/>
                        </a:spcAft>
                        <a:buNone/>
                      </a:pPr>
                      <a:r>
                        <a:rPr lang="en-US" sz="1200" kern="100">
                          <a:effectLst/>
                        </a:rPr>
                        <a:t>click</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15000"/>
                        </a:lnSpc>
                        <a:spcAft>
                          <a:spcPts val="800"/>
                        </a:spcAft>
                        <a:buNone/>
                      </a:pPr>
                      <a:r>
                        <a:rPr lang="en-US" sz="1200" kern="100">
                          <a:effectLst/>
                        </a:rPr>
                        <a:t>By locator</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15000"/>
                        </a:lnSpc>
                        <a:spcAft>
                          <a:spcPts val="800"/>
                        </a:spcAft>
                        <a:buNone/>
                      </a:pPr>
                      <a:r>
                        <a:rPr lang="en-US" sz="1200" kern="100">
                          <a:effectLst/>
                        </a:rPr>
                        <a:t>void</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15000"/>
                        </a:lnSpc>
                        <a:spcAft>
                          <a:spcPts val="800"/>
                        </a:spcAft>
                        <a:buNone/>
                      </a:pPr>
                      <a:r>
                        <a:rPr lang="en-US" sz="1200" kern="100">
                          <a:effectLst/>
                        </a:rPr>
                        <a:t>Clicks the element found by the given locator.</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69423846"/>
                  </a:ext>
                </a:extLst>
              </a:tr>
              <a:tr h="0">
                <a:tc>
                  <a:txBody>
                    <a:bodyPr/>
                    <a:lstStyle/>
                    <a:p>
                      <a:pPr>
                        <a:lnSpc>
                          <a:spcPct val="115000"/>
                        </a:lnSpc>
                        <a:spcAft>
                          <a:spcPts val="800"/>
                        </a:spcAft>
                        <a:buNone/>
                      </a:pPr>
                      <a:r>
                        <a:rPr lang="en-US" sz="1200" kern="100">
                          <a:effectLst/>
                        </a:rPr>
                        <a:t>waitForElementToBeClickable</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15000"/>
                        </a:lnSpc>
                        <a:spcAft>
                          <a:spcPts val="800"/>
                        </a:spcAft>
                        <a:buNone/>
                      </a:pPr>
                      <a:r>
                        <a:rPr lang="en-US" sz="1200" kern="100">
                          <a:effectLst/>
                        </a:rPr>
                        <a:t>By locator, int timeoutInSeconds</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15000"/>
                        </a:lnSpc>
                        <a:spcAft>
                          <a:spcPts val="800"/>
                        </a:spcAft>
                        <a:buNone/>
                      </a:pPr>
                      <a:r>
                        <a:rPr lang="en-US" sz="1200" kern="100">
                          <a:effectLst/>
                        </a:rPr>
                        <a:t>void</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15000"/>
                        </a:lnSpc>
                        <a:spcAft>
                          <a:spcPts val="800"/>
                        </a:spcAft>
                        <a:buNone/>
                      </a:pPr>
                      <a:r>
                        <a:rPr lang="en-US" sz="1200" kern="100">
                          <a:effectLst/>
                        </a:rPr>
                        <a:t>Waits for an element to be clickable before performing actions on it.</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26295842"/>
                  </a:ext>
                </a:extLst>
              </a:tr>
              <a:tr h="0">
                <a:tc>
                  <a:txBody>
                    <a:bodyPr/>
                    <a:lstStyle/>
                    <a:p>
                      <a:pPr>
                        <a:lnSpc>
                          <a:spcPct val="115000"/>
                        </a:lnSpc>
                        <a:spcAft>
                          <a:spcPts val="800"/>
                        </a:spcAft>
                        <a:buNone/>
                      </a:pPr>
                      <a:r>
                        <a:rPr lang="en-US" sz="1200" kern="100">
                          <a:effectLst/>
                        </a:rPr>
                        <a:t>waitForElementToBeVisible</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15000"/>
                        </a:lnSpc>
                        <a:spcAft>
                          <a:spcPts val="800"/>
                        </a:spcAft>
                        <a:buNone/>
                      </a:pPr>
                      <a:r>
                        <a:rPr lang="en-US" sz="1200" kern="100">
                          <a:effectLst/>
                        </a:rPr>
                        <a:t>By locator, int timeoutInSeconds</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15000"/>
                        </a:lnSpc>
                        <a:spcAft>
                          <a:spcPts val="800"/>
                        </a:spcAft>
                        <a:buNone/>
                      </a:pPr>
                      <a:r>
                        <a:rPr lang="en-US" sz="1200" kern="100">
                          <a:effectLst/>
                        </a:rPr>
                        <a:t>void</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15000"/>
                        </a:lnSpc>
                        <a:spcAft>
                          <a:spcPts val="800"/>
                        </a:spcAft>
                        <a:buNone/>
                      </a:pPr>
                      <a:r>
                        <a:rPr lang="en-US" sz="1200" kern="100">
                          <a:effectLst/>
                        </a:rPr>
                        <a:t>Waits for an element to be visible in the DOM before proceeding.</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22075174"/>
                  </a:ext>
                </a:extLst>
              </a:tr>
              <a:tr h="0">
                <a:tc>
                  <a:txBody>
                    <a:bodyPr/>
                    <a:lstStyle/>
                    <a:p>
                      <a:pPr>
                        <a:lnSpc>
                          <a:spcPct val="115000"/>
                        </a:lnSpc>
                        <a:spcAft>
                          <a:spcPts val="800"/>
                        </a:spcAft>
                        <a:buNone/>
                      </a:pPr>
                      <a:r>
                        <a:rPr lang="en-US" sz="1200" kern="100" dirty="0" err="1">
                          <a:effectLst/>
                        </a:rPr>
                        <a:t>waitForElementToBePresent</a:t>
                      </a:r>
                      <a:endParaRPr lang="en-US" sz="12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15000"/>
                        </a:lnSpc>
                        <a:spcAft>
                          <a:spcPts val="800"/>
                        </a:spcAft>
                        <a:buNone/>
                      </a:pPr>
                      <a:r>
                        <a:rPr lang="en-US" sz="1200" kern="100">
                          <a:effectLst/>
                        </a:rPr>
                        <a:t>By locator, int timeoutInSeconds</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15000"/>
                        </a:lnSpc>
                        <a:spcAft>
                          <a:spcPts val="800"/>
                        </a:spcAft>
                        <a:buNone/>
                      </a:pPr>
                      <a:r>
                        <a:rPr lang="en-US" sz="1200" kern="100">
                          <a:effectLst/>
                        </a:rPr>
                        <a:t>void</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15000"/>
                        </a:lnSpc>
                        <a:spcAft>
                          <a:spcPts val="800"/>
                        </a:spcAft>
                        <a:buNone/>
                      </a:pPr>
                      <a:r>
                        <a:rPr lang="en-US" sz="1200" kern="100" dirty="0">
                          <a:effectLst/>
                        </a:rPr>
                        <a:t>Waits for an element to be present in the DOM before interacting with it.</a:t>
                      </a:r>
                      <a:endParaRPr lang="en-US" sz="12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90175886"/>
                  </a:ext>
                </a:extLst>
              </a:tr>
            </a:tbl>
          </a:graphicData>
        </a:graphic>
      </p:graphicFrame>
      <p:sp>
        <p:nvSpPr>
          <p:cNvPr id="16" name="Rectangle 6">
            <a:extLst>
              <a:ext uri="{FF2B5EF4-FFF2-40B4-BE49-F238E27FC236}">
                <a16:creationId xmlns:a16="http://schemas.microsoft.com/office/drawing/2014/main" id="{F2C109F7-7F8B-0358-DECF-819F7BF550F3}"/>
              </a:ext>
            </a:extLst>
          </p:cNvPr>
          <p:cNvSpPr>
            <a:spLocks noChangeArrowheads="1"/>
          </p:cNvSpPr>
          <p:nvPr/>
        </p:nvSpPr>
        <p:spPr bwMode="auto">
          <a:xfrm>
            <a:off x="5326145" y="1740529"/>
            <a:ext cx="643850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shared across all instances of the </a:t>
            </a:r>
            <a:r>
              <a:rPr kumimoji="0" lang="en-US" altLang="en-US" sz="1000" b="0" i="0" u="none" strike="noStrike" cap="none" normalizeH="0" baseline="0">
                <a:ln>
                  <a:noFill/>
                </a:ln>
                <a:solidFill>
                  <a:schemeClr val="tx1"/>
                </a:solidFill>
                <a:effectLst/>
                <a:latin typeface="Arial Unicode MS"/>
              </a:rPr>
              <a:t>BasePage</a:t>
            </a:r>
            <a:r>
              <a:rPr kumimoji="0" lang="en-US" altLang="en-US" sz="900" b="0" i="0" u="none" strike="noStrike" cap="none" normalizeH="0" baseline="0">
                <a:ln>
                  <a:noFill/>
                </a:ln>
                <a:solidFill>
                  <a:schemeClr val="tx1"/>
                </a:solidFill>
                <a:effectLst/>
              </a:rPr>
              <a:t> class and its subclasses (like </a:t>
            </a:r>
            <a:r>
              <a:rPr kumimoji="0" lang="en-US" altLang="en-US" sz="1000" b="0" i="0" u="none" strike="noStrike" cap="none" normalizeH="0" baseline="0">
                <a:ln>
                  <a:noFill/>
                </a:ln>
                <a:solidFill>
                  <a:schemeClr val="tx1"/>
                </a:solidFill>
                <a:effectLst/>
                <a:latin typeface="Arial Unicode MS"/>
              </a:rPr>
              <a:t>HomePage</a:t>
            </a:r>
            <a:r>
              <a:rPr kumimoji="0" lang="en-US" altLang="en-US" sz="900" b="0" i="0" u="none" strike="noStrike" cap="none" normalizeH="0" baseline="0">
                <a:ln>
                  <a:noFill/>
                </a:ln>
                <a:solidFill>
                  <a:schemeClr val="tx1"/>
                </a:solidFill>
                <a:effectLst/>
              </a:rPr>
              <a:t>).</a:t>
            </a:r>
            <a:endParaRPr kumimoji="0" lang="en-US" altLang="en-US" sz="10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16">
            <a:extLst>
              <a:ext uri="{FF2B5EF4-FFF2-40B4-BE49-F238E27FC236}">
                <a16:creationId xmlns:a16="http://schemas.microsoft.com/office/drawing/2014/main" id="{5F484F62-1326-B54C-2A2D-3A3A892C4030}"/>
              </a:ext>
            </a:extLst>
          </p:cNvPr>
          <p:cNvSpPr/>
          <p:nvPr/>
        </p:nvSpPr>
        <p:spPr>
          <a:xfrm>
            <a:off x="719497" y="210478"/>
            <a:ext cx="2738443" cy="707886"/>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000" b="1" dirty="0">
                <a:ln/>
                <a:solidFill>
                  <a:schemeClr val="accent3"/>
                </a:solidFill>
              </a:rPr>
              <a:t>Helper Class</a:t>
            </a:r>
          </a:p>
          <a:p>
            <a:pPr algn="ctr"/>
            <a:r>
              <a:rPr lang="en-US" sz="2000" b="1" dirty="0">
                <a:ln/>
                <a:solidFill>
                  <a:schemeClr val="accent3"/>
                </a:solidFill>
              </a:rPr>
              <a:t>parent of any page class</a:t>
            </a:r>
          </a:p>
        </p:txBody>
      </p:sp>
    </p:spTree>
    <p:extLst>
      <p:ext uri="{BB962C8B-B14F-4D97-AF65-F5344CB8AC3E}">
        <p14:creationId xmlns:p14="http://schemas.microsoft.com/office/powerpoint/2010/main" val="41757946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DC56ED-8C5E-65A9-5138-3EC432E038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DD8042-4E27-6519-8D81-2E2C6E54A29E}"/>
              </a:ext>
            </a:extLst>
          </p:cNvPr>
          <p:cNvSpPr>
            <a:spLocks noGrp="1"/>
          </p:cNvSpPr>
          <p:nvPr>
            <p:ph type="ctrTitle"/>
          </p:nvPr>
        </p:nvSpPr>
        <p:spPr>
          <a:xfrm>
            <a:off x="1458012" y="406400"/>
            <a:ext cx="9144000" cy="696536"/>
          </a:xfrm>
        </p:spPr>
        <p:txBody>
          <a:bodyPr>
            <a:normAutofit fontScale="90000"/>
          </a:bodyPr>
          <a:lstStyle/>
          <a:p>
            <a:r>
              <a:rPr lang="en-US" dirty="0">
                <a:highlight>
                  <a:srgbClr val="00FFFF"/>
                </a:highlight>
              </a:rPr>
              <a:t>Any Page  Class</a:t>
            </a:r>
          </a:p>
        </p:txBody>
      </p:sp>
      <p:sp>
        <p:nvSpPr>
          <p:cNvPr id="5" name="TextBox 4">
            <a:extLst>
              <a:ext uri="{FF2B5EF4-FFF2-40B4-BE49-F238E27FC236}">
                <a16:creationId xmlns:a16="http://schemas.microsoft.com/office/drawing/2014/main" id="{06EB4164-B463-984A-424E-71C07F4A4381}"/>
              </a:ext>
            </a:extLst>
          </p:cNvPr>
          <p:cNvSpPr txBox="1"/>
          <p:nvPr/>
        </p:nvSpPr>
        <p:spPr>
          <a:xfrm>
            <a:off x="2982798" y="1182328"/>
            <a:ext cx="6094428" cy="369332"/>
          </a:xfrm>
          <a:prstGeom prst="rect">
            <a:avLst/>
          </a:prstGeom>
          <a:noFill/>
        </p:spPr>
        <p:txBody>
          <a:bodyPr wrap="square">
            <a:spAutoFit/>
          </a:bodyPr>
          <a:lstStyle/>
          <a:p>
            <a:r>
              <a:rPr lang="en-US" dirty="0"/>
              <a:t>Like </a:t>
            </a:r>
            <a:r>
              <a:rPr lang="en-US" dirty="0" err="1"/>
              <a:t>src</a:t>
            </a:r>
            <a:r>
              <a:rPr lang="en-US" dirty="0"/>
              <a:t>/main/java/com/</a:t>
            </a:r>
            <a:r>
              <a:rPr lang="en-US" dirty="0" err="1"/>
              <a:t>demoblaze</a:t>
            </a:r>
            <a:r>
              <a:rPr lang="en-US" dirty="0"/>
              <a:t>/pages/HomePage.java</a:t>
            </a:r>
          </a:p>
        </p:txBody>
      </p:sp>
      <p:sp>
        <p:nvSpPr>
          <p:cNvPr id="6" name="Rectangle 5">
            <a:extLst>
              <a:ext uri="{FF2B5EF4-FFF2-40B4-BE49-F238E27FC236}">
                <a16:creationId xmlns:a16="http://schemas.microsoft.com/office/drawing/2014/main" id="{F30EAF5C-8EFA-75FD-5F7B-A4A044D0C46E}"/>
              </a:ext>
            </a:extLst>
          </p:cNvPr>
          <p:cNvSpPr/>
          <p:nvPr/>
        </p:nvSpPr>
        <p:spPr>
          <a:xfrm>
            <a:off x="4554838" y="1748172"/>
            <a:ext cx="1848711" cy="584775"/>
          </a:xfrm>
          <a:prstGeom prst="rect">
            <a:avLst/>
          </a:prstGeom>
          <a:noFill/>
        </p:spPr>
        <p:txBody>
          <a:bodyPr wrap="none" lIns="91440" tIns="45720" rIns="91440" bIns="45720">
            <a:spAutoFit/>
          </a:bodyPr>
          <a:lstStyle/>
          <a:p>
            <a:pPr algn="ctr"/>
            <a:r>
              <a:rPr lang="en-US" sz="3200" b="0" cap="none" spc="0" dirty="0">
                <a:ln w="0"/>
                <a:solidFill>
                  <a:schemeClr val="accent1"/>
                </a:solidFill>
                <a:effectLst>
                  <a:outerShdw blurRad="38100" dist="25400" dir="5400000" algn="ctr" rotWithShape="0">
                    <a:srgbClr val="6E747A">
                      <a:alpha val="43000"/>
                    </a:srgbClr>
                  </a:outerShdw>
                </a:effectLst>
              </a:rPr>
              <a:t>Attributes</a:t>
            </a:r>
          </a:p>
        </p:txBody>
      </p:sp>
      <p:sp>
        <p:nvSpPr>
          <p:cNvPr id="7" name="Rectangle 6">
            <a:extLst>
              <a:ext uri="{FF2B5EF4-FFF2-40B4-BE49-F238E27FC236}">
                <a16:creationId xmlns:a16="http://schemas.microsoft.com/office/drawing/2014/main" id="{634D922A-370E-DBAF-3C55-9BB5EDB1BC1C}"/>
              </a:ext>
            </a:extLst>
          </p:cNvPr>
          <p:cNvSpPr/>
          <p:nvPr/>
        </p:nvSpPr>
        <p:spPr>
          <a:xfrm>
            <a:off x="4411501" y="3429000"/>
            <a:ext cx="1684499" cy="584775"/>
          </a:xfrm>
          <a:prstGeom prst="rect">
            <a:avLst/>
          </a:prstGeom>
          <a:noFill/>
        </p:spPr>
        <p:txBody>
          <a:bodyPr wrap="none" lIns="91440" tIns="45720" rIns="91440" bIns="45720">
            <a:spAutoFit/>
          </a:bodyPr>
          <a:lstStyle/>
          <a:p>
            <a:pPr algn="ctr"/>
            <a:r>
              <a:rPr lang="en-US" sz="3200" b="0" cap="none" spc="0" dirty="0">
                <a:ln w="0"/>
                <a:solidFill>
                  <a:schemeClr val="accent1"/>
                </a:solidFill>
                <a:effectLst>
                  <a:outerShdw blurRad="38100" dist="25400" dir="5400000" algn="ctr" rotWithShape="0">
                    <a:srgbClr val="6E747A">
                      <a:alpha val="43000"/>
                    </a:srgbClr>
                  </a:outerShdw>
                </a:effectLst>
              </a:rPr>
              <a:t>Methods</a:t>
            </a:r>
          </a:p>
        </p:txBody>
      </p:sp>
      <p:sp>
        <p:nvSpPr>
          <p:cNvPr id="4" name="Rectangle 3">
            <a:extLst>
              <a:ext uri="{FF2B5EF4-FFF2-40B4-BE49-F238E27FC236}">
                <a16:creationId xmlns:a16="http://schemas.microsoft.com/office/drawing/2014/main" id="{987B764B-1D70-D773-3CB4-3AD3590346C5}"/>
              </a:ext>
            </a:extLst>
          </p:cNvPr>
          <p:cNvSpPr>
            <a:spLocks noChangeArrowheads="1"/>
          </p:cNvSpPr>
          <p:nvPr/>
        </p:nvSpPr>
        <p:spPr bwMode="auto">
          <a:xfrm>
            <a:off x="3419886" y="4289849"/>
            <a:ext cx="4166891" cy="369332"/>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F8E6D"/>
                </a:solidFill>
                <a:effectLst/>
                <a:latin typeface="JetBrains Mono"/>
              </a:rPr>
              <a:t>The Test case Steps </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
        <p:nvSpPr>
          <p:cNvPr id="9" name="Rectangle 8">
            <a:extLst>
              <a:ext uri="{FF2B5EF4-FFF2-40B4-BE49-F238E27FC236}">
                <a16:creationId xmlns:a16="http://schemas.microsoft.com/office/drawing/2014/main" id="{9CDF89EF-894C-BFFE-821C-EC51F8438244}"/>
              </a:ext>
            </a:extLst>
          </p:cNvPr>
          <p:cNvSpPr/>
          <p:nvPr/>
        </p:nvSpPr>
        <p:spPr>
          <a:xfrm>
            <a:off x="719851" y="354558"/>
            <a:ext cx="2700035" cy="707886"/>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000" b="1" dirty="0" err="1">
                <a:ln/>
                <a:solidFill>
                  <a:schemeClr val="accent3"/>
                </a:solidFill>
              </a:rPr>
              <a:t>childs</a:t>
            </a:r>
            <a:r>
              <a:rPr lang="en-US" sz="2000" b="1" dirty="0">
                <a:ln/>
                <a:solidFill>
                  <a:schemeClr val="accent3"/>
                </a:solidFill>
              </a:rPr>
              <a:t> of </a:t>
            </a:r>
            <a:r>
              <a:rPr lang="en-US" sz="2000" b="1" dirty="0" err="1">
                <a:ln/>
                <a:solidFill>
                  <a:schemeClr val="accent3"/>
                </a:solidFill>
              </a:rPr>
              <a:t>BasePage</a:t>
            </a:r>
            <a:r>
              <a:rPr lang="en-US" sz="2000" b="1" dirty="0">
                <a:ln/>
                <a:solidFill>
                  <a:schemeClr val="accent3"/>
                </a:solidFill>
              </a:rPr>
              <a:t> class</a:t>
            </a:r>
          </a:p>
          <a:p>
            <a:pPr algn="ctr"/>
            <a:r>
              <a:rPr lang="en-US" sz="2000" b="1" dirty="0">
                <a:ln/>
                <a:solidFill>
                  <a:schemeClr val="accent3"/>
                </a:solidFill>
              </a:rPr>
              <a:t>((like </a:t>
            </a:r>
            <a:r>
              <a:rPr lang="en-US" sz="2000" b="1" dirty="0" err="1">
                <a:ln/>
                <a:solidFill>
                  <a:schemeClr val="accent3"/>
                </a:solidFill>
              </a:rPr>
              <a:t>HomePage</a:t>
            </a:r>
            <a:r>
              <a:rPr lang="en-US" sz="2000" b="1" dirty="0">
                <a:ln/>
                <a:solidFill>
                  <a:schemeClr val="accent3"/>
                </a:solidFill>
              </a:rPr>
              <a:t>))</a:t>
            </a:r>
          </a:p>
        </p:txBody>
      </p:sp>
      <p:sp>
        <p:nvSpPr>
          <p:cNvPr id="11" name="TextBox 10">
            <a:extLst>
              <a:ext uri="{FF2B5EF4-FFF2-40B4-BE49-F238E27FC236}">
                <a16:creationId xmlns:a16="http://schemas.microsoft.com/office/drawing/2014/main" id="{DD052E45-C243-AEB6-D3AA-2463FE21CA4D}"/>
              </a:ext>
            </a:extLst>
          </p:cNvPr>
          <p:cNvSpPr txBox="1"/>
          <p:nvPr/>
        </p:nvSpPr>
        <p:spPr>
          <a:xfrm>
            <a:off x="2633789" y="2414262"/>
            <a:ext cx="6094428" cy="369332"/>
          </a:xfrm>
          <a:prstGeom prst="rect">
            <a:avLst/>
          </a:prstGeom>
          <a:noFill/>
        </p:spPr>
        <p:txBody>
          <a:bodyPr wrap="square">
            <a:spAutoFit/>
          </a:bodyPr>
          <a:lstStyle/>
          <a:p>
            <a:r>
              <a:rPr lang="en-US" dirty="0"/>
              <a:t>Any object I need to take of any page that in this test case.</a:t>
            </a:r>
          </a:p>
        </p:txBody>
      </p:sp>
    </p:spTree>
    <p:extLst>
      <p:ext uri="{BB962C8B-B14F-4D97-AF65-F5344CB8AC3E}">
        <p14:creationId xmlns:p14="http://schemas.microsoft.com/office/powerpoint/2010/main" val="3814548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D753B9-68FA-708E-D9CF-946B8B0962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3D500E-E016-1603-6377-F9D3227372DE}"/>
              </a:ext>
            </a:extLst>
          </p:cNvPr>
          <p:cNvSpPr>
            <a:spLocks noGrp="1"/>
          </p:cNvSpPr>
          <p:nvPr>
            <p:ph type="ctrTitle"/>
          </p:nvPr>
        </p:nvSpPr>
        <p:spPr>
          <a:xfrm>
            <a:off x="862552" y="2073895"/>
            <a:ext cx="10466896" cy="1772239"/>
          </a:xfrm>
        </p:spPr>
        <p:txBody>
          <a:bodyPr>
            <a:noAutofit/>
          </a:bodyPr>
          <a:lstStyle/>
          <a:p>
            <a:r>
              <a:rPr lang="ar-EG" sz="10300" b="1" dirty="0">
                <a:solidFill>
                  <a:schemeClr val="accent5">
                    <a:lumMod val="50000"/>
                  </a:schemeClr>
                </a:solidFill>
              </a:rPr>
              <a:t>مختصر عن الادوات</a:t>
            </a:r>
            <a:endParaRPr lang="en-US" sz="10300" b="1" dirty="0">
              <a:solidFill>
                <a:schemeClr val="accent5">
                  <a:lumMod val="50000"/>
                </a:schemeClr>
              </a:solidFill>
            </a:endParaRPr>
          </a:p>
        </p:txBody>
      </p:sp>
      <p:pic>
        <p:nvPicPr>
          <p:cNvPr id="3" name="Picture 2" descr="AMIT Learning">
            <a:extLst>
              <a:ext uri="{FF2B5EF4-FFF2-40B4-BE49-F238E27FC236}">
                <a16:creationId xmlns:a16="http://schemas.microsoft.com/office/drawing/2014/main" id="{E84DB903-813B-5C1C-D395-0FAF466202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6836" y="118862"/>
            <a:ext cx="1031208" cy="103120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6520AA93-4BB0-076E-0BBA-5DF481324A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400" y="96138"/>
            <a:ext cx="1080649" cy="993500"/>
          </a:xfrm>
          <a:prstGeom prst="rect">
            <a:avLst/>
          </a:prstGeom>
        </p:spPr>
      </p:pic>
    </p:spTree>
    <p:extLst>
      <p:ext uri="{BB962C8B-B14F-4D97-AF65-F5344CB8AC3E}">
        <p14:creationId xmlns:p14="http://schemas.microsoft.com/office/powerpoint/2010/main" val="15744813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8B9C24-A556-6700-286A-BE5755DA20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230AFF-8977-DC9C-5FCC-E59EF8D93419}"/>
              </a:ext>
            </a:extLst>
          </p:cNvPr>
          <p:cNvSpPr>
            <a:spLocks noGrp="1"/>
          </p:cNvSpPr>
          <p:nvPr>
            <p:ph type="ctrTitle"/>
          </p:nvPr>
        </p:nvSpPr>
        <p:spPr>
          <a:xfrm>
            <a:off x="1458012" y="191056"/>
            <a:ext cx="9144000" cy="696536"/>
          </a:xfrm>
        </p:spPr>
        <p:txBody>
          <a:bodyPr>
            <a:noAutofit/>
          </a:bodyPr>
          <a:lstStyle/>
          <a:p>
            <a:r>
              <a:rPr lang="en-US" sz="4800" dirty="0" err="1">
                <a:highlight>
                  <a:srgbClr val="00FFFF"/>
                </a:highlight>
              </a:rPr>
              <a:t>BaseTest</a:t>
            </a:r>
            <a:r>
              <a:rPr lang="en-US" sz="4800" dirty="0">
                <a:highlight>
                  <a:srgbClr val="00FFFF"/>
                </a:highlight>
              </a:rPr>
              <a:t>  Class</a:t>
            </a:r>
          </a:p>
        </p:txBody>
      </p:sp>
      <p:sp>
        <p:nvSpPr>
          <p:cNvPr id="5" name="TextBox 4">
            <a:extLst>
              <a:ext uri="{FF2B5EF4-FFF2-40B4-BE49-F238E27FC236}">
                <a16:creationId xmlns:a16="http://schemas.microsoft.com/office/drawing/2014/main" id="{D8FA3196-5189-8C40-EB90-CD2A7FB9DF5B}"/>
              </a:ext>
            </a:extLst>
          </p:cNvPr>
          <p:cNvSpPr txBox="1"/>
          <p:nvPr/>
        </p:nvSpPr>
        <p:spPr>
          <a:xfrm>
            <a:off x="3725945" y="851848"/>
            <a:ext cx="6094428" cy="369332"/>
          </a:xfrm>
          <a:prstGeom prst="rect">
            <a:avLst/>
          </a:prstGeom>
          <a:noFill/>
        </p:spPr>
        <p:txBody>
          <a:bodyPr wrap="square">
            <a:spAutoFit/>
          </a:bodyPr>
          <a:lstStyle/>
          <a:p>
            <a:r>
              <a:rPr lang="pt-BR" dirty="0"/>
              <a:t>src/test/java/com/demoblaze/base/BaseTest.java</a:t>
            </a:r>
            <a:endParaRPr lang="en-US" dirty="0"/>
          </a:p>
        </p:txBody>
      </p:sp>
      <p:sp>
        <p:nvSpPr>
          <p:cNvPr id="6" name="Rectangle 5">
            <a:extLst>
              <a:ext uri="{FF2B5EF4-FFF2-40B4-BE49-F238E27FC236}">
                <a16:creationId xmlns:a16="http://schemas.microsoft.com/office/drawing/2014/main" id="{02767957-3CB5-14C3-286E-E2FE08A38B04}"/>
              </a:ext>
            </a:extLst>
          </p:cNvPr>
          <p:cNvSpPr/>
          <p:nvPr/>
        </p:nvSpPr>
        <p:spPr>
          <a:xfrm>
            <a:off x="1783358" y="1412497"/>
            <a:ext cx="1848711" cy="584775"/>
          </a:xfrm>
          <a:prstGeom prst="rect">
            <a:avLst/>
          </a:prstGeom>
          <a:noFill/>
        </p:spPr>
        <p:txBody>
          <a:bodyPr wrap="none" lIns="91440" tIns="45720" rIns="91440" bIns="45720">
            <a:spAutoFit/>
          </a:bodyPr>
          <a:lstStyle/>
          <a:p>
            <a:pPr algn="ctr"/>
            <a:r>
              <a:rPr lang="en-US" sz="3200" b="0" cap="none" spc="0" dirty="0">
                <a:ln w="0"/>
                <a:solidFill>
                  <a:schemeClr val="accent1"/>
                </a:solidFill>
                <a:effectLst>
                  <a:outerShdw blurRad="38100" dist="25400" dir="5400000" algn="ctr" rotWithShape="0">
                    <a:srgbClr val="6E747A">
                      <a:alpha val="43000"/>
                    </a:srgbClr>
                  </a:outerShdw>
                </a:effectLst>
              </a:rPr>
              <a:t>Attributes</a:t>
            </a:r>
          </a:p>
        </p:txBody>
      </p:sp>
      <p:sp>
        <p:nvSpPr>
          <p:cNvPr id="7" name="Rectangle 6">
            <a:extLst>
              <a:ext uri="{FF2B5EF4-FFF2-40B4-BE49-F238E27FC236}">
                <a16:creationId xmlns:a16="http://schemas.microsoft.com/office/drawing/2014/main" id="{37B1DBA9-7EAA-CC80-7D94-8D62F55DE377}"/>
              </a:ext>
            </a:extLst>
          </p:cNvPr>
          <p:cNvSpPr/>
          <p:nvPr/>
        </p:nvSpPr>
        <p:spPr>
          <a:xfrm>
            <a:off x="4351491" y="2756816"/>
            <a:ext cx="1684499" cy="584775"/>
          </a:xfrm>
          <a:prstGeom prst="rect">
            <a:avLst/>
          </a:prstGeom>
          <a:noFill/>
        </p:spPr>
        <p:txBody>
          <a:bodyPr wrap="none" lIns="91440" tIns="45720" rIns="91440" bIns="45720">
            <a:spAutoFit/>
          </a:bodyPr>
          <a:lstStyle/>
          <a:p>
            <a:pPr algn="ctr"/>
            <a:r>
              <a:rPr lang="en-US" sz="3200" b="0" cap="none" spc="0" dirty="0">
                <a:ln w="0"/>
                <a:solidFill>
                  <a:schemeClr val="accent1"/>
                </a:solidFill>
                <a:effectLst>
                  <a:outerShdw blurRad="38100" dist="25400" dir="5400000" algn="ctr" rotWithShape="0">
                    <a:srgbClr val="6E747A">
                      <a:alpha val="43000"/>
                    </a:srgbClr>
                  </a:outerShdw>
                </a:effectLst>
              </a:rPr>
              <a:t>Methods</a:t>
            </a:r>
          </a:p>
        </p:txBody>
      </p:sp>
      <p:sp>
        <p:nvSpPr>
          <p:cNvPr id="17" name="Rectangle 16">
            <a:extLst>
              <a:ext uri="{FF2B5EF4-FFF2-40B4-BE49-F238E27FC236}">
                <a16:creationId xmlns:a16="http://schemas.microsoft.com/office/drawing/2014/main" id="{989B0AE3-2B2E-3846-400D-B38D361DA764}"/>
              </a:ext>
            </a:extLst>
          </p:cNvPr>
          <p:cNvSpPr/>
          <p:nvPr/>
        </p:nvSpPr>
        <p:spPr>
          <a:xfrm>
            <a:off x="765119" y="210478"/>
            <a:ext cx="2647200" cy="707886"/>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000" b="1" dirty="0">
                <a:ln/>
                <a:solidFill>
                  <a:schemeClr val="accent3"/>
                </a:solidFill>
              </a:rPr>
              <a:t>Helper Class</a:t>
            </a:r>
          </a:p>
          <a:p>
            <a:pPr algn="ctr"/>
            <a:r>
              <a:rPr lang="en-US" sz="2000" b="1" dirty="0">
                <a:ln/>
                <a:solidFill>
                  <a:schemeClr val="accent3"/>
                </a:solidFill>
              </a:rPr>
              <a:t>parent of any Test class</a:t>
            </a:r>
          </a:p>
        </p:txBody>
      </p:sp>
      <p:sp>
        <p:nvSpPr>
          <p:cNvPr id="3" name="Rectangle 1">
            <a:extLst>
              <a:ext uri="{FF2B5EF4-FFF2-40B4-BE49-F238E27FC236}">
                <a16:creationId xmlns:a16="http://schemas.microsoft.com/office/drawing/2014/main" id="{0E0F59FA-8B50-FFDC-5382-9790F67E36E9}"/>
              </a:ext>
            </a:extLst>
          </p:cNvPr>
          <p:cNvSpPr>
            <a:spLocks noChangeArrowheads="1"/>
          </p:cNvSpPr>
          <p:nvPr/>
        </p:nvSpPr>
        <p:spPr bwMode="auto">
          <a:xfrm>
            <a:off x="4002415" y="1269204"/>
            <a:ext cx="1561806" cy="230832"/>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CF8E6D"/>
                </a:solidFill>
                <a:effectLst/>
                <a:latin typeface="JetBrains Mono"/>
              </a:rPr>
              <a:t>private </a:t>
            </a:r>
            <a:r>
              <a:rPr kumimoji="0" lang="en-US" altLang="en-US" sz="900" b="0" i="0" u="none" strike="noStrike" cap="none" normalizeH="0" baseline="0" dirty="0">
                <a:ln>
                  <a:noFill/>
                </a:ln>
                <a:solidFill>
                  <a:srgbClr val="BCBEC4"/>
                </a:solidFill>
                <a:effectLst/>
                <a:latin typeface="JetBrains Mono"/>
              </a:rPr>
              <a:t>WebDriver </a:t>
            </a:r>
            <a:r>
              <a:rPr kumimoji="0" lang="en-US" altLang="en-US" sz="900" b="0" i="0" u="none" strike="noStrike" cap="none" normalizeH="0" baseline="0" dirty="0">
                <a:ln>
                  <a:noFill/>
                </a:ln>
                <a:solidFill>
                  <a:srgbClr val="C77DBB"/>
                </a:solidFill>
                <a:effectLst/>
                <a:latin typeface="JetBrains Mono"/>
              </a:rPr>
              <a:t>driver</a:t>
            </a:r>
            <a:r>
              <a:rPr kumimoji="0" lang="en-US" altLang="en-US" sz="900" b="0" i="0" u="none" strike="noStrike" cap="none" normalizeH="0" baseline="0" dirty="0">
                <a:ln>
                  <a:noFill/>
                </a:ln>
                <a:solidFill>
                  <a:srgbClr val="BCBEC4"/>
                </a:solidFill>
                <a:effectLst/>
                <a:latin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1F8BA435-E8D9-83E7-F73F-C08A77C181DD}"/>
              </a:ext>
            </a:extLst>
          </p:cNvPr>
          <p:cNvSpPr>
            <a:spLocks noChangeArrowheads="1"/>
          </p:cNvSpPr>
          <p:nvPr/>
        </p:nvSpPr>
        <p:spPr bwMode="auto">
          <a:xfrm>
            <a:off x="4002415" y="1585806"/>
            <a:ext cx="1848711" cy="369332"/>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CF8E6D"/>
                </a:solidFill>
                <a:effectLst/>
                <a:latin typeface="JetBrains Mono"/>
              </a:rPr>
              <a:t>protected </a:t>
            </a:r>
            <a:r>
              <a:rPr kumimoji="0" lang="en-US" altLang="en-US" sz="900" b="0" i="0" u="none" strike="noStrike" cap="none" normalizeH="0" baseline="0" dirty="0" err="1">
                <a:ln>
                  <a:noFill/>
                </a:ln>
                <a:solidFill>
                  <a:srgbClr val="BCBEC4"/>
                </a:solidFill>
                <a:effectLst/>
                <a:latin typeface="JetBrains Mono"/>
              </a:rPr>
              <a:t>BasePage</a:t>
            </a:r>
            <a:r>
              <a:rPr kumimoji="0" lang="en-US" altLang="en-US" sz="900" b="0" i="0" u="none" strike="noStrike" cap="none" normalizeH="0" baseline="0" dirty="0">
                <a:ln>
                  <a:noFill/>
                </a:ln>
                <a:solidFill>
                  <a:srgbClr val="BCBEC4"/>
                </a:solidFill>
                <a:effectLst/>
                <a:latin typeface="JetBrains Mono"/>
              </a:rPr>
              <a:t> </a:t>
            </a:r>
            <a:r>
              <a:rPr kumimoji="0" lang="en-US" altLang="en-US" sz="900" b="0" i="0" u="none" strike="noStrike" cap="none" normalizeH="0" baseline="0" dirty="0" err="1">
                <a:ln>
                  <a:noFill/>
                </a:ln>
                <a:solidFill>
                  <a:srgbClr val="C77DBB"/>
                </a:solidFill>
                <a:effectLst/>
                <a:latin typeface="JetBrains Mono"/>
              </a:rPr>
              <a:t>basePage</a:t>
            </a:r>
            <a:r>
              <a:rPr kumimoji="0" lang="en-US" altLang="en-US" sz="900" b="0" i="0" u="none" strike="noStrike" cap="none" normalizeH="0" baseline="0" dirty="0">
                <a:ln>
                  <a:noFill/>
                </a:ln>
                <a:solidFill>
                  <a:srgbClr val="BCBEC4"/>
                </a:solidFill>
                <a:effectLst/>
                <a:latin typeface="JetBrains Mono"/>
              </a:rPr>
              <a:t>;</a:t>
            </a:r>
            <a:br>
              <a:rPr kumimoji="0" lang="en-US" altLang="en-US" sz="900" b="0" i="0" u="none" strike="noStrike" cap="none" normalizeH="0" baseline="0" dirty="0">
                <a:ln>
                  <a:noFill/>
                </a:ln>
                <a:solidFill>
                  <a:srgbClr val="BCBEC4"/>
                </a:solidFill>
                <a:effectLst/>
                <a:latin typeface="JetBrains Mono"/>
              </a:rPr>
            </a:br>
            <a:r>
              <a:rPr kumimoji="0" lang="en-US" altLang="en-US" sz="900" b="0" i="0" u="none" strike="noStrike" cap="none" normalizeH="0" baseline="0" dirty="0">
                <a:ln>
                  <a:noFill/>
                </a:ln>
                <a:solidFill>
                  <a:srgbClr val="CF8E6D"/>
                </a:solidFill>
                <a:effectLst/>
                <a:latin typeface="JetBrains Mono"/>
              </a:rPr>
              <a:t>protected </a:t>
            </a:r>
            <a:r>
              <a:rPr kumimoji="0" lang="en-US" altLang="en-US" sz="900" b="0" i="0" u="none" strike="noStrike" cap="none" normalizeH="0" baseline="0" dirty="0" err="1">
                <a:ln>
                  <a:noFill/>
                </a:ln>
                <a:solidFill>
                  <a:srgbClr val="BCBEC4"/>
                </a:solidFill>
                <a:effectLst/>
                <a:latin typeface="JetBrains Mono"/>
              </a:rPr>
              <a:t>HomePage</a:t>
            </a:r>
            <a:r>
              <a:rPr kumimoji="0" lang="en-US" altLang="en-US" sz="900" b="0" i="0" u="none" strike="noStrike" cap="none" normalizeH="0" baseline="0" dirty="0">
                <a:ln>
                  <a:noFill/>
                </a:ln>
                <a:solidFill>
                  <a:srgbClr val="BCBEC4"/>
                </a:solidFill>
                <a:effectLst/>
                <a:latin typeface="JetBrains Mono"/>
              </a:rPr>
              <a:t> </a:t>
            </a:r>
            <a:r>
              <a:rPr kumimoji="0" lang="en-US" altLang="en-US" sz="900" b="0" i="0" u="none" strike="noStrike" cap="none" normalizeH="0" baseline="0" dirty="0" err="1">
                <a:ln>
                  <a:noFill/>
                </a:ln>
                <a:solidFill>
                  <a:srgbClr val="C77DBB"/>
                </a:solidFill>
                <a:effectLst/>
                <a:latin typeface="JetBrains Mono"/>
              </a:rPr>
              <a:t>homePage</a:t>
            </a:r>
            <a:r>
              <a:rPr kumimoji="0" lang="en-US" altLang="en-US" sz="900" b="0" i="0" u="none" strike="noStrike" cap="none" normalizeH="0" baseline="0" dirty="0">
                <a:ln>
                  <a:noFill/>
                </a:ln>
                <a:solidFill>
                  <a:srgbClr val="BCBEC4"/>
                </a:solidFill>
                <a:effectLst/>
                <a:latin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5">
            <a:extLst>
              <a:ext uri="{FF2B5EF4-FFF2-40B4-BE49-F238E27FC236}">
                <a16:creationId xmlns:a16="http://schemas.microsoft.com/office/drawing/2014/main" id="{F72449C3-D78C-9DA5-8508-CADDD850E227}"/>
              </a:ext>
            </a:extLst>
          </p:cNvPr>
          <p:cNvSpPr>
            <a:spLocks noChangeArrowheads="1"/>
          </p:cNvSpPr>
          <p:nvPr/>
        </p:nvSpPr>
        <p:spPr bwMode="auto">
          <a:xfrm>
            <a:off x="4002415" y="2098333"/>
            <a:ext cx="3050835" cy="230832"/>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CF8E6D"/>
                </a:solidFill>
                <a:effectLst/>
                <a:latin typeface="JetBrains Mono"/>
              </a:rPr>
              <a:t>private </a:t>
            </a:r>
            <a:r>
              <a:rPr kumimoji="0" lang="en-US" altLang="en-US" sz="900" b="0" i="0" u="none" strike="noStrike" cap="none" normalizeH="0" baseline="0" dirty="0">
                <a:ln>
                  <a:noFill/>
                </a:ln>
                <a:solidFill>
                  <a:srgbClr val="BCBEC4"/>
                </a:solidFill>
                <a:effectLst/>
                <a:latin typeface="JetBrains Mono"/>
              </a:rPr>
              <a:t>String </a:t>
            </a:r>
            <a:r>
              <a:rPr kumimoji="0" lang="en-US" altLang="en-US" sz="900" b="0" i="0" u="none" strike="noStrike" cap="none" normalizeH="0" baseline="0" dirty="0">
                <a:ln>
                  <a:noFill/>
                </a:ln>
                <a:solidFill>
                  <a:srgbClr val="C77DBB"/>
                </a:solidFill>
                <a:effectLst/>
                <a:latin typeface="JetBrains Mono"/>
              </a:rPr>
              <a:t>DEMO_URL </a:t>
            </a:r>
            <a:r>
              <a:rPr kumimoji="0" lang="en-US" altLang="en-US" sz="900" b="0" i="0" u="none" strike="noStrike" cap="none" normalizeH="0" baseline="0" dirty="0">
                <a:ln>
                  <a:noFill/>
                </a:ln>
                <a:solidFill>
                  <a:srgbClr val="BCBEC4"/>
                </a:solidFill>
                <a:effectLst/>
                <a:latin typeface="JetBrains Mono"/>
              </a:rPr>
              <a:t>= </a:t>
            </a:r>
            <a:r>
              <a:rPr kumimoji="0" lang="en-US" altLang="en-US" sz="900" b="0" i="0" u="none" strike="noStrike" cap="none" normalizeH="0" baseline="0" dirty="0">
                <a:ln>
                  <a:noFill/>
                </a:ln>
                <a:solidFill>
                  <a:srgbClr val="6AAB73"/>
                </a:solidFill>
                <a:effectLst/>
                <a:latin typeface="JetBrains Mono"/>
              </a:rPr>
              <a:t>"https://www.demoblaze.com/"</a:t>
            </a:r>
            <a:r>
              <a:rPr kumimoji="0" lang="en-US" altLang="en-US" sz="900" b="0" i="0" u="none" strike="noStrike" cap="none" normalizeH="0" baseline="0" dirty="0">
                <a:ln>
                  <a:noFill/>
                </a:ln>
                <a:solidFill>
                  <a:srgbClr val="BCBEC4"/>
                </a:solidFill>
                <a:effectLst/>
                <a:latin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E9E06418-39D3-4E1C-1DD3-1E176ECC15D6}"/>
              </a:ext>
            </a:extLst>
          </p:cNvPr>
          <p:cNvSpPr txBox="1"/>
          <p:nvPr/>
        </p:nvSpPr>
        <p:spPr>
          <a:xfrm>
            <a:off x="5670224" y="1168520"/>
            <a:ext cx="6094428" cy="307777"/>
          </a:xfrm>
          <a:prstGeom prst="rect">
            <a:avLst/>
          </a:prstGeom>
          <a:noFill/>
        </p:spPr>
        <p:txBody>
          <a:bodyPr wrap="square">
            <a:spAutoFit/>
          </a:bodyPr>
          <a:lstStyle/>
          <a:p>
            <a:r>
              <a:rPr lang="en-US" sz="1400" dirty="0"/>
              <a:t>controls the browser during the execution of your tests.</a:t>
            </a:r>
          </a:p>
        </p:txBody>
      </p:sp>
      <p:sp>
        <p:nvSpPr>
          <p:cNvPr id="14" name="TextBox 13">
            <a:extLst>
              <a:ext uri="{FF2B5EF4-FFF2-40B4-BE49-F238E27FC236}">
                <a16:creationId xmlns:a16="http://schemas.microsoft.com/office/drawing/2014/main" id="{DC4C9EB1-43DF-7EE6-6832-E565912B036B}"/>
              </a:ext>
            </a:extLst>
          </p:cNvPr>
          <p:cNvSpPr txBox="1"/>
          <p:nvPr/>
        </p:nvSpPr>
        <p:spPr>
          <a:xfrm>
            <a:off x="5945173" y="1593873"/>
            <a:ext cx="3981252" cy="307777"/>
          </a:xfrm>
          <a:prstGeom prst="rect">
            <a:avLst/>
          </a:prstGeom>
          <a:noFill/>
        </p:spPr>
        <p:txBody>
          <a:bodyPr wrap="square">
            <a:spAutoFit/>
          </a:bodyPr>
          <a:lstStyle/>
          <a:p>
            <a:r>
              <a:rPr lang="en-US" sz="1400" dirty="0"/>
              <a:t>Objects of the webpages are common on all tests</a:t>
            </a:r>
          </a:p>
        </p:txBody>
      </p:sp>
      <p:sp>
        <p:nvSpPr>
          <p:cNvPr id="18" name="TextBox 17">
            <a:extLst>
              <a:ext uri="{FF2B5EF4-FFF2-40B4-BE49-F238E27FC236}">
                <a16:creationId xmlns:a16="http://schemas.microsoft.com/office/drawing/2014/main" id="{24979FE0-20E4-5862-51B3-F05A361352F2}"/>
              </a:ext>
            </a:extLst>
          </p:cNvPr>
          <p:cNvSpPr txBox="1"/>
          <p:nvPr/>
        </p:nvSpPr>
        <p:spPr>
          <a:xfrm>
            <a:off x="7053250" y="2059860"/>
            <a:ext cx="3050835" cy="307777"/>
          </a:xfrm>
          <a:prstGeom prst="rect">
            <a:avLst/>
          </a:prstGeom>
          <a:noFill/>
        </p:spPr>
        <p:txBody>
          <a:bodyPr wrap="square">
            <a:spAutoFit/>
          </a:bodyPr>
          <a:lstStyle/>
          <a:p>
            <a:r>
              <a:rPr lang="en-US" sz="1400" dirty="0"/>
              <a:t>The website that will be tested </a:t>
            </a:r>
          </a:p>
        </p:txBody>
      </p:sp>
      <p:graphicFrame>
        <p:nvGraphicFramePr>
          <p:cNvPr id="19" name="Table 18">
            <a:extLst>
              <a:ext uri="{FF2B5EF4-FFF2-40B4-BE49-F238E27FC236}">
                <a16:creationId xmlns:a16="http://schemas.microsoft.com/office/drawing/2014/main" id="{D4FE6C56-2B27-F736-EE0C-3E3CF14C7F27}"/>
              </a:ext>
            </a:extLst>
          </p:cNvPr>
          <p:cNvGraphicFramePr>
            <a:graphicFrameLocks noGrp="1"/>
          </p:cNvGraphicFramePr>
          <p:nvPr/>
        </p:nvGraphicFramePr>
        <p:xfrm>
          <a:off x="687373" y="3596708"/>
          <a:ext cx="10515600" cy="2561844"/>
        </p:xfrm>
        <a:graphic>
          <a:graphicData uri="http://schemas.openxmlformats.org/drawingml/2006/table">
            <a:tbl>
              <a:tblPr firstRow="1" firstCol="1" bandRow="1">
                <a:tableStyleId>{5C22544A-7EE6-4342-B048-85BDC9FD1C3A}</a:tableStyleId>
              </a:tblPr>
              <a:tblGrid>
                <a:gridCol w="1752600">
                  <a:extLst>
                    <a:ext uri="{9D8B030D-6E8A-4147-A177-3AD203B41FA5}">
                      <a16:colId xmlns:a16="http://schemas.microsoft.com/office/drawing/2014/main" val="2600473091"/>
                    </a:ext>
                  </a:extLst>
                </a:gridCol>
                <a:gridCol w="1752600">
                  <a:extLst>
                    <a:ext uri="{9D8B030D-6E8A-4147-A177-3AD203B41FA5}">
                      <a16:colId xmlns:a16="http://schemas.microsoft.com/office/drawing/2014/main" val="284798901"/>
                    </a:ext>
                  </a:extLst>
                </a:gridCol>
                <a:gridCol w="963889">
                  <a:extLst>
                    <a:ext uri="{9D8B030D-6E8A-4147-A177-3AD203B41FA5}">
                      <a16:colId xmlns:a16="http://schemas.microsoft.com/office/drawing/2014/main" val="2725031095"/>
                    </a:ext>
                  </a:extLst>
                </a:gridCol>
                <a:gridCol w="2960016">
                  <a:extLst>
                    <a:ext uri="{9D8B030D-6E8A-4147-A177-3AD203B41FA5}">
                      <a16:colId xmlns:a16="http://schemas.microsoft.com/office/drawing/2014/main" val="1758413054"/>
                    </a:ext>
                  </a:extLst>
                </a:gridCol>
                <a:gridCol w="1333895">
                  <a:extLst>
                    <a:ext uri="{9D8B030D-6E8A-4147-A177-3AD203B41FA5}">
                      <a16:colId xmlns:a16="http://schemas.microsoft.com/office/drawing/2014/main" val="2503390004"/>
                    </a:ext>
                  </a:extLst>
                </a:gridCol>
                <a:gridCol w="1752600">
                  <a:extLst>
                    <a:ext uri="{9D8B030D-6E8A-4147-A177-3AD203B41FA5}">
                      <a16:colId xmlns:a16="http://schemas.microsoft.com/office/drawing/2014/main" val="1728941111"/>
                    </a:ext>
                  </a:extLst>
                </a:gridCol>
              </a:tblGrid>
              <a:tr h="0">
                <a:tc>
                  <a:txBody>
                    <a:bodyPr/>
                    <a:lstStyle/>
                    <a:p>
                      <a:pPr>
                        <a:lnSpc>
                          <a:spcPct val="115000"/>
                        </a:lnSpc>
                        <a:spcAft>
                          <a:spcPts val="800"/>
                        </a:spcAft>
                        <a:buNone/>
                      </a:pPr>
                      <a:r>
                        <a:rPr lang="en-US" sz="1200" kern="100">
                          <a:effectLst/>
                        </a:rPr>
                        <a:t>Function Name</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15000"/>
                        </a:lnSpc>
                        <a:spcAft>
                          <a:spcPts val="800"/>
                        </a:spcAft>
                        <a:buNone/>
                      </a:pPr>
                      <a:r>
                        <a:rPr lang="en-US" sz="1200" kern="100">
                          <a:effectLst/>
                        </a:rPr>
                        <a:t>Attribute Type and Name</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15000"/>
                        </a:lnSpc>
                        <a:spcAft>
                          <a:spcPts val="800"/>
                        </a:spcAft>
                        <a:buNone/>
                      </a:pPr>
                      <a:r>
                        <a:rPr lang="en-US" sz="1200" kern="100">
                          <a:effectLst/>
                        </a:rPr>
                        <a:t>Return Type</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15000"/>
                        </a:lnSpc>
                        <a:spcAft>
                          <a:spcPts val="800"/>
                        </a:spcAft>
                        <a:buNone/>
                      </a:pPr>
                      <a:r>
                        <a:rPr lang="en-US" sz="1200" kern="100">
                          <a:effectLst/>
                        </a:rPr>
                        <a:t>What it Does</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15000"/>
                        </a:lnSpc>
                        <a:spcAft>
                          <a:spcPts val="800"/>
                        </a:spcAft>
                        <a:buNone/>
                      </a:pPr>
                      <a:r>
                        <a:rPr lang="en-US" sz="1200" kern="100">
                          <a:effectLst/>
                        </a:rPr>
                        <a:t>Annotation</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15000"/>
                        </a:lnSpc>
                        <a:spcAft>
                          <a:spcPts val="800"/>
                        </a:spcAft>
                        <a:buNone/>
                      </a:pPr>
                      <a:r>
                        <a:rPr lang="en-US" sz="1200" kern="100">
                          <a:effectLst/>
                        </a:rPr>
                        <a:t>Why this Annotation</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72852285"/>
                  </a:ext>
                </a:extLst>
              </a:tr>
              <a:tr h="0">
                <a:tc>
                  <a:txBody>
                    <a:bodyPr/>
                    <a:lstStyle/>
                    <a:p>
                      <a:pPr>
                        <a:lnSpc>
                          <a:spcPct val="115000"/>
                        </a:lnSpc>
                        <a:spcAft>
                          <a:spcPts val="800"/>
                        </a:spcAft>
                        <a:buNone/>
                      </a:pPr>
                      <a:r>
                        <a:rPr lang="en-US" sz="1200" kern="100">
                          <a:effectLst/>
                        </a:rPr>
                        <a:t>setUp</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15000"/>
                        </a:lnSpc>
                        <a:spcAft>
                          <a:spcPts val="800"/>
                        </a:spcAft>
                        <a:buNone/>
                      </a:pPr>
                      <a:r>
                        <a:rPr lang="en-US" sz="1200" kern="100">
                          <a:effectLst/>
                        </a:rPr>
                        <a:t>None</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15000"/>
                        </a:lnSpc>
                        <a:spcAft>
                          <a:spcPts val="800"/>
                        </a:spcAft>
                        <a:buNone/>
                      </a:pPr>
                      <a:r>
                        <a:rPr lang="en-US" sz="1200" kern="100">
                          <a:effectLst/>
                        </a:rPr>
                        <a:t>void</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15000"/>
                        </a:lnSpc>
                        <a:spcAft>
                          <a:spcPts val="800"/>
                        </a:spcAft>
                        <a:buNone/>
                      </a:pPr>
                      <a:r>
                        <a:rPr lang="en-US" sz="1200" kern="100">
                          <a:effectLst/>
                        </a:rPr>
                        <a:t>*Initializes the WebDriver (ChromeDriver) </a:t>
                      </a:r>
                    </a:p>
                    <a:p>
                      <a:pPr>
                        <a:lnSpc>
                          <a:spcPct val="115000"/>
                        </a:lnSpc>
                        <a:spcAft>
                          <a:spcPts val="800"/>
                        </a:spcAft>
                        <a:buNone/>
                      </a:pPr>
                      <a:r>
                        <a:rPr lang="en-US" sz="1200" kern="100">
                          <a:effectLst/>
                        </a:rPr>
                        <a:t>* maximize. </a:t>
                      </a:r>
                    </a:p>
                    <a:p>
                      <a:pPr>
                        <a:lnSpc>
                          <a:spcPct val="115000"/>
                        </a:lnSpc>
                        <a:spcAft>
                          <a:spcPts val="800"/>
                        </a:spcAft>
                        <a:buNone/>
                      </a:pPr>
                      <a:r>
                        <a:rPr lang="en-US" sz="1200" kern="100">
                          <a:effectLst/>
                        </a:rPr>
                        <a:t>*Sets an implicit wait of 5 seconds.</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15000"/>
                        </a:lnSpc>
                        <a:spcAft>
                          <a:spcPts val="800"/>
                        </a:spcAft>
                        <a:buNone/>
                      </a:pPr>
                      <a:r>
                        <a:rPr lang="en-US" sz="1200" kern="100">
                          <a:effectLst/>
                        </a:rPr>
                        <a:t>@BeforeClass</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15000"/>
                        </a:lnSpc>
                        <a:spcAft>
                          <a:spcPts val="800"/>
                        </a:spcAft>
                        <a:buNone/>
                      </a:pPr>
                      <a:r>
                        <a:rPr lang="en-US" sz="1200" kern="100">
                          <a:effectLst/>
                        </a:rPr>
                        <a:t>run once before any tests </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887163548"/>
                  </a:ext>
                </a:extLst>
              </a:tr>
              <a:tr h="0">
                <a:tc>
                  <a:txBody>
                    <a:bodyPr/>
                    <a:lstStyle/>
                    <a:p>
                      <a:pPr>
                        <a:lnSpc>
                          <a:spcPct val="115000"/>
                        </a:lnSpc>
                        <a:spcAft>
                          <a:spcPts val="800"/>
                        </a:spcAft>
                        <a:buNone/>
                      </a:pPr>
                      <a:r>
                        <a:rPr lang="en-US" sz="1200" kern="100">
                          <a:effectLst/>
                        </a:rPr>
                        <a:t>loadApplication</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15000"/>
                        </a:lnSpc>
                        <a:spcAft>
                          <a:spcPts val="800"/>
                        </a:spcAft>
                        <a:buNone/>
                      </a:pPr>
                      <a:r>
                        <a:rPr lang="en-US" sz="1200" kern="100">
                          <a:effectLst/>
                        </a:rPr>
                        <a:t>None</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15000"/>
                        </a:lnSpc>
                        <a:spcAft>
                          <a:spcPts val="800"/>
                        </a:spcAft>
                        <a:buNone/>
                      </a:pPr>
                      <a:r>
                        <a:rPr lang="en-US" sz="1200" kern="100">
                          <a:effectLst/>
                        </a:rPr>
                        <a:t>void</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15000"/>
                        </a:lnSpc>
                        <a:spcAft>
                          <a:spcPts val="800"/>
                        </a:spcAft>
                        <a:buNone/>
                      </a:pPr>
                      <a:r>
                        <a:rPr lang="en-US" sz="1200" kern="100">
                          <a:effectLst/>
                        </a:rPr>
                        <a:t>*opens the URL</a:t>
                      </a:r>
                    </a:p>
                    <a:p>
                      <a:pPr>
                        <a:lnSpc>
                          <a:spcPct val="115000"/>
                        </a:lnSpc>
                        <a:spcAft>
                          <a:spcPts val="800"/>
                        </a:spcAft>
                        <a:buNone/>
                      </a:pPr>
                      <a:r>
                        <a:rPr lang="en-US" sz="1200" kern="100">
                          <a:effectLst/>
                        </a:rPr>
                        <a:t>* initializes the BasePage,</a:t>
                      </a:r>
                    </a:p>
                    <a:p>
                      <a:pPr>
                        <a:lnSpc>
                          <a:spcPct val="115000"/>
                        </a:lnSpc>
                        <a:spcAft>
                          <a:spcPts val="800"/>
                        </a:spcAft>
                        <a:buNone/>
                      </a:pPr>
                      <a:r>
                        <a:rPr lang="en-US" sz="1200" kern="100">
                          <a:effectLst/>
                        </a:rPr>
                        <a:t>* sets the driver, </a:t>
                      </a:r>
                    </a:p>
                    <a:p>
                      <a:pPr>
                        <a:lnSpc>
                          <a:spcPct val="115000"/>
                        </a:lnSpc>
                        <a:spcAft>
                          <a:spcPts val="800"/>
                        </a:spcAft>
                        <a:buNone/>
                      </a:pPr>
                      <a:r>
                        <a:rPr lang="en-US" sz="1200" kern="100">
                          <a:effectLst/>
                        </a:rPr>
                        <a:t>*initializes the HomePage.</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15000"/>
                        </a:lnSpc>
                        <a:spcAft>
                          <a:spcPts val="800"/>
                        </a:spcAft>
                        <a:buNone/>
                      </a:pPr>
                      <a:r>
                        <a:rPr lang="en-US" sz="1200" kern="100">
                          <a:effectLst/>
                        </a:rPr>
                        <a:t>@BeforeMethod</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15000"/>
                        </a:lnSpc>
                        <a:spcAft>
                          <a:spcPts val="800"/>
                        </a:spcAft>
                        <a:buNone/>
                      </a:pPr>
                      <a:r>
                        <a:rPr lang="en-US" sz="1200" kern="100">
                          <a:effectLst/>
                        </a:rPr>
                        <a:t>run before each test </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1065472"/>
                  </a:ext>
                </a:extLst>
              </a:tr>
              <a:tr h="0">
                <a:tc>
                  <a:txBody>
                    <a:bodyPr/>
                    <a:lstStyle/>
                    <a:p>
                      <a:pPr>
                        <a:lnSpc>
                          <a:spcPct val="115000"/>
                        </a:lnSpc>
                        <a:spcAft>
                          <a:spcPts val="800"/>
                        </a:spcAft>
                        <a:buNone/>
                      </a:pPr>
                      <a:r>
                        <a:rPr lang="en-US" sz="1200" kern="100">
                          <a:effectLst/>
                        </a:rPr>
                        <a:t>tearDown</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15000"/>
                        </a:lnSpc>
                        <a:spcAft>
                          <a:spcPts val="800"/>
                        </a:spcAft>
                        <a:buNone/>
                      </a:pPr>
                      <a:r>
                        <a:rPr lang="en-US" sz="1200" kern="100">
                          <a:effectLst/>
                        </a:rPr>
                        <a:t>None</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15000"/>
                        </a:lnSpc>
                        <a:spcAft>
                          <a:spcPts val="800"/>
                        </a:spcAft>
                        <a:buNone/>
                      </a:pPr>
                      <a:r>
                        <a:rPr lang="en-US" sz="1200" kern="100">
                          <a:effectLst/>
                        </a:rPr>
                        <a:t>void</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15000"/>
                        </a:lnSpc>
                        <a:spcAft>
                          <a:spcPts val="800"/>
                        </a:spcAft>
                        <a:buNone/>
                      </a:pPr>
                      <a:r>
                        <a:rPr lang="en-US" sz="1200" kern="100">
                          <a:effectLst/>
                        </a:rPr>
                        <a:t>*Closes the WebDriver and quits the browser after all tests are completed.</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15000"/>
                        </a:lnSpc>
                        <a:spcAft>
                          <a:spcPts val="800"/>
                        </a:spcAft>
                        <a:buNone/>
                      </a:pPr>
                      <a:r>
                        <a:rPr lang="en-US" sz="1200" kern="100">
                          <a:effectLst/>
                        </a:rPr>
                        <a:t>@AfterClass</a:t>
                      </a:r>
                      <a:endParaRPr lang="en-US"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15000"/>
                        </a:lnSpc>
                        <a:spcAft>
                          <a:spcPts val="800"/>
                        </a:spcAft>
                        <a:buNone/>
                      </a:pPr>
                      <a:r>
                        <a:rPr lang="en-US" sz="1200" kern="100" dirty="0">
                          <a:effectLst/>
                        </a:rPr>
                        <a:t>run once after all tests </a:t>
                      </a:r>
                      <a:endParaRPr lang="en-US" sz="12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80273507"/>
                  </a:ext>
                </a:extLst>
              </a:tr>
            </a:tbl>
          </a:graphicData>
        </a:graphic>
      </p:graphicFrame>
    </p:spTree>
    <p:extLst>
      <p:ext uri="{BB962C8B-B14F-4D97-AF65-F5344CB8AC3E}">
        <p14:creationId xmlns:p14="http://schemas.microsoft.com/office/powerpoint/2010/main" val="39429518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1B4C07-9AA3-B705-E574-A0C4454A23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E9DBA0-3FD8-D38E-6274-111825F1DBC3}"/>
              </a:ext>
            </a:extLst>
          </p:cNvPr>
          <p:cNvSpPr>
            <a:spLocks noGrp="1"/>
          </p:cNvSpPr>
          <p:nvPr>
            <p:ph type="ctrTitle"/>
          </p:nvPr>
        </p:nvSpPr>
        <p:spPr>
          <a:xfrm>
            <a:off x="1458012" y="191056"/>
            <a:ext cx="9144000" cy="696536"/>
          </a:xfrm>
        </p:spPr>
        <p:txBody>
          <a:bodyPr>
            <a:noAutofit/>
          </a:bodyPr>
          <a:lstStyle/>
          <a:p>
            <a:r>
              <a:rPr lang="en-US" sz="4800" dirty="0">
                <a:highlight>
                  <a:srgbClr val="00FFFF"/>
                </a:highlight>
              </a:rPr>
              <a:t>Test  Class</a:t>
            </a:r>
          </a:p>
        </p:txBody>
      </p:sp>
      <p:sp>
        <p:nvSpPr>
          <p:cNvPr id="5" name="TextBox 4">
            <a:extLst>
              <a:ext uri="{FF2B5EF4-FFF2-40B4-BE49-F238E27FC236}">
                <a16:creationId xmlns:a16="http://schemas.microsoft.com/office/drawing/2014/main" id="{C9F6C73D-D377-B723-731A-F57B91B1EBDC}"/>
              </a:ext>
            </a:extLst>
          </p:cNvPr>
          <p:cNvSpPr txBox="1"/>
          <p:nvPr/>
        </p:nvSpPr>
        <p:spPr>
          <a:xfrm>
            <a:off x="3377154" y="840659"/>
            <a:ext cx="6094428" cy="369332"/>
          </a:xfrm>
          <a:prstGeom prst="rect">
            <a:avLst/>
          </a:prstGeom>
          <a:noFill/>
        </p:spPr>
        <p:txBody>
          <a:bodyPr wrap="square">
            <a:spAutoFit/>
          </a:bodyPr>
          <a:lstStyle/>
          <a:p>
            <a:r>
              <a:rPr lang="pt-BR" dirty="0"/>
              <a:t>Like src/test/java/com/demoblaze/tests/LoginTest.java</a:t>
            </a:r>
            <a:endParaRPr lang="en-US" dirty="0"/>
          </a:p>
        </p:txBody>
      </p:sp>
      <p:sp>
        <p:nvSpPr>
          <p:cNvPr id="6" name="Rectangle 5">
            <a:extLst>
              <a:ext uri="{FF2B5EF4-FFF2-40B4-BE49-F238E27FC236}">
                <a16:creationId xmlns:a16="http://schemas.microsoft.com/office/drawing/2014/main" id="{C1E5EA23-8506-8AEF-531C-8B73CE1C42EC}"/>
              </a:ext>
            </a:extLst>
          </p:cNvPr>
          <p:cNvSpPr/>
          <p:nvPr/>
        </p:nvSpPr>
        <p:spPr>
          <a:xfrm>
            <a:off x="1783358" y="1412497"/>
            <a:ext cx="1848711" cy="584775"/>
          </a:xfrm>
          <a:prstGeom prst="rect">
            <a:avLst/>
          </a:prstGeom>
          <a:noFill/>
        </p:spPr>
        <p:txBody>
          <a:bodyPr wrap="none" lIns="91440" tIns="45720" rIns="91440" bIns="45720">
            <a:spAutoFit/>
          </a:bodyPr>
          <a:lstStyle/>
          <a:p>
            <a:pPr algn="ctr"/>
            <a:r>
              <a:rPr lang="en-US" sz="3200" b="0" cap="none" spc="0" dirty="0">
                <a:ln w="0"/>
                <a:solidFill>
                  <a:schemeClr val="accent1"/>
                </a:solidFill>
                <a:effectLst>
                  <a:outerShdw blurRad="38100" dist="25400" dir="5400000" algn="ctr" rotWithShape="0">
                    <a:srgbClr val="6E747A">
                      <a:alpha val="43000"/>
                    </a:srgbClr>
                  </a:outerShdw>
                </a:effectLst>
              </a:rPr>
              <a:t>Attributes</a:t>
            </a:r>
          </a:p>
        </p:txBody>
      </p:sp>
      <p:sp>
        <p:nvSpPr>
          <p:cNvPr id="7" name="Rectangle 6">
            <a:extLst>
              <a:ext uri="{FF2B5EF4-FFF2-40B4-BE49-F238E27FC236}">
                <a16:creationId xmlns:a16="http://schemas.microsoft.com/office/drawing/2014/main" id="{41BB332E-1DC5-F8E5-1FD4-FFB58AA841EC}"/>
              </a:ext>
            </a:extLst>
          </p:cNvPr>
          <p:cNvSpPr/>
          <p:nvPr/>
        </p:nvSpPr>
        <p:spPr>
          <a:xfrm>
            <a:off x="4351491" y="2756816"/>
            <a:ext cx="1684499" cy="584775"/>
          </a:xfrm>
          <a:prstGeom prst="rect">
            <a:avLst/>
          </a:prstGeom>
          <a:noFill/>
        </p:spPr>
        <p:txBody>
          <a:bodyPr wrap="none" lIns="91440" tIns="45720" rIns="91440" bIns="45720">
            <a:spAutoFit/>
          </a:bodyPr>
          <a:lstStyle/>
          <a:p>
            <a:pPr algn="ctr"/>
            <a:r>
              <a:rPr lang="en-US" sz="3200" b="0" cap="none" spc="0" dirty="0">
                <a:ln w="0"/>
                <a:solidFill>
                  <a:schemeClr val="accent1"/>
                </a:solidFill>
                <a:effectLst>
                  <a:outerShdw blurRad="38100" dist="25400" dir="5400000" algn="ctr" rotWithShape="0">
                    <a:srgbClr val="6E747A">
                      <a:alpha val="43000"/>
                    </a:srgbClr>
                  </a:outerShdw>
                </a:effectLst>
              </a:rPr>
              <a:t>Methods</a:t>
            </a:r>
          </a:p>
        </p:txBody>
      </p:sp>
      <p:sp>
        <p:nvSpPr>
          <p:cNvPr id="17" name="Rectangle 16">
            <a:extLst>
              <a:ext uri="{FF2B5EF4-FFF2-40B4-BE49-F238E27FC236}">
                <a16:creationId xmlns:a16="http://schemas.microsoft.com/office/drawing/2014/main" id="{B2DEFB1E-2EB6-7C06-98C1-68A844BF6723}"/>
              </a:ext>
            </a:extLst>
          </p:cNvPr>
          <p:cNvSpPr/>
          <p:nvPr/>
        </p:nvSpPr>
        <p:spPr>
          <a:xfrm>
            <a:off x="624666" y="210478"/>
            <a:ext cx="2928109" cy="707886"/>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000" b="1" dirty="0">
                <a:ln/>
                <a:solidFill>
                  <a:schemeClr val="accent3"/>
                </a:solidFill>
              </a:rPr>
              <a:t>child of </a:t>
            </a:r>
            <a:r>
              <a:rPr lang="en-US" sz="2000" b="1" dirty="0" err="1">
                <a:ln/>
                <a:solidFill>
                  <a:schemeClr val="accent3"/>
                </a:solidFill>
              </a:rPr>
              <a:t>BaseTest</a:t>
            </a:r>
            <a:r>
              <a:rPr lang="en-US" sz="2000" b="1" dirty="0">
                <a:ln/>
                <a:solidFill>
                  <a:schemeClr val="accent3"/>
                </a:solidFill>
              </a:rPr>
              <a:t> class</a:t>
            </a:r>
          </a:p>
          <a:p>
            <a:pPr algn="ctr"/>
            <a:r>
              <a:rPr lang="en-US" sz="2000" b="1" dirty="0">
                <a:ln/>
                <a:solidFill>
                  <a:schemeClr val="accent3"/>
                </a:solidFill>
              </a:rPr>
              <a:t>((Test case like </a:t>
            </a:r>
            <a:r>
              <a:rPr lang="en-US" sz="2000" b="1" dirty="0" err="1">
                <a:ln/>
                <a:solidFill>
                  <a:schemeClr val="accent3"/>
                </a:solidFill>
              </a:rPr>
              <a:t>LoginTest</a:t>
            </a:r>
            <a:r>
              <a:rPr lang="en-US" sz="2000" b="1" dirty="0">
                <a:ln/>
                <a:solidFill>
                  <a:schemeClr val="accent3"/>
                </a:solidFill>
              </a:rPr>
              <a:t>))</a:t>
            </a:r>
          </a:p>
        </p:txBody>
      </p:sp>
      <p:sp>
        <p:nvSpPr>
          <p:cNvPr id="3" name="Rectangle 1">
            <a:extLst>
              <a:ext uri="{FF2B5EF4-FFF2-40B4-BE49-F238E27FC236}">
                <a16:creationId xmlns:a16="http://schemas.microsoft.com/office/drawing/2014/main" id="{9BC88FB8-0179-E4BD-FD2D-B0E701827302}"/>
              </a:ext>
            </a:extLst>
          </p:cNvPr>
          <p:cNvSpPr>
            <a:spLocks noChangeArrowheads="1"/>
          </p:cNvSpPr>
          <p:nvPr/>
        </p:nvSpPr>
        <p:spPr bwMode="auto">
          <a:xfrm>
            <a:off x="4002415" y="1269204"/>
            <a:ext cx="1561806" cy="230832"/>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CF8E6D"/>
                </a:solidFill>
                <a:effectLst/>
                <a:latin typeface="JetBrains Mono"/>
              </a:rPr>
              <a:t>private </a:t>
            </a:r>
            <a:r>
              <a:rPr kumimoji="0" lang="en-US" altLang="en-US" sz="900" b="0" i="0" u="none" strike="noStrike" cap="none" normalizeH="0" baseline="0" dirty="0">
                <a:ln>
                  <a:noFill/>
                </a:ln>
                <a:solidFill>
                  <a:srgbClr val="BCBEC4"/>
                </a:solidFill>
                <a:effectLst/>
                <a:latin typeface="JetBrains Mono"/>
              </a:rPr>
              <a:t>WebDriver </a:t>
            </a:r>
            <a:r>
              <a:rPr kumimoji="0" lang="en-US" altLang="en-US" sz="900" b="0" i="0" u="none" strike="noStrike" cap="none" normalizeH="0" baseline="0" dirty="0">
                <a:ln>
                  <a:noFill/>
                </a:ln>
                <a:solidFill>
                  <a:srgbClr val="C77DBB"/>
                </a:solidFill>
                <a:effectLst/>
                <a:latin typeface="JetBrains Mono"/>
              </a:rPr>
              <a:t>driver</a:t>
            </a:r>
            <a:r>
              <a:rPr kumimoji="0" lang="en-US" altLang="en-US" sz="900" b="0" i="0" u="none" strike="noStrike" cap="none" normalizeH="0" baseline="0" dirty="0">
                <a:ln>
                  <a:noFill/>
                </a:ln>
                <a:solidFill>
                  <a:srgbClr val="BCBEC4"/>
                </a:solidFill>
                <a:effectLst/>
                <a:latin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F624F97E-89E1-6461-3996-F5CDA1FB890F}"/>
              </a:ext>
            </a:extLst>
          </p:cNvPr>
          <p:cNvSpPr>
            <a:spLocks noChangeArrowheads="1"/>
          </p:cNvSpPr>
          <p:nvPr/>
        </p:nvSpPr>
        <p:spPr bwMode="auto">
          <a:xfrm>
            <a:off x="4002415" y="1585806"/>
            <a:ext cx="1848711" cy="369332"/>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CF8E6D"/>
                </a:solidFill>
                <a:effectLst/>
                <a:latin typeface="JetBrains Mono"/>
              </a:rPr>
              <a:t>protected </a:t>
            </a:r>
            <a:r>
              <a:rPr kumimoji="0" lang="en-US" altLang="en-US" sz="900" b="0" i="0" u="none" strike="noStrike" cap="none" normalizeH="0" baseline="0" dirty="0" err="1">
                <a:ln>
                  <a:noFill/>
                </a:ln>
                <a:solidFill>
                  <a:srgbClr val="BCBEC4"/>
                </a:solidFill>
                <a:effectLst/>
                <a:latin typeface="JetBrains Mono"/>
              </a:rPr>
              <a:t>BasePage</a:t>
            </a:r>
            <a:r>
              <a:rPr kumimoji="0" lang="en-US" altLang="en-US" sz="900" b="0" i="0" u="none" strike="noStrike" cap="none" normalizeH="0" baseline="0" dirty="0">
                <a:ln>
                  <a:noFill/>
                </a:ln>
                <a:solidFill>
                  <a:srgbClr val="BCBEC4"/>
                </a:solidFill>
                <a:effectLst/>
                <a:latin typeface="JetBrains Mono"/>
              </a:rPr>
              <a:t> </a:t>
            </a:r>
            <a:r>
              <a:rPr kumimoji="0" lang="en-US" altLang="en-US" sz="900" b="0" i="0" u="none" strike="noStrike" cap="none" normalizeH="0" baseline="0" dirty="0" err="1">
                <a:ln>
                  <a:noFill/>
                </a:ln>
                <a:solidFill>
                  <a:srgbClr val="C77DBB"/>
                </a:solidFill>
                <a:effectLst/>
                <a:latin typeface="JetBrains Mono"/>
              </a:rPr>
              <a:t>basePage</a:t>
            </a:r>
            <a:r>
              <a:rPr kumimoji="0" lang="en-US" altLang="en-US" sz="900" b="0" i="0" u="none" strike="noStrike" cap="none" normalizeH="0" baseline="0" dirty="0">
                <a:ln>
                  <a:noFill/>
                </a:ln>
                <a:solidFill>
                  <a:srgbClr val="BCBEC4"/>
                </a:solidFill>
                <a:effectLst/>
                <a:latin typeface="JetBrains Mono"/>
              </a:rPr>
              <a:t>;</a:t>
            </a:r>
            <a:br>
              <a:rPr kumimoji="0" lang="en-US" altLang="en-US" sz="900" b="0" i="0" u="none" strike="noStrike" cap="none" normalizeH="0" baseline="0" dirty="0">
                <a:ln>
                  <a:noFill/>
                </a:ln>
                <a:solidFill>
                  <a:srgbClr val="BCBEC4"/>
                </a:solidFill>
                <a:effectLst/>
                <a:latin typeface="JetBrains Mono"/>
              </a:rPr>
            </a:br>
            <a:r>
              <a:rPr kumimoji="0" lang="en-US" altLang="en-US" sz="900" b="0" i="0" u="none" strike="noStrike" cap="none" normalizeH="0" baseline="0" dirty="0">
                <a:ln>
                  <a:noFill/>
                </a:ln>
                <a:solidFill>
                  <a:srgbClr val="CF8E6D"/>
                </a:solidFill>
                <a:effectLst/>
                <a:latin typeface="JetBrains Mono"/>
              </a:rPr>
              <a:t>protected </a:t>
            </a:r>
            <a:r>
              <a:rPr kumimoji="0" lang="en-US" altLang="en-US" sz="900" b="0" i="0" u="none" strike="noStrike" cap="none" normalizeH="0" baseline="0" dirty="0" err="1">
                <a:ln>
                  <a:noFill/>
                </a:ln>
                <a:solidFill>
                  <a:srgbClr val="BCBEC4"/>
                </a:solidFill>
                <a:effectLst/>
                <a:latin typeface="JetBrains Mono"/>
              </a:rPr>
              <a:t>HomePage</a:t>
            </a:r>
            <a:r>
              <a:rPr kumimoji="0" lang="en-US" altLang="en-US" sz="900" b="0" i="0" u="none" strike="noStrike" cap="none" normalizeH="0" baseline="0" dirty="0">
                <a:ln>
                  <a:noFill/>
                </a:ln>
                <a:solidFill>
                  <a:srgbClr val="BCBEC4"/>
                </a:solidFill>
                <a:effectLst/>
                <a:latin typeface="JetBrains Mono"/>
              </a:rPr>
              <a:t> </a:t>
            </a:r>
            <a:r>
              <a:rPr kumimoji="0" lang="en-US" altLang="en-US" sz="900" b="0" i="0" u="none" strike="noStrike" cap="none" normalizeH="0" baseline="0" dirty="0" err="1">
                <a:ln>
                  <a:noFill/>
                </a:ln>
                <a:solidFill>
                  <a:srgbClr val="C77DBB"/>
                </a:solidFill>
                <a:effectLst/>
                <a:latin typeface="JetBrains Mono"/>
              </a:rPr>
              <a:t>homePage</a:t>
            </a:r>
            <a:r>
              <a:rPr kumimoji="0" lang="en-US" altLang="en-US" sz="900" b="0" i="0" u="none" strike="noStrike" cap="none" normalizeH="0" baseline="0" dirty="0">
                <a:ln>
                  <a:noFill/>
                </a:ln>
                <a:solidFill>
                  <a:srgbClr val="BCBEC4"/>
                </a:solidFill>
                <a:effectLst/>
                <a:latin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5">
            <a:extLst>
              <a:ext uri="{FF2B5EF4-FFF2-40B4-BE49-F238E27FC236}">
                <a16:creationId xmlns:a16="http://schemas.microsoft.com/office/drawing/2014/main" id="{1C405B59-A7A4-50DD-15AE-D226B26BFC3D}"/>
              </a:ext>
            </a:extLst>
          </p:cNvPr>
          <p:cNvSpPr>
            <a:spLocks noChangeArrowheads="1"/>
          </p:cNvSpPr>
          <p:nvPr/>
        </p:nvSpPr>
        <p:spPr bwMode="auto">
          <a:xfrm>
            <a:off x="4002415" y="2098333"/>
            <a:ext cx="3050835" cy="230832"/>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CF8E6D"/>
                </a:solidFill>
                <a:effectLst/>
                <a:latin typeface="JetBrains Mono"/>
              </a:rPr>
              <a:t>private </a:t>
            </a:r>
            <a:r>
              <a:rPr kumimoji="0" lang="en-US" altLang="en-US" sz="900" b="0" i="0" u="none" strike="noStrike" cap="none" normalizeH="0" baseline="0" dirty="0">
                <a:ln>
                  <a:noFill/>
                </a:ln>
                <a:solidFill>
                  <a:srgbClr val="BCBEC4"/>
                </a:solidFill>
                <a:effectLst/>
                <a:latin typeface="JetBrains Mono"/>
              </a:rPr>
              <a:t>String </a:t>
            </a:r>
            <a:r>
              <a:rPr kumimoji="0" lang="en-US" altLang="en-US" sz="900" b="0" i="0" u="none" strike="noStrike" cap="none" normalizeH="0" baseline="0" dirty="0">
                <a:ln>
                  <a:noFill/>
                </a:ln>
                <a:solidFill>
                  <a:srgbClr val="C77DBB"/>
                </a:solidFill>
                <a:effectLst/>
                <a:latin typeface="JetBrains Mono"/>
              </a:rPr>
              <a:t>DEMO_URL </a:t>
            </a:r>
            <a:r>
              <a:rPr kumimoji="0" lang="en-US" altLang="en-US" sz="900" b="0" i="0" u="none" strike="noStrike" cap="none" normalizeH="0" baseline="0" dirty="0">
                <a:ln>
                  <a:noFill/>
                </a:ln>
                <a:solidFill>
                  <a:srgbClr val="BCBEC4"/>
                </a:solidFill>
                <a:effectLst/>
                <a:latin typeface="JetBrains Mono"/>
              </a:rPr>
              <a:t>= </a:t>
            </a:r>
            <a:r>
              <a:rPr kumimoji="0" lang="en-US" altLang="en-US" sz="900" b="0" i="0" u="none" strike="noStrike" cap="none" normalizeH="0" baseline="0" dirty="0">
                <a:ln>
                  <a:noFill/>
                </a:ln>
                <a:solidFill>
                  <a:srgbClr val="6AAB73"/>
                </a:solidFill>
                <a:effectLst/>
                <a:latin typeface="JetBrains Mono"/>
              </a:rPr>
              <a:t>"https://www.demoblaze.com/"</a:t>
            </a:r>
            <a:r>
              <a:rPr kumimoji="0" lang="en-US" altLang="en-US" sz="900" b="0" i="0" u="none" strike="noStrike" cap="none" normalizeH="0" baseline="0" dirty="0">
                <a:ln>
                  <a:noFill/>
                </a:ln>
                <a:solidFill>
                  <a:srgbClr val="BCBEC4"/>
                </a:solidFill>
                <a:effectLst/>
                <a:latin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9B95432F-D073-A299-5D88-510F2B89CE85}"/>
              </a:ext>
            </a:extLst>
          </p:cNvPr>
          <p:cNvSpPr txBox="1"/>
          <p:nvPr/>
        </p:nvSpPr>
        <p:spPr>
          <a:xfrm>
            <a:off x="5670224" y="1168520"/>
            <a:ext cx="6094428" cy="307777"/>
          </a:xfrm>
          <a:prstGeom prst="rect">
            <a:avLst/>
          </a:prstGeom>
          <a:noFill/>
        </p:spPr>
        <p:txBody>
          <a:bodyPr wrap="square">
            <a:spAutoFit/>
          </a:bodyPr>
          <a:lstStyle/>
          <a:p>
            <a:r>
              <a:rPr lang="en-US" sz="1400" dirty="0"/>
              <a:t>controls the browser during the execution of your tests.</a:t>
            </a:r>
          </a:p>
        </p:txBody>
      </p:sp>
      <p:sp>
        <p:nvSpPr>
          <p:cNvPr id="14" name="TextBox 13">
            <a:extLst>
              <a:ext uri="{FF2B5EF4-FFF2-40B4-BE49-F238E27FC236}">
                <a16:creationId xmlns:a16="http://schemas.microsoft.com/office/drawing/2014/main" id="{15B37ED8-CC21-88F3-70BC-B1CB1176AF05}"/>
              </a:ext>
            </a:extLst>
          </p:cNvPr>
          <p:cNvSpPr txBox="1"/>
          <p:nvPr/>
        </p:nvSpPr>
        <p:spPr>
          <a:xfrm>
            <a:off x="5945173" y="1593873"/>
            <a:ext cx="3981252" cy="307777"/>
          </a:xfrm>
          <a:prstGeom prst="rect">
            <a:avLst/>
          </a:prstGeom>
          <a:noFill/>
        </p:spPr>
        <p:txBody>
          <a:bodyPr wrap="square">
            <a:spAutoFit/>
          </a:bodyPr>
          <a:lstStyle/>
          <a:p>
            <a:r>
              <a:rPr lang="en-US" sz="1400" dirty="0"/>
              <a:t>Objects of the webpages are common on all tests</a:t>
            </a:r>
          </a:p>
        </p:txBody>
      </p:sp>
      <p:sp>
        <p:nvSpPr>
          <p:cNvPr id="18" name="TextBox 17">
            <a:extLst>
              <a:ext uri="{FF2B5EF4-FFF2-40B4-BE49-F238E27FC236}">
                <a16:creationId xmlns:a16="http://schemas.microsoft.com/office/drawing/2014/main" id="{9EB448CF-7C63-D82D-176D-AF5C036BADDA}"/>
              </a:ext>
            </a:extLst>
          </p:cNvPr>
          <p:cNvSpPr txBox="1"/>
          <p:nvPr/>
        </p:nvSpPr>
        <p:spPr>
          <a:xfrm>
            <a:off x="7053250" y="2059860"/>
            <a:ext cx="3050835" cy="307777"/>
          </a:xfrm>
          <a:prstGeom prst="rect">
            <a:avLst/>
          </a:prstGeom>
          <a:noFill/>
        </p:spPr>
        <p:txBody>
          <a:bodyPr wrap="square">
            <a:spAutoFit/>
          </a:bodyPr>
          <a:lstStyle/>
          <a:p>
            <a:r>
              <a:rPr lang="en-US" sz="1400" dirty="0"/>
              <a:t>The website that will be tested </a:t>
            </a:r>
          </a:p>
        </p:txBody>
      </p:sp>
      <p:sp>
        <p:nvSpPr>
          <p:cNvPr id="9" name="Rectangle 2">
            <a:extLst>
              <a:ext uri="{FF2B5EF4-FFF2-40B4-BE49-F238E27FC236}">
                <a16:creationId xmlns:a16="http://schemas.microsoft.com/office/drawing/2014/main" id="{B816F553-0938-3E17-9194-35FC800D0693}"/>
              </a:ext>
            </a:extLst>
          </p:cNvPr>
          <p:cNvSpPr>
            <a:spLocks noChangeArrowheads="1"/>
          </p:cNvSpPr>
          <p:nvPr/>
        </p:nvSpPr>
        <p:spPr bwMode="auto">
          <a:xfrm>
            <a:off x="4285042" y="3584576"/>
            <a:ext cx="2915858" cy="369332"/>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3AE60"/>
                </a:solidFill>
                <a:effectLst/>
                <a:latin typeface="JetBrains Mono"/>
              </a:rPr>
              <a:t>@Test</a:t>
            </a:r>
            <a:br>
              <a:rPr kumimoji="0" lang="en-US" altLang="en-US" sz="900" b="0" i="0" u="none" strike="noStrike" cap="none" normalizeH="0" baseline="0" dirty="0">
                <a:ln>
                  <a:noFill/>
                </a:ln>
                <a:solidFill>
                  <a:srgbClr val="B3AE60"/>
                </a:solidFill>
                <a:effectLst/>
                <a:latin typeface="JetBrains Mono"/>
              </a:rPr>
            </a:br>
            <a:r>
              <a:rPr kumimoji="0" lang="en-US" altLang="en-US" sz="900" b="0" i="0" u="none" strike="noStrike" cap="none" normalizeH="0" baseline="0" dirty="0">
                <a:ln>
                  <a:noFill/>
                </a:ln>
                <a:solidFill>
                  <a:srgbClr val="CF8E6D"/>
                </a:solidFill>
                <a:effectLst/>
                <a:latin typeface="JetBrains Mono"/>
              </a:rPr>
              <a:t>public void </a:t>
            </a:r>
            <a:r>
              <a:rPr kumimoji="0" lang="en-US" altLang="en-US" sz="900" b="0" i="0" u="none" strike="noStrike" cap="none" normalizeH="0" baseline="0" dirty="0" err="1">
                <a:ln>
                  <a:noFill/>
                </a:ln>
                <a:solidFill>
                  <a:srgbClr val="56A8F5"/>
                </a:solidFill>
                <a:effectLst/>
                <a:latin typeface="JetBrains Mono"/>
              </a:rPr>
              <a:t>testLoginwithvalid</a:t>
            </a:r>
            <a:r>
              <a:rPr kumimoji="0" lang="en-US" altLang="en-US" sz="900" b="0" i="0" u="none" strike="noStrike" cap="none" normalizeH="0" baseline="0" dirty="0">
                <a:ln>
                  <a:noFill/>
                </a:ln>
                <a:solidFill>
                  <a:srgbClr val="BCBEC4"/>
                </a:solidFill>
                <a:effectLst/>
                <a:latin typeface="JetBrains Mono"/>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2EE2E715-FB5A-4E0B-8FA8-CF9052F8C871}"/>
              </a:ext>
            </a:extLst>
          </p:cNvPr>
          <p:cNvSpPr>
            <a:spLocks noChangeArrowheads="1"/>
          </p:cNvSpPr>
          <p:nvPr/>
        </p:nvSpPr>
        <p:spPr bwMode="auto">
          <a:xfrm>
            <a:off x="4285042" y="4227670"/>
            <a:ext cx="2915858" cy="369332"/>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3AE60"/>
                </a:solidFill>
                <a:effectLst/>
                <a:latin typeface="JetBrains Mono"/>
              </a:rPr>
              <a:t>@Test</a:t>
            </a:r>
            <a:br>
              <a:rPr kumimoji="0" lang="en-US" altLang="en-US" sz="900" b="0" i="0" u="none" strike="noStrike" cap="none" normalizeH="0" baseline="0" dirty="0">
                <a:ln>
                  <a:noFill/>
                </a:ln>
                <a:solidFill>
                  <a:srgbClr val="B3AE60"/>
                </a:solidFill>
                <a:effectLst/>
                <a:latin typeface="JetBrains Mono"/>
              </a:rPr>
            </a:br>
            <a:r>
              <a:rPr kumimoji="0" lang="en-US" altLang="en-US" sz="900" b="0" i="0" u="none" strike="noStrike" cap="none" normalizeH="0" baseline="0" dirty="0">
                <a:ln>
                  <a:noFill/>
                </a:ln>
                <a:solidFill>
                  <a:srgbClr val="CF8E6D"/>
                </a:solidFill>
                <a:effectLst/>
                <a:latin typeface="JetBrains Mono"/>
              </a:rPr>
              <a:t>public void </a:t>
            </a:r>
            <a:r>
              <a:rPr kumimoji="0" lang="en-US" altLang="en-US" sz="900" b="0" i="0" u="none" strike="noStrike" cap="none" normalizeH="0" baseline="0" dirty="0" err="1">
                <a:ln>
                  <a:noFill/>
                </a:ln>
                <a:solidFill>
                  <a:srgbClr val="56A8F5"/>
                </a:solidFill>
                <a:effectLst/>
                <a:latin typeface="JetBrains Mono"/>
              </a:rPr>
              <a:t>testLoginwithNonvalid</a:t>
            </a:r>
            <a:r>
              <a:rPr kumimoji="0" lang="en-US" altLang="en-US" sz="900" b="0" i="0" u="none" strike="noStrike" cap="none" normalizeH="0" baseline="0" dirty="0">
                <a:ln>
                  <a:noFill/>
                </a:ln>
                <a:solidFill>
                  <a:srgbClr val="BCBEC4"/>
                </a:solidFill>
                <a:effectLst/>
                <a:latin typeface="JetBrains Mono"/>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11">
            <a:extLst>
              <a:ext uri="{FF2B5EF4-FFF2-40B4-BE49-F238E27FC236}">
                <a16:creationId xmlns:a16="http://schemas.microsoft.com/office/drawing/2014/main" id="{77C37F37-A147-0AA4-A406-57776574B33F}"/>
              </a:ext>
            </a:extLst>
          </p:cNvPr>
          <p:cNvSpPr/>
          <p:nvPr/>
        </p:nvSpPr>
        <p:spPr>
          <a:xfrm>
            <a:off x="4202704" y="4494211"/>
            <a:ext cx="1031051"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a:t>
            </a:r>
          </a:p>
        </p:txBody>
      </p:sp>
      <p:sp>
        <p:nvSpPr>
          <p:cNvPr id="15" name="Freeform: Shape 14">
            <a:extLst>
              <a:ext uri="{FF2B5EF4-FFF2-40B4-BE49-F238E27FC236}">
                <a16:creationId xmlns:a16="http://schemas.microsoft.com/office/drawing/2014/main" id="{29EA855C-8523-3C7E-976C-E37C2B3CEC48}"/>
              </a:ext>
            </a:extLst>
          </p:cNvPr>
          <p:cNvSpPr/>
          <p:nvPr/>
        </p:nvSpPr>
        <p:spPr>
          <a:xfrm>
            <a:off x="3276600" y="2889250"/>
            <a:ext cx="1384300" cy="2590863"/>
          </a:xfrm>
          <a:custGeom>
            <a:avLst/>
            <a:gdLst>
              <a:gd name="connsiteX0" fmla="*/ 1079500 w 1384300"/>
              <a:gd name="connsiteY0" fmla="*/ 0 h 2590863"/>
              <a:gd name="connsiteX1" fmla="*/ 1079500 w 1384300"/>
              <a:gd name="connsiteY1" fmla="*/ 0 h 2590863"/>
              <a:gd name="connsiteX2" fmla="*/ 825500 w 1384300"/>
              <a:gd name="connsiteY2" fmla="*/ 25400 h 2590863"/>
              <a:gd name="connsiteX3" fmla="*/ 527050 w 1384300"/>
              <a:gd name="connsiteY3" fmla="*/ 82550 h 2590863"/>
              <a:gd name="connsiteX4" fmla="*/ 381000 w 1384300"/>
              <a:gd name="connsiteY4" fmla="*/ 101600 h 2590863"/>
              <a:gd name="connsiteX5" fmla="*/ 273050 w 1384300"/>
              <a:gd name="connsiteY5" fmla="*/ 190500 h 2590863"/>
              <a:gd name="connsiteX6" fmla="*/ 158750 w 1384300"/>
              <a:gd name="connsiteY6" fmla="*/ 336550 h 2590863"/>
              <a:gd name="connsiteX7" fmla="*/ 146050 w 1384300"/>
              <a:gd name="connsiteY7" fmla="*/ 387350 h 2590863"/>
              <a:gd name="connsiteX8" fmla="*/ 120650 w 1384300"/>
              <a:gd name="connsiteY8" fmla="*/ 450850 h 2590863"/>
              <a:gd name="connsiteX9" fmla="*/ 107950 w 1384300"/>
              <a:gd name="connsiteY9" fmla="*/ 495300 h 2590863"/>
              <a:gd name="connsiteX10" fmla="*/ 76200 w 1384300"/>
              <a:gd name="connsiteY10" fmla="*/ 577850 h 2590863"/>
              <a:gd name="connsiteX11" fmla="*/ 44450 w 1384300"/>
              <a:gd name="connsiteY11" fmla="*/ 742950 h 2590863"/>
              <a:gd name="connsiteX12" fmla="*/ 38100 w 1384300"/>
              <a:gd name="connsiteY12" fmla="*/ 819150 h 2590863"/>
              <a:gd name="connsiteX13" fmla="*/ 25400 w 1384300"/>
              <a:gd name="connsiteY13" fmla="*/ 889000 h 2590863"/>
              <a:gd name="connsiteX14" fmla="*/ 19050 w 1384300"/>
              <a:gd name="connsiteY14" fmla="*/ 958850 h 2590863"/>
              <a:gd name="connsiteX15" fmla="*/ 0 w 1384300"/>
              <a:gd name="connsiteY15" fmla="*/ 1098550 h 2590863"/>
              <a:gd name="connsiteX16" fmla="*/ 6350 w 1384300"/>
              <a:gd name="connsiteY16" fmla="*/ 1435100 h 2590863"/>
              <a:gd name="connsiteX17" fmla="*/ 63500 w 1384300"/>
              <a:gd name="connsiteY17" fmla="*/ 1695450 h 2590863"/>
              <a:gd name="connsiteX18" fmla="*/ 95250 w 1384300"/>
              <a:gd name="connsiteY18" fmla="*/ 1778000 h 2590863"/>
              <a:gd name="connsiteX19" fmla="*/ 127000 w 1384300"/>
              <a:gd name="connsiteY19" fmla="*/ 1905000 h 2590863"/>
              <a:gd name="connsiteX20" fmla="*/ 190500 w 1384300"/>
              <a:gd name="connsiteY20" fmla="*/ 2095500 h 2590863"/>
              <a:gd name="connsiteX21" fmla="*/ 222250 w 1384300"/>
              <a:gd name="connsiteY21" fmla="*/ 2152650 h 2590863"/>
              <a:gd name="connsiteX22" fmla="*/ 254000 w 1384300"/>
              <a:gd name="connsiteY22" fmla="*/ 2216150 h 2590863"/>
              <a:gd name="connsiteX23" fmla="*/ 311150 w 1384300"/>
              <a:gd name="connsiteY23" fmla="*/ 2266950 h 2590863"/>
              <a:gd name="connsiteX24" fmla="*/ 412750 w 1384300"/>
              <a:gd name="connsiteY24" fmla="*/ 2381250 h 2590863"/>
              <a:gd name="connsiteX25" fmla="*/ 514350 w 1384300"/>
              <a:gd name="connsiteY25" fmla="*/ 2438400 h 2590863"/>
              <a:gd name="connsiteX26" fmla="*/ 590550 w 1384300"/>
              <a:gd name="connsiteY26" fmla="*/ 2470150 h 2590863"/>
              <a:gd name="connsiteX27" fmla="*/ 749300 w 1384300"/>
              <a:gd name="connsiteY27" fmla="*/ 2520950 h 2590863"/>
              <a:gd name="connsiteX28" fmla="*/ 914400 w 1384300"/>
              <a:gd name="connsiteY28" fmla="*/ 2571750 h 2590863"/>
              <a:gd name="connsiteX29" fmla="*/ 1143000 w 1384300"/>
              <a:gd name="connsiteY29" fmla="*/ 2578100 h 2590863"/>
              <a:gd name="connsiteX30" fmla="*/ 1384300 w 1384300"/>
              <a:gd name="connsiteY30" fmla="*/ 2590800 h 2590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384300" h="2590863">
                <a:moveTo>
                  <a:pt x="1079500" y="0"/>
                </a:moveTo>
                <a:lnTo>
                  <a:pt x="1079500" y="0"/>
                </a:lnTo>
                <a:cubicBezTo>
                  <a:pt x="994833" y="8467"/>
                  <a:pt x="909655" y="12825"/>
                  <a:pt x="825500" y="25400"/>
                </a:cubicBezTo>
                <a:cubicBezTo>
                  <a:pt x="725321" y="40369"/>
                  <a:pt x="626885" y="65436"/>
                  <a:pt x="527050" y="82550"/>
                </a:cubicBezTo>
                <a:cubicBezTo>
                  <a:pt x="478660" y="90845"/>
                  <a:pt x="429683" y="95250"/>
                  <a:pt x="381000" y="101600"/>
                </a:cubicBezTo>
                <a:cubicBezTo>
                  <a:pt x="259255" y="223345"/>
                  <a:pt x="504506" y="-18912"/>
                  <a:pt x="273050" y="190500"/>
                </a:cubicBezTo>
                <a:cubicBezTo>
                  <a:pt x="223923" y="234948"/>
                  <a:pt x="196368" y="282213"/>
                  <a:pt x="158750" y="336550"/>
                </a:cubicBezTo>
                <a:cubicBezTo>
                  <a:pt x="154517" y="353483"/>
                  <a:pt x="151570" y="370791"/>
                  <a:pt x="146050" y="387350"/>
                </a:cubicBezTo>
                <a:cubicBezTo>
                  <a:pt x="138841" y="408977"/>
                  <a:pt x="126913" y="428930"/>
                  <a:pt x="120650" y="450850"/>
                </a:cubicBezTo>
                <a:cubicBezTo>
                  <a:pt x="116417" y="465667"/>
                  <a:pt x="113041" y="480756"/>
                  <a:pt x="107950" y="495300"/>
                </a:cubicBezTo>
                <a:cubicBezTo>
                  <a:pt x="98211" y="523127"/>
                  <a:pt x="82829" y="549123"/>
                  <a:pt x="76200" y="577850"/>
                </a:cubicBezTo>
                <a:cubicBezTo>
                  <a:pt x="58791" y="653291"/>
                  <a:pt x="53655" y="666241"/>
                  <a:pt x="44450" y="742950"/>
                </a:cubicBezTo>
                <a:cubicBezTo>
                  <a:pt x="41413" y="768256"/>
                  <a:pt x="41397" y="793876"/>
                  <a:pt x="38100" y="819150"/>
                </a:cubicBezTo>
                <a:cubicBezTo>
                  <a:pt x="35039" y="842616"/>
                  <a:pt x="28597" y="865552"/>
                  <a:pt x="25400" y="889000"/>
                </a:cubicBezTo>
                <a:cubicBezTo>
                  <a:pt x="22241" y="912165"/>
                  <a:pt x="22209" y="935685"/>
                  <a:pt x="19050" y="958850"/>
                </a:cubicBezTo>
                <a:cubicBezTo>
                  <a:pt x="-6273" y="1144554"/>
                  <a:pt x="16832" y="913401"/>
                  <a:pt x="0" y="1098550"/>
                </a:cubicBezTo>
                <a:cubicBezTo>
                  <a:pt x="2117" y="1210733"/>
                  <a:pt x="-3194" y="1323303"/>
                  <a:pt x="6350" y="1435100"/>
                </a:cubicBezTo>
                <a:cubicBezTo>
                  <a:pt x="6629" y="1438364"/>
                  <a:pt x="47260" y="1644700"/>
                  <a:pt x="63500" y="1695450"/>
                </a:cubicBezTo>
                <a:cubicBezTo>
                  <a:pt x="72485" y="1723529"/>
                  <a:pt x="84667" y="1750483"/>
                  <a:pt x="95250" y="1778000"/>
                </a:cubicBezTo>
                <a:cubicBezTo>
                  <a:pt x="106446" y="1856373"/>
                  <a:pt x="95708" y="1797714"/>
                  <a:pt x="127000" y="1905000"/>
                </a:cubicBezTo>
                <a:cubicBezTo>
                  <a:pt x="145072" y="1966960"/>
                  <a:pt x="159471" y="2039648"/>
                  <a:pt x="190500" y="2095500"/>
                </a:cubicBezTo>
                <a:cubicBezTo>
                  <a:pt x="201083" y="2114550"/>
                  <a:pt x="212100" y="2133365"/>
                  <a:pt x="222250" y="2152650"/>
                </a:cubicBezTo>
                <a:cubicBezTo>
                  <a:pt x="233272" y="2173592"/>
                  <a:pt x="239471" y="2197470"/>
                  <a:pt x="254000" y="2216150"/>
                </a:cubicBezTo>
                <a:cubicBezTo>
                  <a:pt x="269648" y="2236269"/>
                  <a:pt x="293681" y="2248390"/>
                  <a:pt x="311150" y="2266950"/>
                </a:cubicBezTo>
                <a:cubicBezTo>
                  <a:pt x="396393" y="2357521"/>
                  <a:pt x="311461" y="2293466"/>
                  <a:pt x="412750" y="2381250"/>
                </a:cubicBezTo>
                <a:cubicBezTo>
                  <a:pt x="437007" y="2402272"/>
                  <a:pt x="489190" y="2426964"/>
                  <a:pt x="514350" y="2438400"/>
                </a:cubicBezTo>
                <a:cubicBezTo>
                  <a:pt x="539400" y="2449786"/>
                  <a:pt x="564589" y="2461029"/>
                  <a:pt x="590550" y="2470150"/>
                </a:cubicBezTo>
                <a:cubicBezTo>
                  <a:pt x="642969" y="2488567"/>
                  <a:pt x="696461" y="2503777"/>
                  <a:pt x="749300" y="2520950"/>
                </a:cubicBezTo>
                <a:cubicBezTo>
                  <a:pt x="760773" y="2524679"/>
                  <a:pt x="889185" y="2569604"/>
                  <a:pt x="914400" y="2571750"/>
                </a:cubicBezTo>
                <a:cubicBezTo>
                  <a:pt x="990355" y="2578214"/>
                  <a:pt x="1066800" y="2575983"/>
                  <a:pt x="1143000" y="2578100"/>
                </a:cubicBezTo>
                <a:cubicBezTo>
                  <a:pt x="1337670" y="2592520"/>
                  <a:pt x="1257143" y="2590800"/>
                  <a:pt x="1384300" y="2590800"/>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E011EE-BE3C-859C-610E-B9CF38CD51EF}"/>
              </a:ext>
            </a:extLst>
          </p:cNvPr>
          <p:cNvSpPr/>
          <p:nvPr/>
        </p:nvSpPr>
        <p:spPr>
          <a:xfrm>
            <a:off x="402352" y="3953908"/>
            <a:ext cx="2874248" cy="369332"/>
          </a:xfrm>
          <a:prstGeom prst="rect">
            <a:avLst/>
          </a:prstGeom>
          <a:noFill/>
        </p:spPr>
        <p:txBody>
          <a:bodyPr wrap="none" lIns="91440" tIns="45720" rIns="91440" bIns="45720">
            <a:spAutoFit/>
          </a:bodyPr>
          <a:lstStyle/>
          <a:p>
            <a:pPr algn="ctr"/>
            <a:r>
              <a:rPr lang="en-US" b="0" cap="none" spc="0" dirty="0">
                <a:ln w="0"/>
                <a:solidFill>
                  <a:schemeClr val="accent1"/>
                </a:solidFill>
                <a:effectLst>
                  <a:outerShdw blurRad="38100" dist="25400" dir="5400000" algn="ctr" rotWithShape="0">
                    <a:srgbClr val="6E747A">
                      <a:alpha val="43000"/>
                    </a:srgbClr>
                  </a:outerShdw>
                </a:effectLst>
              </a:rPr>
              <a:t>All test cases of login feature</a:t>
            </a:r>
          </a:p>
        </p:txBody>
      </p:sp>
    </p:spTree>
    <p:extLst>
      <p:ext uri="{BB962C8B-B14F-4D97-AF65-F5344CB8AC3E}">
        <p14:creationId xmlns:p14="http://schemas.microsoft.com/office/powerpoint/2010/main" val="24122569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1AB491-39D6-B7F8-E728-07E808B054FE}"/>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03D96EC0-25E2-0ED0-2391-7D4F9BDAC009}"/>
              </a:ext>
            </a:extLst>
          </p:cNvPr>
          <p:cNvSpPr/>
          <p:nvPr/>
        </p:nvSpPr>
        <p:spPr>
          <a:xfrm>
            <a:off x="7783123" y="1487327"/>
            <a:ext cx="2847447" cy="923330"/>
          </a:xfrm>
          <a:prstGeom prst="rect">
            <a:avLst/>
          </a:prstGeom>
          <a:noFill/>
        </p:spPr>
        <p:txBody>
          <a:bodyPr wrap="none" lIns="91440" tIns="45720" rIns="91440" bIns="45720">
            <a:spAutoFit/>
          </a:bodyPr>
          <a:lstStyle/>
          <a:p>
            <a:pPr algn="ctr"/>
            <a:r>
              <a:rPr lang="en-US" sz="5400" b="0" cap="none" spc="0" dirty="0" err="1">
                <a:ln w="0"/>
                <a:solidFill>
                  <a:schemeClr val="accent1"/>
                </a:solidFill>
                <a:effectLst>
                  <a:outerShdw blurRad="38100" dist="25400" dir="5400000" algn="ctr" rotWithShape="0">
                    <a:srgbClr val="6E747A">
                      <a:alpha val="43000"/>
                    </a:srgbClr>
                  </a:outerShdw>
                </a:effectLst>
              </a:rPr>
              <a:t>BasePage</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12" name="Rectangle 11">
            <a:extLst>
              <a:ext uri="{FF2B5EF4-FFF2-40B4-BE49-F238E27FC236}">
                <a16:creationId xmlns:a16="http://schemas.microsoft.com/office/drawing/2014/main" id="{C61A8A03-9517-6E58-D87A-DA1B933ED77C}"/>
              </a:ext>
            </a:extLst>
          </p:cNvPr>
          <p:cNvSpPr/>
          <p:nvPr/>
        </p:nvSpPr>
        <p:spPr>
          <a:xfrm>
            <a:off x="7597976" y="3119736"/>
            <a:ext cx="3217740" cy="923330"/>
          </a:xfrm>
          <a:prstGeom prst="rect">
            <a:avLst/>
          </a:prstGeom>
          <a:noFill/>
        </p:spPr>
        <p:txBody>
          <a:bodyPr wrap="none" lIns="91440" tIns="45720" rIns="91440" bIns="45720">
            <a:spAutoFit/>
          </a:bodyPr>
          <a:lstStyle/>
          <a:p>
            <a:pPr algn="ctr"/>
            <a:r>
              <a:rPr lang="en-US" sz="5400" b="0" cap="none" spc="0" dirty="0" err="1">
                <a:ln w="0"/>
                <a:solidFill>
                  <a:schemeClr val="accent1"/>
                </a:solidFill>
                <a:effectLst>
                  <a:outerShdw blurRad="38100" dist="25400" dir="5400000" algn="ctr" rotWithShape="0">
                    <a:srgbClr val="6E747A">
                      <a:alpha val="43000"/>
                    </a:srgbClr>
                  </a:outerShdw>
                </a:effectLst>
              </a:rPr>
              <a:t>HomePage</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15" name="Rectangle 14">
            <a:extLst>
              <a:ext uri="{FF2B5EF4-FFF2-40B4-BE49-F238E27FC236}">
                <a16:creationId xmlns:a16="http://schemas.microsoft.com/office/drawing/2014/main" id="{BAA069A8-C4D5-4344-0CD5-A30B1FD0D7C6}"/>
              </a:ext>
            </a:extLst>
          </p:cNvPr>
          <p:cNvSpPr/>
          <p:nvPr/>
        </p:nvSpPr>
        <p:spPr>
          <a:xfrm>
            <a:off x="1672326" y="1649153"/>
            <a:ext cx="2625655" cy="923330"/>
          </a:xfrm>
          <a:prstGeom prst="rect">
            <a:avLst/>
          </a:prstGeom>
          <a:noFill/>
        </p:spPr>
        <p:txBody>
          <a:bodyPr wrap="none" lIns="91440" tIns="45720" rIns="91440" bIns="45720">
            <a:spAutoFit/>
          </a:bodyPr>
          <a:lstStyle/>
          <a:p>
            <a:pPr algn="ctr"/>
            <a:r>
              <a:rPr lang="en-US" sz="5400" b="0" cap="none" spc="0" dirty="0" err="1">
                <a:ln w="0"/>
                <a:solidFill>
                  <a:schemeClr val="accent1"/>
                </a:solidFill>
                <a:effectLst>
                  <a:outerShdw blurRad="38100" dist="25400" dir="5400000" algn="ctr" rotWithShape="0">
                    <a:srgbClr val="6E747A">
                      <a:alpha val="43000"/>
                    </a:srgbClr>
                  </a:outerShdw>
                </a:effectLst>
              </a:rPr>
              <a:t>BaseTest</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16" name="Rectangle 15">
            <a:extLst>
              <a:ext uri="{FF2B5EF4-FFF2-40B4-BE49-F238E27FC236}">
                <a16:creationId xmlns:a16="http://schemas.microsoft.com/office/drawing/2014/main" id="{B50D4D4A-1FAF-FF48-67C6-922800CBAEFA}"/>
              </a:ext>
            </a:extLst>
          </p:cNvPr>
          <p:cNvSpPr/>
          <p:nvPr/>
        </p:nvSpPr>
        <p:spPr>
          <a:xfrm>
            <a:off x="1581758" y="3262708"/>
            <a:ext cx="2806795" cy="923330"/>
          </a:xfrm>
          <a:prstGeom prst="rect">
            <a:avLst/>
          </a:prstGeom>
          <a:noFill/>
        </p:spPr>
        <p:txBody>
          <a:bodyPr wrap="none" lIns="91440" tIns="45720" rIns="91440" bIns="45720">
            <a:spAutoFit/>
          </a:bodyPr>
          <a:lstStyle/>
          <a:p>
            <a:pPr algn="ctr"/>
            <a:r>
              <a:rPr lang="en-US" sz="5400" b="0" cap="none" spc="0" dirty="0" err="1">
                <a:ln w="0"/>
                <a:solidFill>
                  <a:schemeClr val="accent1"/>
                </a:solidFill>
                <a:effectLst>
                  <a:outerShdw blurRad="38100" dist="25400" dir="5400000" algn="ctr" rotWithShape="0">
                    <a:srgbClr val="6E747A">
                      <a:alpha val="43000"/>
                    </a:srgbClr>
                  </a:outerShdw>
                </a:effectLst>
              </a:rPr>
              <a:t>LoginTest</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20" name="TextBox 19">
            <a:extLst>
              <a:ext uri="{FF2B5EF4-FFF2-40B4-BE49-F238E27FC236}">
                <a16:creationId xmlns:a16="http://schemas.microsoft.com/office/drawing/2014/main" id="{EBD4C4BE-5EC1-AFAE-C910-789EC752EE68}"/>
              </a:ext>
            </a:extLst>
          </p:cNvPr>
          <p:cNvSpPr txBox="1"/>
          <p:nvPr/>
        </p:nvSpPr>
        <p:spPr>
          <a:xfrm>
            <a:off x="7783123" y="778248"/>
            <a:ext cx="3454415" cy="369332"/>
          </a:xfrm>
          <a:prstGeom prst="rect">
            <a:avLst/>
          </a:prstGeom>
          <a:noFill/>
        </p:spPr>
        <p:txBody>
          <a:bodyPr wrap="square">
            <a:spAutoFit/>
          </a:bodyPr>
          <a:lstStyle/>
          <a:p>
            <a:r>
              <a:rPr lang="en-US" dirty="0" err="1"/>
              <a:t>src</a:t>
            </a:r>
            <a:r>
              <a:rPr lang="en-US" dirty="0"/>
              <a:t>/main/java/com/</a:t>
            </a:r>
            <a:r>
              <a:rPr lang="en-US" dirty="0" err="1"/>
              <a:t>demoblaze</a:t>
            </a:r>
            <a:r>
              <a:rPr lang="en-US" dirty="0"/>
              <a:t>/</a:t>
            </a:r>
          </a:p>
        </p:txBody>
      </p:sp>
      <p:sp>
        <p:nvSpPr>
          <p:cNvPr id="21" name="TextBox 20">
            <a:extLst>
              <a:ext uri="{FF2B5EF4-FFF2-40B4-BE49-F238E27FC236}">
                <a16:creationId xmlns:a16="http://schemas.microsoft.com/office/drawing/2014/main" id="{89304AF4-C68F-C5B5-8D77-6446A86971CE}"/>
              </a:ext>
            </a:extLst>
          </p:cNvPr>
          <p:cNvSpPr txBox="1"/>
          <p:nvPr/>
        </p:nvSpPr>
        <p:spPr>
          <a:xfrm>
            <a:off x="1166337" y="778248"/>
            <a:ext cx="3131644" cy="369332"/>
          </a:xfrm>
          <a:prstGeom prst="rect">
            <a:avLst/>
          </a:prstGeom>
          <a:noFill/>
        </p:spPr>
        <p:txBody>
          <a:bodyPr wrap="square">
            <a:spAutoFit/>
          </a:bodyPr>
          <a:lstStyle/>
          <a:p>
            <a:r>
              <a:rPr lang="pt-BR" dirty="0"/>
              <a:t>src/test/java/com/demoblaze/</a:t>
            </a:r>
            <a:endParaRPr lang="en-US" dirty="0"/>
          </a:p>
        </p:txBody>
      </p:sp>
      <p:sp>
        <p:nvSpPr>
          <p:cNvPr id="22" name="Rectangle 21">
            <a:extLst>
              <a:ext uri="{FF2B5EF4-FFF2-40B4-BE49-F238E27FC236}">
                <a16:creationId xmlns:a16="http://schemas.microsoft.com/office/drawing/2014/main" id="{0EBA6D53-86FE-19BF-C711-0903F83DDA5B}"/>
              </a:ext>
            </a:extLst>
          </p:cNvPr>
          <p:cNvSpPr/>
          <p:nvPr/>
        </p:nvSpPr>
        <p:spPr>
          <a:xfrm>
            <a:off x="9784665" y="3724373"/>
            <a:ext cx="1031051"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a:t>
            </a:r>
          </a:p>
        </p:txBody>
      </p:sp>
      <p:sp>
        <p:nvSpPr>
          <p:cNvPr id="23" name="Rectangle 22">
            <a:extLst>
              <a:ext uri="{FF2B5EF4-FFF2-40B4-BE49-F238E27FC236}">
                <a16:creationId xmlns:a16="http://schemas.microsoft.com/office/drawing/2014/main" id="{ED4EEE36-D49C-7470-9F21-EBF1E08BDFF3}"/>
              </a:ext>
            </a:extLst>
          </p:cNvPr>
          <p:cNvSpPr/>
          <p:nvPr/>
        </p:nvSpPr>
        <p:spPr>
          <a:xfrm>
            <a:off x="3266930" y="3783011"/>
            <a:ext cx="1031051"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a:t>
            </a:r>
          </a:p>
        </p:txBody>
      </p:sp>
      <p:sp>
        <p:nvSpPr>
          <p:cNvPr id="24" name="Rectangle: Rounded Corners 23">
            <a:extLst>
              <a:ext uri="{FF2B5EF4-FFF2-40B4-BE49-F238E27FC236}">
                <a16:creationId xmlns:a16="http://schemas.microsoft.com/office/drawing/2014/main" id="{23F1C082-B721-8CCF-2109-C1E0FED29048}"/>
              </a:ext>
            </a:extLst>
          </p:cNvPr>
          <p:cNvSpPr/>
          <p:nvPr/>
        </p:nvSpPr>
        <p:spPr>
          <a:xfrm>
            <a:off x="1376284" y="3262708"/>
            <a:ext cx="3271130" cy="119617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62244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73128-48E8-CC40-5E85-C42C5653146A}"/>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5BFE4452-1E39-D548-A50F-C5CFC4E6FEE5}"/>
              </a:ext>
            </a:extLst>
          </p:cNvPr>
          <p:cNvSpPr/>
          <p:nvPr/>
        </p:nvSpPr>
        <p:spPr>
          <a:xfrm>
            <a:off x="4525730" y="195854"/>
            <a:ext cx="3140540" cy="923330"/>
          </a:xfrm>
          <a:prstGeom prst="rect">
            <a:avLst/>
          </a:prstGeom>
          <a:noFill/>
        </p:spPr>
        <p:txBody>
          <a:bodyPr wrap="none" lIns="91440" tIns="45720" rIns="91440" bIns="45720">
            <a:spAutoFit/>
          </a:bodyPr>
          <a:lstStyle/>
          <a:p>
            <a:pPr algn="ctr"/>
            <a:r>
              <a:rPr lang="en-US" sz="5400" b="0" cap="none" spc="0" dirty="0" err="1">
                <a:ln w="0"/>
                <a:solidFill>
                  <a:schemeClr val="accent1"/>
                </a:solidFill>
                <a:effectLst>
                  <a:outerShdw blurRad="38100" dist="25400" dir="5400000" algn="ctr" rotWithShape="0">
                    <a:srgbClr val="6E747A">
                      <a:alpha val="43000"/>
                    </a:srgbClr>
                  </a:outerShdw>
                </a:effectLst>
              </a:rPr>
              <a:t>Webdriver</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pic>
        <p:nvPicPr>
          <p:cNvPr id="1026" name="Picture 2">
            <a:extLst>
              <a:ext uri="{FF2B5EF4-FFF2-40B4-BE49-F238E27FC236}">
                <a16:creationId xmlns:a16="http://schemas.microsoft.com/office/drawing/2014/main" id="{3FE14A15-8508-90AA-9E57-33C7AF5B083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1215"/>
          <a:stretch/>
        </p:blipFill>
        <p:spPr bwMode="auto">
          <a:xfrm>
            <a:off x="6539060" y="1291471"/>
            <a:ext cx="3730895" cy="217052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480C7F1-0C26-40DE-4FA9-83E0B4F7604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8763"/>
          <a:stretch/>
        </p:blipFill>
        <p:spPr bwMode="auto">
          <a:xfrm>
            <a:off x="1179921" y="914398"/>
            <a:ext cx="3006951" cy="276205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9ADD516-E135-D164-46C2-7A39AA0A572B}"/>
              </a:ext>
            </a:extLst>
          </p:cNvPr>
          <p:cNvSpPr txBox="1"/>
          <p:nvPr/>
        </p:nvSpPr>
        <p:spPr>
          <a:xfrm>
            <a:off x="1359816" y="4025494"/>
            <a:ext cx="10216299" cy="646331"/>
          </a:xfrm>
          <a:prstGeom prst="rect">
            <a:avLst/>
          </a:prstGeom>
          <a:noFill/>
        </p:spPr>
        <p:txBody>
          <a:bodyPr wrap="square">
            <a:spAutoFit/>
          </a:bodyPr>
          <a:lstStyle/>
          <a:p>
            <a:r>
              <a:rPr lang="en-US" dirty="0"/>
              <a:t>Robot = WebDriver. </a:t>
            </a:r>
          </a:p>
          <a:p>
            <a:r>
              <a:rPr lang="en-US" dirty="0"/>
              <a:t>Your tests are like playing different games, and the robot (WebDriver) helps you with the tasks. </a:t>
            </a:r>
          </a:p>
        </p:txBody>
      </p:sp>
      <p:sp>
        <p:nvSpPr>
          <p:cNvPr id="5" name="Rectangle 5">
            <a:extLst>
              <a:ext uri="{FF2B5EF4-FFF2-40B4-BE49-F238E27FC236}">
                <a16:creationId xmlns:a16="http://schemas.microsoft.com/office/drawing/2014/main" id="{C3BFAAF3-3A0F-2206-1106-CD8B8BCC2E89}"/>
              </a:ext>
            </a:extLst>
          </p:cNvPr>
          <p:cNvSpPr>
            <a:spLocks noChangeArrowheads="1"/>
          </p:cNvSpPr>
          <p:nvPr/>
        </p:nvSpPr>
        <p:spPr bwMode="auto">
          <a:xfrm>
            <a:off x="461914" y="4801018"/>
            <a:ext cx="11225262"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Why does the robot (WebDriver) exist in both places?</a:t>
            </a:r>
            <a:endParaRPr kumimoji="0" lang="ar-EG" altLang="en-US" sz="1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1" i="0" u="none" strike="noStrike" cap="none" normalizeH="0" baseline="0" dirty="0">
                <a:ln>
                  <a:noFill/>
                </a:ln>
                <a:solidFill>
                  <a:schemeClr val="tx1"/>
                </a:solidFill>
                <a:effectLst/>
                <a:latin typeface="Arial" panose="020B0604020202020204" pitchFamily="34" charset="0"/>
              </a:rPr>
              <a:t>In </a:t>
            </a:r>
            <a:r>
              <a:rPr kumimoji="0" lang="en-US" altLang="en-US" sz="1200" b="1" i="0" u="none" strike="noStrike" cap="none" normalizeH="0" baseline="0" dirty="0" err="1">
                <a:ln>
                  <a:noFill/>
                </a:ln>
                <a:solidFill>
                  <a:schemeClr val="tx1"/>
                </a:solidFill>
                <a:effectLst/>
                <a:latin typeface="Arial Unicode MS"/>
              </a:rPr>
              <a:t>BaseTest</a:t>
            </a:r>
            <a:r>
              <a:rPr kumimoji="0" lang="en-US" altLang="en-US" sz="1200" b="0" i="0" u="none" strike="noStrike" cap="none" normalizeH="0" baseline="0" dirty="0">
                <a:ln>
                  <a:noFill/>
                </a:ln>
                <a:solidFill>
                  <a:schemeClr val="tx1"/>
                </a:solidFill>
                <a:effectLst/>
              </a:rPr>
              <a:t>:</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You need to </a:t>
            </a:r>
            <a:r>
              <a:rPr kumimoji="0" lang="en-US" altLang="en-US" sz="1200" b="1" i="0" u="none" strike="noStrike" cap="none" normalizeH="0" baseline="0" dirty="0">
                <a:ln>
                  <a:noFill/>
                </a:ln>
                <a:solidFill>
                  <a:schemeClr val="tx1"/>
                </a:solidFill>
                <a:effectLst/>
                <a:latin typeface="Arial" panose="020B0604020202020204" pitchFamily="34" charset="0"/>
              </a:rPr>
              <a:t>create</a:t>
            </a:r>
            <a:r>
              <a:rPr kumimoji="0" lang="en-US" altLang="en-US" sz="1200" b="0" i="0" u="none" strike="noStrike" cap="none" normalizeH="0" baseline="0" dirty="0">
                <a:ln>
                  <a:noFill/>
                </a:ln>
                <a:solidFill>
                  <a:schemeClr val="tx1"/>
                </a:solidFill>
                <a:effectLst/>
                <a:latin typeface="Arial" panose="020B0604020202020204" pitchFamily="34" charset="0"/>
              </a:rPr>
              <a:t> the robot (WebDriver) because it’s the </a:t>
            </a:r>
            <a:r>
              <a:rPr kumimoji="0" lang="en-US" altLang="en-US" sz="1200" b="1" i="0" u="none" strike="noStrike" cap="none" normalizeH="0" baseline="0" dirty="0">
                <a:ln>
                  <a:noFill/>
                </a:ln>
                <a:solidFill>
                  <a:schemeClr val="tx1"/>
                </a:solidFill>
                <a:effectLst/>
                <a:latin typeface="Arial" panose="020B0604020202020204" pitchFamily="34" charset="0"/>
              </a:rPr>
              <a:t>starting point</a:t>
            </a:r>
            <a:r>
              <a:rPr kumimoji="0" lang="en-US" altLang="en-US" sz="1200" b="0" i="0" u="none" strike="noStrike" cap="none" normalizeH="0" baseline="0" dirty="0">
                <a:ln>
                  <a:noFill/>
                </a:ln>
                <a:solidFill>
                  <a:schemeClr val="tx1"/>
                </a:solidFill>
                <a:effectLst/>
                <a:latin typeface="Arial" panose="020B0604020202020204" pitchFamily="34" charset="0"/>
              </a:rPr>
              <a:t> for all your tests. </a:t>
            </a:r>
            <a:r>
              <a:rPr kumimoji="0" lang="en-US" altLang="en-US" sz="1200" b="1" i="0" u="none" strike="noStrike" cap="none" normalizeH="0" baseline="0" dirty="0" err="1">
                <a:ln>
                  <a:noFill/>
                </a:ln>
                <a:solidFill>
                  <a:schemeClr val="tx1"/>
                </a:solidFill>
                <a:effectLst/>
                <a:latin typeface="Arial" panose="020B0604020202020204" pitchFamily="34" charset="0"/>
              </a:rPr>
              <a:t>BaseTest</a:t>
            </a:r>
            <a:r>
              <a:rPr kumimoji="0" lang="en-US" altLang="en-US" sz="1200" b="0" i="0" u="none" strike="noStrike" cap="none" normalizeH="0" baseline="0" dirty="0">
                <a:ln>
                  <a:noFill/>
                </a:ln>
                <a:solidFill>
                  <a:schemeClr val="tx1"/>
                </a:solidFill>
                <a:effectLst/>
                <a:latin typeface="Arial" panose="020B0604020202020204" pitchFamily="34" charset="0"/>
              </a:rPr>
              <a:t> ensures the robot is ready before each test runs.</a:t>
            </a:r>
            <a:endParaRPr kumimoji="0" lang="ar-EG" altLang="en-US" sz="12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200" b="1" i="0" u="none" strike="noStrike" cap="none" normalizeH="0" baseline="0" dirty="0">
                <a:ln>
                  <a:noFill/>
                </a:ln>
                <a:solidFill>
                  <a:schemeClr val="tx1"/>
                </a:solidFill>
                <a:effectLst/>
                <a:latin typeface="Arial" panose="020B0604020202020204" pitchFamily="34" charset="0"/>
              </a:rPr>
              <a:t>In </a:t>
            </a:r>
            <a:r>
              <a:rPr kumimoji="0" lang="en-US" altLang="en-US" sz="1200" b="1" i="0" u="none" strike="noStrike" cap="none" normalizeH="0" baseline="0" dirty="0" err="1">
                <a:ln>
                  <a:noFill/>
                </a:ln>
                <a:solidFill>
                  <a:schemeClr val="tx1"/>
                </a:solidFill>
                <a:effectLst/>
                <a:latin typeface="Arial Unicode MS"/>
              </a:rPr>
              <a:t>BasePage</a:t>
            </a:r>
            <a:r>
              <a:rPr kumimoji="0" lang="en-US" altLang="en-US" sz="1200" b="0" i="0" u="none" strike="noStrike" cap="none" normalizeH="0" baseline="0" dirty="0">
                <a:ln>
                  <a:noFill/>
                </a:ln>
                <a:solidFill>
                  <a:schemeClr val="tx1"/>
                </a:solidFill>
                <a:effectLst/>
              </a:rPr>
              <a:t>:</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Once the robot is created in </a:t>
            </a:r>
            <a:r>
              <a:rPr kumimoji="0" lang="en-US" altLang="en-US" sz="1200" b="1" i="0" u="none" strike="noStrike" cap="none" normalizeH="0" baseline="0" dirty="0" err="1">
                <a:ln>
                  <a:noFill/>
                </a:ln>
                <a:solidFill>
                  <a:schemeClr val="tx1"/>
                </a:solidFill>
                <a:effectLst/>
                <a:latin typeface="Arial" panose="020B0604020202020204" pitchFamily="34" charset="0"/>
              </a:rPr>
              <a:t>BaseTest</a:t>
            </a:r>
            <a:r>
              <a:rPr kumimoji="0" lang="en-US" altLang="en-US" sz="1200" b="0" i="0" u="none" strike="noStrike" cap="none" normalizeH="0" baseline="0" dirty="0">
                <a:ln>
                  <a:noFill/>
                </a:ln>
                <a:solidFill>
                  <a:schemeClr val="tx1"/>
                </a:solidFill>
                <a:effectLst/>
                <a:latin typeface="Arial" panose="020B0604020202020204" pitchFamily="34" charset="0"/>
              </a:rPr>
              <a:t>, it needs to be able to </a:t>
            </a:r>
            <a:r>
              <a:rPr kumimoji="0" lang="en-US" altLang="en-US" sz="1200" b="1" i="0" u="none" strike="noStrike" cap="none" normalizeH="0" baseline="0" dirty="0">
                <a:ln>
                  <a:noFill/>
                </a:ln>
                <a:solidFill>
                  <a:schemeClr val="tx1"/>
                </a:solidFill>
                <a:effectLst/>
                <a:latin typeface="Arial" panose="020B0604020202020204" pitchFamily="34" charset="0"/>
              </a:rPr>
              <a:t>use the tools</a:t>
            </a:r>
            <a:r>
              <a:rPr kumimoji="0" lang="en-US" altLang="en-US" sz="1200" b="0" i="0" u="none" strike="noStrike" cap="none" normalizeH="0" baseline="0" dirty="0">
                <a:ln>
                  <a:noFill/>
                </a:ln>
                <a:solidFill>
                  <a:schemeClr val="tx1"/>
                </a:solidFill>
                <a:effectLst/>
                <a:latin typeface="Arial" panose="020B0604020202020204" pitchFamily="34" charset="0"/>
              </a:rPr>
              <a:t> from </a:t>
            </a:r>
            <a:r>
              <a:rPr kumimoji="0" lang="en-US" altLang="en-US" sz="1200" b="1" i="0" u="none" strike="noStrike" cap="none" normalizeH="0" baseline="0" dirty="0" err="1">
                <a:ln>
                  <a:noFill/>
                </a:ln>
                <a:solidFill>
                  <a:schemeClr val="tx1"/>
                </a:solidFill>
                <a:effectLst/>
                <a:latin typeface="Arial" panose="020B0604020202020204" pitchFamily="34" charset="0"/>
              </a:rPr>
              <a:t>BasePage</a:t>
            </a:r>
            <a:r>
              <a:rPr kumimoji="0" lang="en-US" altLang="en-US" sz="1200" b="0" i="0" u="none" strike="noStrike" cap="none" normalizeH="0" baseline="0" dirty="0">
                <a:ln>
                  <a:noFill/>
                </a:ln>
                <a:solidFill>
                  <a:schemeClr val="tx1"/>
                </a:solidFill>
                <a:effectLst/>
                <a:latin typeface="Arial" panose="020B0604020202020204" pitchFamily="34" charset="0"/>
              </a:rPr>
              <a:t> to interact with the website. </a:t>
            </a:r>
            <a:r>
              <a:rPr kumimoji="0" lang="en-US" altLang="en-US" sz="1200" b="1" i="0" u="none" strike="noStrike" cap="none" normalizeH="0" baseline="0" dirty="0" err="1">
                <a:ln>
                  <a:noFill/>
                </a:ln>
                <a:solidFill>
                  <a:schemeClr val="tx1"/>
                </a:solidFill>
                <a:effectLst/>
                <a:latin typeface="Arial" panose="020B0604020202020204" pitchFamily="34" charset="0"/>
              </a:rPr>
              <a:t>BasePage</a:t>
            </a:r>
            <a:r>
              <a:rPr kumimoji="0" lang="en-US" altLang="en-US" sz="1200" b="0" i="0" u="none" strike="noStrike" cap="none" normalizeH="0" baseline="0" dirty="0">
                <a:ln>
                  <a:noFill/>
                </a:ln>
                <a:solidFill>
                  <a:schemeClr val="tx1"/>
                </a:solidFill>
                <a:effectLst/>
                <a:latin typeface="Arial" panose="020B0604020202020204" pitchFamily="34" charset="0"/>
              </a:rPr>
              <a:t> contains the </a:t>
            </a:r>
            <a:r>
              <a:rPr kumimoji="0" lang="en-US" altLang="en-US" sz="1200" b="1" i="0" u="none" strike="noStrike" cap="none" normalizeH="0" baseline="0" dirty="0">
                <a:ln>
                  <a:noFill/>
                </a:ln>
                <a:solidFill>
                  <a:schemeClr val="tx1"/>
                </a:solidFill>
                <a:effectLst/>
                <a:latin typeface="Arial" panose="020B0604020202020204" pitchFamily="34" charset="0"/>
              </a:rPr>
              <a:t>common tasks</a:t>
            </a:r>
            <a:r>
              <a:rPr kumimoji="0" lang="en-US" altLang="en-US" sz="1200" b="0" i="0" u="none" strike="noStrike" cap="none" normalizeH="0" baseline="0" dirty="0">
                <a:ln>
                  <a:noFill/>
                </a:ln>
                <a:solidFill>
                  <a:schemeClr val="tx1"/>
                </a:solidFill>
                <a:effectLst/>
                <a:latin typeface="Arial" panose="020B0604020202020204" pitchFamily="34" charset="0"/>
              </a:rPr>
              <a:t> (like clicking buttons or waiting for elements) that the robot needs to do during the test.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91246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0BF883-A0E2-6040-D6AC-1E115A0740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A52FE6-29A8-5DD2-396F-ED8B630CAC9F}"/>
              </a:ext>
            </a:extLst>
          </p:cNvPr>
          <p:cNvSpPr>
            <a:spLocks noGrp="1"/>
          </p:cNvSpPr>
          <p:nvPr>
            <p:ph type="ctrTitle"/>
          </p:nvPr>
        </p:nvSpPr>
        <p:spPr>
          <a:xfrm>
            <a:off x="336222" y="2666999"/>
            <a:ext cx="11531928" cy="1777530"/>
          </a:xfrm>
        </p:spPr>
        <p:txBody>
          <a:bodyPr>
            <a:noAutofit/>
          </a:bodyPr>
          <a:lstStyle/>
          <a:p>
            <a:pPr algn="r" rtl="1">
              <a:lnSpc>
                <a:spcPct val="200000"/>
              </a:lnSpc>
            </a:pPr>
            <a:r>
              <a:rPr lang="ar-EG" sz="2000" b="1" dirty="0">
                <a:solidFill>
                  <a:schemeClr val="accent5">
                    <a:lumMod val="50000"/>
                  </a:schemeClr>
                </a:solidFill>
              </a:rPr>
              <a:t>منظمة عالمية بتقدم شهادات معتمدة في </a:t>
            </a:r>
            <a:r>
              <a:rPr lang="ar-EG" sz="2000" b="1" dirty="0" err="1">
                <a:solidFill>
                  <a:schemeClr val="accent5">
                    <a:lumMod val="50000"/>
                  </a:schemeClr>
                </a:solidFill>
              </a:rPr>
              <a:t>التستنج</a:t>
            </a:r>
            <a:r>
              <a:rPr lang="ar-EG" sz="2000" b="1" dirty="0">
                <a:solidFill>
                  <a:schemeClr val="accent5">
                    <a:lumMod val="50000"/>
                  </a:schemeClr>
                </a:solidFill>
              </a:rPr>
              <a:t>، </a:t>
            </a:r>
            <a:r>
              <a:rPr lang="ar-EG" sz="2000" b="1" dirty="0" err="1">
                <a:solidFill>
                  <a:schemeClr val="accent5">
                    <a:lumMod val="50000"/>
                  </a:schemeClr>
                </a:solidFill>
              </a:rPr>
              <a:t>وبتساعد</a:t>
            </a:r>
            <a:r>
              <a:rPr lang="ar-EG" sz="2000" b="1" dirty="0">
                <a:solidFill>
                  <a:schemeClr val="accent5">
                    <a:lumMod val="50000"/>
                  </a:schemeClr>
                </a:solidFill>
              </a:rPr>
              <a:t> </a:t>
            </a:r>
            <a:r>
              <a:rPr lang="ar-EG" sz="2000" b="1" dirty="0" err="1">
                <a:solidFill>
                  <a:schemeClr val="accent5">
                    <a:lumMod val="50000"/>
                  </a:schemeClr>
                </a:solidFill>
              </a:rPr>
              <a:t>التسترز</a:t>
            </a:r>
            <a:r>
              <a:rPr lang="ar-EG" sz="2000" b="1" dirty="0">
                <a:solidFill>
                  <a:schemeClr val="accent5">
                    <a:lumMod val="50000"/>
                  </a:schemeClr>
                </a:solidFill>
              </a:rPr>
              <a:t> يفهموا </a:t>
            </a:r>
            <a:r>
              <a:rPr lang="ar-EG" sz="2000" b="1" dirty="0" err="1">
                <a:solidFill>
                  <a:schemeClr val="accent5">
                    <a:lumMod val="50000"/>
                  </a:schemeClr>
                </a:solidFill>
              </a:rPr>
              <a:t>التستنج</a:t>
            </a:r>
            <a:r>
              <a:rPr lang="ar-EG" sz="2000" b="1" dirty="0">
                <a:solidFill>
                  <a:schemeClr val="accent5">
                    <a:lumMod val="50000"/>
                  </a:schemeClr>
                </a:solidFill>
              </a:rPr>
              <a:t> بشكل </a:t>
            </a:r>
            <a:r>
              <a:rPr lang="ar-EG" sz="2000" b="1" dirty="0" err="1">
                <a:solidFill>
                  <a:schemeClr val="accent5">
                    <a:lumMod val="50000"/>
                  </a:schemeClr>
                </a:solidFill>
              </a:rPr>
              <a:t>احترافي.أشهر</a:t>
            </a:r>
            <a:r>
              <a:rPr lang="ar-EG" sz="2000" b="1" dirty="0">
                <a:solidFill>
                  <a:schemeClr val="accent5">
                    <a:lumMod val="50000"/>
                  </a:schemeClr>
                </a:solidFill>
              </a:rPr>
              <a:t> شهادة عندهم هي المستوى التأسيسي، ودي </a:t>
            </a:r>
            <a:r>
              <a:rPr lang="ar-EG" sz="2000" b="1" dirty="0" err="1">
                <a:solidFill>
                  <a:schemeClr val="accent5">
                    <a:lumMod val="50000"/>
                  </a:schemeClr>
                </a:solidFill>
              </a:rPr>
              <a:t>بتشرح</a:t>
            </a:r>
            <a:r>
              <a:rPr lang="ar-EG" sz="2000" b="1" dirty="0">
                <a:solidFill>
                  <a:schemeClr val="accent5">
                    <a:lumMod val="50000"/>
                  </a:schemeClr>
                </a:solidFill>
              </a:rPr>
              <a:t> أساسيات </a:t>
            </a:r>
            <a:r>
              <a:rPr lang="ar-EG" sz="2000" b="1" dirty="0" err="1">
                <a:solidFill>
                  <a:schemeClr val="accent5">
                    <a:lumMod val="50000"/>
                  </a:schemeClr>
                </a:solidFill>
              </a:rPr>
              <a:t>التستنج</a:t>
            </a:r>
            <a:r>
              <a:rPr lang="ar-EG" sz="2000" b="1" dirty="0">
                <a:solidFill>
                  <a:schemeClr val="accent5">
                    <a:lumMod val="50000"/>
                  </a:schemeClr>
                </a:solidFill>
              </a:rPr>
              <a:t> زي أنواعه، منهجيته، ودورة حياته. فيه كمان شهادات لمستويات أعلى زي المتقدم والخبير.</a:t>
            </a:r>
            <a:br>
              <a:rPr lang="ar-EG" sz="2000" b="1" dirty="0">
                <a:solidFill>
                  <a:schemeClr val="accent5">
                    <a:lumMod val="50000"/>
                  </a:schemeClr>
                </a:solidFill>
              </a:rPr>
            </a:br>
            <a:r>
              <a:rPr lang="ar-EG" sz="2000" b="1" dirty="0">
                <a:solidFill>
                  <a:schemeClr val="accent5">
                    <a:lumMod val="50000"/>
                  </a:schemeClr>
                </a:solidFill>
              </a:rPr>
              <a:t>لو </a:t>
            </a:r>
            <a:r>
              <a:rPr lang="ar-EG" sz="2000" b="1" dirty="0" err="1">
                <a:solidFill>
                  <a:schemeClr val="accent5">
                    <a:lumMod val="50000"/>
                  </a:schemeClr>
                </a:solidFill>
              </a:rPr>
              <a:t>عايز</a:t>
            </a:r>
            <a:r>
              <a:rPr lang="ar-EG" sz="2000" b="1" dirty="0">
                <a:solidFill>
                  <a:schemeClr val="accent5">
                    <a:lumMod val="50000"/>
                  </a:schemeClr>
                </a:solidFill>
              </a:rPr>
              <a:t> تثبت نفسك في </a:t>
            </a:r>
            <a:r>
              <a:rPr lang="ar-EG" sz="2000" b="1" dirty="0" err="1">
                <a:solidFill>
                  <a:schemeClr val="accent5">
                    <a:lumMod val="50000"/>
                  </a:schemeClr>
                </a:solidFill>
              </a:rPr>
              <a:t>التستنج</a:t>
            </a:r>
            <a:r>
              <a:rPr lang="ar-EG" sz="2000" b="1" dirty="0">
                <a:solidFill>
                  <a:schemeClr val="accent5">
                    <a:lumMod val="50000"/>
                  </a:schemeClr>
                </a:solidFill>
              </a:rPr>
              <a:t>، الشهادة دي </a:t>
            </a:r>
            <a:r>
              <a:rPr lang="ar-EG" sz="2000" b="1" dirty="0" err="1">
                <a:solidFill>
                  <a:schemeClr val="accent5">
                    <a:lumMod val="50000"/>
                  </a:schemeClr>
                </a:solidFill>
              </a:rPr>
              <a:t>هتفيدك</a:t>
            </a:r>
            <a:r>
              <a:rPr lang="ar-EG" sz="2000" b="1" dirty="0">
                <a:solidFill>
                  <a:schemeClr val="accent5">
                    <a:lumMod val="50000"/>
                  </a:schemeClr>
                </a:solidFill>
              </a:rPr>
              <a:t> جدًا في شغلك. </a:t>
            </a:r>
            <a:endParaRPr lang="en-US" sz="2000" b="1" dirty="0">
              <a:solidFill>
                <a:schemeClr val="accent5">
                  <a:lumMod val="50000"/>
                </a:schemeClr>
              </a:solidFill>
            </a:endParaRPr>
          </a:p>
        </p:txBody>
      </p:sp>
      <p:pic>
        <p:nvPicPr>
          <p:cNvPr id="3" name="Picture 2" descr="≡ Passing the ISTQB certification: steps and points to consider - NERDZ LAB">
            <a:extLst>
              <a:ext uri="{FF2B5EF4-FFF2-40B4-BE49-F238E27FC236}">
                <a16:creationId xmlns:a16="http://schemas.microsoft.com/office/drawing/2014/main" id="{0B910AF1-77FE-E78D-4366-EDB8D0E87FF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3016" r="33967"/>
          <a:stretch/>
        </p:blipFill>
        <p:spPr bwMode="auto">
          <a:xfrm>
            <a:off x="4992927" y="350077"/>
            <a:ext cx="2548516" cy="206339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AMIT Learning">
            <a:extLst>
              <a:ext uri="{FF2B5EF4-FFF2-40B4-BE49-F238E27FC236}">
                <a16:creationId xmlns:a16="http://schemas.microsoft.com/office/drawing/2014/main" id="{B6B5DA0C-8A10-B24F-8EC7-6BF5DAB561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6836" y="118862"/>
            <a:ext cx="1031208" cy="103120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50140D5-ECF3-748F-D953-8448010ED1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400" y="96138"/>
            <a:ext cx="1080649" cy="993500"/>
          </a:xfrm>
          <a:prstGeom prst="rect">
            <a:avLst/>
          </a:prstGeom>
        </p:spPr>
      </p:pic>
    </p:spTree>
    <p:extLst>
      <p:ext uri="{BB962C8B-B14F-4D97-AF65-F5344CB8AC3E}">
        <p14:creationId xmlns:p14="http://schemas.microsoft.com/office/powerpoint/2010/main" val="1759792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17B3F6-BC2C-C4FE-B682-288E0A7B9E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9342DD-A9CB-8A65-D16E-D0C536AC1F4A}"/>
              </a:ext>
            </a:extLst>
          </p:cNvPr>
          <p:cNvSpPr>
            <a:spLocks noGrp="1"/>
          </p:cNvSpPr>
          <p:nvPr>
            <p:ph type="ctrTitle"/>
          </p:nvPr>
        </p:nvSpPr>
        <p:spPr>
          <a:xfrm>
            <a:off x="336222" y="2666999"/>
            <a:ext cx="11531928" cy="3187046"/>
          </a:xfrm>
        </p:spPr>
        <p:txBody>
          <a:bodyPr>
            <a:noAutofit/>
          </a:bodyPr>
          <a:lstStyle/>
          <a:p>
            <a:pPr algn="r" rtl="1">
              <a:lnSpc>
                <a:spcPct val="200000"/>
              </a:lnSpc>
            </a:pPr>
            <a:r>
              <a:rPr lang="ar-EG" sz="2000" b="1" dirty="0">
                <a:solidFill>
                  <a:schemeClr val="accent5">
                    <a:lumMod val="50000"/>
                  </a:schemeClr>
                </a:solidFill>
              </a:rPr>
              <a:t>طريقة لإدارة المشاريع بشكل مرن وسريع، </a:t>
            </a:r>
            <a:r>
              <a:rPr lang="ar-EG" sz="2000" b="1" dirty="0" err="1">
                <a:solidFill>
                  <a:schemeClr val="accent5">
                    <a:lumMod val="50000"/>
                  </a:schemeClr>
                </a:solidFill>
              </a:rPr>
              <a:t>وبيساعد</a:t>
            </a:r>
            <a:r>
              <a:rPr lang="ar-EG" sz="2000" b="1" dirty="0">
                <a:solidFill>
                  <a:schemeClr val="accent5">
                    <a:lumMod val="50000"/>
                  </a:schemeClr>
                </a:solidFill>
              </a:rPr>
              <a:t> الفرق إنها تشتغل بشكل تفاعلي بدل الطرق التقليدية اللي </a:t>
            </a:r>
            <a:r>
              <a:rPr lang="ar-EG" sz="2000" b="1" dirty="0" err="1">
                <a:solidFill>
                  <a:schemeClr val="accent5">
                    <a:lumMod val="50000"/>
                  </a:schemeClr>
                </a:solidFill>
              </a:rPr>
              <a:t>بتاخد</a:t>
            </a:r>
            <a:r>
              <a:rPr lang="ar-EG" sz="2000" b="1" dirty="0">
                <a:solidFill>
                  <a:schemeClr val="accent5">
                    <a:lumMod val="50000"/>
                  </a:schemeClr>
                </a:solidFill>
              </a:rPr>
              <a:t> وقت طويل. الفكرة إن الشغل </a:t>
            </a:r>
            <a:r>
              <a:rPr lang="ar-EG" sz="2000" b="1" dirty="0" err="1">
                <a:solidFill>
                  <a:schemeClr val="accent5">
                    <a:lumMod val="50000"/>
                  </a:schemeClr>
                </a:solidFill>
              </a:rPr>
              <a:t>بيتقسم</a:t>
            </a:r>
            <a:r>
              <a:rPr lang="ar-EG" sz="2000" b="1" dirty="0">
                <a:solidFill>
                  <a:schemeClr val="accent5">
                    <a:lumMod val="50000"/>
                  </a:schemeClr>
                </a:solidFill>
              </a:rPr>
              <a:t> لمراحل صغيرة (</a:t>
            </a:r>
            <a:r>
              <a:rPr lang="ar-EG" sz="2000" b="1" dirty="0" err="1">
                <a:solidFill>
                  <a:schemeClr val="accent5">
                    <a:lumMod val="50000"/>
                  </a:schemeClr>
                </a:solidFill>
              </a:rPr>
              <a:t>سبرينتات</a:t>
            </a:r>
            <a:r>
              <a:rPr lang="ar-EG" sz="2000" b="1" dirty="0">
                <a:solidFill>
                  <a:schemeClr val="accent5">
                    <a:lumMod val="50000"/>
                  </a:schemeClr>
                </a:solidFill>
              </a:rPr>
              <a:t>)، وفي كل مرحلة بيتم تسليم جزء شغال من المشروع، وده </a:t>
            </a:r>
            <a:r>
              <a:rPr lang="ar-EG" sz="2000" b="1" dirty="0" err="1">
                <a:solidFill>
                  <a:schemeClr val="accent5">
                    <a:lumMod val="50000"/>
                  </a:schemeClr>
                </a:solidFill>
              </a:rPr>
              <a:t>بيساعد</a:t>
            </a:r>
            <a:r>
              <a:rPr lang="ar-EG" sz="2000" b="1" dirty="0">
                <a:solidFill>
                  <a:schemeClr val="accent5">
                    <a:lumMod val="50000"/>
                  </a:schemeClr>
                </a:solidFill>
              </a:rPr>
              <a:t> في تعديل وتحسين المنتج بسرعة.</a:t>
            </a:r>
            <a:br>
              <a:rPr lang="en-US" sz="2000" b="1" dirty="0">
                <a:solidFill>
                  <a:schemeClr val="accent5">
                    <a:lumMod val="50000"/>
                  </a:schemeClr>
                </a:solidFill>
              </a:rPr>
            </a:br>
            <a:r>
              <a:rPr lang="ar-EG" sz="2000" b="1" dirty="0">
                <a:solidFill>
                  <a:schemeClr val="accent5">
                    <a:lumMod val="50000"/>
                  </a:schemeClr>
                </a:solidFill>
              </a:rPr>
              <a:t>أشهر منهجيات </a:t>
            </a:r>
            <a:r>
              <a:rPr lang="ar-EG" sz="2000" b="1" dirty="0" err="1">
                <a:solidFill>
                  <a:schemeClr val="accent5">
                    <a:lumMod val="50000"/>
                  </a:schemeClr>
                </a:solidFill>
              </a:rPr>
              <a:t>الأجايل</a:t>
            </a:r>
            <a:r>
              <a:rPr lang="ar-EG" sz="2000" b="1" dirty="0">
                <a:solidFill>
                  <a:schemeClr val="accent5">
                    <a:lumMod val="50000"/>
                  </a:schemeClr>
                </a:solidFill>
              </a:rPr>
              <a:t> هي </a:t>
            </a:r>
            <a:r>
              <a:rPr lang="ar-EG" sz="2000" b="1" dirty="0" err="1">
                <a:solidFill>
                  <a:schemeClr val="accent5">
                    <a:lumMod val="50000"/>
                  </a:schemeClr>
                </a:solidFill>
              </a:rPr>
              <a:t>سكرام</a:t>
            </a:r>
            <a:r>
              <a:rPr lang="ar-EG" sz="2000" b="1" dirty="0">
                <a:solidFill>
                  <a:schemeClr val="accent5">
                    <a:lumMod val="50000"/>
                  </a:schemeClr>
                </a:solidFill>
              </a:rPr>
              <a:t> وكانبان، </a:t>
            </a:r>
            <a:r>
              <a:rPr lang="ar-EG" sz="2000" b="1" dirty="0" err="1">
                <a:solidFill>
                  <a:schemeClr val="accent5">
                    <a:lumMod val="50000"/>
                  </a:schemeClr>
                </a:solidFill>
              </a:rPr>
              <a:t>والاتنين</a:t>
            </a:r>
            <a:r>
              <a:rPr lang="ar-EG" sz="2000" b="1" dirty="0">
                <a:solidFill>
                  <a:schemeClr val="accent5">
                    <a:lumMod val="50000"/>
                  </a:schemeClr>
                </a:solidFill>
              </a:rPr>
              <a:t> </a:t>
            </a:r>
            <a:r>
              <a:rPr lang="ar-EG" sz="2000" b="1" dirty="0" err="1">
                <a:solidFill>
                  <a:schemeClr val="accent5">
                    <a:lumMod val="50000"/>
                  </a:schemeClr>
                </a:solidFill>
              </a:rPr>
              <a:t>بيساعدوا</a:t>
            </a:r>
            <a:r>
              <a:rPr lang="ar-EG" sz="2000" b="1" dirty="0">
                <a:solidFill>
                  <a:schemeClr val="accent5">
                    <a:lumMod val="50000"/>
                  </a:schemeClr>
                </a:solidFill>
              </a:rPr>
              <a:t> الفرق إنها تنظم الشغل وتتابع التقدم بشكل </a:t>
            </a:r>
            <a:r>
              <a:rPr lang="ar-EG" sz="2000" b="1" dirty="0" err="1">
                <a:solidFill>
                  <a:schemeClr val="accent5">
                    <a:lumMod val="50000"/>
                  </a:schemeClr>
                </a:solidFill>
              </a:rPr>
              <a:t>فعال.لو</a:t>
            </a:r>
            <a:r>
              <a:rPr lang="ar-EG" sz="2000" b="1" dirty="0">
                <a:solidFill>
                  <a:schemeClr val="accent5">
                    <a:lumMod val="50000"/>
                  </a:schemeClr>
                </a:solidFill>
              </a:rPr>
              <a:t> </a:t>
            </a:r>
            <a:r>
              <a:rPr lang="ar-EG" sz="2000" b="1" dirty="0" err="1">
                <a:solidFill>
                  <a:schemeClr val="accent5">
                    <a:lumMod val="50000"/>
                  </a:schemeClr>
                </a:solidFill>
              </a:rPr>
              <a:t>بتشتغل</a:t>
            </a:r>
            <a:r>
              <a:rPr lang="ar-EG" sz="2000" b="1" dirty="0">
                <a:solidFill>
                  <a:schemeClr val="accent5">
                    <a:lumMod val="50000"/>
                  </a:schemeClr>
                </a:solidFill>
              </a:rPr>
              <a:t> في </a:t>
            </a:r>
            <a:r>
              <a:rPr lang="ar-EG" sz="2000" b="1" dirty="0" err="1">
                <a:solidFill>
                  <a:schemeClr val="accent5">
                    <a:lumMod val="50000"/>
                  </a:schemeClr>
                </a:solidFill>
              </a:rPr>
              <a:t>التستنج</a:t>
            </a:r>
            <a:r>
              <a:rPr lang="ar-EG" sz="2000" b="1" dirty="0">
                <a:solidFill>
                  <a:schemeClr val="accent5">
                    <a:lumMod val="50000"/>
                  </a:schemeClr>
                </a:solidFill>
              </a:rPr>
              <a:t> مع فريق أجايل، لازم تكون سريع ومرن، لأن التعديلات </a:t>
            </a:r>
            <a:r>
              <a:rPr lang="ar-EG" sz="2000" b="1" dirty="0" err="1">
                <a:solidFill>
                  <a:schemeClr val="accent5">
                    <a:lumMod val="50000"/>
                  </a:schemeClr>
                </a:solidFill>
              </a:rPr>
              <a:t>بتحصل</a:t>
            </a:r>
            <a:r>
              <a:rPr lang="ar-EG" sz="2000" b="1" dirty="0">
                <a:solidFill>
                  <a:schemeClr val="accent5">
                    <a:lumMod val="50000"/>
                  </a:schemeClr>
                </a:solidFill>
              </a:rPr>
              <a:t> بشكل مستمر، ولازم </a:t>
            </a:r>
            <a:r>
              <a:rPr lang="ar-EG" sz="2000" b="1" dirty="0" err="1">
                <a:solidFill>
                  <a:schemeClr val="accent5">
                    <a:lumMod val="50000"/>
                  </a:schemeClr>
                </a:solidFill>
              </a:rPr>
              <a:t>التستنج</a:t>
            </a:r>
            <a:r>
              <a:rPr lang="ar-EG" sz="2000" b="1" dirty="0">
                <a:solidFill>
                  <a:schemeClr val="accent5">
                    <a:lumMod val="50000"/>
                  </a:schemeClr>
                </a:solidFill>
              </a:rPr>
              <a:t> يكون متواكب مع التطوير.</a:t>
            </a:r>
            <a:endParaRPr lang="en-US" sz="2000" b="1" dirty="0">
              <a:solidFill>
                <a:schemeClr val="accent5">
                  <a:lumMod val="50000"/>
                </a:schemeClr>
              </a:solidFill>
            </a:endParaRPr>
          </a:p>
        </p:txBody>
      </p:sp>
      <p:pic>
        <p:nvPicPr>
          <p:cNvPr id="4" name="Picture 4" descr="The Agile Development Process for Mobile Apps | Krasamo">
            <a:extLst>
              <a:ext uri="{FF2B5EF4-FFF2-40B4-BE49-F238E27FC236}">
                <a16:creationId xmlns:a16="http://schemas.microsoft.com/office/drawing/2014/main" id="{4CF4F386-3314-5D12-87DC-670E7AF996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238" r="17495"/>
          <a:stretch/>
        </p:blipFill>
        <p:spPr bwMode="auto">
          <a:xfrm>
            <a:off x="4485181" y="319706"/>
            <a:ext cx="2677269" cy="234729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MIT Learning">
            <a:extLst>
              <a:ext uri="{FF2B5EF4-FFF2-40B4-BE49-F238E27FC236}">
                <a16:creationId xmlns:a16="http://schemas.microsoft.com/office/drawing/2014/main" id="{A81A62D5-9064-A504-9A2F-2B36B9293F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6836" y="118862"/>
            <a:ext cx="1031208" cy="103120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FC907AA-83ED-A52E-E7D2-C57FB46222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400" y="96138"/>
            <a:ext cx="1080649" cy="993500"/>
          </a:xfrm>
          <a:prstGeom prst="rect">
            <a:avLst/>
          </a:prstGeom>
        </p:spPr>
      </p:pic>
    </p:spTree>
    <p:extLst>
      <p:ext uri="{BB962C8B-B14F-4D97-AF65-F5344CB8AC3E}">
        <p14:creationId xmlns:p14="http://schemas.microsoft.com/office/powerpoint/2010/main" val="4159468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349E3D-7B38-CF3F-EF8E-23280B4378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A6BF9F-129A-AE95-8F66-92987D860709}"/>
              </a:ext>
            </a:extLst>
          </p:cNvPr>
          <p:cNvSpPr>
            <a:spLocks noGrp="1"/>
          </p:cNvSpPr>
          <p:nvPr>
            <p:ph type="ctrTitle"/>
          </p:nvPr>
        </p:nvSpPr>
        <p:spPr>
          <a:xfrm>
            <a:off x="336222" y="2666999"/>
            <a:ext cx="11531928" cy="3187046"/>
          </a:xfrm>
        </p:spPr>
        <p:txBody>
          <a:bodyPr>
            <a:noAutofit/>
          </a:bodyPr>
          <a:lstStyle/>
          <a:p>
            <a:pPr algn="r" rtl="1">
              <a:lnSpc>
                <a:spcPct val="200000"/>
              </a:lnSpc>
            </a:pPr>
            <a:r>
              <a:rPr lang="ar-EG" sz="2000" b="1" dirty="0">
                <a:solidFill>
                  <a:schemeClr val="accent5">
                    <a:lumMod val="50000"/>
                  </a:schemeClr>
                </a:solidFill>
              </a:rPr>
              <a:t>أداة لإدارة المشاريع والمتابعة، </a:t>
            </a:r>
            <a:r>
              <a:rPr lang="ar-EG" sz="2000" b="1" dirty="0" err="1">
                <a:solidFill>
                  <a:schemeClr val="accent5">
                    <a:lumMod val="50000"/>
                  </a:schemeClr>
                </a:solidFill>
              </a:rPr>
              <a:t>وبيستخدمه</a:t>
            </a:r>
            <a:r>
              <a:rPr lang="ar-EG" sz="2000" b="1" dirty="0">
                <a:solidFill>
                  <a:schemeClr val="accent5">
                    <a:lumMod val="50000"/>
                  </a:schemeClr>
                </a:solidFill>
              </a:rPr>
              <a:t> الفرق اللي شغالين بطريقة </a:t>
            </a:r>
            <a:r>
              <a:rPr lang="ar-EG" sz="2000" b="1" dirty="0" err="1">
                <a:solidFill>
                  <a:schemeClr val="accent5">
                    <a:lumMod val="50000"/>
                  </a:schemeClr>
                </a:solidFill>
              </a:rPr>
              <a:t>الأجايل</a:t>
            </a:r>
            <a:r>
              <a:rPr lang="ar-EG" sz="2000" b="1" dirty="0">
                <a:solidFill>
                  <a:schemeClr val="accent5">
                    <a:lumMod val="50000"/>
                  </a:schemeClr>
                </a:solidFill>
              </a:rPr>
              <a:t> عشان ينظموا الشغل. من خلاله تقدر تضيف المهام، تحدد الأولويات، وتتابع تقدم </a:t>
            </a:r>
            <a:r>
              <a:rPr lang="ar-EG" sz="2000" b="1" dirty="0" err="1">
                <a:solidFill>
                  <a:schemeClr val="accent5">
                    <a:lumMod val="50000"/>
                  </a:schemeClr>
                </a:solidFill>
              </a:rPr>
              <a:t>الفريق.الأداة</a:t>
            </a:r>
            <a:r>
              <a:rPr lang="ar-EG" sz="2000" b="1" dirty="0">
                <a:solidFill>
                  <a:schemeClr val="accent5">
                    <a:lumMod val="50000"/>
                  </a:schemeClr>
                </a:solidFill>
              </a:rPr>
              <a:t> دي </a:t>
            </a:r>
            <a:r>
              <a:rPr lang="ar-EG" sz="2000" b="1" dirty="0" err="1">
                <a:solidFill>
                  <a:schemeClr val="accent5">
                    <a:lumMod val="50000"/>
                  </a:schemeClr>
                </a:solidFill>
              </a:rPr>
              <a:t>بتساعد</a:t>
            </a:r>
            <a:r>
              <a:rPr lang="ar-EG" sz="2000" b="1" dirty="0">
                <a:solidFill>
                  <a:schemeClr val="accent5">
                    <a:lumMod val="50000"/>
                  </a:schemeClr>
                </a:solidFill>
              </a:rPr>
              <a:t> الفرق على توزيع الشغل بسهولة، سواء كنت </a:t>
            </a:r>
            <a:r>
              <a:rPr lang="ar-EG" sz="2000" b="1" dirty="0" err="1">
                <a:solidFill>
                  <a:schemeClr val="accent5">
                    <a:lumMod val="50000"/>
                  </a:schemeClr>
                </a:solidFill>
              </a:rPr>
              <a:t>بتشتغل</a:t>
            </a:r>
            <a:r>
              <a:rPr lang="ar-EG" sz="2000" b="1" dirty="0">
                <a:solidFill>
                  <a:schemeClr val="accent5">
                    <a:lumMod val="50000"/>
                  </a:schemeClr>
                </a:solidFill>
              </a:rPr>
              <a:t> في </a:t>
            </a:r>
            <a:r>
              <a:rPr lang="ar-EG" sz="2000" b="1" dirty="0" err="1">
                <a:solidFill>
                  <a:schemeClr val="accent5">
                    <a:lumMod val="50000"/>
                  </a:schemeClr>
                </a:solidFill>
              </a:rPr>
              <a:t>التستنج</a:t>
            </a:r>
            <a:r>
              <a:rPr lang="ar-EG" sz="2000" b="1" dirty="0">
                <a:solidFill>
                  <a:schemeClr val="accent5">
                    <a:lumMod val="50000"/>
                  </a:schemeClr>
                </a:solidFill>
              </a:rPr>
              <a:t> أو التطوير. في </a:t>
            </a:r>
            <a:r>
              <a:rPr lang="ar-EG" sz="2000" b="1" dirty="0" err="1">
                <a:solidFill>
                  <a:schemeClr val="accent5">
                    <a:lumMod val="50000"/>
                  </a:schemeClr>
                </a:solidFill>
              </a:rPr>
              <a:t>التستنج</a:t>
            </a:r>
            <a:r>
              <a:rPr lang="ar-EG" sz="2000" b="1" dirty="0">
                <a:solidFill>
                  <a:schemeClr val="accent5">
                    <a:lumMod val="50000"/>
                  </a:schemeClr>
                </a:solidFill>
              </a:rPr>
              <a:t>، ممكن تسجل </a:t>
            </a:r>
            <a:r>
              <a:rPr lang="ar-EG" sz="2000" b="1" dirty="0" err="1">
                <a:solidFill>
                  <a:schemeClr val="accent5">
                    <a:lumMod val="50000"/>
                  </a:schemeClr>
                </a:solidFill>
              </a:rPr>
              <a:t>الباجات</a:t>
            </a:r>
            <a:r>
              <a:rPr lang="ar-EG" sz="2000" b="1" dirty="0">
                <a:solidFill>
                  <a:schemeClr val="accent5">
                    <a:lumMod val="50000"/>
                  </a:schemeClr>
                </a:solidFill>
              </a:rPr>
              <a:t> (الأخطاء) وتتابع حلها مع </a:t>
            </a:r>
            <a:r>
              <a:rPr lang="ar-EG" sz="2000" b="1" dirty="0" err="1">
                <a:solidFill>
                  <a:schemeClr val="accent5">
                    <a:lumMod val="50000"/>
                  </a:schemeClr>
                </a:solidFill>
              </a:rPr>
              <a:t>المطورين.ببساطة</a:t>
            </a:r>
            <a:r>
              <a:rPr lang="ar-EG" sz="2000" b="1" dirty="0">
                <a:solidFill>
                  <a:schemeClr val="accent5">
                    <a:lumMod val="50000"/>
                  </a:schemeClr>
                </a:solidFill>
              </a:rPr>
              <a:t>، جيرا هو المكان اللي </a:t>
            </a:r>
            <a:r>
              <a:rPr lang="ar-EG" sz="2000" b="1" dirty="0" err="1">
                <a:solidFill>
                  <a:schemeClr val="accent5">
                    <a:lumMod val="50000"/>
                  </a:schemeClr>
                </a:solidFill>
              </a:rPr>
              <a:t>بيجمع</a:t>
            </a:r>
            <a:r>
              <a:rPr lang="ar-EG" sz="2000" b="1" dirty="0">
                <a:solidFill>
                  <a:schemeClr val="accent5">
                    <a:lumMod val="50000"/>
                  </a:schemeClr>
                </a:solidFill>
              </a:rPr>
              <a:t> كل الشغل ويوضح مين </a:t>
            </a:r>
            <a:r>
              <a:rPr lang="ar-EG" sz="2000" b="1" dirty="0" err="1">
                <a:solidFill>
                  <a:schemeClr val="accent5">
                    <a:lumMod val="50000"/>
                  </a:schemeClr>
                </a:solidFill>
              </a:rPr>
              <a:t>بيعمل</a:t>
            </a:r>
            <a:r>
              <a:rPr lang="ar-EG" sz="2000" b="1" dirty="0">
                <a:solidFill>
                  <a:schemeClr val="accent5">
                    <a:lumMod val="50000"/>
                  </a:schemeClr>
                </a:solidFill>
              </a:rPr>
              <a:t> إيه، </a:t>
            </a:r>
            <a:r>
              <a:rPr lang="ar-EG" sz="2000" b="1" dirty="0" err="1">
                <a:solidFill>
                  <a:schemeClr val="accent5">
                    <a:lumMod val="50000"/>
                  </a:schemeClr>
                </a:solidFill>
              </a:rPr>
              <a:t>وبيسهل</a:t>
            </a:r>
            <a:r>
              <a:rPr lang="ar-EG" sz="2000" b="1" dirty="0">
                <a:solidFill>
                  <a:schemeClr val="accent5">
                    <a:lumMod val="50000"/>
                  </a:schemeClr>
                </a:solidFill>
              </a:rPr>
              <a:t> التعاون بين أعضاء الفريق. </a:t>
            </a:r>
            <a:endParaRPr lang="en-US" sz="2000" b="1" dirty="0">
              <a:solidFill>
                <a:schemeClr val="accent5">
                  <a:lumMod val="50000"/>
                </a:schemeClr>
              </a:solidFill>
            </a:endParaRPr>
          </a:p>
        </p:txBody>
      </p:sp>
      <p:pic>
        <p:nvPicPr>
          <p:cNvPr id="3" name="Picture 2" descr="Jira (software) - Wikipedia">
            <a:extLst>
              <a:ext uri="{FF2B5EF4-FFF2-40B4-BE49-F238E27FC236}">
                <a16:creationId xmlns:a16="http://schemas.microsoft.com/office/drawing/2014/main" id="{5D791D3D-9D2B-F0AD-E270-4F684DE403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6478" y="607897"/>
            <a:ext cx="3256333" cy="137173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AMIT Learning">
            <a:extLst>
              <a:ext uri="{FF2B5EF4-FFF2-40B4-BE49-F238E27FC236}">
                <a16:creationId xmlns:a16="http://schemas.microsoft.com/office/drawing/2014/main" id="{941A054A-421D-2D0F-D2C3-E2E55AE89C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6836" y="118862"/>
            <a:ext cx="1031208" cy="103120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0192B5B5-C2F7-8667-DE41-726E570AB4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400" y="96138"/>
            <a:ext cx="1080649" cy="993500"/>
          </a:xfrm>
          <a:prstGeom prst="rect">
            <a:avLst/>
          </a:prstGeom>
        </p:spPr>
      </p:pic>
    </p:spTree>
    <p:extLst>
      <p:ext uri="{BB962C8B-B14F-4D97-AF65-F5344CB8AC3E}">
        <p14:creationId xmlns:p14="http://schemas.microsoft.com/office/powerpoint/2010/main" val="841071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843F2D-18CA-993A-D0A0-036CA3960F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0F59BB-E2E5-8B93-3ACF-A425875C06EB}"/>
              </a:ext>
            </a:extLst>
          </p:cNvPr>
          <p:cNvSpPr>
            <a:spLocks noGrp="1"/>
          </p:cNvSpPr>
          <p:nvPr>
            <p:ph type="ctrTitle"/>
          </p:nvPr>
        </p:nvSpPr>
        <p:spPr>
          <a:xfrm>
            <a:off x="260807" y="2724345"/>
            <a:ext cx="11531928" cy="2036189"/>
          </a:xfrm>
        </p:spPr>
        <p:txBody>
          <a:bodyPr>
            <a:noAutofit/>
          </a:bodyPr>
          <a:lstStyle/>
          <a:p>
            <a:pPr algn="r" rtl="1">
              <a:lnSpc>
                <a:spcPct val="200000"/>
              </a:lnSpc>
            </a:pPr>
            <a:r>
              <a:rPr lang="ar-EG" sz="2000" b="1" dirty="0">
                <a:solidFill>
                  <a:schemeClr val="accent5">
                    <a:lumMod val="50000"/>
                  </a:schemeClr>
                </a:solidFill>
              </a:rPr>
              <a:t> نظام لإدارة إصدارات الكود، </a:t>
            </a:r>
            <a:r>
              <a:rPr lang="ar-EG" sz="2000" b="1" dirty="0" err="1">
                <a:solidFill>
                  <a:schemeClr val="accent5">
                    <a:lumMod val="50000"/>
                  </a:schemeClr>
                </a:solidFill>
              </a:rPr>
              <a:t>وبيساعد</a:t>
            </a:r>
            <a:r>
              <a:rPr lang="ar-EG" sz="2000" b="1" dirty="0">
                <a:solidFill>
                  <a:schemeClr val="accent5">
                    <a:lumMod val="50000"/>
                  </a:schemeClr>
                </a:solidFill>
              </a:rPr>
              <a:t> الفرق إنها تشتغل مع بعض على نفس المشروع من غير ما يحصل تضارب في </a:t>
            </a:r>
            <a:r>
              <a:rPr lang="ar-EG" sz="2000" b="1" dirty="0" err="1">
                <a:solidFill>
                  <a:schemeClr val="accent5">
                    <a:lumMod val="50000"/>
                  </a:schemeClr>
                </a:solidFill>
              </a:rPr>
              <a:t>التعديلات.باختصار</a:t>
            </a:r>
            <a:r>
              <a:rPr lang="ar-EG" sz="2000" b="1" dirty="0">
                <a:solidFill>
                  <a:schemeClr val="accent5">
                    <a:lumMod val="50000"/>
                  </a:schemeClr>
                </a:solidFill>
              </a:rPr>
              <a:t>، جيت </a:t>
            </a:r>
            <a:r>
              <a:rPr lang="ar-EG" sz="2000" b="1" dirty="0" err="1">
                <a:solidFill>
                  <a:schemeClr val="accent5">
                    <a:lumMod val="50000"/>
                  </a:schemeClr>
                </a:solidFill>
              </a:rPr>
              <a:t>بيخليك</a:t>
            </a:r>
            <a:r>
              <a:rPr lang="ar-EG" sz="2000" b="1" dirty="0">
                <a:solidFill>
                  <a:schemeClr val="accent5">
                    <a:lumMod val="50000"/>
                  </a:schemeClr>
                </a:solidFill>
              </a:rPr>
              <a:t> </a:t>
            </a:r>
            <a:r>
              <a:rPr lang="ar-EG" sz="2000" b="1" dirty="0" err="1">
                <a:solidFill>
                  <a:schemeClr val="accent5">
                    <a:lumMod val="50000"/>
                  </a:schemeClr>
                </a:solidFill>
              </a:rPr>
              <a:t>تقدر:تحتفظ</a:t>
            </a:r>
            <a:r>
              <a:rPr lang="ar-EG" sz="2000" b="1" dirty="0">
                <a:solidFill>
                  <a:schemeClr val="accent5">
                    <a:lumMod val="50000"/>
                  </a:schemeClr>
                </a:solidFill>
              </a:rPr>
              <a:t> بنسخ مختلفة من الكود وترجع لأي إصدار قديم </a:t>
            </a:r>
            <a:r>
              <a:rPr lang="ar-EG" sz="2000" b="1" dirty="0" err="1">
                <a:solidFill>
                  <a:schemeClr val="accent5">
                    <a:lumMod val="50000"/>
                  </a:schemeClr>
                </a:solidFill>
              </a:rPr>
              <a:t>بسهولة.تشتغل</a:t>
            </a:r>
            <a:r>
              <a:rPr lang="ar-EG" sz="2000" b="1" dirty="0">
                <a:solidFill>
                  <a:schemeClr val="accent5">
                    <a:lumMod val="50000"/>
                  </a:schemeClr>
                </a:solidFill>
              </a:rPr>
              <a:t> مع فريقك في نفس الوقت من غير ما حد يلخبط شغل </a:t>
            </a:r>
            <a:r>
              <a:rPr lang="ar-EG" sz="2000" b="1" dirty="0" err="1">
                <a:solidFill>
                  <a:schemeClr val="accent5">
                    <a:lumMod val="50000"/>
                  </a:schemeClr>
                </a:solidFill>
              </a:rPr>
              <a:t>التاني.تدمج</a:t>
            </a:r>
            <a:r>
              <a:rPr lang="ar-EG" sz="2000" b="1" dirty="0">
                <a:solidFill>
                  <a:schemeClr val="accent5">
                    <a:lumMod val="50000"/>
                  </a:schemeClr>
                </a:solidFill>
              </a:rPr>
              <a:t> التعديلات بطريقة منظمة من خلال الفروع وأشهر منصة </a:t>
            </a:r>
            <a:r>
              <a:rPr lang="ar-EG" sz="2000" b="1" dirty="0" err="1">
                <a:solidFill>
                  <a:schemeClr val="accent5">
                    <a:lumMod val="50000"/>
                  </a:schemeClr>
                </a:solidFill>
              </a:rPr>
              <a:t>بتستخدم</a:t>
            </a:r>
            <a:r>
              <a:rPr lang="ar-EG" sz="2000" b="1" dirty="0">
                <a:solidFill>
                  <a:schemeClr val="accent5">
                    <a:lumMod val="50000"/>
                  </a:schemeClr>
                </a:solidFill>
              </a:rPr>
              <a:t> جيت هي جيت هب، اللي </a:t>
            </a:r>
            <a:r>
              <a:rPr lang="ar-EG" sz="2000" b="1" dirty="0" err="1">
                <a:solidFill>
                  <a:schemeClr val="accent5">
                    <a:lumMod val="50000"/>
                  </a:schemeClr>
                </a:solidFill>
              </a:rPr>
              <a:t>بتسهل</a:t>
            </a:r>
            <a:r>
              <a:rPr lang="ar-EG" sz="2000" b="1" dirty="0">
                <a:solidFill>
                  <a:schemeClr val="accent5">
                    <a:lumMod val="50000"/>
                  </a:schemeClr>
                </a:solidFill>
              </a:rPr>
              <a:t> مشاركة الكود بين الفريق. </a:t>
            </a:r>
            <a:endParaRPr lang="en-US" sz="2000" b="1" dirty="0">
              <a:solidFill>
                <a:schemeClr val="accent5">
                  <a:lumMod val="50000"/>
                </a:schemeClr>
              </a:solidFill>
            </a:endParaRPr>
          </a:p>
        </p:txBody>
      </p:sp>
      <p:pic>
        <p:nvPicPr>
          <p:cNvPr id="4" name="Picture 10" descr="GitHub - NadirInab/simple_git_commands: This repo was founded in order to  explain basic to intermediate commands. Basically you will find overall  commands and their description. PS: Get Good At Git">
            <a:extLst>
              <a:ext uri="{FF2B5EF4-FFF2-40B4-BE49-F238E27FC236}">
                <a16:creationId xmlns:a16="http://schemas.microsoft.com/office/drawing/2014/main" id="{E71DA056-FED8-99E8-5E59-29C2FF87E88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320" t="29250" r="45972" b="29518"/>
          <a:stretch/>
        </p:blipFill>
        <p:spPr bwMode="auto">
          <a:xfrm>
            <a:off x="4581426" y="490194"/>
            <a:ext cx="2894030" cy="153340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MIT Learning">
            <a:extLst>
              <a:ext uri="{FF2B5EF4-FFF2-40B4-BE49-F238E27FC236}">
                <a16:creationId xmlns:a16="http://schemas.microsoft.com/office/drawing/2014/main" id="{6760A9FD-DDE9-6545-970C-1D3ADC78DE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6836" y="118862"/>
            <a:ext cx="1031208" cy="103120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C41FB8D-3D67-6089-2C36-E9EBADDCDC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400" y="96138"/>
            <a:ext cx="1080649" cy="993500"/>
          </a:xfrm>
          <a:prstGeom prst="rect">
            <a:avLst/>
          </a:prstGeom>
        </p:spPr>
      </p:pic>
    </p:spTree>
    <p:extLst>
      <p:ext uri="{BB962C8B-B14F-4D97-AF65-F5344CB8AC3E}">
        <p14:creationId xmlns:p14="http://schemas.microsoft.com/office/powerpoint/2010/main" val="603760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4098</Words>
  <Application>Microsoft Office PowerPoint</Application>
  <PresentationFormat>Widescreen</PresentationFormat>
  <Paragraphs>431</Paragraphs>
  <Slides>53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53</vt:i4>
      </vt:variant>
    </vt:vector>
  </HeadingPairs>
  <TitlesOfParts>
    <vt:vector size="61" baseType="lpstr">
      <vt:lpstr>Arial</vt:lpstr>
      <vt:lpstr>Arial Unicode MS</vt:lpstr>
      <vt:lpstr>Calibri</vt:lpstr>
      <vt:lpstr>Calibri Light</vt:lpstr>
      <vt:lpstr>IBMPlexMono</vt:lpstr>
      <vt:lpstr>Inter</vt:lpstr>
      <vt:lpstr>JetBrains Mono</vt:lpstr>
      <vt:lpstr>Office Theme</vt:lpstr>
      <vt:lpstr>Road Map </vt:lpstr>
      <vt:lpstr>Phase 1</vt:lpstr>
      <vt:lpstr>Phase 2</vt:lpstr>
      <vt:lpstr>Phase 3</vt:lpstr>
      <vt:lpstr>مختصر عن الادوات</vt:lpstr>
      <vt:lpstr>منظمة عالمية بتقدم شهادات معتمدة في التستنج، وبتساعد التسترز يفهموا التستنج بشكل احترافي.أشهر شهادة عندهم هي المستوى التأسيسي، ودي بتشرح أساسيات التستنج زي أنواعه، منهجيته، ودورة حياته. فيه كمان شهادات لمستويات أعلى زي المتقدم والخبير. لو عايز تثبت نفسك في التستنج، الشهادة دي هتفيدك جدًا في شغلك. </vt:lpstr>
      <vt:lpstr>طريقة لإدارة المشاريع بشكل مرن وسريع، وبيساعد الفرق إنها تشتغل بشكل تفاعلي بدل الطرق التقليدية اللي بتاخد وقت طويل. الفكرة إن الشغل بيتقسم لمراحل صغيرة (سبرينتات)، وفي كل مرحلة بيتم تسليم جزء شغال من المشروع، وده بيساعد في تعديل وتحسين المنتج بسرعة. أشهر منهجيات الأجايل هي سكرام وكانبان، والاتنين بيساعدوا الفرق إنها تنظم الشغل وتتابع التقدم بشكل فعال.لو بتشتغل في التستنج مع فريق أجايل، لازم تكون سريع ومرن، لأن التعديلات بتحصل بشكل مستمر، ولازم التستنج يكون متواكب مع التطوير.</vt:lpstr>
      <vt:lpstr>أداة لإدارة المشاريع والمتابعة، وبيستخدمه الفرق اللي شغالين بطريقة الأجايل عشان ينظموا الشغل. من خلاله تقدر تضيف المهام، تحدد الأولويات، وتتابع تقدم الفريق.الأداة دي بتساعد الفرق على توزيع الشغل بسهولة، سواء كنت بتشتغل في التستنج أو التطوير. في التستنج، ممكن تسجل الباجات (الأخطاء) وتتابع حلها مع المطورين.ببساطة، جيرا هو المكان اللي بيجمع كل الشغل ويوضح مين بيعمل إيه، وبيسهل التعاون بين أعضاء الفريق. </vt:lpstr>
      <vt:lpstr> نظام لإدارة إصدارات الكود، وبيساعد الفرق إنها تشتغل مع بعض على نفس المشروع من غير ما يحصل تضارب في التعديلات.باختصار، جيت بيخليك تقدر:تحتفظ بنسخ مختلفة من الكود وترجع لأي إصدار قديم بسهولة.تشتغل مع فريقك في نفس الوقت من غير ما حد يلخبط شغل التاني.تدمج التعديلات بطريقة منظمة من خلال الفروع وأشهر منصة بتستخدم جيت هي جيت هب، اللي بتسهل مشاركة الكود بين الفريق. </vt:lpstr>
      <vt:lpstr>منصة بتستخدم جيت عشان تخزن الكود أونلاين وتشارك الشغل مع الفريق. يعني لو جيت بيساعدك تدير إصدارات الكود، جيت هب هو المكان اللي بتحفظ فيه الكود وتتعاون مع فريقك عليه.باختصار، جيت هب بيساعدك في:تخزين الكود على الإنترنت بدل ما يكون بس على جهازك.مشاركة الكود مع زملائك والتعديل عليه مع بعض.إدارة التعديلات والمراجعات من خلال الـ Pull Requests و Issues.يعني هو زي مخزن للكود بيسهل الشغل الجماعي في البرمجة. </vt:lpstr>
      <vt:lpstr>أداة بتستخدمها عشان تختبر واجهات برمجة التطبيقات (API) بسهولة من غير ما تحتاج تكتب كود.باختصار، بوستمان بيساعدك في:إرسال طلبات (Requests) لأي API وتشوف الرد (Response) بتاعها.اختبار الـ API يدويًا أو بشكل أوتوماتيكي.تنظيم وتجربة الـ Endpoints بسهولة.مشاركة الاختبارات مع فريقك.لو شغلك فيه API Testing، فـ بوستمان هي الأداة اللي هتسهل عليك كل حاجة. </vt:lpstr>
      <vt:lpstr>أداة بتشتغل مع بوستمان عشان تنفذ اختبارات الـ API من خلال سطر الأوامر (Command Line).باختصار، نيو مان بيساعدك في:تشغيل اختبارات بوستمان أوتوماتيكيًا من غير ما تفتح التطبيق.دمجه مع أدوات الـ CI/CD زي جينكينز عشان تختبر الـ API تلقائيًا مع كل تحديث للكود.تشغيل الاختبارات على أي جهاز أو سيرفر بسهولة.لو بتشتغل على أوتوميشن لاختبارات الـ API، فـ نيو مان هيوفر عليك وقت ومجهود كبير.</vt:lpstr>
      <vt:lpstr>MySQL هو نظام لإدارة قواعد البيانات، بيستخدمه المبرمجين عشان يخزنوا البيانات بشكل منظم ويرجعوا لها بسهولة.باختصار، MySQL بيساعدك في:تخزين البيانات في جداول مترابطة.استرجاع وتعديل البيانات باستخدام استعلامات SQL.التعامل مع كميات كبيرة من البيانات بسرعة وكفاءة.لو بتشتغل في التستنج، ممكن تستخدم MySQL عشان تتحقق من البيانات المخزنة بعد العمليات، وتتأكد إن كل حاجة شغالة صح. </vt:lpstr>
      <vt:lpstr>لغة برمجة قوية ومشهورة، بتستخدم في تطوير تطبيقات الويب، الموبايل، والأنظمة الكبيرة.باختصار، جافا بتميز بـ:إنها كائنية التوجه (OOP)، يعني بتساعد في كتابة كود منظم وقابل لإعادة الاستخدام.تشتغل على أي نظام تشغيل بفضل الـ JVM (Java Virtual Machine).بتستخدم في التستنج، خصوصًا مع Selenium وTestNG لاختبار تطبيقات الويب.لو بتشتغل في أوتوميشن تستنج، فتعلم جافا هيساعدك تكتب سكريبتات قوية ومرنة.</vt:lpstr>
      <vt:lpstr>أداة لإدارة المشاريع في جافا، بتساعد في تحميل المكتبات (Dependencies) وتنظيم بناء المشروع (Build).باختصار، ميفن بيساعدك في:تحميل وإدارة المكتبات تلقائيًا بدل ما تضيفها يدويًا.تشغيل المشاريع بسهولة باستخدام أوامر بسيطة.تسهيل التكامل مع أدوات الأوتوميشن زي TestNG وSelenium.لو بتشتغل في أوتوميشن تستنج باستخدام جافا، فـ ميفن هيخليك تشتغل بكفاءة وسهولة. </vt:lpstr>
      <vt:lpstr>أداة لاختبار تطبيقات الويب بشكل أوتوماتيكي عن طريق محاكاة تصرفات المستخدم على المتصفح.باختصار، سيلينيوم ويب درايفر بيساعدك في:فتح صفحات الويب والتنقل بينها تلقائيًا.التفاعل مع العناصر زي الأزرار، الحقول، والقوائم.التأكد من النتائج ومقارنة المخرجات المتوقعة بالفعلي.تشغيل الاختبارات على متصفحات مختلفة زي كروم، فايرفوكس، وإيدج.لو بتشتغل في أوتوميشن تستنج، فـ سيلينيوم هو من أقوى الأدوات اللي لازم تتعلمها!</vt:lpstr>
      <vt:lpstr>TestNG هو إطار عمل (Framework) لاختبار البرمجيات في جافا، وبيساعد في كتابة وتشغيل الاختبارات الأوتوماتيكية بطريقة منظمة.باختصار، TestNG بيساعدك في:تنظيم الاختبارات باستخدام Annotations زي @Test و @BeforeMethod.تشغيل الاختبارات بترتيب معين أو تكرارها بسهولة.توليد تقارير تفصيلية عن نتائج الاختبارات.دمج الاختبارات مع أدوات زي Selenium و Maven لتسهيل الأوتوميشن.لو بتستخدم جافا في أوتوميشن تستنج، فـ TestNG هيخليك تكتب اختبارات قوية ومنظمة! </vt:lpstr>
      <vt:lpstr>مكتبة في جافا بتستخدم لتسجيل الأخطاء والرسائل المهمة أثناء تشغيل البرنامج، وده بيساعد المطورين والمختبرين في تحليل وتتبع المشاكل بسهولة.باختصار، Log4j بيساعدك في:تسجيل الأخطاء والأنشطة أثناء تشغيل البرنامج.التحكم في مستوى التفاصيل (زي ERROR، INFO، DEBUG).حفظ السجلات في ملفات، أو طباعتها في الكونسول.تسهيل اكتشاف الأخطاء أثناء التستنج وتحليل الأداء.لو بتشتغل في أوتوميشن تستنج أو التطوير، فاستخدام Log4j هيخليك تعرف إيه اللي حصل بالضبط لما يحصل أي مشكلة! </vt:lpstr>
      <vt:lpstr>ميزة في سيلينيوم بتسمح لك تشغيل اختبارات الأوتوميشن على عدة أجهزة ومتصفحات في نفس الوقت، بدل ما تختبر على جهاز واحد بس.باختصار، Selenium Grid بيساعدك في:تشغيل الاختبارات بالتوازي لتوفير الوقت.اختبار موقعك على متصفحات وأنظمة تشغيل مختلفة بسهولة.توزيع الاختبارات على عدة أجهزة (Nodes) من خلال سيرفر مركزي (Hub).لو بتشتغل في أوتوميشن تستنج وعاوز توفر وقت الاختبار، Selenium Grid هيساعدك تختبر بسرعة وعلى بيئات مختلفة في نفس الوقت! </vt:lpstr>
      <vt:lpstr>Apache POI هي مكتبة في جافا بتستخدم للتعامل مع ملفات إكسل (Excel)، وده بيفيد في اختبار البيانات وتخزين النتائج أثناء التستنج.باختصار، Apache POI بيساعدك في:قراءة وكتابة ملفات إكسل (.xls و .xlsx).استخراج البيانات من الجداول لاستخدامها في الاختبارات.تحديث ملفات إكسل تلقائيًا بنتائج الاختبار.لو بتستخدم جافا في أوتوميشن تستنج وبتحتاج تتعامل مع بيانات في ملفات إكسل، Apache POI هيكون مفيد جدًا ليك! </vt:lpstr>
      <vt:lpstr>POM (Page Object Model) هو تصميم برمجي في أوتوميشن تستنج باستخدام سيلينيوم، وبيساعد في تنظيم الكود وجعله أكثر قابلية لإعادة الاستخدام.باختصار، POM بيساعدك في:فصل الكود الخاص بعناصر الصفحة عن الاختبارات، وده بيخلي التعديلات أسهل.تقليل التكرار في الأكواد، لأن كل صفحة بيكون ليها كلاس مستقل يحتوي على العناصر والوظائف الخاصة بيها.تحسين صيانة الكود، فلو حصل تغيير في تصميم الموقع، بتعدل في مكان واحد بدل ما تعدل في كل الاختبارات.لو بتشتغل في أوتوميشن تستنج بسيلينيوم، POM هيساعدك تخلي الكود مرتب، منظم، وسهل الصيانة! </vt:lpstr>
      <vt:lpstr>Jenkins هو أداة تكامل مستمر (CI/CD) بتستخدم في تشغيل الاختبارات والتحديثات تلقائيًا، وبتساعد الفرق على الاتوميشن عمليات التطوير والاختبار.باختصار، Jenkins بيساعدك في:تشغيل الاختبارات تلقائيًا بعد كل تحديث للكود.تكامل سهل مع أدوات الاختبار زي Selenium، TestNG، وCucumber.إصدار تقارير تلقائية لمتابعة حالة الاختبارات.نشر التحديثات تلقائيًا على البيئات المختلفة.لو بتشتغل في أوتوميشن تستنج، Jenkins هيوفر عليك وقت ومجهود في تشغيل الاختبارات وإدارة المشاريع! 🚀</vt:lpstr>
      <vt:lpstr>JMeter هو أداة لاختبار الأداء (Performance Testing)، وبيستخدم لقياس سرعة، استقرار، وكفاءة التطبيقات تحت الضغط.باختصار، JMeter بيساعدك في:اختبار تحمل الأنظمة عن طريق محاكاة عدد كبير من المستخدمين.قياس أداء الـ API، المواقع، وقواعد البيانات.تحليل النتائج بتقارير تفصيلية عن الاستجابة والتحميل.تشغيل الاختبارات تلقائيًا ودمجها مع CI/CD.لو بتشتغل في Performance Testing، JMeter هو واحد من أقوى الأدوات اللي لازم تستخدمها! </vt:lpstr>
      <vt:lpstr>Tasks Before Automation</vt:lpstr>
      <vt:lpstr>1-Test cases on excel.</vt:lpstr>
      <vt:lpstr>2-Test cases on jira.</vt:lpstr>
      <vt:lpstr>https://group3depi-project.atlassian.net/jira/software/projects/SCRUM/boards/1</vt:lpstr>
      <vt:lpstr>3.Api on postman</vt:lpstr>
      <vt:lpstr>Step1   Create demoblaze collection</vt:lpstr>
      <vt:lpstr>Step2   Create Environment variables</vt:lpstr>
      <vt:lpstr>1-Sign up Api</vt:lpstr>
      <vt:lpstr>2-Sign in ( Valid )</vt:lpstr>
      <vt:lpstr>3-Sign in ( Valid )</vt:lpstr>
      <vt:lpstr>4-Get Product List</vt:lpstr>
      <vt:lpstr>5-Add to Cart (With token)</vt:lpstr>
      <vt:lpstr>6-Add to Cart (Without Token)</vt:lpstr>
      <vt:lpstr>7-View Cart (With token)</vt:lpstr>
      <vt:lpstr>8-View Cart (Without token)</vt:lpstr>
      <vt:lpstr>9-Delete Item from Cart (With token)</vt:lpstr>
      <vt:lpstr>10-Delete Item from Cart (Without token)</vt:lpstr>
      <vt:lpstr>4.Api Collection Runner on Newman</vt:lpstr>
      <vt:lpstr>Steps</vt:lpstr>
      <vt:lpstr>5.Load test on Jemeter</vt:lpstr>
      <vt:lpstr>Steps</vt:lpstr>
      <vt:lpstr>6.DB test on db-fiddle</vt:lpstr>
      <vt:lpstr>Add and run sql </vt:lpstr>
      <vt:lpstr>Automation Folder Structure</vt:lpstr>
      <vt:lpstr>BasePage  Class</vt:lpstr>
      <vt:lpstr>Any Page  Class</vt:lpstr>
      <vt:lpstr>BaseTest  Class</vt:lpstr>
      <vt:lpstr>Test  Class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Ahmed Adel</dc:creator>
  <cp:lastModifiedBy>Ahmed Adel</cp:lastModifiedBy>
  <cp:revision>4</cp:revision>
  <dcterms:created xsi:type="dcterms:W3CDTF">2025-03-25T18:24:26Z</dcterms:created>
  <dcterms:modified xsi:type="dcterms:W3CDTF">2025-04-10T21:01:28Z</dcterms:modified>
</cp:coreProperties>
</file>