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6858000" cy="12192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39" d="100"/>
          <a:sy n="39" d="100"/>
        </p:scale>
        <p:origin x="-2682" y="-138"/>
      </p:cViewPr>
      <p:guideLst>
        <p:guide orient="horz" pos="3830"/>
        <p:guide pos="21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74325" y="1625760"/>
            <a:ext cx="5512050" cy="45700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74325" y="6330223"/>
            <a:ext cx="5512050" cy="261785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376135"/>
            <a:ext cx="6172200" cy="97481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4416435"/>
            <a:ext cx="5512050" cy="181137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6330223"/>
            <a:ext cx="5512050" cy="83848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2225" y="2649861"/>
            <a:ext cx="6170175" cy="846163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6842274"/>
            <a:ext cx="4369950" cy="136333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8205608"/>
            <a:ext cx="4369950" cy="154255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669063"/>
            <a:ext cx="2911950" cy="84424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669063"/>
            <a:ext cx="2911950" cy="844243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541050"/>
            <a:ext cx="3005100" cy="67846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527767"/>
            <a:ext cx="3005100" cy="67846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186" y="2764921"/>
            <a:ext cx="2943582" cy="819315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765072"/>
            <a:ext cx="2940300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625760"/>
            <a:ext cx="587250" cy="89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625760"/>
            <a:ext cx="5157675" cy="894168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2225" y="1081707"/>
            <a:ext cx="6170175" cy="125452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2225" y="2649861"/>
            <a:ext cx="6170175" cy="846163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42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11226705"/>
            <a:ext cx="222750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936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75690" y="7255510"/>
            <a:ext cx="168084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zh-CN" sz="3200" dirty="0">
                <a:ln w="9525" cmpd="sng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姓名</a:t>
            </a:r>
            <a:endParaRPr lang="zh-CN" altLang="zh-CN" sz="3200" dirty="0">
              <a:ln w="9525" cmpd="sng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975" y="3636645"/>
            <a:ext cx="2214245" cy="341503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请插入正面免冠大头照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生活照（能看清五官）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51530" y="3453765"/>
            <a:ext cx="2719705" cy="4292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19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部门</a:t>
            </a:r>
            <a:r>
              <a:rPr lang="zh-CN" altLang="en-US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：结构软件</a:t>
            </a:r>
            <a:r>
              <a:rPr lang="zh-CN" altLang="en-US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</a:t>
            </a:r>
            <a:endParaRPr lang="zh-CN" altLang="en-US" sz="1950" dirty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职位：</a:t>
            </a:r>
            <a:r>
              <a:rPr lang="en-US" altLang="zh-CN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</a:t>
            </a:r>
            <a:r>
              <a:rPr lang="zh-CN" altLang="en-US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工程师</a:t>
            </a:r>
            <a:endParaRPr lang="zh-CN" altLang="en-US" sz="1950" dirty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zh-CN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</a:t>
            </a:r>
            <a:r>
              <a:rPr lang="zh-CN" altLang="en-US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地：北京</a:t>
            </a:r>
            <a:endParaRPr lang="en-US" altLang="zh-CN" sz="195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9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家乡</a:t>
            </a:r>
            <a:r>
              <a:rPr lang="zh-CN" altLang="en-US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zh-CN" altLang="en-US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四川</a:t>
            </a:r>
            <a:endParaRPr lang="zh-CN" altLang="en-US" sz="1950" dirty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9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星座</a:t>
            </a:r>
            <a:r>
              <a:rPr lang="zh-CN" altLang="en-US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zh-CN" altLang="en-US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双子座</a:t>
            </a:r>
            <a:endParaRPr lang="zh-CN" altLang="en-US" sz="1950" dirty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兴趣爱好：篮球</a:t>
            </a:r>
            <a:r>
              <a:rPr lang="en-US" altLang="zh-CN" sz="19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,League of Legends</a:t>
            </a:r>
            <a:endParaRPr lang="en-US" altLang="zh-CN" sz="1950" dirty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410" y="8355330"/>
            <a:ext cx="170561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自我介绍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6610" y="8952230"/>
            <a:ext cx="525335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</a:rPr>
              <a:t>大家好，我叫蒲照寰，毕业于河北工业大学物联网工程专业，很高兴加入盈建科大家庭，希望能在未来的日子里和大家在成为工作上的好搭档，生活中的</a:t>
            </a:r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</a:rPr>
              <a:t>好朋友。</a:t>
            </a:r>
            <a:endParaRPr lang="zh-CN" altLang="en-US" sz="1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 descr="蒲照寰二寸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" y="3660775"/>
            <a:ext cx="2213610" cy="3367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DOCER_TEMPLATE_OPEN_ONCE_MARK" val="1"/>
  <p:tag name="COMMONDATA" val="eyJoZGlkIjoiMzU0NmJjMzhhNzgzM2I3ZmYwYTNjM2U1ZjRjYTUyNW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演示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yjk</dc:creator>
  <cp:lastModifiedBy>@</cp:lastModifiedBy>
  <cp:revision>187</cp:revision>
  <dcterms:created xsi:type="dcterms:W3CDTF">2019-06-19T02:08:00Z</dcterms:created>
  <dcterms:modified xsi:type="dcterms:W3CDTF">2022-07-02T12:38:34Z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8FEABC03D7B74B4CA8EDBD367F6D9D37</vt:lpwstr>
  </property>
</Properties>
</file>