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64" r:id="rId3"/>
    <p:sldId id="363" r:id="rId5"/>
    <p:sldId id="258" r:id="rId6"/>
    <p:sldId id="286" r:id="rId7"/>
    <p:sldId id="300" r:id="rId8"/>
    <p:sldId id="301" r:id="rId9"/>
    <p:sldId id="349" r:id="rId10"/>
    <p:sldId id="348" r:id="rId11"/>
    <p:sldId id="350" r:id="rId12"/>
    <p:sldId id="351" r:id="rId13"/>
    <p:sldId id="352" r:id="rId14"/>
    <p:sldId id="353" r:id="rId15"/>
    <p:sldId id="365" r:id="rId16"/>
  </p:sldIdLst>
  <p:sldSz cx="12192000" cy="6858000"/>
  <p:notesSz cx="6858000" cy="9144000"/>
  <p:custDataLst>
    <p:tags r:id="rId20"/>
  </p:custDataLst>
  <p:defaultTextStyle>
    <a:defPPr>
      <a:defRPr lang="en-US"/>
    </a:defPPr>
    <a:lvl1pPr marL="0" lvl="0"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微软雅黑" panose="020B0503020204020204" pitchFamily="34" charset="-122"/>
        <a:cs typeface="+mn-cs"/>
      </a:defRPr>
    </a:lvl1pPr>
    <a:lvl2pPr marL="457200" lvl="1"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微软雅黑" panose="020B0503020204020204" pitchFamily="34" charset="-122"/>
        <a:cs typeface="+mn-cs"/>
      </a:defRPr>
    </a:lvl2pPr>
    <a:lvl3pPr marL="914400" lvl="2"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微软雅黑" panose="020B0503020204020204" pitchFamily="34" charset="-122"/>
        <a:cs typeface="+mn-cs"/>
      </a:defRPr>
    </a:lvl3pPr>
    <a:lvl4pPr marL="1371600" lvl="3"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微软雅黑" panose="020B0503020204020204" pitchFamily="34" charset="-122"/>
        <a:cs typeface="+mn-cs"/>
      </a:defRPr>
    </a:lvl4pPr>
    <a:lvl5pPr marL="1828800" lvl="4"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微软雅黑" panose="020B0503020204020204" pitchFamily="34" charset="-122"/>
        <a:cs typeface="+mn-cs"/>
      </a:defRPr>
    </a:lvl5pPr>
    <a:lvl6pPr marL="2286000" lvl="5"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微软雅黑" panose="020B0503020204020204" pitchFamily="34" charset="-122"/>
        <a:cs typeface="+mn-cs"/>
      </a:defRPr>
    </a:lvl6pPr>
    <a:lvl7pPr marL="2743200" lvl="6"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微软雅黑" panose="020B0503020204020204" pitchFamily="34" charset="-122"/>
        <a:cs typeface="+mn-cs"/>
      </a:defRPr>
    </a:lvl7pPr>
    <a:lvl8pPr marL="3200400" lvl="7"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微软雅黑" panose="020B0503020204020204" pitchFamily="34" charset="-122"/>
        <a:cs typeface="+mn-cs"/>
      </a:defRPr>
    </a:lvl8pPr>
    <a:lvl9pPr marL="3657600" lvl="8" indent="0" algn="l" defTabSz="4572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173" userDrawn="1">
          <p15:clr>
            <a:srgbClr val="A4A3A4"/>
          </p15:clr>
        </p15:guide>
        <p15:guide id="2" pos="384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54" d="100"/>
          <a:sy n="154" d="100"/>
        </p:scale>
        <p:origin x="524" y="108"/>
      </p:cViewPr>
      <p:guideLst>
        <p:guide orient="horz" pos="2173"/>
        <p:guide pos="3849"/>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gs" Target="tags/tag62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mn-ea"/>
              </a:defRPr>
            </a:lvl1pPr>
          </a:lstStyle>
          <a:p>
            <a:pPr marL="0" marR="0" lvl="0" indent="0" algn="l" defTabSz="4572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mn-ea"/>
              </a:defRPr>
            </a:lvl1pPr>
          </a:lstStyle>
          <a:p>
            <a:pPr marL="0" marR="0" lvl="0" indent="0" algn="r" defTabSz="457200" rtl="0" eaLnBrk="0" fontAlgn="base" latinLnBrk="0" hangingPunct="0">
              <a:lnSpc>
                <a:spcPct val="100000"/>
              </a:lnSpc>
              <a:spcBef>
                <a:spcPct val="0"/>
              </a:spcBef>
              <a:spcAft>
                <a:spcPct val="0"/>
              </a:spcAft>
              <a:buClrTx/>
              <a:buSzTx/>
              <a:buFontTx/>
              <a:buNone/>
              <a:defRPr/>
            </a:pPr>
            <a:fld id="{98464F26-0995-40E6-9B83-0B8B5AA161F9}" type="datetimeFigureOut">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rPr>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12293" name="备注占位符 4"/>
          <p:cNvSpPr>
            <a:spLocks noGrp="1"/>
          </p:cNvSpPr>
          <p:nvPr>
            <p:ph type="body" sz="quarter"/>
          </p:nvPr>
        </p:nvSpPr>
        <p:spPr>
          <a:xfrm>
            <a:off x="685800" y="4343400"/>
            <a:ext cx="5486400" cy="4114800"/>
          </a:xfrm>
          <a:prstGeom prst="rect">
            <a:avLst/>
          </a:prstGeom>
          <a:noFill/>
          <a:ln w="9525">
            <a:noFill/>
          </a:ln>
        </p:spPr>
        <p:txBody>
          <a:bodyPr vert="horz" lIns="91440" tIns="45720" rIns="91440" bIns="45720" anchor="t"/>
          <a:lstStyle/>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mn-ea"/>
              </a:defRPr>
            </a:lvl1pPr>
          </a:lstStyle>
          <a:p>
            <a:pPr marL="0" marR="0" lvl="0" indent="0" algn="l" defTabSz="4572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p>
            <a:pPr lvl="0" algn="r" fontAlgn="base">
              <a:buNone/>
            </a:pPr>
            <a:fld id="{9A0DB2DC-4C9A-4742-B13C-FB6460FD3503}" type="slidenum">
              <a:rPr lang="zh-CN" altLang="en-US" sz="1200" strike="noStrike" noProof="1" dirty="0">
                <a:latin typeface="Calibri" panose="020F0502020204030204" pitchFamily="34" charset="0"/>
                <a:ea typeface="宋体" panose="02010600030101010101" pitchFamily="2" charset="-122"/>
                <a:cs typeface="+mn-cs"/>
              </a:rPr>
            </a:fld>
            <a:endParaRPr lang="zh-CN" altLang="en-US" sz="1200" strike="noStrike" noProof="1">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a:ln>
            <a:solidFill>
              <a:srgbClr val="000000"/>
            </a:solidFill>
            <a:miter/>
          </a:ln>
        </p:spPr>
      </p:sp>
      <p:sp>
        <p:nvSpPr>
          <p:cNvPr id="18434"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18435" name="灯片编号占位符 3"/>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TextEdit="1"/>
          </p:cNvSpPr>
          <p:nvPr>
            <p:ph type="sldImg"/>
          </p:nvPr>
        </p:nvSpPr>
        <p:spPr>
          <a:ln>
            <a:solidFill>
              <a:srgbClr val="000000"/>
            </a:solidFill>
            <a:miter/>
          </a:ln>
        </p:spPr>
      </p:sp>
      <p:sp>
        <p:nvSpPr>
          <p:cNvPr id="28674"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28675" name="灯片编号占位符 3"/>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TextEdit="1"/>
          </p:cNvSpPr>
          <p:nvPr>
            <p:ph type="sldImg"/>
          </p:nvPr>
        </p:nvSpPr>
        <p:spPr>
          <a:ln>
            <a:solidFill>
              <a:srgbClr val="000000"/>
            </a:solidFill>
            <a:miter/>
          </a:ln>
        </p:spPr>
      </p:sp>
      <p:sp>
        <p:nvSpPr>
          <p:cNvPr id="28674"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28675" name="灯片编号占位符 3"/>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历年真题考情：</a:t>
            </a:r>
            <a:endParaRPr lang="zh-CN" altLang="en-US"/>
          </a:p>
          <a:p>
            <a:r>
              <a:rPr lang="zh-CN" altLang="en-US">
                <a:sym typeface="+mn-ea"/>
              </a:rPr>
              <a:t>本章节19-21年没考过，但在22年真题考过磁盘调度，根据趋势，以后考的概率很小。</a:t>
            </a:r>
            <a:endParaRPr lang="zh-CN" altLang="en-US"/>
          </a:p>
          <a:p>
            <a:endParaRPr lang="zh-CN" altLang="en-US">
              <a:solidFill>
                <a:srgbClr val="FF0000"/>
              </a:solidFill>
            </a:endParaRPr>
          </a:p>
          <a:p>
            <a:r>
              <a:rPr lang="zh-CN" altLang="en-US">
                <a:solidFill>
                  <a:srgbClr val="FF0000"/>
                </a:solidFill>
                <a:sym typeface="+mn-ea"/>
              </a:rPr>
              <a:t>第二版更新</a:t>
            </a:r>
            <a:r>
              <a:rPr lang="zh-CN" altLang="en-US">
                <a:sym typeface="+mn-ea"/>
              </a:rPr>
              <a:t>：</a:t>
            </a:r>
            <a:endParaRPr lang="zh-CN" altLang="en-US"/>
          </a:p>
          <a:p>
            <a:r>
              <a:rPr lang="zh-CN" altLang="en-US">
                <a:sym typeface="+mn-ea"/>
              </a:rPr>
              <a:t>改版后在2.2增加了这块内容，但是内容很少很少，只有基础的硬件组成介绍，因此我们根据历年真题考察情况做了调整。相比较原来视频，删除了不考的编码、海明码等内容，同时将可靠性独立到可靠性章节。学员看到课件编号不连续无需疑问，是有删减的，按我们最新视频学习即可。</a:t>
            </a:r>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a:ln>
            <a:solidFill>
              <a:srgbClr val="000000"/>
            </a:solidFill>
            <a:miter/>
          </a:ln>
        </p:spPr>
      </p:sp>
      <p:sp>
        <p:nvSpPr>
          <p:cNvPr id="18434"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18435" name="灯片编号占位符 3"/>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a:ln>
            <a:solidFill>
              <a:srgbClr val="000000"/>
            </a:solidFill>
            <a:miter/>
          </a:ln>
        </p:spPr>
      </p:sp>
      <p:sp>
        <p:nvSpPr>
          <p:cNvPr id="18434"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18435" name="灯片编号占位符 3"/>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a:ln>
            <a:solidFill>
              <a:srgbClr val="000000"/>
            </a:solidFill>
            <a:miter/>
          </a:ln>
        </p:spPr>
      </p:sp>
      <p:sp>
        <p:nvSpPr>
          <p:cNvPr id="18434"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18435" name="灯片编号占位符 3"/>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a:ln>
            <a:solidFill>
              <a:srgbClr val="000000"/>
            </a:solidFill>
            <a:miter/>
          </a:ln>
        </p:spPr>
      </p:sp>
      <p:sp>
        <p:nvSpPr>
          <p:cNvPr id="18434"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18435" name="灯片编号占位符 3"/>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a:ln>
            <a:solidFill>
              <a:srgbClr val="000000"/>
            </a:solidFill>
            <a:miter/>
          </a:ln>
        </p:spPr>
      </p:sp>
      <p:sp>
        <p:nvSpPr>
          <p:cNvPr id="18434" name="备注占位符 2"/>
          <p:cNvSpPr>
            <a:spLocks noGrp="1"/>
          </p:cNvSpPr>
          <p:nvPr>
            <p:ph type="body"/>
          </p:nvPr>
        </p:nvSpPr>
        <p:spPr/>
        <p:txBody>
          <a:bodyPr wrap="square" lIns="91440" tIns="45720" rIns="91440" bIns="45720" anchor="t"/>
          <a:lstStyle/>
          <a:p>
            <a:pPr lvl="0" eaLnBrk="1" hangingPunct="1">
              <a:spcBef>
                <a:spcPct val="0"/>
              </a:spcBef>
            </a:pPr>
            <a:r>
              <a:rPr lang="zh-CN" altLang="en-US" dirty="0">
                <a:ea typeface="宋体" panose="02010600030101010101" pitchFamily="2" charset="-122"/>
              </a:rPr>
              <a:t>https://baijiahao.baidu.com/s?id=1678088339147188047&amp;wfr=spider&amp;for=pc</a:t>
            </a:r>
            <a:endParaRPr lang="zh-CN" altLang="en-US" dirty="0">
              <a:ea typeface="宋体" panose="02010600030101010101" pitchFamily="2" charset="-122"/>
            </a:endParaRPr>
          </a:p>
        </p:txBody>
      </p:sp>
      <p:sp>
        <p:nvSpPr>
          <p:cNvPr id="18435" name="灯片编号占位符 3"/>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p:cNvSpPr>
            <a:spLocks noGrp="1" noRot="1" noChangeAspect="1" noTextEdit="1"/>
          </p:cNvSpPr>
          <p:nvPr>
            <p:ph type="sldImg"/>
          </p:nvPr>
        </p:nvSpPr>
        <p:spPr>
          <a:ln>
            <a:solidFill>
              <a:srgbClr val="000000"/>
            </a:solidFill>
            <a:miter/>
          </a:ln>
        </p:spPr>
      </p:sp>
      <p:sp>
        <p:nvSpPr>
          <p:cNvPr id="28674" name="备注占位符 2"/>
          <p:cNvSpPr>
            <a:spLocks noGrp="1"/>
          </p:cNvSpPr>
          <p:nvPr>
            <p:ph type="body"/>
          </p:nvPr>
        </p:nvSpPr>
        <p:spPr/>
        <p:txBody>
          <a:bodyPr wrap="square" lIns="91440" tIns="45720" rIns="91440" bIns="45720" anchor="t"/>
          <a:lstStyle/>
          <a:p>
            <a:pPr lvl="0" eaLnBrk="1" hangingPunct="1">
              <a:spcBef>
                <a:spcPct val="0"/>
              </a:spcBef>
            </a:pPr>
            <a:endParaRPr lang="zh-CN" altLang="en-US" dirty="0">
              <a:ea typeface="宋体" panose="02010600030101010101" pitchFamily="2" charset="-122"/>
            </a:endParaRPr>
          </a:p>
        </p:txBody>
      </p:sp>
      <p:sp>
        <p:nvSpPr>
          <p:cNvPr id="28675" name="灯片编号占位符 3"/>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p:cNvSpPr>
            <a:spLocks noGrp="1" noRot="1" noChangeAspect="1" noTextEdit="1"/>
          </p:cNvSpPr>
          <p:nvPr>
            <p:ph type="sldImg"/>
          </p:nvPr>
        </p:nvSpPr>
        <p:spPr>
          <a:ln>
            <a:solidFill>
              <a:srgbClr val="000000"/>
            </a:solidFill>
            <a:miter/>
          </a:ln>
        </p:spPr>
      </p:sp>
      <p:sp>
        <p:nvSpPr>
          <p:cNvPr id="18434" name="备注占位符 2"/>
          <p:cNvSpPr>
            <a:spLocks noGrp="1"/>
          </p:cNvSpPr>
          <p:nvPr>
            <p:ph type="body"/>
          </p:nvPr>
        </p:nvSpPr>
        <p:spPr/>
        <p:txBody>
          <a:bodyPr wrap="square" lIns="91440" tIns="45720" rIns="91440" bIns="45720" anchor="t"/>
          <a:lstStyle/>
          <a:p>
            <a:pPr lvl="0" eaLnBrk="1" hangingPunct="1">
              <a:spcBef>
                <a:spcPct val="0"/>
              </a:spcBef>
            </a:pPr>
            <a:r>
              <a:rPr lang="zh-CN" altLang="en-US" dirty="0">
                <a:ea typeface="宋体" panose="02010600030101010101" pitchFamily="2" charset="-122"/>
              </a:rPr>
              <a:t>https://baijiahao.baidu.com/s?id=1678088339147188047&amp;wfr=spider&amp;for=pc</a:t>
            </a:r>
            <a:endParaRPr lang="zh-CN" altLang="en-US" dirty="0">
              <a:ea typeface="宋体" panose="02010600030101010101" pitchFamily="2" charset="-122"/>
            </a:endParaRPr>
          </a:p>
        </p:txBody>
      </p:sp>
      <p:sp>
        <p:nvSpPr>
          <p:cNvPr id="18435" name="灯片编号占位符 3"/>
          <p:cNvSpPr txBox="1">
            <a:spLocks noGrp="1"/>
          </p:cNvSpPr>
          <p:nvPr>
            <p:ph type="sldNum" sz="quarter"/>
          </p:nvPr>
        </p:nvSpPr>
        <p:spPr>
          <a:xfrm>
            <a:off x="3884613" y="8685213"/>
            <a:ext cx="2971800" cy="457200"/>
          </a:xfrm>
          <a:prstGeom prst="rect">
            <a:avLst/>
          </a:prstGeom>
          <a:noFill/>
          <a:ln w="9525">
            <a:noFill/>
          </a:ln>
        </p:spPr>
        <p:txBody>
          <a:bodyPr vert="horz" lIns="91440" tIns="45720" rIns="91440" bIns="45720" anchor="b"/>
          <a:lstStyle/>
          <a:p>
            <a:pPr lvl="0" algn="r"/>
            <a:fld id="{9A0DB2DC-4C9A-4742-B13C-FB6460FD3503}" type="slidenum">
              <a:rPr lang="zh-CN" altLang="en-US" sz="1200" dirty="0">
                <a:latin typeface="Calibri" panose="020F0502020204030204" pitchFamily="34" charset="0"/>
                <a:ea typeface="宋体" panose="02010600030101010101" pitchFamily="2" charset="-122"/>
              </a:rPr>
            </a:fld>
            <a:endParaRPr lang="zh-CN" altLang="en-US" sz="1200"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base"/>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a:t>单击此处编辑母版副标题样式</a:t>
            </a:r>
            <a:endParaRPr lang="zh-CN" altLang="en-US" strike="noStrike" noProof="1"/>
          </a:p>
        </p:txBody>
      </p:sp>
      <p:sp>
        <p:nvSpPr>
          <p:cNvPr id="12"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defTabSz="457200" eaLnBrk="0" fontAlgn="base" hangingPunct="0">
              <a:spcBef>
                <a:spcPct val="0"/>
              </a:spcBef>
              <a:spcAft>
                <a:spcPct val="0"/>
              </a:spcAft>
              <a:defRPr>
                <a:latin typeface="Calibri" panose="020F0502020204030204" pitchFamily="34" charset="0"/>
                <a:ea typeface="宋体" panose="02010600030101010101" pitchFamily="2" charset="-122"/>
              </a:defRPr>
            </a:lvl1pPr>
          </a:lstStyle>
          <a:p>
            <a:pPr marL="0" marR="0" lvl="0" indent="0" algn="l" defTabSz="457200" rtl="0" eaLnBrk="0" fontAlgn="base" latinLnBrk="0" hangingPunct="0">
              <a:lnSpc>
                <a:spcPct val="100000"/>
              </a:lnSpc>
              <a:spcBef>
                <a:spcPct val="0"/>
              </a:spcBef>
              <a:spcAft>
                <a:spcPct val="0"/>
              </a:spcAft>
              <a:buClrTx/>
              <a:buSzTx/>
              <a:buFontTx/>
              <a:buNone/>
              <a:defRPr/>
            </a:pPr>
            <a:fld id="{49F89B9A-195C-44B5-AE4B-F41259652C5C}" type="datetimeFigureOut">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宋体" panose="02010600030101010101" pitchFamily="2" charset="-122"/>
              <a:cs typeface="+mn-cs"/>
            </a:endParaRPr>
          </a:p>
        </p:txBody>
      </p:sp>
      <p:sp>
        <p:nvSpPr>
          <p:cNvPr id="13"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defTabSz="457200" eaLnBrk="0" fontAlgn="base" hangingPunct="0">
              <a:spcBef>
                <a:spcPct val="0"/>
              </a:spcBef>
              <a:spcAft>
                <a:spcPct val="0"/>
              </a:spcAft>
              <a:defRPr>
                <a:latin typeface="Calibri" panose="020F0502020204030204" pitchFamily="34" charset="0"/>
                <a:ea typeface="宋体" panose="02010600030101010101" pitchFamily="2" charset="-122"/>
              </a:defRPr>
            </a:lvl1pPr>
          </a:lstStyle>
          <a:p>
            <a:pPr marL="0" marR="0" lvl="0" indent="0" algn="ctr" defTabSz="4572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宋体" panose="02010600030101010101" pitchFamily="2" charset="-122"/>
              <a:cs typeface="+mn-cs"/>
            </a:endParaRPr>
          </a:p>
        </p:txBody>
      </p:sp>
      <p:sp>
        <p:nvSpPr>
          <p:cNvPr id="14"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p>
            <a:pPr algn="r" fontAlgn="base">
              <a:buNone/>
            </a:pPr>
            <a:fld id="{9A0DB2DC-4C9A-4742-B13C-FB6460FD3503}" type="slidenum">
              <a:rPr lang="zh-CN" altLang="en-US" strike="noStrike" noProof="1" dirty="0">
                <a:latin typeface="Arial" panose="020B0604020202020204" pitchFamily="34" charset="0"/>
                <a:ea typeface="宋体" panose="02010600030101010101" pitchFamily="2" charset="-122"/>
                <a:cs typeface="+mn-cs"/>
              </a:rPr>
            </a:fld>
            <a:endParaRPr lang="zh-CN" altLang="en-US" strike="noStrike" noProof="1">
              <a:ea typeface="宋体"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bg>
      <p:bgPr>
        <a:solidFill>
          <a:schemeClr val="bg1"/>
        </a:solidFill>
        <a:effectLst/>
      </p:bgPr>
    </p:bg>
    <p:spTree>
      <p:nvGrpSpPr>
        <p:cNvPr id="1" name=""/>
        <p:cNvGrpSpPr/>
        <p:nvPr/>
      </p:nvGrpSpPr>
      <p:grpSpPr>
        <a:xfrm>
          <a:off x="0" y="0"/>
          <a:ext cx="0" cy="0"/>
          <a:chOff x="0" y="0"/>
          <a:chExt cx="0" cy="0"/>
        </a:xfrm>
      </p:grpSpPr>
      <p:sp>
        <p:nvSpPr>
          <p:cNvPr id="12"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defTabSz="457200">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微软雅黑" panose="020B0503020204020204" pitchFamily="34" charset="-122"/>
              <a:cs typeface="+mn-cs"/>
            </a:endParaRPr>
          </a:p>
        </p:txBody>
      </p:sp>
      <p:sp>
        <p:nvSpPr>
          <p:cNvPr id="13"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微软雅黑" panose="020B0503020204020204" pitchFamily="34" charset="-122"/>
              <a:cs typeface="+mn-cs"/>
            </a:endParaRPr>
          </a:p>
        </p:txBody>
      </p:sp>
      <p:sp>
        <p:nvSpPr>
          <p:cNvPr id="14"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p>
            <a:pPr algn="r" eaLnBrk="1" fontAlgn="base" hangingPunct="1">
              <a:buNone/>
            </a:pPr>
            <a:fld id="{9A0DB2DC-4C9A-4742-B13C-FB6460FD3503}" type="slidenum">
              <a:rPr lang="en-US" altLang="zh-CN" strike="noStrike" noProof="1" dirty="0">
                <a:latin typeface="Arial" panose="020B0604020202020204" pitchFamily="34" charset="0"/>
                <a:ea typeface="微软雅黑" panose="020B0503020204020204" pitchFamily="34" charset="-122"/>
                <a:cs typeface="+mn-cs"/>
              </a:rPr>
            </a:fld>
            <a:endParaRPr lang="en-US" altLang="zh-CN"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Content Placeholder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en-US" strike="noStrike" noProof="1"/>
          </a:p>
        </p:txBody>
      </p:sp>
      <p:sp>
        <p:nvSpPr>
          <p:cNvPr id="12"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defTabSz="457200">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微软雅黑" panose="020B0503020204020204" pitchFamily="34" charset="-122"/>
              <a:cs typeface="+mn-cs"/>
            </a:endParaRPr>
          </a:p>
        </p:txBody>
      </p:sp>
      <p:sp>
        <p:nvSpPr>
          <p:cNvPr id="13"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微软雅黑" panose="020B0503020204020204" pitchFamily="34" charset="-122"/>
              <a:cs typeface="+mn-cs"/>
            </a:endParaRPr>
          </a:p>
        </p:txBody>
      </p:sp>
      <p:sp>
        <p:nvSpPr>
          <p:cNvPr id="14"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p>
            <a:pPr algn="r" eaLnBrk="1" fontAlgn="base" hangingPunct="1">
              <a:buNone/>
            </a:pPr>
            <a:fld id="{9A0DB2DC-4C9A-4742-B13C-FB6460FD3503}" type="slidenum">
              <a:rPr lang="en-US" altLang="zh-CN" strike="noStrike" noProof="1" dirty="0">
                <a:latin typeface="Arial" panose="020B0604020202020204" pitchFamily="34" charset="0"/>
                <a:ea typeface="微软雅黑" panose="020B0503020204020204" pitchFamily="34" charset="-122"/>
                <a:cs typeface="+mn-cs"/>
              </a:rPr>
            </a:fld>
            <a:endParaRPr lang="en-US" altLang="zh-CN"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609600" y="1600201"/>
            <a:ext cx="5384800" cy="4525963"/>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4" name="内容占位符 3"/>
          <p:cNvSpPr>
            <a:spLocks noGrp="1"/>
          </p:cNvSpPr>
          <p:nvPr>
            <p:ph sz="quarter" idx="2"/>
          </p:nvPr>
        </p:nvSpPr>
        <p:spPr>
          <a:xfrm>
            <a:off x="6197600" y="1600200"/>
            <a:ext cx="5384800" cy="2185988"/>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5" name="内容占位符 4"/>
          <p:cNvSpPr>
            <a:spLocks noGrp="1"/>
          </p:cNvSpPr>
          <p:nvPr>
            <p:ph sz="quarter" idx="3"/>
          </p:nvPr>
        </p:nvSpPr>
        <p:spPr>
          <a:xfrm>
            <a:off x="6197600" y="3938589"/>
            <a:ext cx="5384800" cy="2187575"/>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二级</a:t>
            </a:r>
            <a:endParaRPr lang="zh-CN" altLang="en-US" strike="noStrike" noProof="1"/>
          </a:p>
          <a:p>
            <a:pPr lvl="2" fontAlgn="base"/>
            <a:r>
              <a:rPr lang="zh-CN" altLang="en-US" strike="noStrike" noProof="1"/>
              <a:t>三级</a:t>
            </a:r>
            <a:endParaRPr lang="zh-CN" altLang="en-US" strike="noStrike" noProof="1"/>
          </a:p>
          <a:p>
            <a:pPr lvl="3" fontAlgn="base"/>
            <a:r>
              <a:rPr lang="zh-CN" altLang="en-US" strike="noStrike" noProof="1"/>
              <a:t>四级</a:t>
            </a:r>
            <a:endParaRPr lang="zh-CN" altLang="en-US" strike="noStrike" noProof="1"/>
          </a:p>
          <a:p>
            <a:pPr lvl="4" fontAlgn="base"/>
            <a:r>
              <a:rPr lang="zh-CN" altLang="en-US" strike="noStrike" noProof="1"/>
              <a:t>五级</a:t>
            </a:r>
            <a:endParaRPr lang="zh-CN" altLang="en-US" strike="noStrike" noProof="1"/>
          </a:p>
        </p:txBody>
      </p:sp>
      <p:sp>
        <p:nvSpPr>
          <p:cNvPr id="12" name="日期占位符 5"/>
          <p:cNvSpPr>
            <a:spLocks noGrp="1"/>
          </p:cNvSpPr>
          <p:nvPr>
            <p:ph type="dt" sz="half" idx="12"/>
          </p:nvPr>
        </p:nvSpPr>
        <p:spPr>
          <a:xfrm>
            <a:off x="609600" y="6245225"/>
            <a:ext cx="2844800" cy="476250"/>
          </a:xfrm>
          <a:prstGeom prst="rect">
            <a:avLst/>
          </a:prstGeom>
        </p:spPr>
        <p:txBody>
          <a:bodyPr vert="horz" lIns="91440" tIns="45720" rIns="91440" bIns="45720" rtlCol="0" anchor="ctr"/>
          <a:lstStyle>
            <a:lvl1pPr defTabSz="457200">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微软雅黑" panose="020B0503020204020204" pitchFamily="34" charset="-122"/>
              <a:cs typeface="+mn-cs"/>
            </a:endParaRPr>
          </a:p>
        </p:txBody>
      </p:sp>
      <p:sp>
        <p:nvSpPr>
          <p:cNvPr id="13" name="页脚占位符 6"/>
          <p:cNvSpPr>
            <a:spLocks noGrp="1"/>
          </p:cNvSpPr>
          <p:nvPr>
            <p:ph type="ftr" sz="quarter" idx="13"/>
          </p:nvPr>
        </p:nvSpPr>
        <p:spPr>
          <a:xfrm>
            <a:off x="4165600" y="6245225"/>
            <a:ext cx="3860800" cy="476250"/>
          </a:xfrm>
          <a:prstGeom prst="rect">
            <a:avLst/>
          </a:prstGeom>
        </p:spPr>
        <p:txBody>
          <a:bodyPr vert="horz" lIns="91440" tIns="45720" rIns="91440" bIns="45720" rtlCol="0" anchor="ctr"/>
          <a:lstStyle>
            <a:lvl1pPr defTabSz="457200">
              <a:defRPr/>
            </a:lvl1pP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en-US" altLang="zh-CN" sz="1200" b="0" i="0" u="none" strike="noStrike" kern="1200" cap="none" spc="0" normalizeH="0" baseline="0" noProof="0">
              <a:ln>
                <a:noFill/>
              </a:ln>
              <a:solidFill>
                <a:prstClr val="black">
                  <a:tint val="75000"/>
                </a:prstClr>
              </a:solidFill>
              <a:effectLst/>
              <a:uLnTx/>
              <a:uFillTx/>
              <a:latin typeface="Calibri" panose="020F0502020204030204"/>
              <a:ea typeface="微软雅黑" panose="020B0503020204020204" pitchFamily="34" charset="-122"/>
              <a:cs typeface="+mn-cs"/>
            </a:endParaRPr>
          </a:p>
        </p:txBody>
      </p:sp>
      <p:sp>
        <p:nvSpPr>
          <p:cNvPr id="14" name="灯片编号占位符 7"/>
          <p:cNvSpPr>
            <a:spLocks noGrp="1"/>
          </p:cNvSpPr>
          <p:nvPr>
            <p:ph type="sldNum" sz="quarter" idx="4"/>
          </p:nvPr>
        </p:nvSpPr>
        <p:spPr>
          <a:xfrm>
            <a:off x="8737600" y="6245225"/>
            <a:ext cx="2844800" cy="476250"/>
          </a:xfrm>
          <a:prstGeom prst="rect">
            <a:avLst/>
          </a:prstGeom>
        </p:spPr>
        <p:txBody>
          <a:bodyPr vert="horz" wrap="square" lIns="91440" tIns="45720" rIns="91440" bIns="45720" numCol="1" anchor="ctr" anchorCtr="0" compatLnSpc="1"/>
          <a:lstStyle/>
          <a:p>
            <a:pPr algn="r" eaLnBrk="1" fontAlgn="base" hangingPunct="1">
              <a:buNone/>
            </a:pPr>
            <a:fld id="{9A0DB2DC-4C9A-4742-B13C-FB6460FD3503}" type="slidenum">
              <a:rPr lang="en-US" altLang="zh-CN" strike="noStrike" noProof="1" dirty="0">
                <a:latin typeface="Arial" panose="020B0604020202020204" pitchFamily="34" charset="0"/>
                <a:ea typeface="微软雅黑" panose="020B0503020204020204" pitchFamily="34" charset="-122"/>
                <a:cs typeface="+mn-cs"/>
              </a:rPr>
            </a:fld>
            <a:endParaRPr lang="en-US" altLang="zh-CN"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lstStyle/>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lstStyle/>
          <a:p>
            <a:pPr lvl="0"/>
            <a:r>
              <a:rPr lang="zh-CN" altLang="en-US" dirty="0"/>
              <a:t>单击此处编辑母版文本样式</a:t>
            </a:r>
            <a:endParaRPr lang="zh-CN" altLang="en-US" dirty="0"/>
          </a:p>
          <a:p>
            <a:pPr lvl="1" indent="-22860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defTabSz="914400" eaLnBrk="1" fontAlgn="auto" hangingPunct="1">
              <a:spcBef>
                <a:spcPts val="0"/>
              </a:spcBef>
              <a:spcAft>
                <a:spcPts val="0"/>
              </a:spcAft>
              <a:defRPr sz="1200">
                <a:solidFill>
                  <a:prstClr val="black">
                    <a:tint val="75000"/>
                  </a:prstClr>
                </a:solidFill>
                <a:latin typeface="Calibri" panose="020F0502020204030204"/>
                <a:ea typeface="微软雅黑" panose="020B0503020204020204" pitchFamily="34"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D14F135-2E43-4497-831F-6C84BCE5AE46}" type="datetimeFigureOut">
              <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微软雅黑" panose="020B0503020204020204" pitchFamily="34" charset="-122"/>
                <a:cs typeface="+mn-cs"/>
              </a:rPr>
            </a:fld>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微软雅黑" panose="020B0503020204020204" pitchFamily="34" charset="-122"/>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defTabSz="914400" eaLnBrk="1" fontAlgn="auto" hangingPunct="1">
              <a:spcBef>
                <a:spcPts val="0"/>
              </a:spcBef>
              <a:spcAft>
                <a:spcPts val="0"/>
              </a:spcAft>
              <a:defRPr sz="1200">
                <a:solidFill>
                  <a:prstClr val="black">
                    <a:tint val="75000"/>
                  </a:prstClr>
                </a:solidFill>
                <a:latin typeface="Calibri" panose="020F0502020204030204"/>
                <a:ea typeface="微软雅黑" panose="020B0503020204020204" pitchFamily="34" charset="-122"/>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prstClr val="black">
                  <a:tint val="75000"/>
                </a:prstClr>
              </a:solidFill>
              <a:effectLst/>
              <a:uLnTx/>
              <a:uFillTx/>
              <a:latin typeface="Calibri" panose="020F0502020204030204"/>
              <a:ea typeface="微软雅黑" panose="020B0503020204020204" pitchFamily="34" charset="-122"/>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latin typeface="Arial" panose="020B0604020202020204" pitchFamily="34" charset="0"/>
              </a:defRPr>
            </a:lvl1pPr>
          </a:lstStyle>
          <a:p>
            <a:pPr lvl="0" defTabSz="914400" eaLnBrk="1" fontAlgn="base" hangingPunct="1">
              <a:buNone/>
            </a:pPr>
            <a:fld id="{9A0DB2DC-4C9A-4742-B13C-FB6460FD3503}" type="slidenum">
              <a:rPr lang="zh-CN" altLang="en-US" strike="noStrike" noProof="1" dirty="0">
                <a:latin typeface="Arial" panose="020B0604020202020204" pitchFamily="34" charset="0"/>
                <a:ea typeface="微软雅黑" panose="020B0503020204020204" pitchFamily="34" charset="-122"/>
                <a:cs typeface="+mn-cs"/>
              </a:rPr>
            </a:fld>
            <a:endParaRPr lang="zh-CN" altLang="en-US" strike="noStrike" noProof="1">
              <a:latin typeface="Calibri" panose="020F0502020204030204" pitchFamily="34" charset="0"/>
            </a:endParaRPr>
          </a:p>
        </p:txBody>
      </p:sp>
      <p:grpSp>
        <p:nvGrpSpPr>
          <p:cNvPr id="1031" name="组合 6"/>
          <p:cNvGrpSpPr/>
          <p:nvPr userDrawn="1"/>
        </p:nvGrpSpPr>
        <p:grpSpPr>
          <a:xfrm>
            <a:off x="0" y="0"/>
            <a:ext cx="12192000" cy="6858000"/>
            <a:chOff x="0" y="0"/>
            <a:chExt cx="12192000" cy="6858000"/>
          </a:xfrm>
        </p:grpSpPr>
        <p:sp>
          <p:nvSpPr>
            <p:cNvPr id="8" name="直角三角形 7"/>
            <p:cNvSpPr/>
            <p:nvPr/>
          </p:nvSpPr>
          <p:spPr>
            <a:xfrm>
              <a:off x="0" y="0"/>
              <a:ext cx="12192000" cy="6858000"/>
            </a:xfrm>
            <a:prstGeom prst="rtTriangle">
              <a:avLst/>
            </a:prstGeom>
            <a:solidFill>
              <a:srgbClr val="E87B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 name="直角三角形 8"/>
            <p:cNvSpPr/>
            <p:nvPr/>
          </p:nvSpPr>
          <p:spPr>
            <a:xfrm flipH="1" flipV="1">
              <a:off x="0" y="0"/>
              <a:ext cx="12192000" cy="6858000"/>
            </a:xfrm>
            <a:prstGeom prst="rtTriangle">
              <a:avLst/>
            </a:prstGeom>
            <a:solidFill>
              <a:srgbClr val="D92B5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0" name="矩形 9"/>
            <p:cNvSpPr/>
            <p:nvPr/>
          </p:nvSpPr>
          <p:spPr bwMode="auto">
            <a:xfrm>
              <a:off x="93663" y="63500"/>
              <a:ext cx="12004675" cy="67500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457200" rtl="0" eaLnBrk="1" fontAlgn="auto" latinLnBrk="0" hangingPunct="1">
                <a:lnSpc>
                  <a:spcPct val="120000"/>
                </a:lnSpc>
                <a:spcBef>
                  <a:spcPts val="0"/>
                </a:spcBef>
                <a:spcAft>
                  <a:spcPts val="0"/>
                </a:spcAft>
                <a:buClrTx/>
                <a:buSzTx/>
                <a:buFontTx/>
                <a:buNone/>
                <a:defRPr/>
              </a:pPr>
              <a:endParaRPr kumimoji="0" lang="zh-CN" altLang="en-US" sz="2800" b="1" i="0" u="none" strike="noStrike" kern="1200" cap="none" spc="0" normalizeH="0" baseline="0" noProof="0">
                <a:ln>
                  <a:noFill/>
                </a:ln>
                <a:solidFill>
                  <a:prstClr val="white"/>
                </a:solidFill>
                <a:effectLst/>
                <a:uLnTx/>
                <a:uFillTx/>
                <a:latin typeface="+mn-lt"/>
                <a:ea typeface="+mn-ea"/>
                <a:cs typeface="+mn-ea"/>
                <a:sym typeface="+mn-lt"/>
              </a:endParaRPr>
            </a:p>
          </p:txBody>
        </p:sp>
      </p:grpSp>
      <p:pic>
        <p:nvPicPr>
          <p:cNvPr id="1035" name="图片 12"/>
          <p:cNvPicPr>
            <a:picLocks noChangeAspect="1"/>
          </p:cNvPicPr>
          <p:nvPr userDrawn="1"/>
        </p:nvPicPr>
        <p:blipFill>
          <a:blip r:embed="rId5"/>
          <a:stretch>
            <a:fillRect/>
          </a:stretch>
        </p:blipFill>
        <p:spPr>
          <a:xfrm>
            <a:off x="312738" y="233363"/>
            <a:ext cx="358775" cy="509587"/>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Calibri" panose="020F0502020204030204" pitchFamily="34" charset="0"/>
          <a:ea typeface="微软雅黑"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99" Type="http://schemas.openxmlformats.org/officeDocument/2006/relationships/tags" Target="../tags/tag612.xml"/><Relationship Id="rId98" Type="http://schemas.openxmlformats.org/officeDocument/2006/relationships/tags" Target="../tags/tag611.xml"/><Relationship Id="rId97" Type="http://schemas.openxmlformats.org/officeDocument/2006/relationships/tags" Target="../tags/tag610.xml"/><Relationship Id="rId96" Type="http://schemas.openxmlformats.org/officeDocument/2006/relationships/tags" Target="../tags/tag609.xml"/><Relationship Id="rId95" Type="http://schemas.openxmlformats.org/officeDocument/2006/relationships/tags" Target="../tags/tag608.xml"/><Relationship Id="rId94" Type="http://schemas.openxmlformats.org/officeDocument/2006/relationships/tags" Target="../tags/tag607.xml"/><Relationship Id="rId93" Type="http://schemas.openxmlformats.org/officeDocument/2006/relationships/tags" Target="../tags/tag606.xml"/><Relationship Id="rId92" Type="http://schemas.openxmlformats.org/officeDocument/2006/relationships/tags" Target="../tags/tag605.xml"/><Relationship Id="rId91" Type="http://schemas.openxmlformats.org/officeDocument/2006/relationships/tags" Target="../tags/tag604.xml"/><Relationship Id="rId90" Type="http://schemas.openxmlformats.org/officeDocument/2006/relationships/tags" Target="../tags/tag603.xml"/><Relationship Id="rId9" Type="http://schemas.openxmlformats.org/officeDocument/2006/relationships/tags" Target="../tags/tag522.xml"/><Relationship Id="rId89" Type="http://schemas.openxmlformats.org/officeDocument/2006/relationships/tags" Target="../tags/tag602.xml"/><Relationship Id="rId88" Type="http://schemas.openxmlformats.org/officeDocument/2006/relationships/tags" Target="../tags/tag601.xml"/><Relationship Id="rId87" Type="http://schemas.openxmlformats.org/officeDocument/2006/relationships/tags" Target="../tags/tag600.xml"/><Relationship Id="rId86" Type="http://schemas.openxmlformats.org/officeDocument/2006/relationships/tags" Target="../tags/tag599.xml"/><Relationship Id="rId85" Type="http://schemas.openxmlformats.org/officeDocument/2006/relationships/tags" Target="../tags/tag598.xml"/><Relationship Id="rId84" Type="http://schemas.openxmlformats.org/officeDocument/2006/relationships/tags" Target="../tags/tag597.xml"/><Relationship Id="rId83" Type="http://schemas.openxmlformats.org/officeDocument/2006/relationships/tags" Target="../tags/tag596.xml"/><Relationship Id="rId82" Type="http://schemas.openxmlformats.org/officeDocument/2006/relationships/tags" Target="../tags/tag595.xml"/><Relationship Id="rId81" Type="http://schemas.openxmlformats.org/officeDocument/2006/relationships/tags" Target="../tags/tag594.xml"/><Relationship Id="rId80" Type="http://schemas.openxmlformats.org/officeDocument/2006/relationships/tags" Target="../tags/tag593.xml"/><Relationship Id="rId8" Type="http://schemas.openxmlformats.org/officeDocument/2006/relationships/tags" Target="../tags/tag521.xml"/><Relationship Id="rId79" Type="http://schemas.openxmlformats.org/officeDocument/2006/relationships/tags" Target="../tags/tag592.xml"/><Relationship Id="rId78" Type="http://schemas.openxmlformats.org/officeDocument/2006/relationships/tags" Target="../tags/tag591.xml"/><Relationship Id="rId77" Type="http://schemas.openxmlformats.org/officeDocument/2006/relationships/tags" Target="../tags/tag590.xml"/><Relationship Id="rId76" Type="http://schemas.openxmlformats.org/officeDocument/2006/relationships/tags" Target="../tags/tag589.xml"/><Relationship Id="rId75" Type="http://schemas.openxmlformats.org/officeDocument/2006/relationships/tags" Target="../tags/tag588.xml"/><Relationship Id="rId74" Type="http://schemas.openxmlformats.org/officeDocument/2006/relationships/tags" Target="../tags/tag587.xml"/><Relationship Id="rId73" Type="http://schemas.openxmlformats.org/officeDocument/2006/relationships/tags" Target="../tags/tag586.xml"/><Relationship Id="rId72" Type="http://schemas.openxmlformats.org/officeDocument/2006/relationships/tags" Target="../tags/tag585.xml"/><Relationship Id="rId71" Type="http://schemas.openxmlformats.org/officeDocument/2006/relationships/tags" Target="../tags/tag584.xml"/><Relationship Id="rId70" Type="http://schemas.openxmlformats.org/officeDocument/2006/relationships/tags" Target="../tags/tag583.xml"/><Relationship Id="rId7" Type="http://schemas.openxmlformats.org/officeDocument/2006/relationships/tags" Target="../tags/tag520.xml"/><Relationship Id="rId69" Type="http://schemas.openxmlformats.org/officeDocument/2006/relationships/tags" Target="../tags/tag582.xml"/><Relationship Id="rId68" Type="http://schemas.openxmlformats.org/officeDocument/2006/relationships/tags" Target="../tags/tag581.xml"/><Relationship Id="rId67" Type="http://schemas.openxmlformats.org/officeDocument/2006/relationships/tags" Target="../tags/tag580.xml"/><Relationship Id="rId66" Type="http://schemas.openxmlformats.org/officeDocument/2006/relationships/tags" Target="../tags/tag579.xml"/><Relationship Id="rId65" Type="http://schemas.openxmlformats.org/officeDocument/2006/relationships/tags" Target="../tags/tag578.xml"/><Relationship Id="rId64" Type="http://schemas.openxmlformats.org/officeDocument/2006/relationships/tags" Target="../tags/tag577.xml"/><Relationship Id="rId63" Type="http://schemas.openxmlformats.org/officeDocument/2006/relationships/tags" Target="../tags/tag576.xml"/><Relationship Id="rId62" Type="http://schemas.openxmlformats.org/officeDocument/2006/relationships/tags" Target="../tags/tag575.xml"/><Relationship Id="rId61" Type="http://schemas.openxmlformats.org/officeDocument/2006/relationships/tags" Target="../tags/tag574.xml"/><Relationship Id="rId60" Type="http://schemas.openxmlformats.org/officeDocument/2006/relationships/tags" Target="../tags/tag573.xml"/><Relationship Id="rId6" Type="http://schemas.openxmlformats.org/officeDocument/2006/relationships/tags" Target="../tags/tag519.xml"/><Relationship Id="rId59" Type="http://schemas.openxmlformats.org/officeDocument/2006/relationships/tags" Target="../tags/tag572.xml"/><Relationship Id="rId58" Type="http://schemas.openxmlformats.org/officeDocument/2006/relationships/tags" Target="../tags/tag571.xml"/><Relationship Id="rId57" Type="http://schemas.openxmlformats.org/officeDocument/2006/relationships/tags" Target="../tags/tag570.xml"/><Relationship Id="rId56" Type="http://schemas.openxmlformats.org/officeDocument/2006/relationships/tags" Target="../tags/tag569.xml"/><Relationship Id="rId55" Type="http://schemas.openxmlformats.org/officeDocument/2006/relationships/tags" Target="../tags/tag568.xml"/><Relationship Id="rId54" Type="http://schemas.openxmlformats.org/officeDocument/2006/relationships/tags" Target="../tags/tag567.xml"/><Relationship Id="rId53" Type="http://schemas.openxmlformats.org/officeDocument/2006/relationships/tags" Target="../tags/tag566.xml"/><Relationship Id="rId52" Type="http://schemas.openxmlformats.org/officeDocument/2006/relationships/tags" Target="../tags/tag565.xml"/><Relationship Id="rId51" Type="http://schemas.openxmlformats.org/officeDocument/2006/relationships/tags" Target="../tags/tag564.xml"/><Relationship Id="rId50" Type="http://schemas.openxmlformats.org/officeDocument/2006/relationships/tags" Target="../tags/tag563.xml"/><Relationship Id="rId5" Type="http://schemas.openxmlformats.org/officeDocument/2006/relationships/tags" Target="../tags/tag518.xml"/><Relationship Id="rId49" Type="http://schemas.openxmlformats.org/officeDocument/2006/relationships/tags" Target="../tags/tag562.xml"/><Relationship Id="rId48" Type="http://schemas.openxmlformats.org/officeDocument/2006/relationships/tags" Target="../tags/tag561.xml"/><Relationship Id="rId47" Type="http://schemas.openxmlformats.org/officeDocument/2006/relationships/tags" Target="../tags/tag560.xml"/><Relationship Id="rId46" Type="http://schemas.openxmlformats.org/officeDocument/2006/relationships/tags" Target="../tags/tag559.xml"/><Relationship Id="rId45" Type="http://schemas.openxmlformats.org/officeDocument/2006/relationships/tags" Target="../tags/tag558.xml"/><Relationship Id="rId44" Type="http://schemas.openxmlformats.org/officeDocument/2006/relationships/tags" Target="../tags/tag557.xml"/><Relationship Id="rId43" Type="http://schemas.openxmlformats.org/officeDocument/2006/relationships/tags" Target="../tags/tag556.xml"/><Relationship Id="rId42" Type="http://schemas.openxmlformats.org/officeDocument/2006/relationships/tags" Target="../tags/tag555.xml"/><Relationship Id="rId41" Type="http://schemas.openxmlformats.org/officeDocument/2006/relationships/tags" Target="../tags/tag554.xml"/><Relationship Id="rId40" Type="http://schemas.openxmlformats.org/officeDocument/2006/relationships/tags" Target="../tags/tag553.xml"/><Relationship Id="rId4" Type="http://schemas.openxmlformats.org/officeDocument/2006/relationships/tags" Target="../tags/tag517.xml"/><Relationship Id="rId39" Type="http://schemas.openxmlformats.org/officeDocument/2006/relationships/tags" Target="../tags/tag552.xml"/><Relationship Id="rId38" Type="http://schemas.openxmlformats.org/officeDocument/2006/relationships/tags" Target="../tags/tag551.xml"/><Relationship Id="rId37" Type="http://schemas.openxmlformats.org/officeDocument/2006/relationships/tags" Target="../tags/tag550.xml"/><Relationship Id="rId36" Type="http://schemas.openxmlformats.org/officeDocument/2006/relationships/tags" Target="../tags/tag549.xml"/><Relationship Id="rId35" Type="http://schemas.openxmlformats.org/officeDocument/2006/relationships/tags" Target="../tags/tag548.xml"/><Relationship Id="rId34" Type="http://schemas.openxmlformats.org/officeDocument/2006/relationships/tags" Target="../tags/tag547.xml"/><Relationship Id="rId33" Type="http://schemas.openxmlformats.org/officeDocument/2006/relationships/tags" Target="../tags/tag546.xml"/><Relationship Id="rId32" Type="http://schemas.openxmlformats.org/officeDocument/2006/relationships/tags" Target="../tags/tag545.xml"/><Relationship Id="rId31" Type="http://schemas.openxmlformats.org/officeDocument/2006/relationships/tags" Target="../tags/tag544.xml"/><Relationship Id="rId30" Type="http://schemas.openxmlformats.org/officeDocument/2006/relationships/tags" Target="../tags/tag543.xml"/><Relationship Id="rId3" Type="http://schemas.openxmlformats.org/officeDocument/2006/relationships/tags" Target="../tags/tag516.xml"/><Relationship Id="rId29" Type="http://schemas.openxmlformats.org/officeDocument/2006/relationships/tags" Target="../tags/tag542.xml"/><Relationship Id="rId28" Type="http://schemas.openxmlformats.org/officeDocument/2006/relationships/tags" Target="../tags/tag541.xml"/><Relationship Id="rId27" Type="http://schemas.openxmlformats.org/officeDocument/2006/relationships/tags" Target="../tags/tag540.xml"/><Relationship Id="rId26" Type="http://schemas.openxmlformats.org/officeDocument/2006/relationships/tags" Target="../tags/tag539.xml"/><Relationship Id="rId25" Type="http://schemas.openxmlformats.org/officeDocument/2006/relationships/tags" Target="../tags/tag538.xml"/><Relationship Id="rId24" Type="http://schemas.openxmlformats.org/officeDocument/2006/relationships/tags" Target="../tags/tag537.xml"/><Relationship Id="rId23" Type="http://schemas.openxmlformats.org/officeDocument/2006/relationships/tags" Target="../tags/tag536.xml"/><Relationship Id="rId22" Type="http://schemas.openxmlformats.org/officeDocument/2006/relationships/tags" Target="../tags/tag535.xml"/><Relationship Id="rId21" Type="http://schemas.openxmlformats.org/officeDocument/2006/relationships/tags" Target="../tags/tag534.xml"/><Relationship Id="rId20" Type="http://schemas.openxmlformats.org/officeDocument/2006/relationships/tags" Target="../tags/tag533.xml"/><Relationship Id="rId2" Type="http://schemas.openxmlformats.org/officeDocument/2006/relationships/tags" Target="../tags/tag515.xml"/><Relationship Id="rId19" Type="http://schemas.openxmlformats.org/officeDocument/2006/relationships/tags" Target="../tags/tag532.xml"/><Relationship Id="rId18" Type="http://schemas.openxmlformats.org/officeDocument/2006/relationships/tags" Target="../tags/tag531.xml"/><Relationship Id="rId17" Type="http://schemas.openxmlformats.org/officeDocument/2006/relationships/tags" Target="../tags/tag530.xml"/><Relationship Id="rId16" Type="http://schemas.openxmlformats.org/officeDocument/2006/relationships/tags" Target="../tags/tag529.xml"/><Relationship Id="rId15" Type="http://schemas.openxmlformats.org/officeDocument/2006/relationships/tags" Target="../tags/tag528.xml"/><Relationship Id="rId14" Type="http://schemas.openxmlformats.org/officeDocument/2006/relationships/tags" Target="../tags/tag527.xml"/><Relationship Id="rId13" Type="http://schemas.openxmlformats.org/officeDocument/2006/relationships/tags" Target="../tags/tag526.xml"/><Relationship Id="rId12" Type="http://schemas.openxmlformats.org/officeDocument/2006/relationships/tags" Target="../tags/tag525.xml"/><Relationship Id="rId11" Type="http://schemas.openxmlformats.org/officeDocument/2006/relationships/tags" Target="../tags/tag524.xml"/><Relationship Id="rId105" Type="http://schemas.openxmlformats.org/officeDocument/2006/relationships/notesSlide" Target="../notesSlides/notesSlide10.xml"/><Relationship Id="rId104" Type="http://schemas.openxmlformats.org/officeDocument/2006/relationships/slideLayout" Target="../slideLayouts/slideLayout1.xml"/><Relationship Id="rId103" Type="http://schemas.openxmlformats.org/officeDocument/2006/relationships/tags" Target="../tags/tag615.xml"/><Relationship Id="rId102" Type="http://schemas.openxmlformats.org/officeDocument/2006/relationships/tags" Target="../tags/tag614.xml"/><Relationship Id="rId101" Type="http://schemas.openxmlformats.org/officeDocument/2006/relationships/image" Target="../media/image5.png"/><Relationship Id="rId100" Type="http://schemas.openxmlformats.org/officeDocument/2006/relationships/tags" Target="../tags/tag613.xml"/><Relationship Id="rId10" Type="http://schemas.openxmlformats.org/officeDocument/2006/relationships/tags" Target="../tags/tag523.xml"/><Relationship Id="rId1" Type="http://schemas.openxmlformats.org/officeDocument/2006/relationships/tags" Target="../tags/tag514.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3.xml"/><Relationship Id="rId4" Type="http://schemas.openxmlformats.org/officeDocument/2006/relationships/tags" Target="../tags/tag618.xml"/><Relationship Id="rId3" Type="http://schemas.openxmlformats.org/officeDocument/2006/relationships/image" Target="../media/image6.jpeg"/><Relationship Id="rId2" Type="http://schemas.openxmlformats.org/officeDocument/2006/relationships/tags" Target="../tags/tag617.xml"/><Relationship Id="rId1" Type="http://schemas.openxmlformats.org/officeDocument/2006/relationships/tags" Target="../tags/tag616.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xml"/><Relationship Id="rId2" Type="http://schemas.openxmlformats.org/officeDocument/2006/relationships/tags" Target="../tags/tag620.xml"/><Relationship Id="rId1" Type="http://schemas.openxmlformats.org/officeDocument/2006/relationships/tags" Target="../tags/tag61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621.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image" Target="../media/image4.png"/><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99" Type="http://schemas.openxmlformats.org/officeDocument/2006/relationships/tags" Target="../tags/tag102.xml"/><Relationship Id="rId98" Type="http://schemas.openxmlformats.org/officeDocument/2006/relationships/tags" Target="../tags/tag101.xml"/><Relationship Id="rId97" Type="http://schemas.openxmlformats.org/officeDocument/2006/relationships/tags" Target="../tags/tag100.xml"/><Relationship Id="rId96" Type="http://schemas.openxmlformats.org/officeDocument/2006/relationships/tags" Target="../tags/tag99.xml"/><Relationship Id="rId95" Type="http://schemas.openxmlformats.org/officeDocument/2006/relationships/tags" Target="../tags/tag98.xml"/><Relationship Id="rId94" Type="http://schemas.openxmlformats.org/officeDocument/2006/relationships/tags" Target="../tags/tag97.xml"/><Relationship Id="rId93" Type="http://schemas.openxmlformats.org/officeDocument/2006/relationships/tags" Target="../tags/tag96.xml"/><Relationship Id="rId92" Type="http://schemas.openxmlformats.org/officeDocument/2006/relationships/tags" Target="../tags/tag95.xml"/><Relationship Id="rId91" Type="http://schemas.openxmlformats.org/officeDocument/2006/relationships/tags" Target="../tags/tag94.xml"/><Relationship Id="rId90" Type="http://schemas.openxmlformats.org/officeDocument/2006/relationships/tags" Target="../tags/tag93.xml"/><Relationship Id="rId9" Type="http://schemas.openxmlformats.org/officeDocument/2006/relationships/tags" Target="../tags/tag12.xml"/><Relationship Id="rId89" Type="http://schemas.openxmlformats.org/officeDocument/2006/relationships/tags" Target="../tags/tag92.xml"/><Relationship Id="rId88" Type="http://schemas.openxmlformats.org/officeDocument/2006/relationships/tags" Target="../tags/tag91.xml"/><Relationship Id="rId87" Type="http://schemas.openxmlformats.org/officeDocument/2006/relationships/tags" Target="../tags/tag90.xml"/><Relationship Id="rId86" Type="http://schemas.openxmlformats.org/officeDocument/2006/relationships/tags" Target="../tags/tag89.xml"/><Relationship Id="rId85" Type="http://schemas.openxmlformats.org/officeDocument/2006/relationships/tags" Target="../tags/tag88.xml"/><Relationship Id="rId84" Type="http://schemas.openxmlformats.org/officeDocument/2006/relationships/tags" Target="../tags/tag87.xml"/><Relationship Id="rId83" Type="http://schemas.openxmlformats.org/officeDocument/2006/relationships/tags" Target="../tags/tag86.xml"/><Relationship Id="rId82" Type="http://schemas.openxmlformats.org/officeDocument/2006/relationships/tags" Target="../tags/tag85.xml"/><Relationship Id="rId81" Type="http://schemas.openxmlformats.org/officeDocument/2006/relationships/tags" Target="../tags/tag84.xml"/><Relationship Id="rId80" Type="http://schemas.openxmlformats.org/officeDocument/2006/relationships/tags" Target="../tags/tag83.xml"/><Relationship Id="rId8" Type="http://schemas.openxmlformats.org/officeDocument/2006/relationships/tags" Target="../tags/tag11.xml"/><Relationship Id="rId79" Type="http://schemas.openxmlformats.org/officeDocument/2006/relationships/tags" Target="../tags/tag82.xml"/><Relationship Id="rId78" Type="http://schemas.openxmlformats.org/officeDocument/2006/relationships/tags" Target="../tags/tag81.xml"/><Relationship Id="rId77" Type="http://schemas.openxmlformats.org/officeDocument/2006/relationships/tags" Target="../tags/tag80.xml"/><Relationship Id="rId76" Type="http://schemas.openxmlformats.org/officeDocument/2006/relationships/tags" Target="../tags/tag79.xml"/><Relationship Id="rId75" Type="http://schemas.openxmlformats.org/officeDocument/2006/relationships/tags" Target="../tags/tag78.xml"/><Relationship Id="rId74" Type="http://schemas.openxmlformats.org/officeDocument/2006/relationships/tags" Target="../tags/tag77.xml"/><Relationship Id="rId73" Type="http://schemas.openxmlformats.org/officeDocument/2006/relationships/tags" Target="../tags/tag76.xml"/><Relationship Id="rId72" Type="http://schemas.openxmlformats.org/officeDocument/2006/relationships/tags" Target="../tags/tag75.xml"/><Relationship Id="rId71" Type="http://schemas.openxmlformats.org/officeDocument/2006/relationships/tags" Target="../tags/tag74.xml"/><Relationship Id="rId70" Type="http://schemas.openxmlformats.org/officeDocument/2006/relationships/tags" Target="../tags/tag73.xml"/><Relationship Id="rId7" Type="http://schemas.openxmlformats.org/officeDocument/2006/relationships/tags" Target="../tags/tag10.xml"/><Relationship Id="rId69" Type="http://schemas.openxmlformats.org/officeDocument/2006/relationships/tags" Target="../tags/tag72.xml"/><Relationship Id="rId68" Type="http://schemas.openxmlformats.org/officeDocument/2006/relationships/tags" Target="../tags/tag71.xml"/><Relationship Id="rId67" Type="http://schemas.openxmlformats.org/officeDocument/2006/relationships/tags" Target="../tags/tag70.xml"/><Relationship Id="rId66" Type="http://schemas.openxmlformats.org/officeDocument/2006/relationships/tags" Target="../tags/tag69.xml"/><Relationship Id="rId65" Type="http://schemas.openxmlformats.org/officeDocument/2006/relationships/tags" Target="../tags/tag68.xml"/><Relationship Id="rId64" Type="http://schemas.openxmlformats.org/officeDocument/2006/relationships/tags" Target="../tags/tag67.xml"/><Relationship Id="rId63" Type="http://schemas.openxmlformats.org/officeDocument/2006/relationships/tags" Target="../tags/tag66.xml"/><Relationship Id="rId62" Type="http://schemas.openxmlformats.org/officeDocument/2006/relationships/tags" Target="../tags/tag65.xml"/><Relationship Id="rId61" Type="http://schemas.openxmlformats.org/officeDocument/2006/relationships/tags" Target="../tags/tag64.xml"/><Relationship Id="rId60" Type="http://schemas.openxmlformats.org/officeDocument/2006/relationships/tags" Target="../tags/tag63.xml"/><Relationship Id="rId6" Type="http://schemas.openxmlformats.org/officeDocument/2006/relationships/tags" Target="../tags/tag9.xml"/><Relationship Id="rId59" Type="http://schemas.openxmlformats.org/officeDocument/2006/relationships/tags" Target="../tags/tag62.xml"/><Relationship Id="rId58" Type="http://schemas.openxmlformats.org/officeDocument/2006/relationships/tags" Target="../tags/tag61.xml"/><Relationship Id="rId57" Type="http://schemas.openxmlformats.org/officeDocument/2006/relationships/tags" Target="../tags/tag60.xml"/><Relationship Id="rId56" Type="http://schemas.openxmlformats.org/officeDocument/2006/relationships/tags" Target="../tags/tag59.xml"/><Relationship Id="rId55" Type="http://schemas.openxmlformats.org/officeDocument/2006/relationships/tags" Target="../tags/tag58.xml"/><Relationship Id="rId54" Type="http://schemas.openxmlformats.org/officeDocument/2006/relationships/tags" Target="../tags/tag57.xml"/><Relationship Id="rId53" Type="http://schemas.openxmlformats.org/officeDocument/2006/relationships/tags" Target="../tags/tag56.xml"/><Relationship Id="rId52" Type="http://schemas.openxmlformats.org/officeDocument/2006/relationships/tags" Target="../tags/tag55.xml"/><Relationship Id="rId51" Type="http://schemas.openxmlformats.org/officeDocument/2006/relationships/tags" Target="../tags/tag54.xml"/><Relationship Id="rId50" Type="http://schemas.openxmlformats.org/officeDocument/2006/relationships/tags" Target="../tags/tag53.xml"/><Relationship Id="rId5" Type="http://schemas.openxmlformats.org/officeDocument/2006/relationships/tags" Target="../tags/tag8.xml"/><Relationship Id="rId49" Type="http://schemas.openxmlformats.org/officeDocument/2006/relationships/tags" Target="../tags/tag52.xml"/><Relationship Id="rId48" Type="http://schemas.openxmlformats.org/officeDocument/2006/relationships/tags" Target="../tags/tag51.xml"/><Relationship Id="rId47" Type="http://schemas.openxmlformats.org/officeDocument/2006/relationships/tags" Target="../tags/tag50.xml"/><Relationship Id="rId46" Type="http://schemas.openxmlformats.org/officeDocument/2006/relationships/tags" Target="../tags/tag49.xml"/><Relationship Id="rId45" Type="http://schemas.openxmlformats.org/officeDocument/2006/relationships/tags" Target="../tags/tag48.xml"/><Relationship Id="rId44" Type="http://schemas.openxmlformats.org/officeDocument/2006/relationships/tags" Target="../tags/tag47.xml"/><Relationship Id="rId43" Type="http://schemas.openxmlformats.org/officeDocument/2006/relationships/tags" Target="../tags/tag46.xml"/><Relationship Id="rId42" Type="http://schemas.openxmlformats.org/officeDocument/2006/relationships/tags" Target="../tags/tag45.xml"/><Relationship Id="rId41" Type="http://schemas.openxmlformats.org/officeDocument/2006/relationships/tags" Target="../tags/tag44.xml"/><Relationship Id="rId40" Type="http://schemas.openxmlformats.org/officeDocument/2006/relationships/tags" Target="../tags/tag43.xml"/><Relationship Id="rId4" Type="http://schemas.openxmlformats.org/officeDocument/2006/relationships/tags" Target="../tags/tag7.xml"/><Relationship Id="rId39" Type="http://schemas.openxmlformats.org/officeDocument/2006/relationships/tags" Target="../tags/tag42.xml"/><Relationship Id="rId38" Type="http://schemas.openxmlformats.org/officeDocument/2006/relationships/tags" Target="../tags/tag41.xml"/><Relationship Id="rId37" Type="http://schemas.openxmlformats.org/officeDocument/2006/relationships/tags" Target="../tags/tag40.xml"/><Relationship Id="rId36" Type="http://schemas.openxmlformats.org/officeDocument/2006/relationships/tags" Target="../tags/tag39.xml"/><Relationship Id="rId35" Type="http://schemas.openxmlformats.org/officeDocument/2006/relationships/tags" Target="../tags/tag38.xml"/><Relationship Id="rId34" Type="http://schemas.openxmlformats.org/officeDocument/2006/relationships/tags" Target="../tags/tag37.xml"/><Relationship Id="rId33" Type="http://schemas.openxmlformats.org/officeDocument/2006/relationships/tags" Target="../tags/tag36.xml"/><Relationship Id="rId32" Type="http://schemas.openxmlformats.org/officeDocument/2006/relationships/tags" Target="../tags/tag35.xml"/><Relationship Id="rId31" Type="http://schemas.openxmlformats.org/officeDocument/2006/relationships/tags" Target="../tags/tag34.xml"/><Relationship Id="rId30" Type="http://schemas.openxmlformats.org/officeDocument/2006/relationships/tags" Target="../tags/tag33.xml"/><Relationship Id="rId3" Type="http://schemas.openxmlformats.org/officeDocument/2006/relationships/tags" Target="../tags/tag6.xml"/><Relationship Id="rId29" Type="http://schemas.openxmlformats.org/officeDocument/2006/relationships/tags" Target="../tags/tag32.xml"/><Relationship Id="rId28" Type="http://schemas.openxmlformats.org/officeDocument/2006/relationships/tags" Target="../tags/tag31.xml"/><Relationship Id="rId27" Type="http://schemas.openxmlformats.org/officeDocument/2006/relationships/tags" Target="../tags/tag30.xml"/><Relationship Id="rId26" Type="http://schemas.openxmlformats.org/officeDocument/2006/relationships/tags" Target="../tags/tag29.xml"/><Relationship Id="rId25" Type="http://schemas.openxmlformats.org/officeDocument/2006/relationships/tags" Target="../tags/tag28.xml"/><Relationship Id="rId24" Type="http://schemas.openxmlformats.org/officeDocument/2006/relationships/tags" Target="../tags/tag27.xml"/><Relationship Id="rId23" Type="http://schemas.openxmlformats.org/officeDocument/2006/relationships/tags" Target="../tags/tag26.xml"/><Relationship Id="rId22" Type="http://schemas.openxmlformats.org/officeDocument/2006/relationships/tags" Target="../tags/tag25.xml"/><Relationship Id="rId21" Type="http://schemas.openxmlformats.org/officeDocument/2006/relationships/tags" Target="../tags/tag24.xml"/><Relationship Id="rId20" Type="http://schemas.openxmlformats.org/officeDocument/2006/relationships/tags" Target="../tags/tag23.xml"/><Relationship Id="rId2" Type="http://schemas.openxmlformats.org/officeDocument/2006/relationships/tags" Target="../tags/tag5.xml"/><Relationship Id="rId19" Type="http://schemas.openxmlformats.org/officeDocument/2006/relationships/tags" Target="../tags/tag22.xml"/><Relationship Id="rId18" Type="http://schemas.openxmlformats.org/officeDocument/2006/relationships/tags" Target="../tags/tag21.xml"/><Relationship Id="rId17" Type="http://schemas.openxmlformats.org/officeDocument/2006/relationships/tags" Target="../tags/tag20.xml"/><Relationship Id="rId16" Type="http://schemas.openxmlformats.org/officeDocument/2006/relationships/tags" Target="../tags/tag19.xml"/><Relationship Id="rId15" Type="http://schemas.openxmlformats.org/officeDocument/2006/relationships/tags" Target="../tags/tag18.xml"/><Relationship Id="rId14" Type="http://schemas.openxmlformats.org/officeDocument/2006/relationships/tags" Target="../tags/tag17.xml"/><Relationship Id="rId13" Type="http://schemas.openxmlformats.org/officeDocument/2006/relationships/tags" Target="../tags/tag16.xml"/><Relationship Id="rId12" Type="http://schemas.openxmlformats.org/officeDocument/2006/relationships/tags" Target="../tags/tag15.xml"/><Relationship Id="rId117" Type="http://schemas.openxmlformats.org/officeDocument/2006/relationships/notesSlide" Target="../notesSlides/notesSlide3.xml"/><Relationship Id="rId116" Type="http://schemas.openxmlformats.org/officeDocument/2006/relationships/slideLayout" Target="../slideLayouts/slideLayout1.xml"/><Relationship Id="rId115" Type="http://schemas.openxmlformats.org/officeDocument/2006/relationships/tags" Target="../tags/tag118.xml"/><Relationship Id="rId114" Type="http://schemas.openxmlformats.org/officeDocument/2006/relationships/tags" Target="../tags/tag117.xml"/><Relationship Id="rId113" Type="http://schemas.openxmlformats.org/officeDocument/2006/relationships/tags" Target="../tags/tag116.xml"/><Relationship Id="rId112" Type="http://schemas.openxmlformats.org/officeDocument/2006/relationships/tags" Target="../tags/tag115.xml"/><Relationship Id="rId111" Type="http://schemas.openxmlformats.org/officeDocument/2006/relationships/tags" Target="../tags/tag114.xml"/><Relationship Id="rId110" Type="http://schemas.openxmlformats.org/officeDocument/2006/relationships/tags" Target="../tags/tag113.xml"/><Relationship Id="rId11" Type="http://schemas.openxmlformats.org/officeDocument/2006/relationships/tags" Target="../tags/tag14.xml"/><Relationship Id="rId109" Type="http://schemas.openxmlformats.org/officeDocument/2006/relationships/tags" Target="../tags/tag112.xml"/><Relationship Id="rId108" Type="http://schemas.openxmlformats.org/officeDocument/2006/relationships/tags" Target="../tags/tag111.xml"/><Relationship Id="rId107" Type="http://schemas.openxmlformats.org/officeDocument/2006/relationships/tags" Target="../tags/tag110.xml"/><Relationship Id="rId106" Type="http://schemas.openxmlformats.org/officeDocument/2006/relationships/tags" Target="../tags/tag109.xml"/><Relationship Id="rId105" Type="http://schemas.openxmlformats.org/officeDocument/2006/relationships/tags" Target="../tags/tag108.xml"/><Relationship Id="rId104" Type="http://schemas.openxmlformats.org/officeDocument/2006/relationships/tags" Target="../tags/tag107.xml"/><Relationship Id="rId103" Type="http://schemas.openxmlformats.org/officeDocument/2006/relationships/tags" Target="../tags/tag106.xml"/><Relationship Id="rId102" Type="http://schemas.openxmlformats.org/officeDocument/2006/relationships/tags" Target="../tags/tag105.xml"/><Relationship Id="rId101" Type="http://schemas.openxmlformats.org/officeDocument/2006/relationships/tags" Target="../tags/tag104.xml"/><Relationship Id="rId100" Type="http://schemas.openxmlformats.org/officeDocument/2006/relationships/tags" Target="../tags/tag103.xml"/><Relationship Id="rId10" Type="http://schemas.openxmlformats.org/officeDocument/2006/relationships/tags" Target="../tags/tag13.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99" Type="http://schemas.openxmlformats.org/officeDocument/2006/relationships/tags" Target="../tags/tag217.xml"/><Relationship Id="rId98" Type="http://schemas.openxmlformats.org/officeDocument/2006/relationships/tags" Target="../tags/tag216.xml"/><Relationship Id="rId97" Type="http://schemas.openxmlformats.org/officeDocument/2006/relationships/tags" Target="../tags/tag215.xml"/><Relationship Id="rId96" Type="http://schemas.openxmlformats.org/officeDocument/2006/relationships/tags" Target="../tags/tag214.xml"/><Relationship Id="rId95" Type="http://schemas.openxmlformats.org/officeDocument/2006/relationships/tags" Target="../tags/tag213.xml"/><Relationship Id="rId94" Type="http://schemas.openxmlformats.org/officeDocument/2006/relationships/tags" Target="../tags/tag212.xml"/><Relationship Id="rId93" Type="http://schemas.openxmlformats.org/officeDocument/2006/relationships/tags" Target="../tags/tag211.xml"/><Relationship Id="rId92" Type="http://schemas.openxmlformats.org/officeDocument/2006/relationships/tags" Target="../tags/tag210.xml"/><Relationship Id="rId91" Type="http://schemas.openxmlformats.org/officeDocument/2006/relationships/tags" Target="../tags/tag209.xml"/><Relationship Id="rId90" Type="http://schemas.openxmlformats.org/officeDocument/2006/relationships/tags" Target="../tags/tag208.xml"/><Relationship Id="rId9" Type="http://schemas.openxmlformats.org/officeDocument/2006/relationships/tags" Target="../tags/tag127.xml"/><Relationship Id="rId89" Type="http://schemas.openxmlformats.org/officeDocument/2006/relationships/tags" Target="../tags/tag207.xml"/><Relationship Id="rId88" Type="http://schemas.openxmlformats.org/officeDocument/2006/relationships/tags" Target="../tags/tag206.xml"/><Relationship Id="rId87" Type="http://schemas.openxmlformats.org/officeDocument/2006/relationships/tags" Target="../tags/tag205.xml"/><Relationship Id="rId86" Type="http://schemas.openxmlformats.org/officeDocument/2006/relationships/tags" Target="../tags/tag204.xml"/><Relationship Id="rId85" Type="http://schemas.openxmlformats.org/officeDocument/2006/relationships/tags" Target="../tags/tag203.xml"/><Relationship Id="rId84" Type="http://schemas.openxmlformats.org/officeDocument/2006/relationships/tags" Target="../tags/tag202.xml"/><Relationship Id="rId83" Type="http://schemas.openxmlformats.org/officeDocument/2006/relationships/tags" Target="../tags/tag201.xml"/><Relationship Id="rId82" Type="http://schemas.openxmlformats.org/officeDocument/2006/relationships/tags" Target="../tags/tag200.xml"/><Relationship Id="rId81" Type="http://schemas.openxmlformats.org/officeDocument/2006/relationships/tags" Target="../tags/tag199.xml"/><Relationship Id="rId80" Type="http://schemas.openxmlformats.org/officeDocument/2006/relationships/tags" Target="../tags/tag198.xml"/><Relationship Id="rId8" Type="http://schemas.openxmlformats.org/officeDocument/2006/relationships/tags" Target="../tags/tag126.xml"/><Relationship Id="rId79" Type="http://schemas.openxmlformats.org/officeDocument/2006/relationships/tags" Target="../tags/tag197.xml"/><Relationship Id="rId78" Type="http://schemas.openxmlformats.org/officeDocument/2006/relationships/tags" Target="../tags/tag196.xml"/><Relationship Id="rId77" Type="http://schemas.openxmlformats.org/officeDocument/2006/relationships/tags" Target="../tags/tag195.xml"/><Relationship Id="rId76" Type="http://schemas.openxmlformats.org/officeDocument/2006/relationships/tags" Target="../tags/tag194.xml"/><Relationship Id="rId75" Type="http://schemas.openxmlformats.org/officeDocument/2006/relationships/tags" Target="../tags/tag193.xml"/><Relationship Id="rId74" Type="http://schemas.openxmlformats.org/officeDocument/2006/relationships/tags" Target="../tags/tag192.xml"/><Relationship Id="rId73" Type="http://schemas.openxmlformats.org/officeDocument/2006/relationships/tags" Target="../tags/tag191.xml"/><Relationship Id="rId72" Type="http://schemas.openxmlformats.org/officeDocument/2006/relationships/tags" Target="../tags/tag190.xml"/><Relationship Id="rId71" Type="http://schemas.openxmlformats.org/officeDocument/2006/relationships/tags" Target="../tags/tag189.xml"/><Relationship Id="rId70" Type="http://schemas.openxmlformats.org/officeDocument/2006/relationships/tags" Target="../tags/tag188.xml"/><Relationship Id="rId7" Type="http://schemas.openxmlformats.org/officeDocument/2006/relationships/tags" Target="../tags/tag125.xml"/><Relationship Id="rId69" Type="http://schemas.openxmlformats.org/officeDocument/2006/relationships/tags" Target="../tags/tag187.xml"/><Relationship Id="rId68" Type="http://schemas.openxmlformats.org/officeDocument/2006/relationships/tags" Target="../tags/tag186.xml"/><Relationship Id="rId67" Type="http://schemas.openxmlformats.org/officeDocument/2006/relationships/tags" Target="../tags/tag185.xml"/><Relationship Id="rId66" Type="http://schemas.openxmlformats.org/officeDocument/2006/relationships/tags" Target="../tags/tag184.xml"/><Relationship Id="rId65" Type="http://schemas.openxmlformats.org/officeDocument/2006/relationships/tags" Target="../tags/tag183.xml"/><Relationship Id="rId64" Type="http://schemas.openxmlformats.org/officeDocument/2006/relationships/tags" Target="../tags/tag182.xml"/><Relationship Id="rId63" Type="http://schemas.openxmlformats.org/officeDocument/2006/relationships/tags" Target="../tags/tag181.xml"/><Relationship Id="rId62" Type="http://schemas.openxmlformats.org/officeDocument/2006/relationships/tags" Target="../tags/tag180.xml"/><Relationship Id="rId61" Type="http://schemas.openxmlformats.org/officeDocument/2006/relationships/tags" Target="../tags/tag179.xml"/><Relationship Id="rId60" Type="http://schemas.openxmlformats.org/officeDocument/2006/relationships/tags" Target="../tags/tag178.xml"/><Relationship Id="rId6" Type="http://schemas.openxmlformats.org/officeDocument/2006/relationships/tags" Target="../tags/tag124.xml"/><Relationship Id="rId59" Type="http://schemas.openxmlformats.org/officeDocument/2006/relationships/tags" Target="../tags/tag177.xml"/><Relationship Id="rId58" Type="http://schemas.openxmlformats.org/officeDocument/2006/relationships/tags" Target="../tags/tag176.xml"/><Relationship Id="rId57" Type="http://schemas.openxmlformats.org/officeDocument/2006/relationships/tags" Target="../tags/tag175.xml"/><Relationship Id="rId56" Type="http://schemas.openxmlformats.org/officeDocument/2006/relationships/tags" Target="../tags/tag174.xml"/><Relationship Id="rId55" Type="http://schemas.openxmlformats.org/officeDocument/2006/relationships/tags" Target="../tags/tag173.xml"/><Relationship Id="rId54" Type="http://schemas.openxmlformats.org/officeDocument/2006/relationships/tags" Target="../tags/tag172.xml"/><Relationship Id="rId53" Type="http://schemas.openxmlformats.org/officeDocument/2006/relationships/tags" Target="../tags/tag171.xml"/><Relationship Id="rId52" Type="http://schemas.openxmlformats.org/officeDocument/2006/relationships/tags" Target="../tags/tag170.xml"/><Relationship Id="rId51" Type="http://schemas.openxmlformats.org/officeDocument/2006/relationships/tags" Target="../tags/tag169.xml"/><Relationship Id="rId50" Type="http://schemas.openxmlformats.org/officeDocument/2006/relationships/tags" Target="../tags/tag168.xml"/><Relationship Id="rId5" Type="http://schemas.openxmlformats.org/officeDocument/2006/relationships/tags" Target="../tags/tag123.xml"/><Relationship Id="rId49" Type="http://schemas.openxmlformats.org/officeDocument/2006/relationships/tags" Target="../tags/tag167.xml"/><Relationship Id="rId48" Type="http://schemas.openxmlformats.org/officeDocument/2006/relationships/tags" Target="../tags/tag166.xml"/><Relationship Id="rId47" Type="http://schemas.openxmlformats.org/officeDocument/2006/relationships/tags" Target="../tags/tag165.xml"/><Relationship Id="rId46" Type="http://schemas.openxmlformats.org/officeDocument/2006/relationships/tags" Target="../tags/tag164.xml"/><Relationship Id="rId45" Type="http://schemas.openxmlformats.org/officeDocument/2006/relationships/tags" Target="../tags/tag163.xml"/><Relationship Id="rId44" Type="http://schemas.openxmlformats.org/officeDocument/2006/relationships/tags" Target="../tags/tag162.xml"/><Relationship Id="rId43" Type="http://schemas.openxmlformats.org/officeDocument/2006/relationships/tags" Target="../tags/tag161.xml"/><Relationship Id="rId42" Type="http://schemas.openxmlformats.org/officeDocument/2006/relationships/tags" Target="../tags/tag160.xml"/><Relationship Id="rId41" Type="http://schemas.openxmlformats.org/officeDocument/2006/relationships/tags" Target="../tags/tag159.xml"/><Relationship Id="rId40" Type="http://schemas.openxmlformats.org/officeDocument/2006/relationships/tags" Target="../tags/tag158.xml"/><Relationship Id="rId4" Type="http://schemas.openxmlformats.org/officeDocument/2006/relationships/tags" Target="../tags/tag122.xml"/><Relationship Id="rId39" Type="http://schemas.openxmlformats.org/officeDocument/2006/relationships/tags" Target="../tags/tag157.xml"/><Relationship Id="rId38" Type="http://schemas.openxmlformats.org/officeDocument/2006/relationships/tags" Target="../tags/tag156.xml"/><Relationship Id="rId37" Type="http://schemas.openxmlformats.org/officeDocument/2006/relationships/tags" Target="../tags/tag155.xml"/><Relationship Id="rId36" Type="http://schemas.openxmlformats.org/officeDocument/2006/relationships/tags" Target="../tags/tag154.xml"/><Relationship Id="rId35" Type="http://schemas.openxmlformats.org/officeDocument/2006/relationships/tags" Target="../tags/tag153.xml"/><Relationship Id="rId34" Type="http://schemas.openxmlformats.org/officeDocument/2006/relationships/tags" Target="../tags/tag152.xml"/><Relationship Id="rId33" Type="http://schemas.openxmlformats.org/officeDocument/2006/relationships/tags" Target="../tags/tag151.xml"/><Relationship Id="rId32" Type="http://schemas.openxmlformats.org/officeDocument/2006/relationships/tags" Target="../tags/tag150.xml"/><Relationship Id="rId31" Type="http://schemas.openxmlformats.org/officeDocument/2006/relationships/tags" Target="../tags/tag149.xml"/><Relationship Id="rId30" Type="http://schemas.openxmlformats.org/officeDocument/2006/relationships/tags" Target="../tags/tag148.xml"/><Relationship Id="rId3" Type="http://schemas.openxmlformats.org/officeDocument/2006/relationships/tags" Target="../tags/tag121.xml"/><Relationship Id="rId29" Type="http://schemas.openxmlformats.org/officeDocument/2006/relationships/tags" Target="../tags/tag147.xml"/><Relationship Id="rId28" Type="http://schemas.openxmlformats.org/officeDocument/2006/relationships/tags" Target="../tags/tag146.xml"/><Relationship Id="rId27" Type="http://schemas.openxmlformats.org/officeDocument/2006/relationships/tags" Target="../tags/tag145.xml"/><Relationship Id="rId26" Type="http://schemas.openxmlformats.org/officeDocument/2006/relationships/tags" Target="../tags/tag144.xml"/><Relationship Id="rId25" Type="http://schemas.openxmlformats.org/officeDocument/2006/relationships/tags" Target="../tags/tag143.xml"/><Relationship Id="rId24" Type="http://schemas.openxmlformats.org/officeDocument/2006/relationships/tags" Target="../tags/tag142.xml"/><Relationship Id="rId23" Type="http://schemas.openxmlformats.org/officeDocument/2006/relationships/tags" Target="../tags/tag141.xml"/><Relationship Id="rId22" Type="http://schemas.openxmlformats.org/officeDocument/2006/relationships/tags" Target="../tags/tag140.xml"/><Relationship Id="rId21" Type="http://schemas.openxmlformats.org/officeDocument/2006/relationships/tags" Target="../tags/tag139.xml"/><Relationship Id="rId20" Type="http://schemas.openxmlformats.org/officeDocument/2006/relationships/tags" Target="../tags/tag138.xml"/><Relationship Id="rId2" Type="http://schemas.openxmlformats.org/officeDocument/2006/relationships/tags" Target="../tags/tag120.xml"/><Relationship Id="rId19" Type="http://schemas.openxmlformats.org/officeDocument/2006/relationships/tags" Target="../tags/tag137.xml"/><Relationship Id="rId18" Type="http://schemas.openxmlformats.org/officeDocument/2006/relationships/tags" Target="../tags/tag136.xml"/><Relationship Id="rId17" Type="http://schemas.openxmlformats.org/officeDocument/2006/relationships/tags" Target="../tags/tag135.xml"/><Relationship Id="rId16" Type="http://schemas.openxmlformats.org/officeDocument/2006/relationships/tags" Target="../tags/tag134.xml"/><Relationship Id="rId15" Type="http://schemas.openxmlformats.org/officeDocument/2006/relationships/tags" Target="../tags/tag133.xml"/><Relationship Id="rId14" Type="http://schemas.openxmlformats.org/officeDocument/2006/relationships/tags" Target="../tags/tag132.xml"/><Relationship Id="rId13" Type="http://schemas.openxmlformats.org/officeDocument/2006/relationships/tags" Target="../tags/tag131.xml"/><Relationship Id="rId12" Type="http://schemas.openxmlformats.org/officeDocument/2006/relationships/tags" Target="../tags/tag130.xml"/><Relationship Id="rId117" Type="http://schemas.openxmlformats.org/officeDocument/2006/relationships/notesSlide" Target="../notesSlides/notesSlide4.xml"/><Relationship Id="rId116" Type="http://schemas.openxmlformats.org/officeDocument/2006/relationships/slideLayout" Target="../slideLayouts/slideLayout1.xml"/><Relationship Id="rId115" Type="http://schemas.openxmlformats.org/officeDocument/2006/relationships/tags" Target="../tags/tag233.xml"/><Relationship Id="rId114" Type="http://schemas.openxmlformats.org/officeDocument/2006/relationships/tags" Target="../tags/tag232.xml"/><Relationship Id="rId113" Type="http://schemas.openxmlformats.org/officeDocument/2006/relationships/tags" Target="../tags/tag231.xml"/><Relationship Id="rId112" Type="http://schemas.openxmlformats.org/officeDocument/2006/relationships/tags" Target="../tags/tag230.xml"/><Relationship Id="rId111" Type="http://schemas.openxmlformats.org/officeDocument/2006/relationships/tags" Target="../tags/tag229.xml"/><Relationship Id="rId110" Type="http://schemas.openxmlformats.org/officeDocument/2006/relationships/tags" Target="../tags/tag228.xml"/><Relationship Id="rId11" Type="http://schemas.openxmlformats.org/officeDocument/2006/relationships/tags" Target="../tags/tag129.xml"/><Relationship Id="rId109" Type="http://schemas.openxmlformats.org/officeDocument/2006/relationships/tags" Target="../tags/tag227.xml"/><Relationship Id="rId108" Type="http://schemas.openxmlformats.org/officeDocument/2006/relationships/tags" Target="../tags/tag226.xml"/><Relationship Id="rId107" Type="http://schemas.openxmlformats.org/officeDocument/2006/relationships/tags" Target="../tags/tag225.xml"/><Relationship Id="rId106" Type="http://schemas.openxmlformats.org/officeDocument/2006/relationships/tags" Target="../tags/tag224.xml"/><Relationship Id="rId105" Type="http://schemas.openxmlformats.org/officeDocument/2006/relationships/tags" Target="../tags/tag223.xml"/><Relationship Id="rId104" Type="http://schemas.openxmlformats.org/officeDocument/2006/relationships/tags" Target="../tags/tag222.xml"/><Relationship Id="rId103" Type="http://schemas.openxmlformats.org/officeDocument/2006/relationships/tags" Target="../tags/tag221.xml"/><Relationship Id="rId102" Type="http://schemas.openxmlformats.org/officeDocument/2006/relationships/tags" Target="../tags/tag220.xml"/><Relationship Id="rId101" Type="http://schemas.openxmlformats.org/officeDocument/2006/relationships/tags" Target="../tags/tag219.xml"/><Relationship Id="rId100" Type="http://schemas.openxmlformats.org/officeDocument/2006/relationships/tags" Target="../tags/tag218.xml"/><Relationship Id="rId10" Type="http://schemas.openxmlformats.org/officeDocument/2006/relationships/tags" Target="../tags/tag128.xml"/><Relationship Id="rId1" Type="http://schemas.openxmlformats.org/officeDocument/2006/relationships/tags" Target="../tags/tag119.xml"/></Relationships>
</file>

<file path=ppt/slides/_rels/slide5.xml.rels><?xml version="1.0" encoding="UTF-8" standalone="yes"?>
<Relationships xmlns="http://schemas.openxmlformats.org/package/2006/relationships"><Relationship Id="rId9" Type="http://schemas.openxmlformats.org/officeDocument/2006/relationships/tags" Target="../tags/tag242.xml"/><Relationship Id="rId8" Type="http://schemas.openxmlformats.org/officeDocument/2006/relationships/tags" Target="../tags/tag241.xml"/><Relationship Id="rId7" Type="http://schemas.openxmlformats.org/officeDocument/2006/relationships/tags" Target="../tags/tag240.xml"/><Relationship Id="rId6" Type="http://schemas.openxmlformats.org/officeDocument/2006/relationships/tags" Target="../tags/tag239.xml"/><Relationship Id="rId5" Type="http://schemas.openxmlformats.org/officeDocument/2006/relationships/tags" Target="../tags/tag238.xml"/><Relationship Id="rId40" Type="http://schemas.openxmlformats.org/officeDocument/2006/relationships/notesSlide" Target="../notesSlides/notesSlide5.xml"/><Relationship Id="rId4" Type="http://schemas.openxmlformats.org/officeDocument/2006/relationships/tags" Target="../tags/tag237.xml"/><Relationship Id="rId39" Type="http://schemas.openxmlformats.org/officeDocument/2006/relationships/slideLayout" Target="../slideLayouts/slideLayout1.xml"/><Relationship Id="rId38" Type="http://schemas.openxmlformats.org/officeDocument/2006/relationships/tags" Target="../tags/tag271.xml"/><Relationship Id="rId37" Type="http://schemas.openxmlformats.org/officeDocument/2006/relationships/tags" Target="../tags/tag270.xml"/><Relationship Id="rId36" Type="http://schemas.openxmlformats.org/officeDocument/2006/relationships/tags" Target="../tags/tag269.xml"/><Relationship Id="rId35" Type="http://schemas.openxmlformats.org/officeDocument/2006/relationships/tags" Target="../tags/tag268.xml"/><Relationship Id="rId34" Type="http://schemas.openxmlformats.org/officeDocument/2006/relationships/tags" Target="../tags/tag267.xml"/><Relationship Id="rId33" Type="http://schemas.openxmlformats.org/officeDocument/2006/relationships/tags" Target="../tags/tag266.xml"/><Relationship Id="rId32" Type="http://schemas.openxmlformats.org/officeDocument/2006/relationships/tags" Target="../tags/tag265.xml"/><Relationship Id="rId31" Type="http://schemas.openxmlformats.org/officeDocument/2006/relationships/tags" Target="../tags/tag264.xml"/><Relationship Id="rId30" Type="http://schemas.openxmlformats.org/officeDocument/2006/relationships/tags" Target="../tags/tag263.xml"/><Relationship Id="rId3" Type="http://schemas.openxmlformats.org/officeDocument/2006/relationships/tags" Target="../tags/tag236.xml"/><Relationship Id="rId29" Type="http://schemas.openxmlformats.org/officeDocument/2006/relationships/tags" Target="../tags/tag262.xml"/><Relationship Id="rId28" Type="http://schemas.openxmlformats.org/officeDocument/2006/relationships/tags" Target="../tags/tag261.xml"/><Relationship Id="rId27" Type="http://schemas.openxmlformats.org/officeDocument/2006/relationships/tags" Target="../tags/tag260.xml"/><Relationship Id="rId26" Type="http://schemas.openxmlformats.org/officeDocument/2006/relationships/tags" Target="../tags/tag259.xml"/><Relationship Id="rId25" Type="http://schemas.openxmlformats.org/officeDocument/2006/relationships/tags" Target="../tags/tag258.xml"/><Relationship Id="rId24" Type="http://schemas.openxmlformats.org/officeDocument/2006/relationships/tags" Target="../tags/tag257.xml"/><Relationship Id="rId23" Type="http://schemas.openxmlformats.org/officeDocument/2006/relationships/tags" Target="../tags/tag256.xml"/><Relationship Id="rId22" Type="http://schemas.openxmlformats.org/officeDocument/2006/relationships/tags" Target="../tags/tag255.xml"/><Relationship Id="rId21" Type="http://schemas.openxmlformats.org/officeDocument/2006/relationships/tags" Target="../tags/tag254.xml"/><Relationship Id="rId20" Type="http://schemas.openxmlformats.org/officeDocument/2006/relationships/tags" Target="../tags/tag253.xml"/><Relationship Id="rId2" Type="http://schemas.openxmlformats.org/officeDocument/2006/relationships/tags" Target="../tags/tag235.xml"/><Relationship Id="rId19" Type="http://schemas.openxmlformats.org/officeDocument/2006/relationships/tags" Target="../tags/tag252.xml"/><Relationship Id="rId18" Type="http://schemas.openxmlformats.org/officeDocument/2006/relationships/tags" Target="../tags/tag251.xml"/><Relationship Id="rId17" Type="http://schemas.openxmlformats.org/officeDocument/2006/relationships/tags" Target="../tags/tag250.xml"/><Relationship Id="rId16" Type="http://schemas.openxmlformats.org/officeDocument/2006/relationships/tags" Target="../tags/tag249.xml"/><Relationship Id="rId15" Type="http://schemas.openxmlformats.org/officeDocument/2006/relationships/tags" Target="../tags/tag248.xml"/><Relationship Id="rId14" Type="http://schemas.openxmlformats.org/officeDocument/2006/relationships/tags" Target="../tags/tag247.xml"/><Relationship Id="rId13" Type="http://schemas.openxmlformats.org/officeDocument/2006/relationships/tags" Target="../tags/tag246.xml"/><Relationship Id="rId12" Type="http://schemas.openxmlformats.org/officeDocument/2006/relationships/tags" Target="../tags/tag245.xml"/><Relationship Id="rId11" Type="http://schemas.openxmlformats.org/officeDocument/2006/relationships/tags" Target="../tags/tag244.xml"/><Relationship Id="rId10" Type="http://schemas.openxmlformats.org/officeDocument/2006/relationships/tags" Target="../tags/tag243.xml"/><Relationship Id="rId1" Type="http://schemas.openxmlformats.org/officeDocument/2006/relationships/tags" Target="../tags/tag234.xml"/></Relationships>
</file>

<file path=ppt/slides/_rels/slide6.xml.rels><?xml version="1.0" encoding="UTF-8" standalone="yes"?>
<Relationships xmlns="http://schemas.openxmlformats.org/package/2006/relationships"><Relationship Id="rId9" Type="http://schemas.openxmlformats.org/officeDocument/2006/relationships/tags" Target="../tags/tag280.xml"/><Relationship Id="rId8" Type="http://schemas.openxmlformats.org/officeDocument/2006/relationships/tags" Target="../tags/tag279.xml"/><Relationship Id="rId7" Type="http://schemas.openxmlformats.org/officeDocument/2006/relationships/tags" Target="../tags/tag278.xml"/><Relationship Id="rId6" Type="http://schemas.openxmlformats.org/officeDocument/2006/relationships/tags" Target="../tags/tag277.xml"/><Relationship Id="rId5" Type="http://schemas.openxmlformats.org/officeDocument/2006/relationships/tags" Target="../tags/tag276.xml"/><Relationship Id="rId40" Type="http://schemas.openxmlformats.org/officeDocument/2006/relationships/notesSlide" Target="../notesSlides/notesSlide6.xml"/><Relationship Id="rId4" Type="http://schemas.openxmlformats.org/officeDocument/2006/relationships/tags" Target="../tags/tag275.xml"/><Relationship Id="rId39" Type="http://schemas.openxmlformats.org/officeDocument/2006/relationships/slideLayout" Target="../slideLayouts/slideLayout1.xml"/><Relationship Id="rId38" Type="http://schemas.openxmlformats.org/officeDocument/2006/relationships/tags" Target="../tags/tag309.xml"/><Relationship Id="rId37" Type="http://schemas.openxmlformats.org/officeDocument/2006/relationships/tags" Target="../tags/tag308.xml"/><Relationship Id="rId36" Type="http://schemas.openxmlformats.org/officeDocument/2006/relationships/tags" Target="../tags/tag307.xml"/><Relationship Id="rId35" Type="http://schemas.openxmlformats.org/officeDocument/2006/relationships/tags" Target="../tags/tag306.xml"/><Relationship Id="rId34" Type="http://schemas.openxmlformats.org/officeDocument/2006/relationships/tags" Target="../tags/tag305.xml"/><Relationship Id="rId33" Type="http://schemas.openxmlformats.org/officeDocument/2006/relationships/tags" Target="../tags/tag304.xml"/><Relationship Id="rId32" Type="http://schemas.openxmlformats.org/officeDocument/2006/relationships/tags" Target="../tags/tag303.xml"/><Relationship Id="rId31" Type="http://schemas.openxmlformats.org/officeDocument/2006/relationships/tags" Target="../tags/tag302.xml"/><Relationship Id="rId30" Type="http://schemas.openxmlformats.org/officeDocument/2006/relationships/tags" Target="../tags/tag301.xml"/><Relationship Id="rId3" Type="http://schemas.openxmlformats.org/officeDocument/2006/relationships/tags" Target="../tags/tag274.xml"/><Relationship Id="rId29" Type="http://schemas.openxmlformats.org/officeDocument/2006/relationships/tags" Target="../tags/tag300.xml"/><Relationship Id="rId28" Type="http://schemas.openxmlformats.org/officeDocument/2006/relationships/tags" Target="../tags/tag299.xml"/><Relationship Id="rId27" Type="http://schemas.openxmlformats.org/officeDocument/2006/relationships/tags" Target="../tags/tag298.xml"/><Relationship Id="rId26" Type="http://schemas.openxmlformats.org/officeDocument/2006/relationships/tags" Target="../tags/tag297.xml"/><Relationship Id="rId25" Type="http://schemas.openxmlformats.org/officeDocument/2006/relationships/tags" Target="../tags/tag296.xml"/><Relationship Id="rId24" Type="http://schemas.openxmlformats.org/officeDocument/2006/relationships/tags" Target="../tags/tag295.xml"/><Relationship Id="rId23" Type="http://schemas.openxmlformats.org/officeDocument/2006/relationships/tags" Target="../tags/tag294.xml"/><Relationship Id="rId22" Type="http://schemas.openxmlformats.org/officeDocument/2006/relationships/tags" Target="../tags/tag293.xml"/><Relationship Id="rId21" Type="http://schemas.openxmlformats.org/officeDocument/2006/relationships/tags" Target="../tags/tag292.xml"/><Relationship Id="rId20" Type="http://schemas.openxmlformats.org/officeDocument/2006/relationships/tags" Target="../tags/tag291.xml"/><Relationship Id="rId2" Type="http://schemas.openxmlformats.org/officeDocument/2006/relationships/tags" Target="../tags/tag273.xml"/><Relationship Id="rId19" Type="http://schemas.openxmlformats.org/officeDocument/2006/relationships/tags" Target="../tags/tag290.xml"/><Relationship Id="rId18" Type="http://schemas.openxmlformats.org/officeDocument/2006/relationships/tags" Target="../tags/tag289.xml"/><Relationship Id="rId17" Type="http://schemas.openxmlformats.org/officeDocument/2006/relationships/tags" Target="../tags/tag288.xml"/><Relationship Id="rId16" Type="http://schemas.openxmlformats.org/officeDocument/2006/relationships/tags" Target="../tags/tag287.xml"/><Relationship Id="rId15" Type="http://schemas.openxmlformats.org/officeDocument/2006/relationships/tags" Target="../tags/tag286.xml"/><Relationship Id="rId14" Type="http://schemas.openxmlformats.org/officeDocument/2006/relationships/tags" Target="../tags/tag285.xml"/><Relationship Id="rId13" Type="http://schemas.openxmlformats.org/officeDocument/2006/relationships/tags" Target="../tags/tag284.xml"/><Relationship Id="rId12" Type="http://schemas.openxmlformats.org/officeDocument/2006/relationships/tags" Target="../tags/tag283.xml"/><Relationship Id="rId11" Type="http://schemas.openxmlformats.org/officeDocument/2006/relationships/tags" Target="../tags/tag282.xml"/><Relationship Id="rId10" Type="http://schemas.openxmlformats.org/officeDocument/2006/relationships/tags" Target="../tags/tag281.xml"/><Relationship Id="rId1" Type="http://schemas.openxmlformats.org/officeDocument/2006/relationships/tags" Target="../tags/tag272.xml"/></Relationships>
</file>

<file path=ppt/slides/_rels/slide7.xml.rels><?xml version="1.0" encoding="UTF-8" standalone="yes"?>
<Relationships xmlns="http://schemas.openxmlformats.org/package/2006/relationships"><Relationship Id="rId99" Type="http://schemas.openxmlformats.org/officeDocument/2006/relationships/tags" Target="../tags/tag408.xml"/><Relationship Id="rId98" Type="http://schemas.openxmlformats.org/officeDocument/2006/relationships/tags" Target="../tags/tag407.xml"/><Relationship Id="rId97" Type="http://schemas.openxmlformats.org/officeDocument/2006/relationships/tags" Target="../tags/tag406.xml"/><Relationship Id="rId96" Type="http://schemas.openxmlformats.org/officeDocument/2006/relationships/tags" Target="../tags/tag405.xml"/><Relationship Id="rId95" Type="http://schemas.openxmlformats.org/officeDocument/2006/relationships/tags" Target="../tags/tag404.xml"/><Relationship Id="rId94" Type="http://schemas.openxmlformats.org/officeDocument/2006/relationships/tags" Target="../tags/tag403.xml"/><Relationship Id="rId93" Type="http://schemas.openxmlformats.org/officeDocument/2006/relationships/tags" Target="../tags/tag402.xml"/><Relationship Id="rId92" Type="http://schemas.openxmlformats.org/officeDocument/2006/relationships/tags" Target="../tags/tag401.xml"/><Relationship Id="rId91" Type="http://schemas.openxmlformats.org/officeDocument/2006/relationships/tags" Target="../tags/tag400.xml"/><Relationship Id="rId90" Type="http://schemas.openxmlformats.org/officeDocument/2006/relationships/tags" Target="../tags/tag399.xml"/><Relationship Id="rId9" Type="http://schemas.openxmlformats.org/officeDocument/2006/relationships/tags" Target="../tags/tag318.xml"/><Relationship Id="rId89" Type="http://schemas.openxmlformats.org/officeDocument/2006/relationships/tags" Target="../tags/tag398.xml"/><Relationship Id="rId88" Type="http://schemas.openxmlformats.org/officeDocument/2006/relationships/tags" Target="../tags/tag397.xml"/><Relationship Id="rId87" Type="http://schemas.openxmlformats.org/officeDocument/2006/relationships/tags" Target="../tags/tag396.xml"/><Relationship Id="rId86" Type="http://schemas.openxmlformats.org/officeDocument/2006/relationships/tags" Target="../tags/tag395.xml"/><Relationship Id="rId85" Type="http://schemas.openxmlformats.org/officeDocument/2006/relationships/tags" Target="../tags/tag394.xml"/><Relationship Id="rId84" Type="http://schemas.openxmlformats.org/officeDocument/2006/relationships/tags" Target="../tags/tag393.xml"/><Relationship Id="rId83" Type="http://schemas.openxmlformats.org/officeDocument/2006/relationships/tags" Target="../tags/tag392.xml"/><Relationship Id="rId82" Type="http://schemas.openxmlformats.org/officeDocument/2006/relationships/tags" Target="../tags/tag391.xml"/><Relationship Id="rId81" Type="http://schemas.openxmlformats.org/officeDocument/2006/relationships/tags" Target="../tags/tag390.xml"/><Relationship Id="rId80" Type="http://schemas.openxmlformats.org/officeDocument/2006/relationships/tags" Target="../tags/tag389.xml"/><Relationship Id="rId8" Type="http://schemas.openxmlformats.org/officeDocument/2006/relationships/tags" Target="../tags/tag317.xml"/><Relationship Id="rId79" Type="http://schemas.openxmlformats.org/officeDocument/2006/relationships/tags" Target="../tags/tag388.xml"/><Relationship Id="rId78" Type="http://schemas.openxmlformats.org/officeDocument/2006/relationships/tags" Target="../tags/tag387.xml"/><Relationship Id="rId77" Type="http://schemas.openxmlformats.org/officeDocument/2006/relationships/tags" Target="../tags/tag386.xml"/><Relationship Id="rId76" Type="http://schemas.openxmlformats.org/officeDocument/2006/relationships/tags" Target="../tags/tag385.xml"/><Relationship Id="rId75" Type="http://schemas.openxmlformats.org/officeDocument/2006/relationships/tags" Target="../tags/tag384.xml"/><Relationship Id="rId74" Type="http://schemas.openxmlformats.org/officeDocument/2006/relationships/tags" Target="../tags/tag383.xml"/><Relationship Id="rId73" Type="http://schemas.openxmlformats.org/officeDocument/2006/relationships/tags" Target="../tags/tag382.xml"/><Relationship Id="rId72" Type="http://schemas.openxmlformats.org/officeDocument/2006/relationships/tags" Target="../tags/tag381.xml"/><Relationship Id="rId71" Type="http://schemas.openxmlformats.org/officeDocument/2006/relationships/tags" Target="../tags/tag380.xml"/><Relationship Id="rId70" Type="http://schemas.openxmlformats.org/officeDocument/2006/relationships/tags" Target="../tags/tag379.xml"/><Relationship Id="rId7" Type="http://schemas.openxmlformats.org/officeDocument/2006/relationships/tags" Target="../tags/tag316.xml"/><Relationship Id="rId69" Type="http://schemas.openxmlformats.org/officeDocument/2006/relationships/tags" Target="../tags/tag378.xml"/><Relationship Id="rId68" Type="http://schemas.openxmlformats.org/officeDocument/2006/relationships/tags" Target="../tags/tag377.xml"/><Relationship Id="rId67" Type="http://schemas.openxmlformats.org/officeDocument/2006/relationships/tags" Target="../tags/tag376.xml"/><Relationship Id="rId66" Type="http://schemas.openxmlformats.org/officeDocument/2006/relationships/tags" Target="../tags/tag375.xml"/><Relationship Id="rId65" Type="http://schemas.openxmlformats.org/officeDocument/2006/relationships/tags" Target="../tags/tag374.xml"/><Relationship Id="rId64" Type="http://schemas.openxmlformats.org/officeDocument/2006/relationships/tags" Target="../tags/tag373.xml"/><Relationship Id="rId63" Type="http://schemas.openxmlformats.org/officeDocument/2006/relationships/tags" Target="../tags/tag372.xml"/><Relationship Id="rId62" Type="http://schemas.openxmlformats.org/officeDocument/2006/relationships/tags" Target="../tags/tag371.xml"/><Relationship Id="rId61" Type="http://schemas.openxmlformats.org/officeDocument/2006/relationships/tags" Target="../tags/tag370.xml"/><Relationship Id="rId60" Type="http://schemas.openxmlformats.org/officeDocument/2006/relationships/tags" Target="../tags/tag369.xml"/><Relationship Id="rId6" Type="http://schemas.openxmlformats.org/officeDocument/2006/relationships/tags" Target="../tags/tag315.xml"/><Relationship Id="rId59" Type="http://schemas.openxmlformats.org/officeDocument/2006/relationships/tags" Target="../tags/tag368.xml"/><Relationship Id="rId58" Type="http://schemas.openxmlformats.org/officeDocument/2006/relationships/tags" Target="../tags/tag367.xml"/><Relationship Id="rId57" Type="http://schemas.openxmlformats.org/officeDocument/2006/relationships/tags" Target="../tags/tag366.xml"/><Relationship Id="rId56" Type="http://schemas.openxmlformats.org/officeDocument/2006/relationships/tags" Target="../tags/tag365.xml"/><Relationship Id="rId55" Type="http://schemas.openxmlformats.org/officeDocument/2006/relationships/tags" Target="../tags/tag364.xml"/><Relationship Id="rId54" Type="http://schemas.openxmlformats.org/officeDocument/2006/relationships/tags" Target="../tags/tag363.xml"/><Relationship Id="rId53" Type="http://schemas.openxmlformats.org/officeDocument/2006/relationships/tags" Target="../tags/tag362.xml"/><Relationship Id="rId52" Type="http://schemas.openxmlformats.org/officeDocument/2006/relationships/tags" Target="../tags/tag361.xml"/><Relationship Id="rId51" Type="http://schemas.openxmlformats.org/officeDocument/2006/relationships/tags" Target="../tags/tag360.xml"/><Relationship Id="rId50" Type="http://schemas.openxmlformats.org/officeDocument/2006/relationships/tags" Target="../tags/tag359.xml"/><Relationship Id="rId5" Type="http://schemas.openxmlformats.org/officeDocument/2006/relationships/tags" Target="../tags/tag314.xml"/><Relationship Id="rId49" Type="http://schemas.openxmlformats.org/officeDocument/2006/relationships/tags" Target="../tags/tag358.xml"/><Relationship Id="rId48" Type="http://schemas.openxmlformats.org/officeDocument/2006/relationships/tags" Target="../tags/tag357.xml"/><Relationship Id="rId47" Type="http://schemas.openxmlformats.org/officeDocument/2006/relationships/tags" Target="../tags/tag356.xml"/><Relationship Id="rId46" Type="http://schemas.openxmlformats.org/officeDocument/2006/relationships/tags" Target="../tags/tag355.xml"/><Relationship Id="rId45" Type="http://schemas.openxmlformats.org/officeDocument/2006/relationships/tags" Target="../tags/tag354.xml"/><Relationship Id="rId44" Type="http://schemas.openxmlformats.org/officeDocument/2006/relationships/tags" Target="../tags/tag353.xml"/><Relationship Id="rId43" Type="http://schemas.openxmlformats.org/officeDocument/2006/relationships/tags" Target="../tags/tag352.xml"/><Relationship Id="rId42" Type="http://schemas.openxmlformats.org/officeDocument/2006/relationships/tags" Target="../tags/tag351.xml"/><Relationship Id="rId41" Type="http://schemas.openxmlformats.org/officeDocument/2006/relationships/tags" Target="../tags/tag350.xml"/><Relationship Id="rId40" Type="http://schemas.openxmlformats.org/officeDocument/2006/relationships/tags" Target="../tags/tag349.xml"/><Relationship Id="rId4" Type="http://schemas.openxmlformats.org/officeDocument/2006/relationships/tags" Target="../tags/tag313.xml"/><Relationship Id="rId39" Type="http://schemas.openxmlformats.org/officeDocument/2006/relationships/tags" Target="../tags/tag348.xml"/><Relationship Id="rId38" Type="http://schemas.openxmlformats.org/officeDocument/2006/relationships/tags" Target="../tags/tag347.xml"/><Relationship Id="rId37" Type="http://schemas.openxmlformats.org/officeDocument/2006/relationships/tags" Target="../tags/tag346.xml"/><Relationship Id="rId36" Type="http://schemas.openxmlformats.org/officeDocument/2006/relationships/tags" Target="../tags/tag345.xml"/><Relationship Id="rId35" Type="http://schemas.openxmlformats.org/officeDocument/2006/relationships/tags" Target="../tags/tag344.xml"/><Relationship Id="rId34" Type="http://schemas.openxmlformats.org/officeDocument/2006/relationships/tags" Target="../tags/tag343.xml"/><Relationship Id="rId33" Type="http://schemas.openxmlformats.org/officeDocument/2006/relationships/tags" Target="../tags/tag342.xml"/><Relationship Id="rId32" Type="http://schemas.openxmlformats.org/officeDocument/2006/relationships/tags" Target="../tags/tag341.xml"/><Relationship Id="rId31" Type="http://schemas.openxmlformats.org/officeDocument/2006/relationships/tags" Target="../tags/tag340.xml"/><Relationship Id="rId30" Type="http://schemas.openxmlformats.org/officeDocument/2006/relationships/tags" Target="../tags/tag339.xml"/><Relationship Id="rId3" Type="http://schemas.openxmlformats.org/officeDocument/2006/relationships/tags" Target="../tags/tag312.xml"/><Relationship Id="rId29" Type="http://schemas.openxmlformats.org/officeDocument/2006/relationships/tags" Target="../tags/tag338.xml"/><Relationship Id="rId28" Type="http://schemas.openxmlformats.org/officeDocument/2006/relationships/tags" Target="../tags/tag337.xml"/><Relationship Id="rId27" Type="http://schemas.openxmlformats.org/officeDocument/2006/relationships/tags" Target="../tags/tag336.xml"/><Relationship Id="rId26" Type="http://schemas.openxmlformats.org/officeDocument/2006/relationships/tags" Target="../tags/tag335.xml"/><Relationship Id="rId25" Type="http://schemas.openxmlformats.org/officeDocument/2006/relationships/tags" Target="../tags/tag334.xml"/><Relationship Id="rId24" Type="http://schemas.openxmlformats.org/officeDocument/2006/relationships/tags" Target="../tags/tag333.xml"/><Relationship Id="rId23" Type="http://schemas.openxmlformats.org/officeDocument/2006/relationships/tags" Target="../tags/tag332.xml"/><Relationship Id="rId22" Type="http://schemas.openxmlformats.org/officeDocument/2006/relationships/tags" Target="../tags/tag331.xml"/><Relationship Id="rId21" Type="http://schemas.openxmlformats.org/officeDocument/2006/relationships/tags" Target="../tags/tag330.xml"/><Relationship Id="rId20" Type="http://schemas.openxmlformats.org/officeDocument/2006/relationships/tags" Target="../tags/tag329.xml"/><Relationship Id="rId2" Type="http://schemas.openxmlformats.org/officeDocument/2006/relationships/tags" Target="../tags/tag311.xml"/><Relationship Id="rId19" Type="http://schemas.openxmlformats.org/officeDocument/2006/relationships/tags" Target="../tags/tag328.xml"/><Relationship Id="rId18" Type="http://schemas.openxmlformats.org/officeDocument/2006/relationships/tags" Target="../tags/tag327.xml"/><Relationship Id="rId17" Type="http://schemas.openxmlformats.org/officeDocument/2006/relationships/tags" Target="../tags/tag326.xml"/><Relationship Id="rId16" Type="http://schemas.openxmlformats.org/officeDocument/2006/relationships/tags" Target="../tags/tag325.xml"/><Relationship Id="rId15" Type="http://schemas.openxmlformats.org/officeDocument/2006/relationships/tags" Target="../tags/tag324.xml"/><Relationship Id="rId14" Type="http://schemas.openxmlformats.org/officeDocument/2006/relationships/tags" Target="../tags/tag323.xml"/><Relationship Id="rId13" Type="http://schemas.openxmlformats.org/officeDocument/2006/relationships/tags" Target="../tags/tag322.xml"/><Relationship Id="rId12" Type="http://schemas.openxmlformats.org/officeDocument/2006/relationships/tags" Target="../tags/tag321.xml"/><Relationship Id="rId11" Type="http://schemas.openxmlformats.org/officeDocument/2006/relationships/tags" Target="../tags/tag320.xml"/><Relationship Id="rId103" Type="http://schemas.openxmlformats.org/officeDocument/2006/relationships/notesSlide" Target="../notesSlides/notesSlide7.xml"/><Relationship Id="rId102" Type="http://schemas.openxmlformats.org/officeDocument/2006/relationships/slideLayout" Target="../slideLayouts/slideLayout1.xml"/><Relationship Id="rId101" Type="http://schemas.openxmlformats.org/officeDocument/2006/relationships/tags" Target="../tags/tag410.xml"/><Relationship Id="rId100" Type="http://schemas.openxmlformats.org/officeDocument/2006/relationships/tags" Target="../tags/tag409.xml"/><Relationship Id="rId10" Type="http://schemas.openxmlformats.org/officeDocument/2006/relationships/tags" Target="../tags/tag319.xml"/><Relationship Id="rId1" Type="http://schemas.openxmlformats.org/officeDocument/2006/relationships/tags" Target="../tags/tag310.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3.xml"/><Relationship Id="rId2" Type="http://schemas.openxmlformats.org/officeDocument/2006/relationships/tags" Target="../tags/tag412.xml"/><Relationship Id="rId1" Type="http://schemas.openxmlformats.org/officeDocument/2006/relationships/tags" Target="../tags/tag411.xml"/></Relationships>
</file>

<file path=ppt/slides/_rels/slide9.xml.rels><?xml version="1.0" encoding="UTF-8" standalone="yes"?>
<Relationships xmlns="http://schemas.openxmlformats.org/package/2006/relationships"><Relationship Id="rId99" Type="http://schemas.openxmlformats.org/officeDocument/2006/relationships/tags" Target="../tags/tag511.xml"/><Relationship Id="rId98" Type="http://schemas.openxmlformats.org/officeDocument/2006/relationships/tags" Target="../tags/tag510.xml"/><Relationship Id="rId97" Type="http://schemas.openxmlformats.org/officeDocument/2006/relationships/tags" Target="../tags/tag509.xml"/><Relationship Id="rId96" Type="http://schemas.openxmlformats.org/officeDocument/2006/relationships/tags" Target="../tags/tag508.xml"/><Relationship Id="rId95" Type="http://schemas.openxmlformats.org/officeDocument/2006/relationships/tags" Target="../tags/tag507.xml"/><Relationship Id="rId94" Type="http://schemas.openxmlformats.org/officeDocument/2006/relationships/tags" Target="../tags/tag506.xml"/><Relationship Id="rId93" Type="http://schemas.openxmlformats.org/officeDocument/2006/relationships/tags" Target="../tags/tag505.xml"/><Relationship Id="rId92" Type="http://schemas.openxmlformats.org/officeDocument/2006/relationships/tags" Target="../tags/tag504.xml"/><Relationship Id="rId91" Type="http://schemas.openxmlformats.org/officeDocument/2006/relationships/tags" Target="../tags/tag503.xml"/><Relationship Id="rId90" Type="http://schemas.openxmlformats.org/officeDocument/2006/relationships/tags" Target="../tags/tag502.xml"/><Relationship Id="rId9" Type="http://schemas.openxmlformats.org/officeDocument/2006/relationships/tags" Target="../tags/tag421.xml"/><Relationship Id="rId89" Type="http://schemas.openxmlformats.org/officeDocument/2006/relationships/tags" Target="../tags/tag501.xml"/><Relationship Id="rId88" Type="http://schemas.openxmlformats.org/officeDocument/2006/relationships/tags" Target="../tags/tag500.xml"/><Relationship Id="rId87" Type="http://schemas.openxmlformats.org/officeDocument/2006/relationships/tags" Target="../tags/tag499.xml"/><Relationship Id="rId86" Type="http://schemas.openxmlformats.org/officeDocument/2006/relationships/tags" Target="../tags/tag498.xml"/><Relationship Id="rId85" Type="http://schemas.openxmlformats.org/officeDocument/2006/relationships/tags" Target="../tags/tag497.xml"/><Relationship Id="rId84" Type="http://schemas.openxmlformats.org/officeDocument/2006/relationships/tags" Target="../tags/tag496.xml"/><Relationship Id="rId83" Type="http://schemas.openxmlformats.org/officeDocument/2006/relationships/tags" Target="../tags/tag495.xml"/><Relationship Id="rId82" Type="http://schemas.openxmlformats.org/officeDocument/2006/relationships/tags" Target="../tags/tag494.xml"/><Relationship Id="rId81" Type="http://schemas.openxmlformats.org/officeDocument/2006/relationships/tags" Target="../tags/tag493.xml"/><Relationship Id="rId80" Type="http://schemas.openxmlformats.org/officeDocument/2006/relationships/tags" Target="../tags/tag492.xml"/><Relationship Id="rId8" Type="http://schemas.openxmlformats.org/officeDocument/2006/relationships/tags" Target="../tags/tag420.xml"/><Relationship Id="rId79" Type="http://schemas.openxmlformats.org/officeDocument/2006/relationships/tags" Target="../tags/tag491.xml"/><Relationship Id="rId78" Type="http://schemas.openxmlformats.org/officeDocument/2006/relationships/tags" Target="../tags/tag490.xml"/><Relationship Id="rId77" Type="http://schemas.openxmlformats.org/officeDocument/2006/relationships/tags" Target="../tags/tag489.xml"/><Relationship Id="rId76" Type="http://schemas.openxmlformats.org/officeDocument/2006/relationships/tags" Target="../tags/tag488.xml"/><Relationship Id="rId75" Type="http://schemas.openxmlformats.org/officeDocument/2006/relationships/tags" Target="../tags/tag487.xml"/><Relationship Id="rId74" Type="http://schemas.openxmlformats.org/officeDocument/2006/relationships/tags" Target="../tags/tag486.xml"/><Relationship Id="rId73" Type="http://schemas.openxmlformats.org/officeDocument/2006/relationships/tags" Target="../tags/tag485.xml"/><Relationship Id="rId72" Type="http://schemas.openxmlformats.org/officeDocument/2006/relationships/tags" Target="../tags/tag484.xml"/><Relationship Id="rId71" Type="http://schemas.openxmlformats.org/officeDocument/2006/relationships/tags" Target="../tags/tag483.xml"/><Relationship Id="rId70" Type="http://schemas.openxmlformats.org/officeDocument/2006/relationships/tags" Target="../tags/tag482.xml"/><Relationship Id="rId7" Type="http://schemas.openxmlformats.org/officeDocument/2006/relationships/tags" Target="../tags/tag419.xml"/><Relationship Id="rId69" Type="http://schemas.openxmlformats.org/officeDocument/2006/relationships/tags" Target="../tags/tag481.xml"/><Relationship Id="rId68" Type="http://schemas.openxmlformats.org/officeDocument/2006/relationships/tags" Target="../tags/tag480.xml"/><Relationship Id="rId67" Type="http://schemas.openxmlformats.org/officeDocument/2006/relationships/tags" Target="../tags/tag479.xml"/><Relationship Id="rId66" Type="http://schemas.openxmlformats.org/officeDocument/2006/relationships/tags" Target="../tags/tag478.xml"/><Relationship Id="rId65" Type="http://schemas.openxmlformats.org/officeDocument/2006/relationships/tags" Target="../tags/tag477.xml"/><Relationship Id="rId64" Type="http://schemas.openxmlformats.org/officeDocument/2006/relationships/tags" Target="../tags/tag476.xml"/><Relationship Id="rId63" Type="http://schemas.openxmlformats.org/officeDocument/2006/relationships/tags" Target="../tags/tag475.xml"/><Relationship Id="rId62" Type="http://schemas.openxmlformats.org/officeDocument/2006/relationships/tags" Target="../tags/tag474.xml"/><Relationship Id="rId61" Type="http://schemas.openxmlformats.org/officeDocument/2006/relationships/tags" Target="../tags/tag473.xml"/><Relationship Id="rId60" Type="http://schemas.openxmlformats.org/officeDocument/2006/relationships/tags" Target="../tags/tag472.xml"/><Relationship Id="rId6" Type="http://schemas.openxmlformats.org/officeDocument/2006/relationships/tags" Target="../tags/tag418.xml"/><Relationship Id="rId59" Type="http://schemas.openxmlformats.org/officeDocument/2006/relationships/tags" Target="../tags/tag471.xml"/><Relationship Id="rId58" Type="http://schemas.openxmlformats.org/officeDocument/2006/relationships/tags" Target="../tags/tag470.xml"/><Relationship Id="rId57" Type="http://schemas.openxmlformats.org/officeDocument/2006/relationships/tags" Target="../tags/tag469.xml"/><Relationship Id="rId56" Type="http://schemas.openxmlformats.org/officeDocument/2006/relationships/tags" Target="../tags/tag468.xml"/><Relationship Id="rId55" Type="http://schemas.openxmlformats.org/officeDocument/2006/relationships/tags" Target="../tags/tag467.xml"/><Relationship Id="rId54" Type="http://schemas.openxmlformats.org/officeDocument/2006/relationships/tags" Target="../tags/tag466.xml"/><Relationship Id="rId53" Type="http://schemas.openxmlformats.org/officeDocument/2006/relationships/tags" Target="../tags/tag465.xml"/><Relationship Id="rId52" Type="http://schemas.openxmlformats.org/officeDocument/2006/relationships/tags" Target="../tags/tag464.xml"/><Relationship Id="rId51" Type="http://schemas.openxmlformats.org/officeDocument/2006/relationships/tags" Target="../tags/tag463.xml"/><Relationship Id="rId50" Type="http://schemas.openxmlformats.org/officeDocument/2006/relationships/tags" Target="../tags/tag462.xml"/><Relationship Id="rId5" Type="http://schemas.openxmlformats.org/officeDocument/2006/relationships/tags" Target="../tags/tag417.xml"/><Relationship Id="rId49" Type="http://schemas.openxmlformats.org/officeDocument/2006/relationships/tags" Target="../tags/tag461.xml"/><Relationship Id="rId48" Type="http://schemas.openxmlformats.org/officeDocument/2006/relationships/tags" Target="../tags/tag460.xml"/><Relationship Id="rId47" Type="http://schemas.openxmlformats.org/officeDocument/2006/relationships/tags" Target="../tags/tag459.xml"/><Relationship Id="rId46" Type="http://schemas.openxmlformats.org/officeDocument/2006/relationships/tags" Target="../tags/tag458.xml"/><Relationship Id="rId45" Type="http://schemas.openxmlformats.org/officeDocument/2006/relationships/tags" Target="../tags/tag457.xml"/><Relationship Id="rId44" Type="http://schemas.openxmlformats.org/officeDocument/2006/relationships/tags" Target="../tags/tag456.xml"/><Relationship Id="rId43" Type="http://schemas.openxmlformats.org/officeDocument/2006/relationships/tags" Target="../tags/tag455.xml"/><Relationship Id="rId42" Type="http://schemas.openxmlformats.org/officeDocument/2006/relationships/tags" Target="../tags/tag454.xml"/><Relationship Id="rId41" Type="http://schemas.openxmlformats.org/officeDocument/2006/relationships/tags" Target="../tags/tag453.xml"/><Relationship Id="rId40" Type="http://schemas.openxmlformats.org/officeDocument/2006/relationships/tags" Target="../tags/tag452.xml"/><Relationship Id="rId4" Type="http://schemas.openxmlformats.org/officeDocument/2006/relationships/tags" Target="../tags/tag416.xml"/><Relationship Id="rId39" Type="http://schemas.openxmlformats.org/officeDocument/2006/relationships/tags" Target="../tags/tag451.xml"/><Relationship Id="rId38" Type="http://schemas.openxmlformats.org/officeDocument/2006/relationships/tags" Target="../tags/tag450.xml"/><Relationship Id="rId37" Type="http://schemas.openxmlformats.org/officeDocument/2006/relationships/tags" Target="../tags/tag449.xml"/><Relationship Id="rId36" Type="http://schemas.openxmlformats.org/officeDocument/2006/relationships/tags" Target="../tags/tag448.xml"/><Relationship Id="rId35" Type="http://schemas.openxmlformats.org/officeDocument/2006/relationships/tags" Target="../tags/tag447.xml"/><Relationship Id="rId34" Type="http://schemas.openxmlformats.org/officeDocument/2006/relationships/tags" Target="../tags/tag446.xml"/><Relationship Id="rId33" Type="http://schemas.openxmlformats.org/officeDocument/2006/relationships/tags" Target="../tags/tag445.xml"/><Relationship Id="rId32" Type="http://schemas.openxmlformats.org/officeDocument/2006/relationships/tags" Target="../tags/tag444.xml"/><Relationship Id="rId31" Type="http://schemas.openxmlformats.org/officeDocument/2006/relationships/tags" Target="../tags/tag443.xml"/><Relationship Id="rId30" Type="http://schemas.openxmlformats.org/officeDocument/2006/relationships/tags" Target="../tags/tag442.xml"/><Relationship Id="rId3" Type="http://schemas.openxmlformats.org/officeDocument/2006/relationships/tags" Target="../tags/tag415.xml"/><Relationship Id="rId29" Type="http://schemas.openxmlformats.org/officeDocument/2006/relationships/tags" Target="../tags/tag441.xml"/><Relationship Id="rId28" Type="http://schemas.openxmlformats.org/officeDocument/2006/relationships/tags" Target="../tags/tag440.xml"/><Relationship Id="rId27" Type="http://schemas.openxmlformats.org/officeDocument/2006/relationships/tags" Target="../tags/tag439.xml"/><Relationship Id="rId26" Type="http://schemas.openxmlformats.org/officeDocument/2006/relationships/tags" Target="../tags/tag438.xml"/><Relationship Id="rId25" Type="http://schemas.openxmlformats.org/officeDocument/2006/relationships/tags" Target="../tags/tag437.xml"/><Relationship Id="rId24" Type="http://schemas.openxmlformats.org/officeDocument/2006/relationships/tags" Target="../tags/tag436.xml"/><Relationship Id="rId23" Type="http://schemas.openxmlformats.org/officeDocument/2006/relationships/tags" Target="../tags/tag435.xml"/><Relationship Id="rId22" Type="http://schemas.openxmlformats.org/officeDocument/2006/relationships/tags" Target="../tags/tag434.xml"/><Relationship Id="rId21" Type="http://schemas.openxmlformats.org/officeDocument/2006/relationships/tags" Target="../tags/tag433.xml"/><Relationship Id="rId20" Type="http://schemas.openxmlformats.org/officeDocument/2006/relationships/tags" Target="../tags/tag432.xml"/><Relationship Id="rId2" Type="http://schemas.openxmlformats.org/officeDocument/2006/relationships/tags" Target="../tags/tag414.xml"/><Relationship Id="rId19" Type="http://schemas.openxmlformats.org/officeDocument/2006/relationships/tags" Target="../tags/tag431.xml"/><Relationship Id="rId18" Type="http://schemas.openxmlformats.org/officeDocument/2006/relationships/tags" Target="../tags/tag430.xml"/><Relationship Id="rId17" Type="http://schemas.openxmlformats.org/officeDocument/2006/relationships/tags" Target="../tags/tag429.xml"/><Relationship Id="rId16" Type="http://schemas.openxmlformats.org/officeDocument/2006/relationships/tags" Target="../tags/tag428.xml"/><Relationship Id="rId15" Type="http://schemas.openxmlformats.org/officeDocument/2006/relationships/tags" Target="../tags/tag427.xml"/><Relationship Id="rId14" Type="http://schemas.openxmlformats.org/officeDocument/2006/relationships/tags" Target="../tags/tag426.xml"/><Relationship Id="rId13" Type="http://schemas.openxmlformats.org/officeDocument/2006/relationships/tags" Target="../tags/tag425.xml"/><Relationship Id="rId12" Type="http://schemas.openxmlformats.org/officeDocument/2006/relationships/tags" Target="../tags/tag424.xml"/><Relationship Id="rId11" Type="http://schemas.openxmlformats.org/officeDocument/2006/relationships/tags" Target="../tags/tag423.xml"/><Relationship Id="rId103" Type="http://schemas.openxmlformats.org/officeDocument/2006/relationships/notesSlide" Target="../notesSlides/notesSlide9.xml"/><Relationship Id="rId102" Type="http://schemas.openxmlformats.org/officeDocument/2006/relationships/slideLayout" Target="../slideLayouts/slideLayout1.xml"/><Relationship Id="rId101" Type="http://schemas.openxmlformats.org/officeDocument/2006/relationships/tags" Target="../tags/tag513.xml"/><Relationship Id="rId100" Type="http://schemas.openxmlformats.org/officeDocument/2006/relationships/tags" Target="../tags/tag512.xml"/><Relationship Id="rId10" Type="http://schemas.openxmlformats.org/officeDocument/2006/relationships/tags" Target="../tags/tag422.xml"/><Relationship Id="rId1" Type="http://schemas.openxmlformats.org/officeDocument/2006/relationships/tags" Target="../tags/tag4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users\administrator\appdata\roaming\360se6\User Data\temp\188976-1206061014078.jpg"/>
          <p:cNvPicPr>
            <a:picLocks noChangeAspect="1" noChangeArrowheads="1"/>
          </p:cNvPicPr>
          <p:nvPr/>
        </p:nvPicPr>
        <p:blipFill rotWithShape="1">
          <a:blip r:embed="rId1">
            <a:extLst>
              <a:ext uri="{28A0092B-C50C-407E-A947-70E740481C1C}">
                <a14:useLocalDpi xmlns:a14="http://schemas.microsoft.com/office/drawing/2010/main" val="0"/>
              </a:ext>
            </a:extLst>
          </a:blip>
          <a:srcRect t="7909"/>
          <a:stretch>
            <a:fillRect/>
          </a:stretch>
        </p:blipFill>
        <p:spPr bwMode="auto">
          <a:xfrm>
            <a:off x="307705" y="198796"/>
            <a:ext cx="10701124" cy="5479221"/>
          </a:xfrm>
          <a:prstGeom prst="rect">
            <a:avLst/>
          </a:prstGeom>
          <a:noFill/>
          <a:extLst>
            <a:ext uri="{909E8E84-426E-40DD-AFC4-6F175D3DCCD1}">
              <a14:hiddenFill xmlns:a14="http://schemas.microsoft.com/office/drawing/2010/main">
                <a:solidFill>
                  <a:srgbClr val="FFFFFF"/>
                </a:solidFill>
              </a14:hiddenFill>
            </a:ext>
          </a:extLst>
        </p:spPr>
      </p:pic>
      <p:sp>
        <p:nvSpPr>
          <p:cNvPr id="6" name="日期占位符 1"/>
          <p:cNvSpPr txBox="1"/>
          <p:nvPr/>
        </p:nvSpPr>
        <p:spPr>
          <a:xfrm>
            <a:off x="3208251" y="6234383"/>
            <a:ext cx="2844800" cy="365125"/>
          </a:xfrm>
          <a:prstGeom prst="rect">
            <a:avLst/>
          </a:prstGeom>
        </p:spPr>
        <p:txBody>
          <a:bodyPr vert="horz" lIns="121920" tIns="60960" rIns="121920" bIns="60960" rtlCol="0" anchor="ctr"/>
          <a:lstStyle>
            <a:defPPr>
              <a:defRPr lang="zh-CN"/>
            </a:defPPr>
            <a:lvl1pPr marL="0" algn="l" defTabSz="914400" rtl="0" eaLnBrk="1" latinLnBrk="0" hangingPunct="1">
              <a:defRPr sz="1200" kern="1200">
                <a:solidFill>
                  <a:schemeClr val="bg1"/>
                </a:solidFill>
                <a:latin typeface="Impact" panose="020B080603090205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BCCAE67-CA47-4824-86DE-BA31F9CF9142}" type="datetime1">
              <a:rPr lang="zh-CN" altLang="en-US" sz="1600" smtClean="0"/>
            </a:fld>
            <a:endParaRPr lang="zh-CN" altLang="en-US" sz="1600"/>
          </a:p>
        </p:txBody>
      </p:sp>
      <p:sp>
        <p:nvSpPr>
          <p:cNvPr id="36" name="矩形 26"/>
          <p:cNvSpPr>
            <a:spLocks noChangeArrowheads="1"/>
          </p:cNvSpPr>
          <p:nvPr/>
        </p:nvSpPr>
        <p:spPr bwMode="auto">
          <a:xfrm>
            <a:off x="4079007" y="4347957"/>
            <a:ext cx="7521544" cy="657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ctr"/>
          <a:lstStyle/>
          <a:p>
            <a:r>
              <a:rPr lang="zh-CN" altLang="en-US" sz="2800" b="1" spc="225" dirty="0">
                <a:solidFill>
                  <a:schemeClr val="tx2">
                    <a:lumMod val="75000"/>
                  </a:schemeClr>
                </a:solidFill>
                <a:latin typeface="微软雅黑" panose="020B0503020204020204" pitchFamily="34" charset="-122"/>
                <a:sym typeface="+mn-ea"/>
              </a:rPr>
              <a:t>系统架构设计师</a:t>
            </a:r>
            <a:r>
              <a:rPr lang="en-US" altLang="zh-CN" sz="2800" b="1" spc="225" dirty="0">
                <a:solidFill>
                  <a:schemeClr val="tx2">
                    <a:lumMod val="75000"/>
                  </a:schemeClr>
                </a:solidFill>
                <a:latin typeface="微软雅黑" panose="020B0503020204020204" pitchFamily="34" charset="-122"/>
                <a:sym typeface="+mn-ea"/>
              </a:rPr>
              <a:t>-</a:t>
            </a:r>
            <a:r>
              <a:rPr lang="zh-CN" altLang="en-US" sz="2800" b="1" spc="225" dirty="0">
                <a:solidFill>
                  <a:schemeClr val="tx2">
                    <a:lumMod val="75000"/>
                  </a:schemeClr>
                </a:solidFill>
                <a:latin typeface="微软雅黑" panose="020B0503020204020204" pitchFamily="34" charset="-122"/>
                <a:sym typeface="+mn-ea"/>
              </a:rPr>
              <a:t>计算机硬件</a:t>
            </a:r>
            <a:endParaRPr lang="zh-CN" altLang="en-US" sz="2800" b="1" spc="225" dirty="0">
              <a:solidFill>
                <a:schemeClr val="tx2">
                  <a:lumMod val="75000"/>
                </a:schemeClr>
              </a:solidFill>
              <a:latin typeface="微软雅黑" panose="020B0503020204020204" pitchFamily="34" charset="-122"/>
              <a:ea typeface="微软雅黑" panose="020B0503020204020204" pitchFamily="34" charset="-122"/>
            </a:endParaRPr>
          </a:p>
        </p:txBody>
      </p:sp>
      <p:grpSp>
        <p:nvGrpSpPr>
          <p:cNvPr id="37" name="组合 36"/>
          <p:cNvGrpSpPr/>
          <p:nvPr/>
        </p:nvGrpSpPr>
        <p:grpSpPr>
          <a:xfrm>
            <a:off x="5605436" y="5367111"/>
            <a:ext cx="5183459" cy="96012"/>
            <a:chOff x="539552" y="195486"/>
            <a:chExt cx="1482080" cy="72008"/>
          </a:xfrm>
        </p:grpSpPr>
        <p:sp>
          <p:nvSpPr>
            <p:cNvPr id="38" name="矩形 37"/>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39" name="矩形 38"/>
            <p:cNvSpPr/>
            <p:nvPr/>
          </p:nvSpPr>
          <p:spPr>
            <a:xfrm>
              <a:off x="1301552" y="195486"/>
              <a:ext cx="720080" cy="720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sp>
        <p:nvSpPr>
          <p:cNvPr id="40" name="TextBox 39"/>
          <p:cNvSpPr txBox="1"/>
          <p:nvPr/>
        </p:nvSpPr>
        <p:spPr>
          <a:xfrm>
            <a:off x="5509424" y="5463123"/>
            <a:ext cx="898525" cy="306705"/>
          </a:xfrm>
          <a:prstGeom prst="rect">
            <a:avLst/>
          </a:prstGeom>
          <a:noFill/>
        </p:spPr>
        <p:txBody>
          <a:bodyPr wrap="none" rtlCol="0">
            <a:spAutoFit/>
          </a:bodyPr>
          <a:lstStyle/>
          <a:p>
            <a:r>
              <a:rPr lang="en-US" altLang="zh-CN" sz="1400" dirty="0">
                <a:solidFill>
                  <a:srgbClr val="E74C2E"/>
                </a:solidFill>
                <a:latin typeface="Impact" panose="020B0806030902050204" pitchFamily="34" charset="0"/>
              </a:rPr>
              <a:t>DESIGNER:</a:t>
            </a:r>
            <a:endParaRPr lang="zh-CN" altLang="en-US" sz="1400" dirty="0">
              <a:solidFill>
                <a:srgbClr val="E74C2E"/>
              </a:solidFill>
              <a:latin typeface="Impact" panose="020B0806030902050204" pitchFamily="34" charset="0"/>
              <a:ea typeface="微软雅黑" panose="020B0503020204020204" pitchFamily="34" charset="-122"/>
            </a:endParaRPr>
          </a:p>
        </p:txBody>
      </p:sp>
      <p:sp>
        <p:nvSpPr>
          <p:cNvPr id="41" name="TextBox 40"/>
          <p:cNvSpPr txBox="1"/>
          <p:nvPr/>
        </p:nvSpPr>
        <p:spPr>
          <a:xfrm>
            <a:off x="5475005" y="5636043"/>
            <a:ext cx="1270000" cy="420370"/>
          </a:xfrm>
          <a:prstGeom prst="rect">
            <a:avLst/>
          </a:prstGeom>
          <a:noFill/>
        </p:spPr>
        <p:txBody>
          <a:bodyPr wrap="none" rtlCol="0">
            <a:spAutoFit/>
          </a:bodyPr>
          <a:lstStyle/>
          <a:p>
            <a:pPr algn="l"/>
            <a:r>
              <a:rPr lang="zh-CN" altLang="en-US" sz="2135" dirty="0" smtClean="0">
                <a:solidFill>
                  <a:schemeClr val="bg1">
                    <a:lumMod val="50000"/>
                  </a:schemeClr>
                </a:solidFill>
                <a:latin typeface="Impact" panose="020B0806030902050204" pitchFamily="34" charset="0"/>
                <a:ea typeface="微软雅黑" panose="020B0503020204020204" pitchFamily="34" charset="-122"/>
              </a:rPr>
              <a:t>汪洋老师</a:t>
            </a:r>
            <a:endParaRPr lang="zh-CN" altLang="en-US" sz="2135" b="1" dirty="0" smtClean="0">
              <a:solidFill>
                <a:schemeClr val="bg1">
                  <a:lumMod val="50000"/>
                </a:schemeClr>
              </a:solidFill>
              <a:latin typeface="Impact" panose="020B0806030902050204" pitchFamily="34" charset="0"/>
              <a:ea typeface="微软雅黑" panose="020B0503020204020204" pitchFamily="34" charset="-122"/>
            </a:endParaRPr>
          </a:p>
        </p:txBody>
      </p:sp>
      <p:grpSp>
        <p:nvGrpSpPr>
          <p:cNvPr id="42" name="组合 41"/>
          <p:cNvGrpSpPr/>
          <p:nvPr/>
        </p:nvGrpSpPr>
        <p:grpSpPr>
          <a:xfrm>
            <a:off x="4021935" y="5366708"/>
            <a:ext cx="1493157" cy="622216"/>
            <a:chOff x="3163712" y="2643758"/>
            <a:chExt cx="1119868" cy="466662"/>
          </a:xfrm>
        </p:grpSpPr>
        <p:sp>
          <p:nvSpPr>
            <p:cNvPr id="43" name="矩形 42"/>
            <p:cNvSpPr/>
            <p:nvPr/>
          </p:nvSpPr>
          <p:spPr>
            <a:xfrm>
              <a:off x="3163712" y="2644061"/>
              <a:ext cx="827585" cy="4663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4" name="矩形 43"/>
            <p:cNvSpPr/>
            <p:nvPr/>
          </p:nvSpPr>
          <p:spPr>
            <a:xfrm>
              <a:off x="3987046" y="2643758"/>
              <a:ext cx="296534"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grpSp>
        <p:nvGrpSpPr>
          <p:cNvPr id="45" name="组合 44"/>
          <p:cNvGrpSpPr>
            <a:grpSpLocks noChangeAspect="1"/>
          </p:cNvGrpSpPr>
          <p:nvPr/>
        </p:nvGrpSpPr>
        <p:grpSpPr>
          <a:xfrm>
            <a:off x="7824192" y="5517948"/>
            <a:ext cx="562788" cy="562788"/>
            <a:chOff x="2492224" y="1959430"/>
            <a:chExt cx="2148114" cy="2148114"/>
          </a:xfrm>
        </p:grpSpPr>
        <p:sp>
          <p:nvSpPr>
            <p:cNvPr id="46" name="椭圆 45"/>
            <p:cNvSpPr/>
            <p:nvPr/>
          </p:nvSpPr>
          <p:spPr>
            <a:xfrm>
              <a:off x="2492224"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7" name="图片 46"/>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3072056" y="2549554"/>
              <a:ext cx="1162402" cy="1190723"/>
            </a:xfrm>
            <a:prstGeom prst="rect">
              <a:avLst/>
            </a:prstGeom>
          </p:spPr>
        </p:pic>
      </p:grpSp>
      <p:grpSp>
        <p:nvGrpSpPr>
          <p:cNvPr id="48" name="组合 47"/>
          <p:cNvGrpSpPr>
            <a:grpSpLocks noChangeAspect="1"/>
          </p:cNvGrpSpPr>
          <p:nvPr/>
        </p:nvGrpSpPr>
        <p:grpSpPr>
          <a:xfrm>
            <a:off x="9171528" y="5517948"/>
            <a:ext cx="562788" cy="562788"/>
            <a:chOff x="6564085" y="1959430"/>
            <a:chExt cx="2148114" cy="2148114"/>
          </a:xfrm>
        </p:grpSpPr>
        <p:sp>
          <p:nvSpPr>
            <p:cNvPr id="49" name="椭圆 48"/>
            <p:cNvSpPr/>
            <p:nvPr/>
          </p:nvSpPr>
          <p:spPr>
            <a:xfrm>
              <a:off x="6564085"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0" name="组合 49"/>
            <p:cNvGrpSpPr/>
            <p:nvPr/>
          </p:nvGrpSpPr>
          <p:grpSpPr>
            <a:xfrm>
              <a:off x="7033174" y="2413982"/>
              <a:ext cx="1209936" cy="1239010"/>
              <a:chOff x="3598200" y="1732459"/>
              <a:chExt cx="1947600" cy="1994400"/>
            </a:xfrm>
          </p:grpSpPr>
          <p:sp>
            <p:nvSpPr>
              <p:cNvPr id="51"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140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140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140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140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121920" tIns="60960" rIns="121920" bIns="60960" numCol="1" anchor="t" anchorCtr="0" compatLnSpc="1"/>
              <a:lstStyle/>
              <a:p>
                <a:endParaRPr lang="zh-CN" altLang="en-US" sz="140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56" name="组合 55"/>
          <p:cNvGrpSpPr>
            <a:grpSpLocks noChangeAspect="1"/>
          </p:cNvGrpSpPr>
          <p:nvPr/>
        </p:nvGrpSpPr>
        <p:grpSpPr>
          <a:xfrm>
            <a:off x="8499453" y="5517948"/>
            <a:ext cx="562788" cy="562788"/>
            <a:chOff x="4528154" y="1959430"/>
            <a:chExt cx="2148114" cy="2148114"/>
          </a:xfrm>
        </p:grpSpPr>
        <p:sp>
          <p:nvSpPr>
            <p:cNvPr id="57" name="椭圆 56"/>
            <p:cNvSpPr/>
            <p:nvPr/>
          </p:nvSpPr>
          <p:spPr>
            <a:xfrm>
              <a:off x="4528154"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8" name="Group 4"/>
            <p:cNvGrpSpPr>
              <a:grpSpLocks noChangeAspect="1"/>
            </p:cNvGrpSpPr>
            <p:nvPr/>
          </p:nvGrpSpPr>
          <p:grpSpPr bwMode="auto">
            <a:xfrm>
              <a:off x="5033378" y="2342981"/>
              <a:ext cx="1137666" cy="1381012"/>
              <a:chOff x="2694" y="1931"/>
              <a:chExt cx="374" cy="454"/>
            </a:xfrm>
            <a:solidFill>
              <a:schemeClr val="bg1"/>
            </a:solidFill>
          </p:grpSpPr>
          <p:sp>
            <p:nvSpPr>
              <p:cNvPr id="59"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40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40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40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40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40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40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140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36"/>
                                        </p:tgtEl>
                                        <p:attrNameLst>
                                          <p:attrName>style.visibility</p:attrName>
                                        </p:attrNameLst>
                                      </p:cBhvr>
                                      <p:to>
                                        <p:strVal val="visible"/>
                                      </p:to>
                                    </p:set>
                                    <p:anim calcmode="discrete" valueType="clr">
                                      <p:cBhvr override="childStyle">
                                        <p:cTn id="13" dur="200"/>
                                        <p:tgtEl>
                                          <p:spTgt spid="36"/>
                                        </p:tgtEl>
                                        <p:attrNameLst>
                                          <p:attrName>style.color</p:attrName>
                                        </p:attrNameLst>
                                      </p:cBhvr>
                                      <p:tavLst>
                                        <p:tav tm="0">
                                          <p:val>
                                            <p:clrVal>
                                              <a:schemeClr val="accent2"/>
                                            </p:clrVal>
                                          </p:val>
                                        </p:tav>
                                        <p:tav tm="50000">
                                          <p:val>
                                            <p:clrVal>
                                              <a:schemeClr val="hlink"/>
                                            </p:clrVal>
                                          </p:val>
                                        </p:tav>
                                      </p:tavLst>
                                    </p:anim>
                                    <p:anim calcmode="discrete" valueType="clr">
                                      <p:cBhvr>
                                        <p:cTn id="14" dur="200"/>
                                        <p:tgtEl>
                                          <p:spTgt spid="36"/>
                                        </p:tgtEl>
                                        <p:attrNameLst>
                                          <p:attrName>fillcolor</p:attrName>
                                        </p:attrNameLst>
                                      </p:cBhvr>
                                      <p:tavLst>
                                        <p:tav tm="0">
                                          <p:val>
                                            <p:clrVal>
                                              <a:schemeClr val="accent2"/>
                                            </p:clrVal>
                                          </p:val>
                                        </p:tav>
                                        <p:tav tm="50000">
                                          <p:val>
                                            <p:clrVal>
                                              <a:schemeClr val="hlink"/>
                                            </p:clrVal>
                                          </p:val>
                                        </p:tav>
                                      </p:tavLst>
                                    </p:anim>
                                    <p:set>
                                      <p:cBhvr>
                                        <p:cTn id="15" dur="200"/>
                                        <p:tgtEl>
                                          <p:spTgt spid="36"/>
                                        </p:tgtEl>
                                        <p:attrNameLst>
                                          <p:attrName>fill.type</p:attrName>
                                        </p:attrNameLst>
                                      </p:cBhvr>
                                      <p:to>
                                        <p:strVal val="solid"/>
                                      </p:to>
                                    </p:set>
                                  </p:childTnLst>
                                </p:cTn>
                              </p:par>
                            </p:childTnLst>
                          </p:cTn>
                        </p:par>
                        <p:par>
                          <p:cTn id="16" fill="hold">
                            <p:stCondLst>
                              <p:cond delay="1399"/>
                            </p:stCondLst>
                            <p:childTnLst>
                              <p:par>
                                <p:cTn id="17" presetID="2" presetClass="entr" presetSubtype="8"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0-#ppt_w/2"/>
                                          </p:val>
                                        </p:tav>
                                        <p:tav tm="100000">
                                          <p:val>
                                            <p:strVal val="#ppt_x"/>
                                          </p:val>
                                        </p:tav>
                                      </p:tavLst>
                                    </p:anim>
                                    <p:anim calcmode="lin" valueType="num">
                                      <p:cBhvr additive="base">
                                        <p:cTn id="20" dur="500" fill="hold"/>
                                        <p:tgtEl>
                                          <p:spTgt spid="42"/>
                                        </p:tgtEl>
                                        <p:attrNameLst>
                                          <p:attrName>ppt_y</p:attrName>
                                        </p:attrNameLst>
                                      </p:cBhvr>
                                      <p:tavLst>
                                        <p:tav tm="0">
                                          <p:val>
                                            <p:strVal val="#ppt_y"/>
                                          </p:val>
                                        </p:tav>
                                        <p:tav tm="100000">
                                          <p:val>
                                            <p:strVal val="#ppt_y"/>
                                          </p:val>
                                        </p:tav>
                                      </p:tavLst>
                                    </p:anim>
                                  </p:childTnLst>
                                </p:cTn>
                              </p:par>
                            </p:childTnLst>
                          </p:cTn>
                        </p:par>
                        <p:par>
                          <p:cTn id="21" fill="hold">
                            <p:stCondLst>
                              <p:cond delay="1899"/>
                            </p:stCondLst>
                            <p:childTnLst>
                              <p:par>
                                <p:cTn id="22" presetID="22" presetClass="entr" presetSubtype="8"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left)">
                                      <p:cBhvr>
                                        <p:cTn id="24" dur="500"/>
                                        <p:tgtEl>
                                          <p:spTgt spid="37"/>
                                        </p:tgtEl>
                                      </p:cBhvr>
                                    </p:animEffect>
                                  </p:childTnLst>
                                </p:cTn>
                              </p:par>
                            </p:childTnLst>
                          </p:cTn>
                        </p:par>
                        <p:par>
                          <p:cTn id="25" fill="hold">
                            <p:stCondLst>
                              <p:cond delay="2399"/>
                            </p:stCondLst>
                            <p:childTnLst>
                              <p:par>
                                <p:cTn id="26" presetID="56" presetClass="entr" presetSubtype="0" fill="hold" grpId="0" nodeType="afterEffect">
                                  <p:stCondLst>
                                    <p:cond delay="0"/>
                                  </p:stCondLst>
                                  <p:iterate type="lt">
                                    <p:tmPct val="10000"/>
                                  </p:iterate>
                                  <p:childTnLst>
                                    <p:set>
                                      <p:cBhvr>
                                        <p:cTn id="27" dur="1" fill="hold">
                                          <p:stCondLst>
                                            <p:cond delay="0"/>
                                          </p:stCondLst>
                                        </p:cTn>
                                        <p:tgtEl>
                                          <p:spTgt spid="40"/>
                                        </p:tgtEl>
                                        <p:attrNameLst>
                                          <p:attrName>style.visibility</p:attrName>
                                        </p:attrNameLst>
                                      </p:cBhvr>
                                      <p:to>
                                        <p:strVal val="visible"/>
                                      </p:to>
                                    </p:set>
                                    <p:anim by="(-#ppt_w*2)" calcmode="lin" valueType="num">
                                      <p:cBhvr rctx="PPT">
                                        <p:cTn id="28" dur="500" autoRev="1" fill="hold">
                                          <p:stCondLst>
                                            <p:cond delay="0"/>
                                          </p:stCondLst>
                                        </p:cTn>
                                        <p:tgtEl>
                                          <p:spTgt spid="40"/>
                                        </p:tgtEl>
                                        <p:attrNameLst>
                                          <p:attrName>ppt_w</p:attrName>
                                        </p:attrNameLst>
                                      </p:cBhvr>
                                    </p:anim>
                                    <p:anim by="(#ppt_w*0.50)" calcmode="lin" valueType="num">
                                      <p:cBhvr>
                                        <p:cTn id="29" dur="500" decel="50000" autoRev="1" fill="hold">
                                          <p:stCondLst>
                                            <p:cond delay="0"/>
                                          </p:stCondLst>
                                        </p:cTn>
                                        <p:tgtEl>
                                          <p:spTgt spid="40"/>
                                        </p:tgtEl>
                                        <p:attrNameLst>
                                          <p:attrName>ppt_x</p:attrName>
                                        </p:attrNameLst>
                                      </p:cBhvr>
                                    </p:anim>
                                    <p:anim from="(-#ppt_h/2)" to="(#ppt_y)" calcmode="lin" valueType="num">
                                      <p:cBhvr>
                                        <p:cTn id="30" dur="1000" fill="hold">
                                          <p:stCondLst>
                                            <p:cond delay="0"/>
                                          </p:stCondLst>
                                        </p:cTn>
                                        <p:tgtEl>
                                          <p:spTgt spid="40"/>
                                        </p:tgtEl>
                                        <p:attrNameLst>
                                          <p:attrName>ppt_y</p:attrName>
                                        </p:attrNameLst>
                                      </p:cBhvr>
                                    </p:anim>
                                    <p:animRot by="21600000">
                                      <p:cBhvr>
                                        <p:cTn id="31" dur="1000" fill="hold">
                                          <p:stCondLst>
                                            <p:cond delay="0"/>
                                          </p:stCondLst>
                                        </p:cTn>
                                        <p:tgtEl>
                                          <p:spTgt spid="40"/>
                                        </p:tgtEl>
                                        <p:attrNameLst>
                                          <p:attrName>r</p:attrName>
                                        </p:attrNameLst>
                                      </p:cBhvr>
                                    </p:animRot>
                                  </p:childTnLst>
                                </p:cTn>
                              </p:par>
                            </p:childTnLst>
                          </p:cTn>
                        </p:par>
                        <p:par>
                          <p:cTn id="32" fill="hold">
                            <p:stCondLst>
                              <p:cond delay="4199"/>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41"/>
                                        </p:tgtEl>
                                        <p:attrNameLst>
                                          <p:attrName>style.visibility</p:attrName>
                                        </p:attrNameLst>
                                      </p:cBhvr>
                                      <p:to>
                                        <p:strVal val="visible"/>
                                      </p:to>
                                    </p:set>
                                    <p:anim by="(-#ppt_w*2)" calcmode="lin" valueType="num">
                                      <p:cBhvr rctx="PPT">
                                        <p:cTn id="35" dur="500" autoRev="1" fill="hold">
                                          <p:stCondLst>
                                            <p:cond delay="0"/>
                                          </p:stCondLst>
                                        </p:cTn>
                                        <p:tgtEl>
                                          <p:spTgt spid="41"/>
                                        </p:tgtEl>
                                        <p:attrNameLst>
                                          <p:attrName>ppt_w</p:attrName>
                                        </p:attrNameLst>
                                      </p:cBhvr>
                                    </p:anim>
                                    <p:anim by="(#ppt_w*0.50)" calcmode="lin" valueType="num">
                                      <p:cBhvr>
                                        <p:cTn id="36" dur="500" decel="50000" autoRev="1" fill="hold">
                                          <p:stCondLst>
                                            <p:cond delay="0"/>
                                          </p:stCondLst>
                                        </p:cTn>
                                        <p:tgtEl>
                                          <p:spTgt spid="41"/>
                                        </p:tgtEl>
                                        <p:attrNameLst>
                                          <p:attrName>ppt_x</p:attrName>
                                        </p:attrNameLst>
                                      </p:cBhvr>
                                    </p:anim>
                                    <p:anim from="(-#ppt_h/2)" to="(#ppt_y)" calcmode="lin" valueType="num">
                                      <p:cBhvr>
                                        <p:cTn id="37" dur="1000" fill="hold">
                                          <p:stCondLst>
                                            <p:cond delay="0"/>
                                          </p:stCondLst>
                                        </p:cTn>
                                        <p:tgtEl>
                                          <p:spTgt spid="41"/>
                                        </p:tgtEl>
                                        <p:attrNameLst>
                                          <p:attrName>ppt_y</p:attrName>
                                        </p:attrNameLst>
                                      </p:cBhvr>
                                    </p:anim>
                                    <p:animRot by="21600000">
                                      <p:cBhvr>
                                        <p:cTn id="38" dur="1000" fill="hold">
                                          <p:stCondLst>
                                            <p:cond delay="0"/>
                                          </p:stCondLst>
                                        </p:cTn>
                                        <p:tgtEl>
                                          <p:spTgt spid="41"/>
                                        </p:tgtEl>
                                        <p:attrNameLst>
                                          <p:attrName>r</p:attrName>
                                        </p:attrNameLst>
                                      </p:cBhvr>
                                    </p:animRot>
                                  </p:childTnLst>
                                </p:cTn>
                              </p:par>
                            </p:childTnLst>
                          </p:cTn>
                        </p:par>
                        <p:par>
                          <p:cTn id="39" fill="hold">
                            <p:stCondLst>
                              <p:cond delay="5500"/>
                            </p:stCondLst>
                            <p:childTnLst>
                              <p:par>
                                <p:cTn id="40" presetID="53" presetClass="entr" presetSubtype="16" fill="hold" nodeType="after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fltVal val="0"/>
                                          </p:val>
                                        </p:tav>
                                        <p:tav tm="100000">
                                          <p:val>
                                            <p:strVal val="#ppt_w"/>
                                          </p:val>
                                        </p:tav>
                                      </p:tavLst>
                                    </p:anim>
                                    <p:anim calcmode="lin" valueType="num">
                                      <p:cBhvr>
                                        <p:cTn id="43" dur="500" fill="hold"/>
                                        <p:tgtEl>
                                          <p:spTgt spid="45"/>
                                        </p:tgtEl>
                                        <p:attrNameLst>
                                          <p:attrName>ppt_h</p:attrName>
                                        </p:attrNameLst>
                                      </p:cBhvr>
                                      <p:tavLst>
                                        <p:tav tm="0">
                                          <p:val>
                                            <p:fltVal val="0"/>
                                          </p:val>
                                        </p:tav>
                                        <p:tav tm="100000">
                                          <p:val>
                                            <p:strVal val="#ppt_h"/>
                                          </p:val>
                                        </p:tav>
                                      </p:tavLst>
                                    </p:anim>
                                    <p:animEffect transition="in" filter="fade">
                                      <p:cBhvr>
                                        <p:cTn id="44" dur="500"/>
                                        <p:tgtEl>
                                          <p:spTgt spid="45"/>
                                        </p:tgtEl>
                                      </p:cBhvr>
                                    </p:animEffect>
                                  </p:childTnLst>
                                </p:cTn>
                              </p:par>
                            </p:childTnLst>
                          </p:cTn>
                        </p:par>
                        <p:par>
                          <p:cTn id="45" fill="hold">
                            <p:stCondLst>
                              <p:cond delay="6000"/>
                            </p:stCondLst>
                            <p:childTnLst>
                              <p:par>
                                <p:cTn id="46" presetID="53" presetClass="entr" presetSubtype="16" fill="hold" nodeType="afterEffect">
                                  <p:stCondLst>
                                    <p:cond delay="0"/>
                                  </p:stCondLst>
                                  <p:childTnLst>
                                    <p:set>
                                      <p:cBhvr>
                                        <p:cTn id="47" dur="1" fill="hold">
                                          <p:stCondLst>
                                            <p:cond delay="0"/>
                                          </p:stCondLst>
                                        </p:cTn>
                                        <p:tgtEl>
                                          <p:spTgt spid="56"/>
                                        </p:tgtEl>
                                        <p:attrNameLst>
                                          <p:attrName>style.visibility</p:attrName>
                                        </p:attrNameLst>
                                      </p:cBhvr>
                                      <p:to>
                                        <p:strVal val="visible"/>
                                      </p:to>
                                    </p:set>
                                    <p:anim calcmode="lin" valueType="num">
                                      <p:cBhvr>
                                        <p:cTn id="48" dur="500" fill="hold"/>
                                        <p:tgtEl>
                                          <p:spTgt spid="56"/>
                                        </p:tgtEl>
                                        <p:attrNameLst>
                                          <p:attrName>ppt_w</p:attrName>
                                        </p:attrNameLst>
                                      </p:cBhvr>
                                      <p:tavLst>
                                        <p:tav tm="0">
                                          <p:val>
                                            <p:fltVal val="0"/>
                                          </p:val>
                                        </p:tav>
                                        <p:tav tm="100000">
                                          <p:val>
                                            <p:strVal val="#ppt_w"/>
                                          </p:val>
                                        </p:tav>
                                      </p:tavLst>
                                    </p:anim>
                                    <p:anim calcmode="lin" valueType="num">
                                      <p:cBhvr>
                                        <p:cTn id="49" dur="500" fill="hold"/>
                                        <p:tgtEl>
                                          <p:spTgt spid="56"/>
                                        </p:tgtEl>
                                        <p:attrNameLst>
                                          <p:attrName>ppt_h</p:attrName>
                                        </p:attrNameLst>
                                      </p:cBhvr>
                                      <p:tavLst>
                                        <p:tav tm="0">
                                          <p:val>
                                            <p:fltVal val="0"/>
                                          </p:val>
                                        </p:tav>
                                        <p:tav tm="100000">
                                          <p:val>
                                            <p:strVal val="#ppt_h"/>
                                          </p:val>
                                        </p:tav>
                                      </p:tavLst>
                                    </p:anim>
                                    <p:animEffect transition="in" filter="fade">
                                      <p:cBhvr>
                                        <p:cTn id="50" dur="500"/>
                                        <p:tgtEl>
                                          <p:spTgt spid="56"/>
                                        </p:tgtEl>
                                      </p:cBhvr>
                                    </p:animEffect>
                                  </p:childTnLst>
                                </p:cTn>
                              </p:par>
                            </p:childTnLst>
                          </p:cTn>
                        </p:par>
                        <p:par>
                          <p:cTn id="51" fill="hold">
                            <p:stCondLst>
                              <p:cond delay="6500"/>
                            </p:stCondLst>
                            <p:childTnLst>
                              <p:par>
                                <p:cTn id="52" presetID="53" presetClass="entr" presetSubtype="16" fill="hold" nodeType="afterEffect">
                                  <p:stCondLst>
                                    <p:cond delay="0"/>
                                  </p:stCondLst>
                                  <p:childTnLst>
                                    <p:set>
                                      <p:cBhvr>
                                        <p:cTn id="53" dur="1" fill="hold">
                                          <p:stCondLst>
                                            <p:cond delay="0"/>
                                          </p:stCondLst>
                                        </p:cTn>
                                        <p:tgtEl>
                                          <p:spTgt spid="48"/>
                                        </p:tgtEl>
                                        <p:attrNameLst>
                                          <p:attrName>style.visibility</p:attrName>
                                        </p:attrNameLst>
                                      </p:cBhvr>
                                      <p:to>
                                        <p:strVal val="visible"/>
                                      </p:to>
                                    </p:set>
                                    <p:anim calcmode="lin" valueType="num">
                                      <p:cBhvr>
                                        <p:cTn id="54" dur="500" fill="hold"/>
                                        <p:tgtEl>
                                          <p:spTgt spid="48"/>
                                        </p:tgtEl>
                                        <p:attrNameLst>
                                          <p:attrName>ppt_w</p:attrName>
                                        </p:attrNameLst>
                                      </p:cBhvr>
                                      <p:tavLst>
                                        <p:tav tm="0">
                                          <p:val>
                                            <p:fltVal val="0"/>
                                          </p:val>
                                        </p:tav>
                                        <p:tav tm="100000">
                                          <p:val>
                                            <p:strVal val="#ppt_w"/>
                                          </p:val>
                                        </p:tav>
                                      </p:tavLst>
                                    </p:anim>
                                    <p:anim calcmode="lin" valueType="num">
                                      <p:cBhvr>
                                        <p:cTn id="55" dur="500" fill="hold"/>
                                        <p:tgtEl>
                                          <p:spTgt spid="48"/>
                                        </p:tgtEl>
                                        <p:attrNameLst>
                                          <p:attrName>ppt_h</p:attrName>
                                        </p:attrNameLst>
                                      </p:cBhvr>
                                      <p:tavLst>
                                        <p:tav tm="0">
                                          <p:val>
                                            <p:fltVal val="0"/>
                                          </p:val>
                                        </p:tav>
                                        <p:tav tm="100000">
                                          <p:val>
                                            <p:strVal val="#ppt_h"/>
                                          </p:val>
                                        </p:tav>
                                      </p:tavLst>
                                    </p:anim>
                                    <p:animEffect transition="in" filter="fade">
                                      <p:cBhvr>
                                        <p:cTn id="5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utoUpdateAnimBg="0"/>
      <p:bldP spid="40" grpId="0"/>
      <p:bldP spid="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7400" y="321310"/>
            <a:ext cx="5908675" cy="460375"/>
          </a:xfrm>
          <a:prstGeom prst="rect">
            <a:avLst/>
          </a:prstGeom>
          <a:noFill/>
        </p:spPr>
        <p:txBody>
          <a:bodyPr wrap="square" rtlCol="0">
            <a:spAutoFit/>
          </a:bodyPr>
          <a:lstStyle/>
          <a:p>
            <a:r>
              <a:rPr lang="zh-CN" altLang="en-US" sz="2400">
                <a:solidFill>
                  <a:schemeClr val="tx1"/>
                </a:solidFill>
              </a:rPr>
              <a:t>校验码</a:t>
            </a:r>
            <a:r>
              <a:rPr lang="en-US" altLang="zh-CN" sz="2400">
                <a:solidFill>
                  <a:schemeClr val="tx1"/>
                </a:solidFill>
              </a:rPr>
              <a:t>-CRC</a:t>
            </a:r>
            <a:r>
              <a:rPr lang="zh-CN" altLang="en-US" sz="2400">
                <a:solidFill>
                  <a:schemeClr val="tx1"/>
                </a:solidFill>
              </a:rPr>
              <a:t>校验码</a:t>
            </a:r>
            <a:endParaRPr lang="zh-CN" altLang="en-US" sz="2400">
              <a:solidFill>
                <a:schemeClr val="tx1"/>
              </a:solidFill>
            </a:endParaRPr>
          </a:p>
        </p:txBody>
      </p:sp>
      <p:sp>
        <p:nvSpPr>
          <p:cNvPr id="159" name="文本框 158"/>
          <p:cNvSpPr txBox="1"/>
          <p:nvPr>
            <p:custDataLst>
              <p:tags r:id="rId1"/>
            </p:custDataLst>
          </p:nvPr>
        </p:nvSpPr>
        <p:spPr>
          <a:xfrm>
            <a:off x="3435468" y="1060810"/>
            <a:ext cx="6317679" cy="1497836"/>
          </a:xfrm>
          <a:prstGeom prst="rect">
            <a:avLst/>
          </a:prstGeom>
          <a:noFill/>
        </p:spPr>
        <p:txBody>
          <a:bodyPr wrap="square" rtlCol="0" anchor="ctr" anchorCtr="0">
            <a:noAutofit/>
          </a:bodyPr>
          <a:lstStyle/>
          <a:p>
            <a:pPr marL="0" indent="0" algn="l" fontAlgn="auto">
              <a:lnSpc>
                <a:spcPct val="130000"/>
              </a:lnSpc>
              <a:spcBef>
                <a:spcPts val="0"/>
              </a:spcBef>
              <a:spcAft>
                <a:spcPts val="0"/>
              </a:spcAft>
              <a:buSzPct val="100000"/>
            </a:pPr>
            <a:r>
              <a:rPr sz="1600" spc="150" dirty="0">
                <a:solidFill>
                  <a:schemeClr val="tx1"/>
                </a:solidFill>
                <a:latin typeface="+mn-lt"/>
                <a:ea typeface="+mn-ea"/>
                <a:cs typeface="+mn-ea"/>
                <a:sym typeface="+mn-lt"/>
              </a:rPr>
              <a:t>CRC</a:t>
            </a:r>
            <a:r>
              <a:rPr lang="zh-CN" sz="1600" spc="150" dirty="0">
                <a:solidFill>
                  <a:schemeClr val="tx1"/>
                </a:solidFill>
                <a:latin typeface="+mn-lt"/>
                <a:ea typeface="+mn-ea"/>
                <a:cs typeface="+mn-ea"/>
                <a:sym typeface="+mn-lt"/>
              </a:rPr>
              <a:t>循环冗余校验码，</a:t>
            </a:r>
            <a:r>
              <a:rPr sz="1600" spc="150" dirty="0" err="1">
                <a:solidFill>
                  <a:schemeClr val="tx1"/>
                </a:solidFill>
                <a:latin typeface="+mn-lt"/>
                <a:ea typeface="+mn-ea"/>
                <a:cs typeface="+mn-ea"/>
                <a:sym typeface="+mn-lt"/>
              </a:rPr>
              <a:t>只能检错，不能纠错</a:t>
            </a:r>
            <a:r>
              <a:rPr lang="zh-CN" altLang="en-US" sz="1600" spc="150" dirty="0">
                <a:solidFill>
                  <a:schemeClr val="tx1"/>
                </a:solidFill>
                <a:latin typeface="+mn-lt"/>
                <a:ea typeface="+mn-ea"/>
                <a:cs typeface="+mn-ea"/>
                <a:sym typeface="+mn-lt"/>
              </a:rPr>
              <a:t>。</a:t>
            </a:r>
            <a:endParaRPr lang="en-US" altLang="zh-CN" sz="1600" spc="150" dirty="0">
              <a:solidFill>
                <a:schemeClr val="tx1"/>
              </a:solidFill>
              <a:latin typeface="+mn-lt"/>
              <a:ea typeface="+mn-ea"/>
              <a:cs typeface="+mn-ea"/>
              <a:sym typeface="+mn-lt"/>
            </a:endParaRPr>
          </a:p>
          <a:p>
            <a:pPr marL="0" indent="0" algn="l" fontAlgn="auto">
              <a:lnSpc>
                <a:spcPct val="130000"/>
              </a:lnSpc>
              <a:spcBef>
                <a:spcPts val="0"/>
              </a:spcBef>
              <a:spcAft>
                <a:spcPts val="0"/>
              </a:spcAft>
              <a:buSzPct val="100000"/>
            </a:pPr>
            <a:r>
              <a:rPr sz="1600" spc="150" dirty="0" err="1">
                <a:solidFill>
                  <a:schemeClr val="tx1"/>
                </a:solidFill>
                <a:latin typeface="+mn-lt"/>
                <a:ea typeface="+mn-ea"/>
                <a:cs typeface="+mn-ea"/>
                <a:sym typeface="+mn-lt"/>
              </a:rPr>
              <a:t>首先要将原始报文</a:t>
            </a:r>
            <a:r>
              <a:rPr lang="zh-CN" altLang="en-US" sz="1600" spc="150" dirty="0">
                <a:solidFill>
                  <a:schemeClr val="tx1"/>
                </a:solidFill>
                <a:latin typeface="+mn-lt"/>
                <a:ea typeface="+mn-ea"/>
                <a:cs typeface="+mn-ea"/>
                <a:sym typeface="+mn-lt"/>
              </a:rPr>
              <a:t>除以</a:t>
            </a:r>
            <a:r>
              <a:rPr sz="1600" spc="150" dirty="0" err="1">
                <a:solidFill>
                  <a:schemeClr val="tx1"/>
                </a:solidFill>
                <a:latin typeface="+mn-lt"/>
                <a:ea typeface="+mn-ea"/>
                <a:cs typeface="+mn-ea"/>
                <a:sym typeface="+mn-lt"/>
              </a:rPr>
              <a:t>多项式，将所得的余数作为校验位加在原始报文之后，作为发送数据发给接收方</a:t>
            </a:r>
            <a:r>
              <a:rPr sz="1600" spc="150" dirty="0">
                <a:solidFill>
                  <a:schemeClr val="tx1"/>
                </a:solidFill>
                <a:latin typeface="+mn-lt"/>
                <a:ea typeface="+mn-ea"/>
                <a:cs typeface="+mn-ea"/>
                <a:sym typeface="+mn-lt"/>
              </a:rPr>
              <a:t>，</a:t>
            </a:r>
            <a:r>
              <a:rPr lang="zh-CN" altLang="en-US" sz="1600" spc="150" dirty="0">
                <a:solidFill>
                  <a:schemeClr val="tx1"/>
                </a:solidFill>
                <a:latin typeface="+mn-lt"/>
                <a:ea typeface="+mn-ea"/>
                <a:cs typeface="+mn-ea"/>
                <a:sym typeface="+mn-lt"/>
              </a:rPr>
              <a:t>接收方拿到数据之后，用来数据来除以多项式，看是否能整除，能整除就代表数据正确</a:t>
            </a:r>
            <a:endParaRPr sz="1600" spc="150" dirty="0">
              <a:solidFill>
                <a:schemeClr val="tx1"/>
              </a:solidFill>
              <a:latin typeface="+mn-lt"/>
              <a:ea typeface="+mn-ea"/>
              <a:cs typeface="+mn-ea"/>
              <a:sym typeface="+mn-lt"/>
            </a:endParaRPr>
          </a:p>
        </p:txBody>
      </p:sp>
      <p:sp>
        <p:nvSpPr>
          <p:cNvPr id="43" name="三角形 42"/>
          <p:cNvSpPr/>
          <p:nvPr>
            <p:custDataLst>
              <p:tags r:id="rId2"/>
            </p:custDataLst>
          </p:nvPr>
        </p:nvSpPr>
        <p:spPr>
          <a:xfrm rot="10800000">
            <a:off x="2548794" y="2296769"/>
            <a:ext cx="228677" cy="112239"/>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62" name="菱形 1"/>
          <p:cNvSpPr/>
          <p:nvPr>
            <p:custDataLst>
              <p:tags r:id="rId3"/>
            </p:custDataLst>
          </p:nvPr>
        </p:nvSpPr>
        <p:spPr>
          <a:xfrm>
            <a:off x="2048630" y="1194210"/>
            <a:ext cx="1132218" cy="1215817"/>
          </a:xfrm>
          <a:custGeom>
            <a:avLst/>
            <a:gdLst>
              <a:gd name="connsiteX0" fmla="*/ 0 w 1094340"/>
              <a:gd name="connsiteY0" fmla="*/ 547170 h 1094340"/>
              <a:gd name="connsiteX1" fmla="*/ 547170 w 1094340"/>
              <a:gd name="connsiteY1" fmla="*/ 0 h 1094340"/>
              <a:gd name="connsiteX2" fmla="*/ 1094340 w 1094340"/>
              <a:gd name="connsiteY2" fmla="*/ 547170 h 1094340"/>
              <a:gd name="connsiteX3" fmla="*/ 547170 w 1094340"/>
              <a:gd name="connsiteY3" fmla="*/ 1094340 h 1094340"/>
              <a:gd name="connsiteX4" fmla="*/ 0 w 1094340"/>
              <a:gd name="connsiteY4" fmla="*/ 547170 h 1094340"/>
              <a:gd name="connsiteX0-1" fmla="*/ 1094340 w 1185780"/>
              <a:gd name="connsiteY0-2" fmla="*/ 547170 h 1094340"/>
              <a:gd name="connsiteX1-3" fmla="*/ 547170 w 1185780"/>
              <a:gd name="connsiteY1-4" fmla="*/ 1094340 h 1094340"/>
              <a:gd name="connsiteX2-5" fmla="*/ 0 w 1185780"/>
              <a:gd name="connsiteY2-6" fmla="*/ 547170 h 1094340"/>
              <a:gd name="connsiteX3-7" fmla="*/ 547170 w 1185780"/>
              <a:gd name="connsiteY3-8" fmla="*/ 0 h 1094340"/>
              <a:gd name="connsiteX4-9" fmla="*/ 1185780 w 1185780"/>
              <a:gd name="connsiteY4-10" fmla="*/ 638610 h 1094340"/>
              <a:gd name="connsiteX0-11" fmla="*/ 1094340 w 1094340"/>
              <a:gd name="connsiteY0-12" fmla="*/ 547170 h 1094340"/>
              <a:gd name="connsiteX1-13" fmla="*/ 547170 w 1094340"/>
              <a:gd name="connsiteY1-14" fmla="*/ 1094340 h 1094340"/>
              <a:gd name="connsiteX2-15" fmla="*/ 0 w 1094340"/>
              <a:gd name="connsiteY2-16" fmla="*/ 547170 h 1094340"/>
              <a:gd name="connsiteX3-17" fmla="*/ 547170 w 1094340"/>
              <a:gd name="connsiteY3-18" fmla="*/ 0 h 1094340"/>
              <a:gd name="connsiteX4-19" fmla="*/ 1019092 w 1094340"/>
              <a:gd name="connsiteY4-20" fmla="*/ 481447 h 1094340"/>
              <a:gd name="connsiteX0-21" fmla="*/ 1015759 w 1019092"/>
              <a:gd name="connsiteY0-22" fmla="*/ 623370 h 1094340"/>
              <a:gd name="connsiteX1-23" fmla="*/ 547170 w 1019092"/>
              <a:gd name="connsiteY1-24" fmla="*/ 1094340 h 1094340"/>
              <a:gd name="connsiteX2-25" fmla="*/ 0 w 1019092"/>
              <a:gd name="connsiteY2-26" fmla="*/ 547170 h 1094340"/>
              <a:gd name="connsiteX3-27" fmla="*/ 547170 w 1019092"/>
              <a:gd name="connsiteY3-28" fmla="*/ 0 h 1094340"/>
              <a:gd name="connsiteX4-29" fmla="*/ 1019092 w 1019092"/>
              <a:gd name="connsiteY4-30" fmla="*/ 481447 h 10943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9092" h="1094340">
                <a:moveTo>
                  <a:pt x="1015759" y="623370"/>
                </a:moveTo>
                <a:lnTo>
                  <a:pt x="547170" y="1094340"/>
                </a:lnTo>
                <a:lnTo>
                  <a:pt x="0" y="547170"/>
                </a:lnTo>
                <a:lnTo>
                  <a:pt x="547170" y="0"/>
                </a:lnTo>
                <a:lnTo>
                  <a:pt x="1019092" y="481447"/>
                </a:lnTo>
              </a:path>
            </a:pathLst>
          </a:custGeom>
          <a:no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2" name="椭圆 1"/>
          <p:cNvSpPr/>
          <p:nvPr>
            <p:custDataLst>
              <p:tags r:id="rId4"/>
            </p:custDataLst>
          </p:nvPr>
        </p:nvSpPr>
        <p:spPr>
          <a:xfrm>
            <a:off x="3149423" y="1703623"/>
            <a:ext cx="67240" cy="6724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35" name="椭圆 34"/>
          <p:cNvSpPr/>
          <p:nvPr>
            <p:custDataLst>
              <p:tags r:id="rId5"/>
            </p:custDataLst>
          </p:nvPr>
        </p:nvSpPr>
        <p:spPr>
          <a:xfrm>
            <a:off x="3149423" y="1849959"/>
            <a:ext cx="67240" cy="6724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grpSp>
        <p:nvGrpSpPr>
          <p:cNvPr id="3" name="效率_速度"/>
          <p:cNvGrpSpPr>
            <a:grpSpLocks noChangeAspect="1"/>
          </p:cNvGrpSpPr>
          <p:nvPr>
            <p:custDataLst>
              <p:tags r:id="rId6"/>
            </p:custDataLst>
          </p:nvPr>
        </p:nvGrpSpPr>
        <p:grpSpPr bwMode="auto">
          <a:xfrm>
            <a:off x="2399892" y="1557629"/>
            <a:ext cx="525865" cy="488983"/>
            <a:chOff x="3645" y="1965"/>
            <a:chExt cx="390" cy="390"/>
          </a:xfrm>
          <a:solidFill>
            <a:schemeClr val="accent1"/>
          </a:solidFill>
        </p:grpSpPr>
        <p:sp>
          <p:nvSpPr>
            <p:cNvPr id="5" name="PA-任意多边形 541"/>
            <p:cNvSpPr>
              <a:spLocks noEditPoints="1"/>
            </p:cNvSpPr>
            <p:nvPr>
              <p:custDataLst>
                <p:tags r:id="rId7"/>
              </p:custDataLst>
            </p:nvPr>
          </p:nvSpPr>
          <p:spPr bwMode="auto">
            <a:xfrm>
              <a:off x="3645" y="2306"/>
              <a:ext cx="390" cy="49"/>
            </a:xfrm>
            <a:custGeom>
              <a:avLst/>
              <a:gdLst>
                <a:gd name="T0" fmla="*/ 944 w 1024"/>
                <a:gd name="T1" fmla="*/ 128 h 128"/>
                <a:gd name="T2" fmla="*/ 80 w 1024"/>
                <a:gd name="T3" fmla="*/ 128 h 128"/>
                <a:gd name="T4" fmla="*/ 0 w 1024"/>
                <a:gd name="T5" fmla="*/ 48 h 128"/>
                <a:gd name="T6" fmla="*/ 0 w 1024"/>
                <a:gd name="T7" fmla="*/ 16 h 128"/>
                <a:gd name="T8" fmla="*/ 16 w 1024"/>
                <a:gd name="T9" fmla="*/ 0 h 128"/>
                <a:gd name="T10" fmla="*/ 1008 w 1024"/>
                <a:gd name="T11" fmla="*/ 0 h 128"/>
                <a:gd name="T12" fmla="*/ 1024 w 1024"/>
                <a:gd name="T13" fmla="*/ 16 h 128"/>
                <a:gd name="T14" fmla="*/ 1024 w 1024"/>
                <a:gd name="T15" fmla="*/ 48 h 128"/>
                <a:gd name="T16" fmla="*/ 944 w 1024"/>
                <a:gd name="T17" fmla="*/ 128 h 128"/>
                <a:gd name="T18" fmla="*/ 32 w 1024"/>
                <a:gd name="T19" fmla="*/ 32 h 128"/>
                <a:gd name="T20" fmla="*/ 32 w 1024"/>
                <a:gd name="T21" fmla="*/ 48 h 128"/>
                <a:gd name="T22" fmla="*/ 80 w 1024"/>
                <a:gd name="T23" fmla="*/ 96 h 128"/>
                <a:gd name="T24" fmla="*/ 944 w 1024"/>
                <a:gd name="T25" fmla="*/ 96 h 128"/>
                <a:gd name="T26" fmla="*/ 992 w 1024"/>
                <a:gd name="T27" fmla="*/ 48 h 128"/>
                <a:gd name="T28" fmla="*/ 992 w 1024"/>
                <a:gd name="T29" fmla="*/ 32 h 128"/>
                <a:gd name="T30" fmla="*/ 32 w 1024"/>
                <a:gd name="T31" fmla="*/ 3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4" h="128">
                  <a:moveTo>
                    <a:pt x="944" y="128"/>
                  </a:moveTo>
                  <a:lnTo>
                    <a:pt x="80" y="128"/>
                  </a:lnTo>
                  <a:cubicBezTo>
                    <a:pt x="36" y="128"/>
                    <a:pt x="0" y="93"/>
                    <a:pt x="0" y="48"/>
                  </a:cubicBezTo>
                  <a:lnTo>
                    <a:pt x="0" y="16"/>
                  </a:lnTo>
                  <a:cubicBezTo>
                    <a:pt x="0" y="8"/>
                    <a:pt x="8" y="0"/>
                    <a:pt x="16" y="0"/>
                  </a:cubicBezTo>
                  <a:lnTo>
                    <a:pt x="1008" y="0"/>
                  </a:lnTo>
                  <a:cubicBezTo>
                    <a:pt x="1017" y="0"/>
                    <a:pt x="1024" y="8"/>
                    <a:pt x="1024" y="16"/>
                  </a:cubicBezTo>
                  <a:lnTo>
                    <a:pt x="1024" y="48"/>
                  </a:lnTo>
                  <a:cubicBezTo>
                    <a:pt x="1024" y="93"/>
                    <a:pt x="989" y="128"/>
                    <a:pt x="944" y="128"/>
                  </a:cubicBezTo>
                  <a:close/>
                  <a:moveTo>
                    <a:pt x="32" y="32"/>
                  </a:moveTo>
                  <a:lnTo>
                    <a:pt x="32" y="48"/>
                  </a:lnTo>
                  <a:cubicBezTo>
                    <a:pt x="32" y="75"/>
                    <a:pt x="54" y="96"/>
                    <a:pt x="80" y="96"/>
                  </a:cubicBezTo>
                  <a:lnTo>
                    <a:pt x="944" y="96"/>
                  </a:lnTo>
                  <a:cubicBezTo>
                    <a:pt x="971" y="96"/>
                    <a:pt x="992" y="75"/>
                    <a:pt x="992" y="48"/>
                  </a:cubicBezTo>
                  <a:lnTo>
                    <a:pt x="992" y="32"/>
                  </a:lnTo>
                  <a:lnTo>
                    <a:pt x="32" y="32"/>
                  </a:ln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 name="PA-任意多边形 542"/>
            <p:cNvSpPr>
              <a:spLocks noEditPoints="1"/>
            </p:cNvSpPr>
            <p:nvPr>
              <p:custDataLst>
                <p:tags r:id="rId8"/>
              </p:custDataLst>
            </p:nvPr>
          </p:nvSpPr>
          <p:spPr bwMode="auto">
            <a:xfrm>
              <a:off x="3669" y="2087"/>
              <a:ext cx="342" cy="232"/>
            </a:xfrm>
            <a:custGeom>
              <a:avLst/>
              <a:gdLst>
                <a:gd name="T0" fmla="*/ 880 w 896"/>
                <a:gd name="T1" fmla="*/ 608 h 608"/>
                <a:gd name="T2" fmla="*/ 16 w 896"/>
                <a:gd name="T3" fmla="*/ 608 h 608"/>
                <a:gd name="T4" fmla="*/ 0 w 896"/>
                <a:gd name="T5" fmla="*/ 592 h 608"/>
                <a:gd name="T6" fmla="*/ 0 w 896"/>
                <a:gd name="T7" fmla="*/ 48 h 608"/>
                <a:gd name="T8" fmla="*/ 48 w 896"/>
                <a:gd name="T9" fmla="*/ 0 h 608"/>
                <a:gd name="T10" fmla="*/ 848 w 896"/>
                <a:gd name="T11" fmla="*/ 0 h 608"/>
                <a:gd name="T12" fmla="*/ 896 w 896"/>
                <a:gd name="T13" fmla="*/ 48 h 608"/>
                <a:gd name="T14" fmla="*/ 896 w 896"/>
                <a:gd name="T15" fmla="*/ 592 h 608"/>
                <a:gd name="T16" fmla="*/ 880 w 896"/>
                <a:gd name="T17" fmla="*/ 608 h 608"/>
                <a:gd name="T18" fmla="*/ 32 w 896"/>
                <a:gd name="T19" fmla="*/ 576 h 608"/>
                <a:gd name="T20" fmla="*/ 864 w 896"/>
                <a:gd name="T21" fmla="*/ 576 h 608"/>
                <a:gd name="T22" fmla="*/ 864 w 896"/>
                <a:gd name="T23" fmla="*/ 48 h 608"/>
                <a:gd name="T24" fmla="*/ 848 w 896"/>
                <a:gd name="T25" fmla="*/ 32 h 608"/>
                <a:gd name="T26" fmla="*/ 48 w 896"/>
                <a:gd name="T27" fmla="*/ 32 h 608"/>
                <a:gd name="T28" fmla="*/ 32 w 896"/>
                <a:gd name="T29" fmla="*/ 48 h 608"/>
                <a:gd name="T30" fmla="*/ 32 w 896"/>
                <a:gd name="T31" fmla="*/ 576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6" h="608">
                  <a:moveTo>
                    <a:pt x="880" y="608"/>
                  </a:moveTo>
                  <a:lnTo>
                    <a:pt x="16" y="608"/>
                  </a:lnTo>
                  <a:cubicBezTo>
                    <a:pt x="8" y="608"/>
                    <a:pt x="0" y="601"/>
                    <a:pt x="0" y="592"/>
                  </a:cubicBezTo>
                  <a:lnTo>
                    <a:pt x="0" y="48"/>
                  </a:lnTo>
                  <a:cubicBezTo>
                    <a:pt x="0" y="22"/>
                    <a:pt x="22" y="0"/>
                    <a:pt x="48" y="0"/>
                  </a:cubicBezTo>
                  <a:lnTo>
                    <a:pt x="848" y="0"/>
                  </a:lnTo>
                  <a:cubicBezTo>
                    <a:pt x="875" y="0"/>
                    <a:pt x="896" y="22"/>
                    <a:pt x="896" y="48"/>
                  </a:cubicBezTo>
                  <a:lnTo>
                    <a:pt x="896" y="592"/>
                  </a:lnTo>
                  <a:cubicBezTo>
                    <a:pt x="896" y="601"/>
                    <a:pt x="889" y="608"/>
                    <a:pt x="880" y="608"/>
                  </a:cubicBezTo>
                  <a:close/>
                  <a:moveTo>
                    <a:pt x="32" y="576"/>
                  </a:moveTo>
                  <a:lnTo>
                    <a:pt x="864" y="576"/>
                  </a:lnTo>
                  <a:lnTo>
                    <a:pt x="864" y="48"/>
                  </a:lnTo>
                  <a:cubicBezTo>
                    <a:pt x="864" y="40"/>
                    <a:pt x="857" y="32"/>
                    <a:pt x="848" y="32"/>
                  </a:cubicBezTo>
                  <a:lnTo>
                    <a:pt x="48" y="32"/>
                  </a:lnTo>
                  <a:cubicBezTo>
                    <a:pt x="40" y="32"/>
                    <a:pt x="32" y="40"/>
                    <a:pt x="32" y="48"/>
                  </a:cubicBezTo>
                  <a:lnTo>
                    <a:pt x="32" y="576"/>
                  </a:ln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 name="PA-任意多边形 543"/>
            <p:cNvSpPr>
              <a:spLocks noEditPoints="1"/>
            </p:cNvSpPr>
            <p:nvPr>
              <p:custDataLst>
                <p:tags r:id="rId9"/>
              </p:custDataLst>
            </p:nvPr>
          </p:nvSpPr>
          <p:spPr bwMode="auto">
            <a:xfrm>
              <a:off x="3694" y="2111"/>
              <a:ext cx="292" cy="183"/>
            </a:xfrm>
            <a:custGeom>
              <a:avLst/>
              <a:gdLst>
                <a:gd name="T0" fmla="*/ 752 w 768"/>
                <a:gd name="T1" fmla="*/ 480 h 480"/>
                <a:gd name="T2" fmla="*/ 16 w 768"/>
                <a:gd name="T3" fmla="*/ 480 h 480"/>
                <a:gd name="T4" fmla="*/ 0 w 768"/>
                <a:gd name="T5" fmla="*/ 464 h 480"/>
                <a:gd name="T6" fmla="*/ 0 w 768"/>
                <a:gd name="T7" fmla="*/ 16 h 480"/>
                <a:gd name="T8" fmla="*/ 16 w 768"/>
                <a:gd name="T9" fmla="*/ 0 h 480"/>
                <a:gd name="T10" fmla="*/ 752 w 768"/>
                <a:gd name="T11" fmla="*/ 0 h 480"/>
                <a:gd name="T12" fmla="*/ 768 w 768"/>
                <a:gd name="T13" fmla="*/ 16 h 480"/>
                <a:gd name="T14" fmla="*/ 768 w 768"/>
                <a:gd name="T15" fmla="*/ 464 h 480"/>
                <a:gd name="T16" fmla="*/ 752 w 768"/>
                <a:gd name="T17" fmla="*/ 480 h 480"/>
                <a:gd name="T18" fmla="*/ 32 w 768"/>
                <a:gd name="T19" fmla="*/ 448 h 480"/>
                <a:gd name="T20" fmla="*/ 736 w 768"/>
                <a:gd name="T21" fmla="*/ 448 h 480"/>
                <a:gd name="T22" fmla="*/ 736 w 768"/>
                <a:gd name="T23" fmla="*/ 32 h 480"/>
                <a:gd name="T24" fmla="*/ 32 w 768"/>
                <a:gd name="T25" fmla="*/ 32 h 480"/>
                <a:gd name="T26" fmla="*/ 32 w 768"/>
                <a:gd name="T27" fmla="*/ 44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480">
                  <a:moveTo>
                    <a:pt x="752" y="480"/>
                  </a:moveTo>
                  <a:lnTo>
                    <a:pt x="16" y="480"/>
                  </a:lnTo>
                  <a:cubicBezTo>
                    <a:pt x="8" y="480"/>
                    <a:pt x="0" y="473"/>
                    <a:pt x="0" y="464"/>
                  </a:cubicBezTo>
                  <a:lnTo>
                    <a:pt x="0" y="16"/>
                  </a:lnTo>
                  <a:cubicBezTo>
                    <a:pt x="0" y="8"/>
                    <a:pt x="8" y="0"/>
                    <a:pt x="16" y="0"/>
                  </a:cubicBezTo>
                  <a:lnTo>
                    <a:pt x="752" y="0"/>
                  </a:lnTo>
                  <a:cubicBezTo>
                    <a:pt x="761" y="0"/>
                    <a:pt x="768" y="8"/>
                    <a:pt x="768" y="16"/>
                  </a:cubicBezTo>
                  <a:lnTo>
                    <a:pt x="768" y="464"/>
                  </a:lnTo>
                  <a:cubicBezTo>
                    <a:pt x="768" y="473"/>
                    <a:pt x="761" y="480"/>
                    <a:pt x="752" y="480"/>
                  </a:cubicBezTo>
                  <a:close/>
                  <a:moveTo>
                    <a:pt x="32" y="448"/>
                  </a:moveTo>
                  <a:lnTo>
                    <a:pt x="736" y="448"/>
                  </a:lnTo>
                  <a:lnTo>
                    <a:pt x="736" y="32"/>
                  </a:lnTo>
                  <a:lnTo>
                    <a:pt x="32" y="32"/>
                  </a:lnTo>
                  <a:lnTo>
                    <a:pt x="32" y="448"/>
                  </a:ln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 name="PA-任意多边形 544"/>
            <p:cNvSpPr/>
            <p:nvPr>
              <p:custDataLst>
                <p:tags r:id="rId10"/>
              </p:custDataLst>
            </p:nvPr>
          </p:nvSpPr>
          <p:spPr bwMode="auto">
            <a:xfrm>
              <a:off x="3834" y="2324"/>
              <a:ext cx="12"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 name="PA-任意多边形 545"/>
            <p:cNvSpPr/>
            <p:nvPr>
              <p:custDataLst>
                <p:tags r:id="rId11"/>
              </p:custDataLst>
            </p:nvPr>
          </p:nvSpPr>
          <p:spPr bwMode="auto">
            <a:xfrm>
              <a:off x="3858" y="2324"/>
              <a:ext cx="13"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0" name="PA-任意多边形 546"/>
            <p:cNvSpPr/>
            <p:nvPr>
              <p:custDataLst>
                <p:tags r:id="rId12"/>
              </p:custDataLst>
            </p:nvPr>
          </p:nvSpPr>
          <p:spPr bwMode="auto">
            <a:xfrm>
              <a:off x="3810" y="2324"/>
              <a:ext cx="12"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1" name="PA-任意多边形 547"/>
            <p:cNvSpPr/>
            <p:nvPr>
              <p:custDataLst>
                <p:tags r:id="rId13"/>
              </p:custDataLst>
            </p:nvPr>
          </p:nvSpPr>
          <p:spPr bwMode="auto">
            <a:xfrm>
              <a:off x="3736" y="2184"/>
              <a:ext cx="13" cy="74"/>
            </a:xfrm>
            <a:custGeom>
              <a:avLst/>
              <a:gdLst>
                <a:gd name="T0" fmla="*/ 16 w 32"/>
                <a:gd name="T1" fmla="*/ 192 h 192"/>
                <a:gd name="T2" fmla="*/ 0 w 32"/>
                <a:gd name="T3" fmla="*/ 176 h 192"/>
                <a:gd name="T4" fmla="*/ 0 w 32"/>
                <a:gd name="T5" fmla="*/ 16 h 192"/>
                <a:gd name="T6" fmla="*/ 16 w 32"/>
                <a:gd name="T7" fmla="*/ 0 h 192"/>
                <a:gd name="T8" fmla="*/ 32 w 32"/>
                <a:gd name="T9" fmla="*/ 16 h 192"/>
                <a:gd name="T10" fmla="*/ 32 w 32"/>
                <a:gd name="T11" fmla="*/ 176 h 192"/>
                <a:gd name="T12" fmla="*/ 16 w 32"/>
                <a:gd name="T13" fmla="*/ 192 h 192"/>
              </a:gdLst>
              <a:ahLst/>
              <a:cxnLst>
                <a:cxn ang="0">
                  <a:pos x="T0" y="T1"/>
                </a:cxn>
                <a:cxn ang="0">
                  <a:pos x="T2" y="T3"/>
                </a:cxn>
                <a:cxn ang="0">
                  <a:pos x="T4" y="T5"/>
                </a:cxn>
                <a:cxn ang="0">
                  <a:pos x="T6" y="T7"/>
                </a:cxn>
                <a:cxn ang="0">
                  <a:pos x="T8" y="T9"/>
                </a:cxn>
                <a:cxn ang="0">
                  <a:pos x="T10" y="T11"/>
                </a:cxn>
                <a:cxn ang="0">
                  <a:pos x="T12" y="T13"/>
                </a:cxn>
              </a:cxnLst>
              <a:rect l="0" t="0" r="r" b="b"/>
              <a:pathLst>
                <a:path w="32" h="192">
                  <a:moveTo>
                    <a:pt x="16" y="192"/>
                  </a:moveTo>
                  <a:cubicBezTo>
                    <a:pt x="8" y="192"/>
                    <a:pt x="0" y="185"/>
                    <a:pt x="0" y="176"/>
                  </a:cubicBezTo>
                  <a:lnTo>
                    <a:pt x="0" y="16"/>
                  </a:lnTo>
                  <a:cubicBezTo>
                    <a:pt x="0" y="8"/>
                    <a:pt x="8" y="0"/>
                    <a:pt x="16" y="0"/>
                  </a:cubicBezTo>
                  <a:cubicBezTo>
                    <a:pt x="25" y="0"/>
                    <a:pt x="32" y="8"/>
                    <a:pt x="32" y="16"/>
                  </a:cubicBezTo>
                  <a:lnTo>
                    <a:pt x="32" y="176"/>
                  </a:lnTo>
                  <a:cubicBezTo>
                    <a:pt x="32" y="185"/>
                    <a:pt x="25" y="192"/>
                    <a:pt x="16" y="192"/>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2" name="PA-任意多边形 548"/>
            <p:cNvSpPr/>
            <p:nvPr>
              <p:custDataLst>
                <p:tags r:id="rId14"/>
              </p:custDataLst>
            </p:nvPr>
          </p:nvSpPr>
          <p:spPr bwMode="auto">
            <a:xfrm>
              <a:off x="3761" y="2026"/>
              <a:ext cx="12" cy="232"/>
            </a:xfrm>
            <a:custGeom>
              <a:avLst/>
              <a:gdLst>
                <a:gd name="T0" fmla="*/ 16 w 32"/>
                <a:gd name="T1" fmla="*/ 608 h 608"/>
                <a:gd name="T2" fmla="*/ 0 w 32"/>
                <a:gd name="T3" fmla="*/ 592 h 608"/>
                <a:gd name="T4" fmla="*/ 0 w 32"/>
                <a:gd name="T5" fmla="*/ 16 h 608"/>
                <a:gd name="T6" fmla="*/ 16 w 32"/>
                <a:gd name="T7" fmla="*/ 0 h 608"/>
                <a:gd name="T8" fmla="*/ 32 w 32"/>
                <a:gd name="T9" fmla="*/ 16 h 608"/>
                <a:gd name="T10" fmla="*/ 32 w 32"/>
                <a:gd name="T11" fmla="*/ 592 h 608"/>
                <a:gd name="T12" fmla="*/ 16 w 32"/>
                <a:gd name="T13" fmla="*/ 608 h 608"/>
              </a:gdLst>
              <a:ahLst/>
              <a:cxnLst>
                <a:cxn ang="0">
                  <a:pos x="T0" y="T1"/>
                </a:cxn>
                <a:cxn ang="0">
                  <a:pos x="T2" y="T3"/>
                </a:cxn>
                <a:cxn ang="0">
                  <a:pos x="T4" y="T5"/>
                </a:cxn>
                <a:cxn ang="0">
                  <a:pos x="T6" y="T7"/>
                </a:cxn>
                <a:cxn ang="0">
                  <a:pos x="T8" y="T9"/>
                </a:cxn>
                <a:cxn ang="0">
                  <a:pos x="T10" y="T11"/>
                </a:cxn>
                <a:cxn ang="0">
                  <a:pos x="T12" y="T13"/>
                </a:cxn>
              </a:cxnLst>
              <a:rect l="0" t="0" r="r" b="b"/>
              <a:pathLst>
                <a:path w="32" h="608">
                  <a:moveTo>
                    <a:pt x="16" y="608"/>
                  </a:moveTo>
                  <a:cubicBezTo>
                    <a:pt x="8" y="608"/>
                    <a:pt x="0" y="601"/>
                    <a:pt x="0" y="592"/>
                  </a:cubicBezTo>
                  <a:lnTo>
                    <a:pt x="0" y="16"/>
                  </a:lnTo>
                  <a:cubicBezTo>
                    <a:pt x="0" y="8"/>
                    <a:pt x="8" y="0"/>
                    <a:pt x="16" y="0"/>
                  </a:cubicBezTo>
                  <a:cubicBezTo>
                    <a:pt x="25" y="0"/>
                    <a:pt x="32" y="8"/>
                    <a:pt x="32" y="16"/>
                  </a:cubicBezTo>
                  <a:lnTo>
                    <a:pt x="32" y="592"/>
                  </a:lnTo>
                  <a:cubicBezTo>
                    <a:pt x="32" y="601"/>
                    <a:pt x="25" y="608"/>
                    <a:pt x="16" y="608"/>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3" name="PA-任意多边形 549"/>
            <p:cNvSpPr/>
            <p:nvPr>
              <p:custDataLst>
                <p:tags r:id="rId15"/>
              </p:custDataLst>
            </p:nvPr>
          </p:nvSpPr>
          <p:spPr bwMode="auto">
            <a:xfrm>
              <a:off x="3785" y="2203"/>
              <a:ext cx="12" cy="55"/>
            </a:xfrm>
            <a:custGeom>
              <a:avLst/>
              <a:gdLst>
                <a:gd name="T0" fmla="*/ 16 w 32"/>
                <a:gd name="T1" fmla="*/ 144 h 144"/>
                <a:gd name="T2" fmla="*/ 0 w 32"/>
                <a:gd name="T3" fmla="*/ 128 h 144"/>
                <a:gd name="T4" fmla="*/ 0 w 32"/>
                <a:gd name="T5" fmla="*/ 16 h 144"/>
                <a:gd name="T6" fmla="*/ 16 w 32"/>
                <a:gd name="T7" fmla="*/ 0 h 144"/>
                <a:gd name="T8" fmla="*/ 32 w 32"/>
                <a:gd name="T9" fmla="*/ 16 h 144"/>
                <a:gd name="T10" fmla="*/ 32 w 32"/>
                <a:gd name="T11" fmla="*/ 128 h 144"/>
                <a:gd name="T12" fmla="*/ 16 w 32"/>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32" h="144">
                  <a:moveTo>
                    <a:pt x="16" y="144"/>
                  </a:moveTo>
                  <a:cubicBezTo>
                    <a:pt x="8" y="144"/>
                    <a:pt x="0" y="137"/>
                    <a:pt x="0" y="128"/>
                  </a:cubicBezTo>
                  <a:lnTo>
                    <a:pt x="0" y="16"/>
                  </a:lnTo>
                  <a:cubicBezTo>
                    <a:pt x="0" y="8"/>
                    <a:pt x="8" y="0"/>
                    <a:pt x="16" y="0"/>
                  </a:cubicBezTo>
                  <a:cubicBezTo>
                    <a:pt x="25" y="0"/>
                    <a:pt x="32" y="8"/>
                    <a:pt x="32" y="16"/>
                  </a:cubicBezTo>
                  <a:lnTo>
                    <a:pt x="32" y="128"/>
                  </a:lnTo>
                  <a:cubicBezTo>
                    <a:pt x="32" y="137"/>
                    <a:pt x="25" y="144"/>
                    <a:pt x="16" y="144"/>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4" name="PA-任意多边形 550"/>
            <p:cNvSpPr/>
            <p:nvPr>
              <p:custDataLst>
                <p:tags r:id="rId16"/>
              </p:custDataLst>
            </p:nvPr>
          </p:nvSpPr>
          <p:spPr bwMode="auto">
            <a:xfrm>
              <a:off x="3810" y="2184"/>
              <a:ext cx="12" cy="74"/>
            </a:xfrm>
            <a:custGeom>
              <a:avLst/>
              <a:gdLst>
                <a:gd name="T0" fmla="*/ 16 w 32"/>
                <a:gd name="T1" fmla="*/ 192 h 192"/>
                <a:gd name="T2" fmla="*/ 0 w 32"/>
                <a:gd name="T3" fmla="*/ 176 h 192"/>
                <a:gd name="T4" fmla="*/ 0 w 32"/>
                <a:gd name="T5" fmla="*/ 16 h 192"/>
                <a:gd name="T6" fmla="*/ 16 w 32"/>
                <a:gd name="T7" fmla="*/ 0 h 192"/>
                <a:gd name="T8" fmla="*/ 32 w 32"/>
                <a:gd name="T9" fmla="*/ 16 h 192"/>
                <a:gd name="T10" fmla="*/ 32 w 32"/>
                <a:gd name="T11" fmla="*/ 176 h 192"/>
                <a:gd name="T12" fmla="*/ 16 w 32"/>
                <a:gd name="T13" fmla="*/ 192 h 192"/>
              </a:gdLst>
              <a:ahLst/>
              <a:cxnLst>
                <a:cxn ang="0">
                  <a:pos x="T0" y="T1"/>
                </a:cxn>
                <a:cxn ang="0">
                  <a:pos x="T2" y="T3"/>
                </a:cxn>
                <a:cxn ang="0">
                  <a:pos x="T4" y="T5"/>
                </a:cxn>
                <a:cxn ang="0">
                  <a:pos x="T6" y="T7"/>
                </a:cxn>
                <a:cxn ang="0">
                  <a:pos x="T8" y="T9"/>
                </a:cxn>
                <a:cxn ang="0">
                  <a:pos x="T10" y="T11"/>
                </a:cxn>
                <a:cxn ang="0">
                  <a:pos x="T12" y="T13"/>
                </a:cxn>
              </a:cxnLst>
              <a:rect l="0" t="0" r="r" b="b"/>
              <a:pathLst>
                <a:path w="32" h="192">
                  <a:moveTo>
                    <a:pt x="16" y="192"/>
                  </a:moveTo>
                  <a:cubicBezTo>
                    <a:pt x="8" y="192"/>
                    <a:pt x="0" y="185"/>
                    <a:pt x="0" y="176"/>
                  </a:cubicBezTo>
                  <a:lnTo>
                    <a:pt x="0" y="16"/>
                  </a:lnTo>
                  <a:cubicBezTo>
                    <a:pt x="0" y="8"/>
                    <a:pt x="8" y="0"/>
                    <a:pt x="16" y="0"/>
                  </a:cubicBezTo>
                  <a:cubicBezTo>
                    <a:pt x="25" y="0"/>
                    <a:pt x="32" y="8"/>
                    <a:pt x="32" y="16"/>
                  </a:cubicBezTo>
                  <a:lnTo>
                    <a:pt x="32" y="176"/>
                  </a:lnTo>
                  <a:cubicBezTo>
                    <a:pt x="32" y="185"/>
                    <a:pt x="25" y="192"/>
                    <a:pt x="16" y="192"/>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5" name="PA-任意多边形 551"/>
            <p:cNvSpPr/>
            <p:nvPr>
              <p:custDataLst>
                <p:tags r:id="rId17"/>
              </p:custDataLst>
            </p:nvPr>
          </p:nvSpPr>
          <p:spPr bwMode="auto">
            <a:xfrm>
              <a:off x="3834" y="2160"/>
              <a:ext cx="12" cy="98"/>
            </a:xfrm>
            <a:custGeom>
              <a:avLst/>
              <a:gdLst>
                <a:gd name="T0" fmla="*/ 16 w 32"/>
                <a:gd name="T1" fmla="*/ 256 h 256"/>
                <a:gd name="T2" fmla="*/ 0 w 32"/>
                <a:gd name="T3" fmla="*/ 240 h 256"/>
                <a:gd name="T4" fmla="*/ 0 w 32"/>
                <a:gd name="T5" fmla="*/ 16 h 256"/>
                <a:gd name="T6" fmla="*/ 16 w 32"/>
                <a:gd name="T7" fmla="*/ 0 h 256"/>
                <a:gd name="T8" fmla="*/ 32 w 32"/>
                <a:gd name="T9" fmla="*/ 16 h 256"/>
                <a:gd name="T10" fmla="*/ 32 w 32"/>
                <a:gd name="T11" fmla="*/ 240 h 256"/>
                <a:gd name="T12" fmla="*/ 16 w 32"/>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32" h="256">
                  <a:moveTo>
                    <a:pt x="16" y="256"/>
                  </a:moveTo>
                  <a:cubicBezTo>
                    <a:pt x="8" y="256"/>
                    <a:pt x="0" y="249"/>
                    <a:pt x="0" y="240"/>
                  </a:cubicBezTo>
                  <a:lnTo>
                    <a:pt x="0" y="16"/>
                  </a:lnTo>
                  <a:cubicBezTo>
                    <a:pt x="0" y="8"/>
                    <a:pt x="8" y="0"/>
                    <a:pt x="16" y="0"/>
                  </a:cubicBezTo>
                  <a:cubicBezTo>
                    <a:pt x="25" y="0"/>
                    <a:pt x="32" y="8"/>
                    <a:pt x="32" y="16"/>
                  </a:cubicBezTo>
                  <a:lnTo>
                    <a:pt x="32" y="240"/>
                  </a:lnTo>
                  <a:cubicBezTo>
                    <a:pt x="32" y="249"/>
                    <a:pt x="25" y="256"/>
                    <a:pt x="16" y="256"/>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6" name="PA-任意多边形 552"/>
            <p:cNvSpPr/>
            <p:nvPr>
              <p:custDataLst>
                <p:tags r:id="rId18"/>
              </p:custDataLst>
            </p:nvPr>
          </p:nvSpPr>
          <p:spPr bwMode="auto">
            <a:xfrm>
              <a:off x="3858" y="2178"/>
              <a:ext cx="13" cy="80"/>
            </a:xfrm>
            <a:custGeom>
              <a:avLst/>
              <a:gdLst>
                <a:gd name="T0" fmla="*/ 16 w 32"/>
                <a:gd name="T1" fmla="*/ 208 h 208"/>
                <a:gd name="T2" fmla="*/ 0 w 32"/>
                <a:gd name="T3" fmla="*/ 192 h 208"/>
                <a:gd name="T4" fmla="*/ 0 w 32"/>
                <a:gd name="T5" fmla="*/ 16 h 208"/>
                <a:gd name="T6" fmla="*/ 16 w 32"/>
                <a:gd name="T7" fmla="*/ 0 h 208"/>
                <a:gd name="T8" fmla="*/ 32 w 32"/>
                <a:gd name="T9" fmla="*/ 16 h 208"/>
                <a:gd name="T10" fmla="*/ 32 w 32"/>
                <a:gd name="T11" fmla="*/ 192 h 208"/>
                <a:gd name="T12" fmla="*/ 16 w 32"/>
                <a:gd name="T13" fmla="*/ 208 h 208"/>
              </a:gdLst>
              <a:ahLst/>
              <a:cxnLst>
                <a:cxn ang="0">
                  <a:pos x="T0" y="T1"/>
                </a:cxn>
                <a:cxn ang="0">
                  <a:pos x="T2" y="T3"/>
                </a:cxn>
                <a:cxn ang="0">
                  <a:pos x="T4" y="T5"/>
                </a:cxn>
                <a:cxn ang="0">
                  <a:pos x="T6" y="T7"/>
                </a:cxn>
                <a:cxn ang="0">
                  <a:pos x="T8" y="T9"/>
                </a:cxn>
                <a:cxn ang="0">
                  <a:pos x="T10" y="T11"/>
                </a:cxn>
                <a:cxn ang="0">
                  <a:pos x="T12" y="T13"/>
                </a:cxn>
              </a:cxnLst>
              <a:rect l="0" t="0" r="r" b="b"/>
              <a:pathLst>
                <a:path w="32" h="208">
                  <a:moveTo>
                    <a:pt x="16" y="208"/>
                  </a:moveTo>
                  <a:cubicBezTo>
                    <a:pt x="8" y="208"/>
                    <a:pt x="0" y="201"/>
                    <a:pt x="0" y="192"/>
                  </a:cubicBezTo>
                  <a:lnTo>
                    <a:pt x="0" y="16"/>
                  </a:lnTo>
                  <a:cubicBezTo>
                    <a:pt x="0" y="8"/>
                    <a:pt x="8" y="0"/>
                    <a:pt x="16" y="0"/>
                  </a:cubicBezTo>
                  <a:cubicBezTo>
                    <a:pt x="25" y="0"/>
                    <a:pt x="32" y="8"/>
                    <a:pt x="32" y="16"/>
                  </a:cubicBezTo>
                  <a:lnTo>
                    <a:pt x="32" y="192"/>
                  </a:lnTo>
                  <a:cubicBezTo>
                    <a:pt x="32" y="201"/>
                    <a:pt x="25" y="208"/>
                    <a:pt x="16" y="208"/>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7" name="PA-任意多边形 553"/>
            <p:cNvSpPr/>
            <p:nvPr>
              <p:custDataLst>
                <p:tags r:id="rId19"/>
              </p:custDataLst>
            </p:nvPr>
          </p:nvSpPr>
          <p:spPr bwMode="auto">
            <a:xfrm>
              <a:off x="3883" y="2154"/>
              <a:ext cx="12" cy="104"/>
            </a:xfrm>
            <a:custGeom>
              <a:avLst/>
              <a:gdLst>
                <a:gd name="T0" fmla="*/ 16 w 32"/>
                <a:gd name="T1" fmla="*/ 272 h 272"/>
                <a:gd name="T2" fmla="*/ 0 w 32"/>
                <a:gd name="T3" fmla="*/ 256 h 272"/>
                <a:gd name="T4" fmla="*/ 0 w 32"/>
                <a:gd name="T5" fmla="*/ 16 h 272"/>
                <a:gd name="T6" fmla="*/ 16 w 32"/>
                <a:gd name="T7" fmla="*/ 0 h 272"/>
                <a:gd name="T8" fmla="*/ 32 w 32"/>
                <a:gd name="T9" fmla="*/ 16 h 272"/>
                <a:gd name="T10" fmla="*/ 32 w 32"/>
                <a:gd name="T11" fmla="*/ 256 h 272"/>
                <a:gd name="T12" fmla="*/ 16 w 32"/>
                <a:gd name="T13" fmla="*/ 272 h 272"/>
              </a:gdLst>
              <a:ahLst/>
              <a:cxnLst>
                <a:cxn ang="0">
                  <a:pos x="T0" y="T1"/>
                </a:cxn>
                <a:cxn ang="0">
                  <a:pos x="T2" y="T3"/>
                </a:cxn>
                <a:cxn ang="0">
                  <a:pos x="T4" y="T5"/>
                </a:cxn>
                <a:cxn ang="0">
                  <a:pos x="T6" y="T7"/>
                </a:cxn>
                <a:cxn ang="0">
                  <a:pos x="T8" y="T9"/>
                </a:cxn>
                <a:cxn ang="0">
                  <a:pos x="T10" y="T11"/>
                </a:cxn>
                <a:cxn ang="0">
                  <a:pos x="T12" y="T13"/>
                </a:cxn>
              </a:cxnLst>
              <a:rect l="0" t="0" r="r" b="b"/>
              <a:pathLst>
                <a:path w="32" h="272">
                  <a:moveTo>
                    <a:pt x="16" y="272"/>
                  </a:moveTo>
                  <a:cubicBezTo>
                    <a:pt x="8" y="272"/>
                    <a:pt x="0" y="265"/>
                    <a:pt x="0" y="256"/>
                  </a:cubicBezTo>
                  <a:lnTo>
                    <a:pt x="0" y="16"/>
                  </a:lnTo>
                  <a:cubicBezTo>
                    <a:pt x="0" y="8"/>
                    <a:pt x="8" y="0"/>
                    <a:pt x="16" y="0"/>
                  </a:cubicBezTo>
                  <a:cubicBezTo>
                    <a:pt x="25" y="0"/>
                    <a:pt x="32" y="8"/>
                    <a:pt x="32" y="16"/>
                  </a:cubicBezTo>
                  <a:lnTo>
                    <a:pt x="32" y="256"/>
                  </a:lnTo>
                  <a:cubicBezTo>
                    <a:pt x="32" y="265"/>
                    <a:pt x="25" y="272"/>
                    <a:pt x="16" y="272"/>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8" name="PA-任意多边形 554"/>
            <p:cNvSpPr/>
            <p:nvPr>
              <p:custDataLst>
                <p:tags r:id="rId20"/>
              </p:custDataLst>
            </p:nvPr>
          </p:nvSpPr>
          <p:spPr bwMode="auto">
            <a:xfrm>
              <a:off x="3907" y="1967"/>
              <a:ext cx="12" cy="291"/>
            </a:xfrm>
            <a:custGeom>
              <a:avLst/>
              <a:gdLst>
                <a:gd name="T0" fmla="*/ 16 w 32"/>
                <a:gd name="T1" fmla="*/ 763 h 763"/>
                <a:gd name="T2" fmla="*/ 0 w 32"/>
                <a:gd name="T3" fmla="*/ 747 h 763"/>
                <a:gd name="T4" fmla="*/ 0 w 32"/>
                <a:gd name="T5" fmla="*/ 16 h 763"/>
                <a:gd name="T6" fmla="*/ 16 w 32"/>
                <a:gd name="T7" fmla="*/ 0 h 763"/>
                <a:gd name="T8" fmla="*/ 32 w 32"/>
                <a:gd name="T9" fmla="*/ 16 h 763"/>
                <a:gd name="T10" fmla="*/ 32 w 32"/>
                <a:gd name="T11" fmla="*/ 747 h 763"/>
                <a:gd name="T12" fmla="*/ 16 w 32"/>
                <a:gd name="T13" fmla="*/ 763 h 763"/>
              </a:gdLst>
              <a:ahLst/>
              <a:cxnLst>
                <a:cxn ang="0">
                  <a:pos x="T0" y="T1"/>
                </a:cxn>
                <a:cxn ang="0">
                  <a:pos x="T2" y="T3"/>
                </a:cxn>
                <a:cxn ang="0">
                  <a:pos x="T4" y="T5"/>
                </a:cxn>
                <a:cxn ang="0">
                  <a:pos x="T6" y="T7"/>
                </a:cxn>
                <a:cxn ang="0">
                  <a:pos x="T8" y="T9"/>
                </a:cxn>
                <a:cxn ang="0">
                  <a:pos x="T10" y="T11"/>
                </a:cxn>
                <a:cxn ang="0">
                  <a:pos x="T12" y="T13"/>
                </a:cxn>
              </a:cxnLst>
              <a:rect l="0" t="0" r="r" b="b"/>
              <a:pathLst>
                <a:path w="32" h="763">
                  <a:moveTo>
                    <a:pt x="16" y="763"/>
                  </a:moveTo>
                  <a:cubicBezTo>
                    <a:pt x="8" y="763"/>
                    <a:pt x="0" y="756"/>
                    <a:pt x="0" y="747"/>
                  </a:cubicBezTo>
                  <a:lnTo>
                    <a:pt x="0" y="16"/>
                  </a:lnTo>
                  <a:cubicBezTo>
                    <a:pt x="0" y="7"/>
                    <a:pt x="8" y="0"/>
                    <a:pt x="16" y="0"/>
                  </a:cubicBezTo>
                  <a:cubicBezTo>
                    <a:pt x="25" y="0"/>
                    <a:pt x="32" y="7"/>
                    <a:pt x="32" y="16"/>
                  </a:cubicBezTo>
                  <a:lnTo>
                    <a:pt x="32" y="747"/>
                  </a:lnTo>
                  <a:cubicBezTo>
                    <a:pt x="32" y="756"/>
                    <a:pt x="25" y="763"/>
                    <a:pt x="16" y="763"/>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9" name="PA-任意多边形 555"/>
            <p:cNvSpPr/>
            <p:nvPr>
              <p:custDataLst>
                <p:tags r:id="rId21"/>
              </p:custDataLst>
            </p:nvPr>
          </p:nvSpPr>
          <p:spPr bwMode="auto">
            <a:xfrm>
              <a:off x="3931" y="2136"/>
              <a:ext cx="13" cy="122"/>
            </a:xfrm>
            <a:custGeom>
              <a:avLst/>
              <a:gdLst>
                <a:gd name="T0" fmla="*/ 16 w 32"/>
                <a:gd name="T1" fmla="*/ 320 h 320"/>
                <a:gd name="T2" fmla="*/ 0 w 32"/>
                <a:gd name="T3" fmla="*/ 304 h 320"/>
                <a:gd name="T4" fmla="*/ 0 w 32"/>
                <a:gd name="T5" fmla="*/ 16 h 320"/>
                <a:gd name="T6" fmla="*/ 16 w 32"/>
                <a:gd name="T7" fmla="*/ 0 h 320"/>
                <a:gd name="T8" fmla="*/ 32 w 32"/>
                <a:gd name="T9" fmla="*/ 16 h 320"/>
                <a:gd name="T10" fmla="*/ 32 w 32"/>
                <a:gd name="T11" fmla="*/ 304 h 320"/>
                <a:gd name="T12" fmla="*/ 16 w 32"/>
                <a:gd name="T13" fmla="*/ 320 h 320"/>
              </a:gdLst>
              <a:ahLst/>
              <a:cxnLst>
                <a:cxn ang="0">
                  <a:pos x="T0" y="T1"/>
                </a:cxn>
                <a:cxn ang="0">
                  <a:pos x="T2" y="T3"/>
                </a:cxn>
                <a:cxn ang="0">
                  <a:pos x="T4" y="T5"/>
                </a:cxn>
                <a:cxn ang="0">
                  <a:pos x="T6" y="T7"/>
                </a:cxn>
                <a:cxn ang="0">
                  <a:pos x="T8" y="T9"/>
                </a:cxn>
                <a:cxn ang="0">
                  <a:pos x="T10" y="T11"/>
                </a:cxn>
                <a:cxn ang="0">
                  <a:pos x="T12" y="T13"/>
                </a:cxn>
              </a:cxnLst>
              <a:rect l="0" t="0" r="r" b="b"/>
              <a:pathLst>
                <a:path w="32" h="320">
                  <a:moveTo>
                    <a:pt x="16" y="320"/>
                  </a:moveTo>
                  <a:cubicBezTo>
                    <a:pt x="8" y="320"/>
                    <a:pt x="0" y="313"/>
                    <a:pt x="0" y="304"/>
                  </a:cubicBezTo>
                  <a:lnTo>
                    <a:pt x="0" y="16"/>
                  </a:lnTo>
                  <a:cubicBezTo>
                    <a:pt x="0" y="8"/>
                    <a:pt x="8" y="0"/>
                    <a:pt x="16" y="0"/>
                  </a:cubicBezTo>
                  <a:cubicBezTo>
                    <a:pt x="25" y="0"/>
                    <a:pt x="32" y="8"/>
                    <a:pt x="32" y="16"/>
                  </a:cubicBezTo>
                  <a:lnTo>
                    <a:pt x="32" y="304"/>
                  </a:lnTo>
                  <a:cubicBezTo>
                    <a:pt x="32" y="313"/>
                    <a:pt x="25" y="320"/>
                    <a:pt x="16" y="320"/>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45" name="PA-任意多边形 556"/>
            <p:cNvSpPr/>
            <p:nvPr>
              <p:custDataLst>
                <p:tags r:id="rId22"/>
              </p:custDataLst>
            </p:nvPr>
          </p:nvSpPr>
          <p:spPr bwMode="auto">
            <a:xfrm>
              <a:off x="3870" y="1965"/>
              <a:ext cx="87" cy="50"/>
            </a:xfrm>
            <a:custGeom>
              <a:avLst/>
              <a:gdLst>
                <a:gd name="T0" fmla="*/ 209 w 227"/>
                <a:gd name="T1" fmla="*/ 129 h 131"/>
                <a:gd name="T2" fmla="*/ 198 w 227"/>
                <a:gd name="T3" fmla="*/ 125 h 131"/>
                <a:gd name="T4" fmla="*/ 113 w 227"/>
                <a:gd name="T5" fmla="*/ 40 h 131"/>
                <a:gd name="T6" fmla="*/ 29 w 227"/>
                <a:gd name="T7" fmla="*/ 125 h 131"/>
                <a:gd name="T8" fmla="*/ 6 w 227"/>
                <a:gd name="T9" fmla="*/ 125 h 131"/>
                <a:gd name="T10" fmla="*/ 6 w 227"/>
                <a:gd name="T11" fmla="*/ 102 h 131"/>
                <a:gd name="T12" fmla="*/ 102 w 227"/>
                <a:gd name="T13" fmla="*/ 6 h 131"/>
                <a:gd name="T14" fmla="*/ 125 w 227"/>
                <a:gd name="T15" fmla="*/ 6 h 131"/>
                <a:gd name="T16" fmla="*/ 221 w 227"/>
                <a:gd name="T17" fmla="*/ 102 h 131"/>
                <a:gd name="T18" fmla="*/ 221 w 227"/>
                <a:gd name="T19" fmla="*/ 125 h 131"/>
                <a:gd name="T20" fmla="*/ 209 w 227"/>
                <a:gd name="T21" fmla="*/ 12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131">
                  <a:moveTo>
                    <a:pt x="209" y="129"/>
                  </a:moveTo>
                  <a:cubicBezTo>
                    <a:pt x="205" y="129"/>
                    <a:pt x="201" y="128"/>
                    <a:pt x="198" y="125"/>
                  </a:cubicBezTo>
                  <a:lnTo>
                    <a:pt x="113" y="40"/>
                  </a:lnTo>
                  <a:lnTo>
                    <a:pt x="29" y="125"/>
                  </a:lnTo>
                  <a:cubicBezTo>
                    <a:pt x="23" y="131"/>
                    <a:pt x="12" y="131"/>
                    <a:pt x="6" y="125"/>
                  </a:cubicBezTo>
                  <a:cubicBezTo>
                    <a:pt x="0" y="119"/>
                    <a:pt x="0" y="108"/>
                    <a:pt x="6" y="102"/>
                  </a:cubicBezTo>
                  <a:lnTo>
                    <a:pt x="102" y="6"/>
                  </a:lnTo>
                  <a:cubicBezTo>
                    <a:pt x="108" y="0"/>
                    <a:pt x="119" y="0"/>
                    <a:pt x="125" y="6"/>
                  </a:cubicBezTo>
                  <a:lnTo>
                    <a:pt x="221" y="102"/>
                  </a:lnTo>
                  <a:cubicBezTo>
                    <a:pt x="227" y="108"/>
                    <a:pt x="227" y="119"/>
                    <a:pt x="221" y="125"/>
                  </a:cubicBezTo>
                  <a:cubicBezTo>
                    <a:pt x="218" y="128"/>
                    <a:pt x="214" y="129"/>
                    <a:pt x="209" y="129"/>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46" name="PA-任意多边形 557"/>
            <p:cNvSpPr/>
            <p:nvPr>
              <p:custDataLst>
                <p:tags r:id="rId23"/>
              </p:custDataLst>
            </p:nvPr>
          </p:nvSpPr>
          <p:spPr bwMode="auto">
            <a:xfrm>
              <a:off x="3724" y="2026"/>
              <a:ext cx="86" cy="49"/>
            </a:xfrm>
            <a:custGeom>
              <a:avLst/>
              <a:gdLst>
                <a:gd name="T0" fmla="*/ 209 w 227"/>
                <a:gd name="T1" fmla="*/ 129 h 131"/>
                <a:gd name="T2" fmla="*/ 198 w 227"/>
                <a:gd name="T3" fmla="*/ 125 h 131"/>
                <a:gd name="T4" fmla="*/ 113 w 227"/>
                <a:gd name="T5" fmla="*/ 40 h 131"/>
                <a:gd name="T6" fmla="*/ 29 w 227"/>
                <a:gd name="T7" fmla="*/ 125 h 131"/>
                <a:gd name="T8" fmla="*/ 6 w 227"/>
                <a:gd name="T9" fmla="*/ 125 h 131"/>
                <a:gd name="T10" fmla="*/ 6 w 227"/>
                <a:gd name="T11" fmla="*/ 102 h 131"/>
                <a:gd name="T12" fmla="*/ 102 w 227"/>
                <a:gd name="T13" fmla="*/ 6 h 131"/>
                <a:gd name="T14" fmla="*/ 125 w 227"/>
                <a:gd name="T15" fmla="*/ 6 h 131"/>
                <a:gd name="T16" fmla="*/ 221 w 227"/>
                <a:gd name="T17" fmla="*/ 102 h 131"/>
                <a:gd name="T18" fmla="*/ 221 w 227"/>
                <a:gd name="T19" fmla="*/ 125 h 131"/>
                <a:gd name="T20" fmla="*/ 209 w 227"/>
                <a:gd name="T21" fmla="*/ 12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131">
                  <a:moveTo>
                    <a:pt x="209" y="129"/>
                  </a:moveTo>
                  <a:cubicBezTo>
                    <a:pt x="205" y="129"/>
                    <a:pt x="201" y="128"/>
                    <a:pt x="198" y="125"/>
                  </a:cubicBezTo>
                  <a:lnTo>
                    <a:pt x="113" y="40"/>
                  </a:lnTo>
                  <a:lnTo>
                    <a:pt x="29" y="125"/>
                  </a:lnTo>
                  <a:cubicBezTo>
                    <a:pt x="23" y="131"/>
                    <a:pt x="12" y="131"/>
                    <a:pt x="6" y="125"/>
                  </a:cubicBezTo>
                  <a:cubicBezTo>
                    <a:pt x="0" y="119"/>
                    <a:pt x="0" y="108"/>
                    <a:pt x="6" y="102"/>
                  </a:cubicBezTo>
                  <a:lnTo>
                    <a:pt x="102" y="6"/>
                  </a:lnTo>
                  <a:cubicBezTo>
                    <a:pt x="108" y="0"/>
                    <a:pt x="119" y="0"/>
                    <a:pt x="125" y="6"/>
                  </a:cubicBezTo>
                  <a:lnTo>
                    <a:pt x="221" y="102"/>
                  </a:lnTo>
                  <a:cubicBezTo>
                    <a:pt x="227" y="108"/>
                    <a:pt x="227" y="119"/>
                    <a:pt x="221" y="125"/>
                  </a:cubicBezTo>
                  <a:cubicBezTo>
                    <a:pt x="218" y="128"/>
                    <a:pt x="214" y="129"/>
                    <a:pt x="209" y="129"/>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sp>
        <p:nvSpPr>
          <p:cNvPr id="38" name="三角形 165"/>
          <p:cNvSpPr/>
          <p:nvPr>
            <p:custDataLst>
              <p:tags r:id="rId24"/>
            </p:custDataLst>
          </p:nvPr>
        </p:nvSpPr>
        <p:spPr>
          <a:xfrm rot="10800000">
            <a:off x="2553255" y="4100365"/>
            <a:ext cx="228677" cy="112239"/>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39" name="菱形 1"/>
          <p:cNvSpPr/>
          <p:nvPr>
            <p:custDataLst>
              <p:tags r:id="rId25"/>
            </p:custDataLst>
          </p:nvPr>
        </p:nvSpPr>
        <p:spPr>
          <a:xfrm>
            <a:off x="2053091" y="2997806"/>
            <a:ext cx="1132218" cy="1215817"/>
          </a:xfrm>
          <a:custGeom>
            <a:avLst/>
            <a:gdLst>
              <a:gd name="connsiteX0" fmla="*/ 0 w 1094340"/>
              <a:gd name="connsiteY0" fmla="*/ 547170 h 1094340"/>
              <a:gd name="connsiteX1" fmla="*/ 547170 w 1094340"/>
              <a:gd name="connsiteY1" fmla="*/ 0 h 1094340"/>
              <a:gd name="connsiteX2" fmla="*/ 1094340 w 1094340"/>
              <a:gd name="connsiteY2" fmla="*/ 547170 h 1094340"/>
              <a:gd name="connsiteX3" fmla="*/ 547170 w 1094340"/>
              <a:gd name="connsiteY3" fmla="*/ 1094340 h 1094340"/>
              <a:gd name="connsiteX4" fmla="*/ 0 w 1094340"/>
              <a:gd name="connsiteY4" fmla="*/ 547170 h 1094340"/>
              <a:gd name="connsiteX0-1" fmla="*/ 1094340 w 1185780"/>
              <a:gd name="connsiteY0-2" fmla="*/ 547170 h 1094340"/>
              <a:gd name="connsiteX1-3" fmla="*/ 547170 w 1185780"/>
              <a:gd name="connsiteY1-4" fmla="*/ 1094340 h 1094340"/>
              <a:gd name="connsiteX2-5" fmla="*/ 0 w 1185780"/>
              <a:gd name="connsiteY2-6" fmla="*/ 547170 h 1094340"/>
              <a:gd name="connsiteX3-7" fmla="*/ 547170 w 1185780"/>
              <a:gd name="connsiteY3-8" fmla="*/ 0 h 1094340"/>
              <a:gd name="connsiteX4-9" fmla="*/ 1185780 w 1185780"/>
              <a:gd name="connsiteY4-10" fmla="*/ 638610 h 1094340"/>
              <a:gd name="connsiteX0-11" fmla="*/ 1094340 w 1094340"/>
              <a:gd name="connsiteY0-12" fmla="*/ 547170 h 1094340"/>
              <a:gd name="connsiteX1-13" fmla="*/ 547170 w 1094340"/>
              <a:gd name="connsiteY1-14" fmla="*/ 1094340 h 1094340"/>
              <a:gd name="connsiteX2-15" fmla="*/ 0 w 1094340"/>
              <a:gd name="connsiteY2-16" fmla="*/ 547170 h 1094340"/>
              <a:gd name="connsiteX3-17" fmla="*/ 547170 w 1094340"/>
              <a:gd name="connsiteY3-18" fmla="*/ 0 h 1094340"/>
              <a:gd name="connsiteX4-19" fmla="*/ 1019092 w 1094340"/>
              <a:gd name="connsiteY4-20" fmla="*/ 481447 h 1094340"/>
              <a:gd name="connsiteX0-21" fmla="*/ 1015759 w 1019092"/>
              <a:gd name="connsiteY0-22" fmla="*/ 623370 h 1094340"/>
              <a:gd name="connsiteX1-23" fmla="*/ 547170 w 1019092"/>
              <a:gd name="connsiteY1-24" fmla="*/ 1094340 h 1094340"/>
              <a:gd name="connsiteX2-25" fmla="*/ 0 w 1019092"/>
              <a:gd name="connsiteY2-26" fmla="*/ 547170 h 1094340"/>
              <a:gd name="connsiteX3-27" fmla="*/ 547170 w 1019092"/>
              <a:gd name="connsiteY3-28" fmla="*/ 0 h 1094340"/>
              <a:gd name="connsiteX4-29" fmla="*/ 1019092 w 1019092"/>
              <a:gd name="connsiteY4-30" fmla="*/ 481447 h 10943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9092" h="1094340">
                <a:moveTo>
                  <a:pt x="1015759" y="623370"/>
                </a:moveTo>
                <a:lnTo>
                  <a:pt x="547170" y="1094340"/>
                </a:lnTo>
                <a:lnTo>
                  <a:pt x="0" y="547170"/>
                </a:lnTo>
                <a:lnTo>
                  <a:pt x="547170" y="0"/>
                </a:lnTo>
                <a:lnTo>
                  <a:pt x="1019092" y="481447"/>
                </a:lnTo>
              </a:path>
            </a:pathLst>
          </a:custGeom>
          <a:no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40" name="椭圆 39"/>
          <p:cNvSpPr/>
          <p:nvPr>
            <p:custDataLst>
              <p:tags r:id="rId26"/>
            </p:custDataLst>
          </p:nvPr>
        </p:nvSpPr>
        <p:spPr>
          <a:xfrm>
            <a:off x="3153884" y="3507219"/>
            <a:ext cx="67240" cy="6724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41" name="椭圆 40"/>
          <p:cNvSpPr/>
          <p:nvPr>
            <p:custDataLst>
              <p:tags r:id="rId27"/>
            </p:custDataLst>
          </p:nvPr>
        </p:nvSpPr>
        <p:spPr>
          <a:xfrm>
            <a:off x="3153884" y="3653557"/>
            <a:ext cx="67240" cy="6724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42" name="文本框 41"/>
          <p:cNvSpPr txBox="1"/>
          <p:nvPr>
            <p:custDataLst>
              <p:tags r:id="rId28"/>
            </p:custDataLst>
          </p:nvPr>
        </p:nvSpPr>
        <p:spPr>
          <a:xfrm>
            <a:off x="3433324" y="2856242"/>
            <a:ext cx="6317679" cy="1497836"/>
          </a:xfrm>
          <a:prstGeom prst="rect">
            <a:avLst/>
          </a:prstGeom>
          <a:noFill/>
        </p:spPr>
        <p:txBody>
          <a:bodyPr wrap="square" rtlCol="0" anchor="ctr" anchorCtr="0">
            <a:normAutofit/>
          </a:bodyPr>
          <a:lstStyle/>
          <a:p>
            <a:pPr marL="0" indent="0" algn="l" fontAlgn="auto">
              <a:lnSpc>
                <a:spcPct val="130000"/>
              </a:lnSpc>
              <a:spcBef>
                <a:spcPts val="0"/>
              </a:spcBef>
              <a:spcAft>
                <a:spcPts val="0"/>
              </a:spcAft>
              <a:buSzPct val="100000"/>
            </a:pPr>
            <a:r>
              <a:rPr sz="1600" spc="150">
                <a:solidFill>
                  <a:schemeClr val="tx1"/>
                </a:solidFill>
                <a:latin typeface="+mn-lt"/>
                <a:ea typeface="+mn-ea"/>
                <a:cs typeface="+mn-ea"/>
                <a:sym typeface="+mn-lt"/>
              </a:rPr>
              <a:t>单击此处输入你的正文，文字是您思想的提炼，为了最终演示发布的良好效果，请尽量言简意赅的阐述观点；根据需要可酌情增减文字，以便观者可以准确理解您所传达的信息。</a:t>
            </a:r>
            <a:endParaRPr sz="1600" spc="150">
              <a:solidFill>
                <a:schemeClr val="tx1"/>
              </a:solidFill>
              <a:latin typeface="+mn-lt"/>
              <a:ea typeface="+mn-ea"/>
              <a:cs typeface="+mn-ea"/>
              <a:sym typeface="+mn-lt"/>
            </a:endParaRPr>
          </a:p>
        </p:txBody>
      </p:sp>
      <p:grpSp>
        <p:nvGrpSpPr>
          <p:cNvPr id="44" name="效率_速度_加速_加快"/>
          <p:cNvGrpSpPr>
            <a:grpSpLocks noChangeAspect="1"/>
          </p:cNvGrpSpPr>
          <p:nvPr>
            <p:custDataLst>
              <p:tags r:id="rId29"/>
            </p:custDataLst>
          </p:nvPr>
        </p:nvGrpSpPr>
        <p:grpSpPr>
          <a:xfrm>
            <a:off x="2388190" y="3415058"/>
            <a:ext cx="547875" cy="381312"/>
            <a:chOff x="18285619" y="22711567"/>
            <a:chExt cx="1527175" cy="866756"/>
          </a:xfrm>
          <a:solidFill>
            <a:schemeClr val="accent2"/>
          </a:solidFill>
        </p:grpSpPr>
        <p:sp>
          <p:nvSpPr>
            <p:cNvPr id="55" name="PA-任意多边形: 形状 1486"/>
            <p:cNvSpPr/>
            <p:nvPr>
              <p:custDataLst>
                <p:tags r:id="rId30"/>
              </p:custDataLst>
            </p:nvPr>
          </p:nvSpPr>
          <p:spPr>
            <a:xfrm>
              <a:off x="18742835" y="22914769"/>
              <a:ext cx="612775" cy="5238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 name="connsiteX10" fmla="*/ 57050 w 205382"/>
                <a:gd name="connsiteY10" fmla="*/ 57050 w 205382"/>
                <a:gd name="connsiteX11" fmla="*/ 57050 w 205382"/>
                <a:gd name="connsiteY11" fmla="*/ 57050 w 205382"/>
                <a:gd name="connsiteX12" fmla="*/ 57050 w 205382"/>
                <a:gd name="connsiteY12" fmla="*/ 57050 w 205382"/>
                <a:gd name="connsiteX13" fmla="*/ 57050 w 205382"/>
                <a:gd name="connsiteY13" fmla="*/ 57050 w 205382"/>
                <a:gd name="connsiteX14" fmla="*/ 57050 w 205382"/>
                <a:gd name="connsiteY14" fmla="*/ 57050 w 205382"/>
                <a:gd name="connsiteX15" fmla="*/ 57050 w 205382"/>
                <a:gd name="connsiteY15" fmla="*/ 57050 w 205382"/>
                <a:gd name="connsiteX16" fmla="*/ 57050 w 205382"/>
                <a:gd name="connsiteY16" fmla="*/ 57050 w 205382"/>
                <a:gd name="connsiteX17" fmla="*/ 57050 w 205382"/>
                <a:gd name="connsiteY17" fmla="*/ 57050 w 205382"/>
                <a:gd name="connsiteX18" fmla="*/ 57050 w 205382"/>
                <a:gd name="connsiteY18" fmla="*/ 57050 w 205382"/>
                <a:gd name="connsiteX19" fmla="*/ 57050 w 205382"/>
                <a:gd name="connsiteY19" fmla="*/ 57050 w 205382"/>
                <a:gd name="connsiteX20" fmla="*/ 57050 w 205382"/>
                <a:gd name="connsiteY20" fmla="*/ 57050 w 205382"/>
                <a:gd name="connsiteX21" fmla="*/ 57050 w 205382"/>
                <a:gd name="connsiteY21" fmla="*/ 57050 w 205382"/>
                <a:gd name="connsiteX22" fmla="*/ 57050 w 205382"/>
                <a:gd name="connsiteY22" fmla="*/ 57050 w 205382"/>
                <a:gd name="connsiteX23" fmla="*/ 57050 w 205382"/>
                <a:gd name="connsiteY23" fmla="*/ 57050 w 205382"/>
                <a:gd name="connsiteX24" fmla="*/ 57050 w 205382"/>
                <a:gd name="connsiteY24" fmla="*/ 57050 w 205382"/>
                <a:gd name="connsiteX25" fmla="*/ 57050 w 205382"/>
                <a:gd name="connsiteY25" fmla="*/ 57050 w 205382"/>
                <a:gd name="connsiteX26" fmla="*/ 57050 w 205382"/>
                <a:gd name="connsiteY26" fmla="*/ 57050 w 205382"/>
                <a:gd name="connsiteX27" fmla="*/ 57050 w 205382"/>
                <a:gd name="connsiteY27"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12775" h="523875">
                  <a:moveTo>
                    <a:pt x="522672" y="91650"/>
                  </a:moveTo>
                  <a:cubicBezTo>
                    <a:pt x="465512" y="34496"/>
                    <a:pt x="387995" y="2384"/>
                    <a:pt x="307165" y="2381"/>
                  </a:cubicBezTo>
                  <a:cubicBezTo>
                    <a:pt x="138830" y="2391"/>
                    <a:pt x="2372" y="138859"/>
                    <a:pt x="2381" y="307194"/>
                  </a:cubicBezTo>
                  <a:cubicBezTo>
                    <a:pt x="2384" y="388023"/>
                    <a:pt x="34493" y="465541"/>
                    <a:pt x="91646" y="522700"/>
                  </a:cubicBezTo>
                  <a:lnTo>
                    <a:pt x="127562" y="486785"/>
                  </a:lnTo>
                  <a:cubicBezTo>
                    <a:pt x="85998" y="445446"/>
                    <a:pt x="60135" y="390922"/>
                    <a:pt x="54410" y="332581"/>
                  </a:cubicBezTo>
                  <a:lnTo>
                    <a:pt x="103965" y="332581"/>
                  </a:lnTo>
                  <a:lnTo>
                    <a:pt x="103965" y="281781"/>
                  </a:lnTo>
                  <a:lnTo>
                    <a:pt x="54461" y="281781"/>
                  </a:lnTo>
                  <a:cubicBezTo>
                    <a:pt x="59420" y="232150"/>
                    <a:pt x="78959" y="185096"/>
                    <a:pt x="110620" y="146552"/>
                  </a:cubicBezTo>
                  <a:lnTo>
                    <a:pt x="145520" y="181451"/>
                  </a:lnTo>
                  <a:lnTo>
                    <a:pt x="181435" y="145536"/>
                  </a:lnTo>
                  <a:lnTo>
                    <a:pt x="146536" y="110636"/>
                  </a:lnTo>
                  <a:cubicBezTo>
                    <a:pt x="185080" y="78975"/>
                    <a:pt x="232134" y="59436"/>
                    <a:pt x="281765" y="54477"/>
                  </a:cubicBezTo>
                  <a:lnTo>
                    <a:pt x="281765" y="103981"/>
                  </a:lnTo>
                  <a:lnTo>
                    <a:pt x="332565" y="103981"/>
                  </a:lnTo>
                  <a:lnTo>
                    <a:pt x="332565" y="54477"/>
                  </a:lnTo>
                  <a:cubicBezTo>
                    <a:pt x="382197" y="59436"/>
                    <a:pt x="429250" y="78975"/>
                    <a:pt x="467795" y="110636"/>
                  </a:cubicBezTo>
                  <a:lnTo>
                    <a:pt x="441608" y="136823"/>
                  </a:lnTo>
                  <a:lnTo>
                    <a:pt x="477523" y="172739"/>
                  </a:lnTo>
                  <a:lnTo>
                    <a:pt x="503711" y="146552"/>
                  </a:lnTo>
                  <a:cubicBezTo>
                    <a:pt x="535372" y="185096"/>
                    <a:pt x="554911" y="232150"/>
                    <a:pt x="559870" y="281781"/>
                  </a:cubicBezTo>
                  <a:lnTo>
                    <a:pt x="510365" y="281781"/>
                  </a:lnTo>
                  <a:lnTo>
                    <a:pt x="510365" y="332581"/>
                  </a:lnTo>
                  <a:lnTo>
                    <a:pt x="559921" y="332581"/>
                  </a:lnTo>
                  <a:cubicBezTo>
                    <a:pt x="554196" y="390922"/>
                    <a:pt x="528333" y="445446"/>
                    <a:pt x="486769" y="486785"/>
                  </a:cubicBezTo>
                  <a:lnTo>
                    <a:pt x="522684" y="522700"/>
                  </a:lnTo>
                  <a:cubicBezTo>
                    <a:pt x="641712" y="403666"/>
                    <a:pt x="641706" y="210677"/>
                    <a:pt x="522672" y="916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6" name="PA-任意多边形: 形状 1487"/>
            <p:cNvSpPr/>
            <p:nvPr>
              <p:custDataLst>
                <p:tags r:id="rId31"/>
              </p:custDataLst>
            </p:nvPr>
          </p:nvSpPr>
          <p:spPr>
            <a:xfrm>
              <a:off x="18971419" y="23074611"/>
              <a:ext cx="225425" cy="22542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 name="connsiteX10" fmla="*/ 57050 w 205382"/>
                <a:gd name="connsiteY10" fmla="*/ 57050 w 205382"/>
                <a:gd name="connsiteX11" fmla="*/ 57050 w 205382"/>
                <a:gd name="connsiteY11" fmla="*/ 57050 w 205382"/>
                <a:gd name="connsiteX12" fmla="*/ 57050 w 205382"/>
                <a:gd name="connsiteY12" fmla="*/ 57050 w 205382"/>
                <a:gd name="connsiteX13" fmla="*/ 57050 w 205382"/>
                <a:gd name="connsiteY13"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5425" h="225425">
                  <a:moveTo>
                    <a:pt x="223564" y="38297"/>
                  </a:moveTo>
                  <a:lnTo>
                    <a:pt x="187649" y="2381"/>
                  </a:lnTo>
                  <a:lnTo>
                    <a:pt x="111220" y="78759"/>
                  </a:lnTo>
                  <a:cubicBezTo>
                    <a:pt x="101054" y="73787"/>
                    <a:pt x="89897" y="71184"/>
                    <a:pt x="78581" y="71139"/>
                  </a:cubicBezTo>
                  <a:cubicBezTo>
                    <a:pt x="36497" y="71139"/>
                    <a:pt x="2381" y="105254"/>
                    <a:pt x="2381" y="147339"/>
                  </a:cubicBezTo>
                  <a:cubicBezTo>
                    <a:pt x="2381" y="189424"/>
                    <a:pt x="36497" y="223539"/>
                    <a:pt x="78581" y="223539"/>
                  </a:cubicBezTo>
                  <a:cubicBezTo>
                    <a:pt x="120666" y="223539"/>
                    <a:pt x="154781" y="189424"/>
                    <a:pt x="154781" y="147339"/>
                  </a:cubicBezTo>
                  <a:cubicBezTo>
                    <a:pt x="154737" y="136023"/>
                    <a:pt x="152133" y="124866"/>
                    <a:pt x="147161" y="114700"/>
                  </a:cubicBezTo>
                  <a:lnTo>
                    <a:pt x="223564" y="38297"/>
                  </a:lnTo>
                  <a:close/>
                  <a:moveTo>
                    <a:pt x="78581" y="172739"/>
                  </a:moveTo>
                  <a:cubicBezTo>
                    <a:pt x="64554" y="172739"/>
                    <a:pt x="53181" y="161366"/>
                    <a:pt x="53181" y="147339"/>
                  </a:cubicBezTo>
                  <a:cubicBezTo>
                    <a:pt x="53181" y="133312"/>
                    <a:pt x="64554" y="121939"/>
                    <a:pt x="78581" y="121939"/>
                  </a:cubicBezTo>
                  <a:cubicBezTo>
                    <a:pt x="92608" y="121939"/>
                    <a:pt x="103981" y="133312"/>
                    <a:pt x="103981" y="147339"/>
                  </a:cubicBezTo>
                  <a:cubicBezTo>
                    <a:pt x="103981" y="161366"/>
                    <a:pt x="92608" y="172739"/>
                    <a:pt x="78581" y="172739"/>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7" name="PA-任意多边形: 形状 1488"/>
            <p:cNvSpPr/>
            <p:nvPr>
              <p:custDataLst>
                <p:tags r:id="rId32"/>
              </p:custDataLst>
            </p:nvPr>
          </p:nvSpPr>
          <p:spPr>
            <a:xfrm>
              <a:off x="18946019" y="23397369"/>
              <a:ext cx="206375" cy="539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Lst>
              <a:ahLst/>
              <a:cxnLst>
                <a:cxn ang="0">
                  <a:pos x="connsiteX0" y="connsiteY0"/>
                </a:cxn>
                <a:cxn ang="0">
                  <a:pos x="connsiteX1" y="connsiteY1"/>
                </a:cxn>
                <a:cxn ang="0">
                  <a:pos x="connsiteX2" y="connsiteY2"/>
                </a:cxn>
                <a:cxn ang="0">
                  <a:pos x="connsiteX3" y="connsiteY3"/>
                </a:cxn>
              </a:cxnLst>
              <a:rect l="l" t="t" r="r" b="b"/>
              <a:pathLst>
                <a:path w="206375" h="53975">
                  <a:moveTo>
                    <a:pt x="2381" y="2381"/>
                  </a:moveTo>
                  <a:lnTo>
                    <a:pt x="205581" y="2381"/>
                  </a:lnTo>
                  <a:lnTo>
                    <a:pt x="2055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8" name="PA-任意多边形: 形状 1489"/>
            <p:cNvSpPr/>
            <p:nvPr>
              <p:custDataLst>
                <p:tags r:id="rId33"/>
              </p:custDataLst>
            </p:nvPr>
          </p:nvSpPr>
          <p:spPr>
            <a:xfrm>
              <a:off x="18285619" y="22711567"/>
              <a:ext cx="1527175" cy="3333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175" h="333375">
                  <a:moveTo>
                    <a:pt x="1470171" y="228570"/>
                  </a:moveTo>
                  <a:cubicBezTo>
                    <a:pt x="1264437" y="81050"/>
                    <a:pt x="1017540" y="1926"/>
                    <a:pt x="764381" y="2383"/>
                  </a:cubicBezTo>
                  <a:cubicBezTo>
                    <a:pt x="511223" y="1926"/>
                    <a:pt x="264325" y="81050"/>
                    <a:pt x="58591" y="228570"/>
                  </a:cubicBezTo>
                  <a:lnTo>
                    <a:pt x="2381" y="268702"/>
                  </a:lnTo>
                  <a:lnTo>
                    <a:pt x="2381" y="331135"/>
                  </a:lnTo>
                  <a:lnTo>
                    <a:pt x="88106" y="269921"/>
                  </a:lnTo>
                  <a:cubicBezTo>
                    <a:pt x="492636" y="-19099"/>
                    <a:pt x="1036126" y="-19099"/>
                    <a:pt x="1440656" y="269921"/>
                  </a:cubicBezTo>
                  <a:lnTo>
                    <a:pt x="1526381" y="331135"/>
                  </a:lnTo>
                  <a:lnTo>
                    <a:pt x="1526381" y="268702"/>
                  </a:lnTo>
                  <a:lnTo>
                    <a:pt x="1470171" y="22857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9" name="PA-任意多边形: 形状 1490"/>
            <p:cNvSpPr/>
            <p:nvPr>
              <p:custDataLst>
                <p:tags r:id="rId34"/>
              </p:custDataLst>
            </p:nvPr>
          </p:nvSpPr>
          <p:spPr>
            <a:xfrm>
              <a:off x="19403219" y="22889369"/>
              <a:ext cx="53975" cy="539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0" name="PA-任意多边形: 形状 1491"/>
            <p:cNvSpPr/>
            <p:nvPr>
              <p:custDataLst>
                <p:tags r:id="rId35"/>
              </p:custDataLst>
            </p:nvPr>
          </p:nvSpPr>
          <p:spPr>
            <a:xfrm>
              <a:off x="18641219" y="22889369"/>
              <a:ext cx="53975" cy="539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1" name="PA-任意多边形: 形状 1492"/>
            <p:cNvSpPr/>
            <p:nvPr>
              <p:custDataLst>
                <p:tags r:id="rId36"/>
              </p:custDataLst>
            </p:nvPr>
          </p:nvSpPr>
          <p:spPr>
            <a:xfrm>
              <a:off x="18285619" y="22813148"/>
              <a:ext cx="1527175" cy="7651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 name="connsiteX10" fmla="*/ 57050 w 205382"/>
                <a:gd name="connsiteY10" fmla="*/ 57050 w 205382"/>
                <a:gd name="connsiteX11" fmla="*/ 57050 w 205382"/>
                <a:gd name="connsiteY11" fmla="*/ 57050 w 205382"/>
                <a:gd name="connsiteX12" fmla="*/ 57050 w 205382"/>
                <a:gd name="connsiteY12" fmla="*/ 57050 w 205382"/>
                <a:gd name="connsiteX13" fmla="*/ 57050 w 205382"/>
                <a:gd name="connsiteY13" fmla="*/ 57050 w 205382"/>
                <a:gd name="connsiteX14" fmla="*/ 57050 w 205382"/>
                <a:gd name="connsiteY14" fmla="*/ 57050 w 205382"/>
                <a:gd name="connsiteX15" fmla="*/ 57050 w 205382"/>
                <a:gd name="connsiteY15" fmla="*/ 57050 w 205382"/>
                <a:gd name="connsiteX16" fmla="*/ 57050 w 205382"/>
                <a:gd name="connsiteY16" fmla="*/ 57050 w 205382"/>
                <a:gd name="connsiteX17" fmla="*/ 57050 w 205382"/>
                <a:gd name="connsiteY17" fmla="*/ 57050 w 205382"/>
                <a:gd name="connsiteX18" fmla="*/ 57050 w 205382"/>
                <a:gd name="connsiteY18" fmla="*/ 57050 w 205382"/>
                <a:gd name="connsiteX19" fmla="*/ 57050 w 205382"/>
                <a:gd name="connsiteY19" fmla="*/ 57050 w 205382"/>
                <a:gd name="connsiteX20" fmla="*/ 57050 w 205382"/>
                <a:gd name="connsiteY20" fmla="*/ 57050 w 205382"/>
                <a:gd name="connsiteX21" fmla="*/ 57050 w 205382"/>
                <a:gd name="connsiteY21" fmla="*/ 57050 w 205382"/>
                <a:gd name="connsiteX22" fmla="*/ 57050 w 205382"/>
                <a:gd name="connsiteY22" fmla="*/ 57050 w 205382"/>
                <a:gd name="connsiteX23" fmla="*/ 57050 w 205382"/>
                <a:gd name="connsiteY23" fmla="*/ 57050 w 205382"/>
                <a:gd name="connsiteX24" fmla="*/ 57050 w 205382"/>
                <a:gd name="connsiteY24" fmla="*/ 57050 w 205382"/>
                <a:gd name="connsiteX25" fmla="*/ 57050 w 205382"/>
                <a:gd name="connsiteY25" fmla="*/ 57050 w 205382"/>
                <a:gd name="connsiteX26" fmla="*/ 57050 w 205382"/>
                <a:gd name="connsiteY26" fmla="*/ 57050 w 205382"/>
                <a:gd name="connsiteX27" fmla="*/ 57050 w 205382"/>
                <a:gd name="connsiteY27" fmla="*/ 57050 w 205382"/>
                <a:gd name="connsiteX28" fmla="*/ 57050 w 205382"/>
                <a:gd name="connsiteY28" fmla="*/ 57050 w 205382"/>
                <a:gd name="connsiteX29" fmla="*/ 57050 w 205382"/>
                <a:gd name="connsiteY29" fmla="*/ 57050 w 205382"/>
                <a:gd name="connsiteX30" fmla="*/ 57050 w 205382"/>
                <a:gd name="connsiteY30" fmla="*/ 57050 w 205382"/>
                <a:gd name="connsiteX31" fmla="*/ 57050 w 205382"/>
                <a:gd name="connsiteY31" fmla="*/ 57050 w 205382"/>
                <a:gd name="connsiteX32" fmla="*/ 57050 w 205382"/>
                <a:gd name="connsiteY32" fmla="*/ 57050 w 205382"/>
                <a:gd name="connsiteX33" fmla="*/ 57050 w 205382"/>
                <a:gd name="connsiteY33" fmla="*/ 57050 w 205382"/>
                <a:gd name="connsiteX34" fmla="*/ 57050 w 205382"/>
                <a:gd name="connsiteY34" fmla="*/ 57050 w 205382"/>
                <a:gd name="connsiteX35" fmla="*/ 57050 w 205382"/>
                <a:gd name="connsiteY35" fmla="*/ 57050 w 205382"/>
                <a:gd name="connsiteX36" fmla="*/ 57050 w 205382"/>
                <a:gd name="connsiteY36" fmla="*/ 57050 w 205382"/>
                <a:gd name="connsiteX37" fmla="*/ 57050 w 205382"/>
                <a:gd name="connsiteY37" fmla="*/ 57050 w 205382"/>
                <a:gd name="connsiteX38" fmla="*/ 57050 w 205382"/>
                <a:gd name="connsiteY38" fmla="*/ 57050 w 205382"/>
                <a:gd name="connsiteX39" fmla="*/ 57050 w 205382"/>
                <a:gd name="connsiteY39" fmla="*/ 57050 w 205382"/>
                <a:gd name="connsiteX40" fmla="*/ 57050 w 205382"/>
                <a:gd name="connsiteY40" fmla="*/ 57050 w 205382"/>
                <a:gd name="connsiteX41" fmla="*/ 57050 w 205382"/>
                <a:gd name="connsiteY41" fmla="*/ 57050 w 205382"/>
                <a:gd name="connsiteX42" fmla="*/ 57050 w 205382"/>
                <a:gd name="connsiteY42" fmla="*/ 57050 w 205382"/>
                <a:gd name="connsiteX43" fmla="*/ 57050 w 205382"/>
                <a:gd name="connsiteY43" fmla="*/ 57050 w 205382"/>
                <a:gd name="connsiteX44" fmla="*/ 57050 w 205382"/>
                <a:gd name="connsiteY44" fmla="*/ 57050 w 205382"/>
                <a:gd name="connsiteX45" fmla="*/ 57050 w 205382"/>
                <a:gd name="connsiteY45" fmla="*/ 57050 w 205382"/>
                <a:gd name="connsiteX46" fmla="*/ 57050 w 205382"/>
                <a:gd name="connsiteY46" fmla="*/ 57050 w 205382"/>
                <a:gd name="connsiteX47" fmla="*/ 57050 w 205382"/>
                <a:gd name="connsiteY47" fmla="*/ 57050 w 205382"/>
                <a:gd name="connsiteX48" fmla="*/ 57050 w 205382"/>
                <a:gd name="connsiteY48" fmla="*/ 57050 w 205382"/>
                <a:gd name="connsiteX49" fmla="*/ 57050 w 205382"/>
                <a:gd name="connsiteY49" fmla="*/ 57050 w 205382"/>
                <a:gd name="connsiteX50" fmla="*/ 57050 w 205382"/>
                <a:gd name="connsiteY50" fmla="*/ 57050 w 205382"/>
                <a:gd name="connsiteX51" fmla="*/ 57050 w 205382"/>
                <a:gd name="connsiteY51" fmla="*/ 57050 w 205382"/>
                <a:gd name="connsiteX52" fmla="*/ 57050 w 205382"/>
                <a:gd name="connsiteY52" fmla="*/ 57050 w 205382"/>
                <a:gd name="connsiteX53" fmla="*/ 57050 w 205382"/>
                <a:gd name="connsiteY53" fmla="*/ 57050 w 205382"/>
                <a:gd name="connsiteX54" fmla="*/ 57050 w 205382"/>
                <a:gd name="connsiteY54" fmla="*/ 57050 w 205382"/>
                <a:gd name="connsiteX55" fmla="*/ 57050 w 205382"/>
                <a:gd name="connsiteY55" fmla="*/ 57050 w 205382"/>
                <a:gd name="connsiteX56" fmla="*/ 57050 w 205382"/>
                <a:gd name="connsiteY56" fmla="*/ 57050 w 205382"/>
                <a:gd name="connsiteX57" fmla="*/ 57050 w 205382"/>
                <a:gd name="connsiteY57" fmla="*/ 57050 w 205382"/>
                <a:gd name="connsiteX58" fmla="*/ 57050 w 205382"/>
                <a:gd name="connsiteY58" fmla="*/ 57050 w 205382"/>
                <a:gd name="connsiteX59" fmla="*/ 57050 w 205382"/>
                <a:gd name="connsiteY59" fmla="*/ 57050 w 205382"/>
                <a:gd name="connsiteX60" fmla="*/ 57050 w 205382"/>
                <a:gd name="connsiteY60" fmla="*/ 57050 w 205382"/>
                <a:gd name="connsiteX61" fmla="*/ 57050 w 205382"/>
                <a:gd name="connsiteY61" fmla="*/ 57050 w 205382"/>
                <a:gd name="connsiteX62" fmla="*/ 57050 w 205382"/>
                <a:gd name="connsiteY62" fmla="*/ 57050 w 205382"/>
                <a:gd name="connsiteX63" fmla="*/ 57050 w 205382"/>
                <a:gd name="connsiteY63" fmla="*/ 57050 w 205382"/>
                <a:gd name="connsiteX64" fmla="*/ 57050 w 205382"/>
                <a:gd name="connsiteY64" fmla="*/ 57050 w 205382"/>
                <a:gd name="connsiteX65" fmla="*/ 57050 w 205382"/>
                <a:gd name="connsiteY65" fmla="*/ 57050 w 205382"/>
                <a:gd name="connsiteX66" fmla="*/ 57050 w 205382"/>
                <a:gd name="connsiteY66" fmla="*/ 57050 w 205382"/>
                <a:gd name="connsiteX67" fmla="*/ 57050 w 205382"/>
                <a:gd name="connsiteY67" fmla="*/ 57050 w 205382"/>
                <a:gd name="connsiteX68" fmla="*/ 57050 w 205382"/>
                <a:gd name="connsiteY68" fmla="*/ 57050 w 205382"/>
                <a:gd name="connsiteX69" fmla="*/ 57050 w 205382"/>
                <a:gd name="connsiteY69" fmla="*/ 57050 w 205382"/>
                <a:gd name="connsiteX70" fmla="*/ 57050 w 205382"/>
                <a:gd name="connsiteY70" fmla="*/ 57050 w 205382"/>
                <a:gd name="connsiteX71" fmla="*/ 57050 w 205382"/>
                <a:gd name="connsiteY71" fmla="*/ 57050 w 205382"/>
                <a:gd name="connsiteX72" fmla="*/ 57050 w 205382"/>
                <a:gd name="connsiteY72" fmla="*/ 57050 w 205382"/>
                <a:gd name="connsiteX73" fmla="*/ 57050 w 205382"/>
                <a:gd name="connsiteY73" fmla="*/ 57050 w 205382"/>
                <a:gd name="connsiteX74" fmla="*/ 57050 w 205382"/>
                <a:gd name="connsiteY74" fmla="*/ 57050 w 205382"/>
                <a:gd name="connsiteX75" fmla="*/ 57050 w 205382"/>
                <a:gd name="connsiteY75" fmla="*/ 57050 w 205382"/>
                <a:gd name="connsiteX76" fmla="*/ 57050 w 205382"/>
                <a:gd name="connsiteY76" fmla="*/ 57050 w 205382"/>
                <a:gd name="connsiteX77" fmla="*/ 57050 w 205382"/>
                <a:gd name="connsiteY77" fmla="*/ 57050 w 205382"/>
                <a:gd name="connsiteX78" fmla="*/ 57050 w 205382"/>
                <a:gd name="connsiteY78" fmla="*/ 57050 w 205382"/>
                <a:gd name="connsiteX79" fmla="*/ 57050 w 205382"/>
                <a:gd name="connsiteY79" fmla="*/ 57050 w 205382"/>
                <a:gd name="connsiteX80" fmla="*/ 57050 w 205382"/>
                <a:gd name="connsiteY80" fmla="*/ 57050 w 205382"/>
                <a:gd name="connsiteX81" fmla="*/ 57050 w 205382"/>
                <a:gd name="connsiteY81" fmla="*/ 57050 w 205382"/>
                <a:gd name="connsiteX82" fmla="*/ 57050 w 205382"/>
                <a:gd name="connsiteY82" fmla="*/ 57050 w 205382"/>
                <a:gd name="connsiteX83" fmla="*/ 57050 w 205382"/>
                <a:gd name="connsiteY83" fmla="*/ 57050 w 205382"/>
                <a:gd name="connsiteX84" fmla="*/ 57050 w 205382"/>
                <a:gd name="connsiteY84" fmla="*/ 57050 w 205382"/>
                <a:gd name="connsiteX85" fmla="*/ 57050 w 205382"/>
                <a:gd name="connsiteY85"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527175" h="765175">
                  <a:moveTo>
                    <a:pt x="1117441" y="609614"/>
                  </a:moveTo>
                  <a:cubicBezTo>
                    <a:pt x="1161704" y="644143"/>
                    <a:pt x="1216247" y="662866"/>
                    <a:pt x="1272381" y="662802"/>
                  </a:cubicBezTo>
                  <a:cubicBezTo>
                    <a:pt x="1412662" y="662802"/>
                    <a:pt x="1526381" y="549083"/>
                    <a:pt x="1526381" y="408802"/>
                  </a:cubicBezTo>
                  <a:cubicBezTo>
                    <a:pt x="1526381" y="268521"/>
                    <a:pt x="1412662" y="154802"/>
                    <a:pt x="1272381" y="154802"/>
                  </a:cubicBezTo>
                  <a:cubicBezTo>
                    <a:pt x="1216149" y="154732"/>
                    <a:pt x="1161517" y="173512"/>
                    <a:pt x="1117213" y="208142"/>
                  </a:cubicBezTo>
                  <a:cubicBezTo>
                    <a:pt x="1006881" y="13280"/>
                    <a:pt x="759476" y="-55250"/>
                    <a:pt x="564610" y="55082"/>
                  </a:cubicBezTo>
                  <a:cubicBezTo>
                    <a:pt x="500663" y="91289"/>
                    <a:pt x="447754" y="144194"/>
                    <a:pt x="411550" y="208142"/>
                  </a:cubicBezTo>
                  <a:cubicBezTo>
                    <a:pt x="367246" y="173512"/>
                    <a:pt x="312614" y="154732"/>
                    <a:pt x="256381" y="154802"/>
                  </a:cubicBezTo>
                  <a:cubicBezTo>
                    <a:pt x="116100" y="154802"/>
                    <a:pt x="2381" y="268521"/>
                    <a:pt x="2381" y="408802"/>
                  </a:cubicBezTo>
                  <a:cubicBezTo>
                    <a:pt x="2381" y="549083"/>
                    <a:pt x="116100" y="662802"/>
                    <a:pt x="256381" y="662802"/>
                  </a:cubicBezTo>
                  <a:cubicBezTo>
                    <a:pt x="312515" y="662850"/>
                    <a:pt x="367052" y="644130"/>
                    <a:pt x="411321" y="609614"/>
                  </a:cubicBezTo>
                  <a:cubicBezTo>
                    <a:pt x="433683" y="648775"/>
                    <a:pt x="462432" y="683922"/>
                    <a:pt x="496386" y="713602"/>
                  </a:cubicBezTo>
                  <a:lnTo>
                    <a:pt x="2381" y="713602"/>
                  </a:lnTo>
                  <a:lnTo>
                    <a:pt x="2381" y="764402"/>
                  </a:lnTo>
                  <a:lnTo>
                    <a:pt x="1526381" y="764402"/>
                  </a:lnTo>
                  <a:lnTo>
                    <a:pt x="1526381" y="713602"/>
                  </a:lnTo>
                  <a:lnTo>
                    <a:pt x="1032377" y="713602"/>
                  </a:lnTo>
                  <a:cubicBezTo>
                    <a:pt x="1066330" y="683925"/>
                    <a:pt x="1095080" y="648778"/>
                    <a:pt x="1117441" y="609614"/>
                  </a:cubicBezTo>
                  <a:close/>
                  <a:moveTo>
                    <a:pt x="1272381" y="205602"/>
                  </a:moveTo>
                  <a:cubicBezTo>
                    <a:pt x="1384605" y="205497"/>
                    <a:pt x="1475667" y="296385"/>
                    <a:pt x="1475772" y="408612"/>
                  </a:cubicBezTo>
                  <a:cubicBezTo>
                    <a:pt x="1475877" y="520838"/>
                    <a:pt x="1384989" y="611897"/>
                    <a:pt x="1272762" y="612002"/>
                  </a:cubicBezTo>
                  <a:cubicBezTo>
                    <a:pt x="1224175" y="612047"/>
                    <a:pt x="1177182" y="594682"/>
                    <a:pt x="1140298" y="563056"/>
                  </a:cubicBezTo>
                  <a:cubicBezTo>
                    <a:pt x="1142229" y="558433"/>
                    <a:pt x="1143600" y="553658"/>
                    <a:pt x="1145378" y="548985"/>
                  </a:cubicBezTo>
                  <a:cubicBezTo>
                    <a:pt x="1147385" y="543625"/>
                    <a:pt x="1149417" y="538266"/>
                    <a:pt x="1151169" y="532830"/>
                  </a:cubicBezTo>
                  <a:cubicBezTo>
                    <a:pt x="1153836" y="524626"/>
                    <a:pt x="1156021" y="516346"/>
                    <a:pt x="1158154" y="508014"/>
                  </a:cubicBezTo>
                  <a:cubicBezTo>
                    <a:pt x="1159475" y="502782"/>
                    <a:pt x="1160974" y="497575"/>
                    <a:pt x="1162091" y="492292"/>
                  </a:cubicBezTo>
                  <a:cubicBezTo>
                    <a:pt x="1164022" y="483097"/>
                    <a:pt x="1165393" y="473801"/>
                    <a:pt x="1166663" y="464479"/>
                  </a:cubicBezTo>
                  <a:cubicBezTo>
                    <a:pt x="1167298" y="459958"/>
                    <a:pt x="1168213" y="455487"/>
                    <a:pt x="1168670" y="450915"/>
                  </a:cubicBezTo>
                  <a:cubicBezTo>
                    <a:pt x="1170099" y="436923"/>
                    <a:pt x="1170804" y="422867"/>
                    <a:pt x="1170778" y="408802"/>
                  </a:cubicBezTo>
                  <a:cubicBezTo>
                    <a:pt x="1170638" y="352773"/>
                    <a:pt x="1215949" y="307243"/>
                    <a:pt x="1271975" y="307104"/>
                  </a:cubicBezTo>
                  <a:cubicBezTo>
                    <a:pt x="1285377" y="307072"/>
                    <a:pt x="1298654" y="309694"/>
                    <a:pt x="1311037" y="314822"/>
                  </a:cubicBezTo>
                  <a:lnTo>
                    <a:pt x="1252061" y="393562"/>
                  </a:lnTo>
                  <a:lnTo>
                    <a:pt x="1252417" y="393816"/>
                  </a:lnTo>
                  <a:cubicBezTo>
                    <a:pt x="1249004" y="398077"/>
                    <a:pt x="1247092" y="403344"/>
                    <a:pt x="1246981" y="408802"/>
                  </a:cubicBezTo>
                  <a:cubicBezTo>
                    <a:pt x="1246981" y="422829"/>
                    <a:pt x="1258354" y="434202"/>
                    <a:pt x="1272381" y="434202"/>
                  </a:cubicBezTo>
                  <a:cubicBezTo>
                    <a:pt x="1280316" y="434110"/>
                    <a:pt x="1287732" y="430243"/>
                    <a:pt x="1292346" y="423788"/>
                  </a:cubicBezTo>
                  <a:lnTo>
                    <a:pt x="1292701" y="424042"/>
                  </a:lnTo>
                  <a:lnTo>
                    <a:pt x="1351426" y="345759"/>
                  </a:lnTo>
                  <a:cubicBezTo>
                    <a:pt x="1384065" y="385888"/>
                    <a:pt x="1380954" y="444226"/>
                    <a:pt x="1344238" y="480659"/>
                  </a:cubicBezTo>
                  <a:lnTo>
                    <a:pt x="1380154" y="516574"/>
                  </a:lnTo>
                  <a:cubicBezTo>
                    <a:pt x="1440574" y="457976"/>
                    <a:pt x="1442050" y="361491"/>
                    <a:pt x="1383449" y="301074"/>
                  </a:cubicBezTo>
                  <a:cubicBezTo>
                    <a:pt x="1324851" y="240654"/>
                    <a:pt x="1228366" y="239178"/>
                    <a:pt x="1167949" y="297779"/>
                  </a:cubicBezTo>
                  <a:cubicBezTo>
                    <a:pt x="1164346" y="301274"/>
                    <a:pt x="1160917" y="304945"/>
                    <a:pt x="1157675" y="308780"/>
                  </a:cubicBezTo>
                  <a:cubicBezTo>
                    <a:pt x="1155618" y="300855"/>
                    <a:pt x="1153509" y="292930"/>
                    <a:pt x="1150995" y="285107"/>
                  </a:cubicBezTo>
                  <a:cubicBezTo>
                    <a:pt x="1149191" y="279545"/>
                    <a:pt x="1147134" y="274084"/>
                    <a:pt x="1145076" y="268623"/>
                  </a:cubicBezTo>
                  <a:cubicBezTo>
                    <a:pt x="1143349" y="263974"/>
                    <a:pt x="1141978" y="259225"/>
                    <a:pt x="1139996" y="254627"/>
                  </a:cubicBezTo>
                  <a:cubicBezTo>
                    <a:pt x="1176766" y="222849"/>
                    <a:pt x="1223785" y="205437"/>
                    <a:pt x="1272381" y="205602"/>
                  </a:cubicBezTo>
                  <a:close/>
                  <a:moveTo>
                    <a:pt x="138259" y="505576"/>
                  </a:moveTo>
                  <a:cubicBezTo>
                    <a:pt x="141500" y="509408"/>
                    <a:pt x="144929" y="513082"/>
                    <a:pt x="148533" y="516574"/>
                  </a:cubicBezTo>
                  <a:lnTo>
                    <a:pt x="148609" y="516574"/>
                  </a:lnTo>
                  <a:lnTo>
                    <a:pt x="184525" y="480659"/>
                  </a:lnTo>
                  <a:cubicBezTo>
                    <a:pt x="144809" y="441022"/>
                    <a:pt x="144742" y="376693"/>
                    <a:pt x="184379" y="336974"/>
                  </a:cubicBezTo>
                  <a:cubicBezTo>
                    <a:pt x="213395" y="307897"/>
                    <a:pt x="257067" y="299157"/>
                    <a:pt x="295040" y="314822"/>
                  </a:cubicBezTo>
                  <a:lnTo>
                    <a:pt x="236061" y="393562"/>
                  </a:lnTo>
                  <a:lnTo>
                    <a:pt x="236417" y="393816"/>
                  </a:lnTo>
                  <a:cubicBezTo>
                    <a:pt x="233004" y="398077"/>
                    <a:pt x="231092" y="403344"/>
                    <a:pt x="230981" y="408802"/>
                  </a:cubicBezTo>
                  <a:cubicBezTo>
                    <a:pt x="230981" y="422829"/>
                    <a:pt x="242354" y="434202"/>
                    <a:pt x="256381" y="434202"/>
                  </a:cubicBezTo>
                  <a:cubicBezTo>
                    <a:pt x="264316" y="434110"/>
                    <a:pt x="271732" y="430243"/>
                    <a:pt x="276346" y="423788"/>
                  </a:cubicBezTo>
                  <a:lnTo>
                    <a:pt x="276701" y="424042"/>
                  </a:lnTo>
                  <a:lnTo>
                    <a:pt x="335426" y="345759"/>
                  </a:lnTo>
                  <a:cubicBezTo>
                    <a:pt x="349923" y="363581"/>
                    <a:pt x="357883" y="385828"/>
                    <a:pt x="357981" y="408802"/>
                  </a:cubicBezTo>
                  <a:cubicBezTo>
                    <a:pt x="358016" y="422870"/>
                    <a:pt x="358778" y="436926"/>
                    <a:pt x="360267" y="450915"/>
                  </a:cubicBezTo>
                  <a:cubicBezTo>
                    <a:pt x="360724" y="455487"/>
                    <a:pt x="361639" y="459958"/>
                    <a:pt x="362274" y="464504"/>
                  </a:cubicBezTo>
                  <a:cubicBezTo>
                    <a:pt x="363544" y="473826"/>
                    <a:pt x="364814" y="483097"/>
                    <a:pt x="366846" y="492266"/>
                  </a:cubicBezTo>
                  <a:cubicBezTo>
                    <a:pt x="367963" y="497600"/>
                    <a:pt x="369386" y="502833"/>
                    <a:pt x="370808" y="508091"/>
                  </a:cubicBezTo>
                  <a:cubicBezTo>
                    <a:pt x="372916" y="516371"/>
                    <a:pt x="375101" y="524626"/>
                    <a:pt x="377742" y="532779"/>
                  </a:cubicBezTo>
                  <a:cubicBezTo>
                    <a:pt x="379520" y="538266"/>
                    <a:pt x="381578" y="543701"/>
                    <a:pt x="383610" y="549137"/>
                  </a:cubicBezTo>
                  <a:cubicBezTo>
                    <a:pt x="385312" y="553760"/>
                    <a:pt x="386683" y="558484"/>
                    <a:pt x="388690" y="563056"/>
                  </a:cubicBezTo>
                  <a:cubicBezTo>
                    <a:pt x="303517" y="636132"/>
                    <a:pt x="175235" y="626328"/>
                    <a:pt x="102156" y="541155"/>
                  </a:cubicBezTo>
                  <a:cubicBezTo>
                    <a:pt x="29080" y="455983"/>
                    <a:pt x="38884" y="327700"/>
                    <a:pt x="124057" y="254624"/>
                  </a:cubicBezTo>
                  <a:cubicBezTo>
                    <a:pt x="200177" y="189311"/>
                    <a:pt x="312569" y="189311"/>
                    <a:pt x="388690" y="254624"/>
                  </a:cubicBezTo>
                  <a:cubicBezTo>
                    <a:pt x="386810" y="259221"/>
                    <a:pt x="385439" y="263971"/>
                    <a:pt x="383610" y="268619"/>
                  </a:cubicBezTo>
                  <a:cubicBezTo>
                    <a:pt x="381552" y="274080"/>
                    <a:pt x="379495" y="279541"/>
                    <a:pt x="377692" y="285104"/>
                  </a:cubicBezTo>
                  <a:cubicBezTo>
                    <a:pt x="375152" y="292927"/>
                    <a:pt x="373069" y="300852"/>
                    <a:pt x="371011" y="308777"/>
                  </a:cubicBezTo>
                  <a:cubicBezTo>
                    <a:pt x="316668" y="244505"/>
                    <a:pt x="220510" y="236457"/>
                    <a:pt x="156235" y="290800"/>
                  </a:cubicBezTo>
                  <a:cubicBezTo>
                    <a:pt x="91964" y="345146"/>
                    <a:pt x="83915" y="441305"/>
                    <a:pt x="138259" y="505576"/>
                  </a:cubicBezTo>
                  <a:close/>
                  <a:moveTo>
                    <a:pt x="947007" y="713602"/>
                  </a:moveTo>
                  <a:lnTo>
                    <a:pt x="581755" y="713602"/>
                  </a:lnTo>
                  <a:cubicBezTo>
                    <a:pt x="520735" y="677099"/>
                    <a:pt x="472069" y="623124"/>
                    <a:pt x="442055" y="558662"/>
                  </a:cubicBezTo>
                  <a:cubicBezTo>
                    <a:pt x="397589" y="463799"/>
                    <a:pt x="397589" y="354084"/>
                    <a:pt x="442055" y="259221"/>
                  </a:cubicBezTo>
                  <a:cubicBezTo>
                    <a:pt x="524421" y="81275"/>
                    <a:pt x="735447" y="3793"/>
                    <a:pt x="913394" y="86159"/>
                  </a:cubicBezTo>
                  <a:cubicBezTo>
                    <a:pt x="989768" y="121512"/>
                    <a:pt x="1051103" y="182844"/>
                    <a:pt x="1086457" y="259221"/>
                  </a:cubicBezTo>
                  <a:cubicBezTo>
                    <a:pt x="1108478" y="306015"/>
                    <a:pt x="1119924" y="357084"/>
                    <a:pt x="1119985" y="408802"/>
                  </a:cubicBezTo>
                  <a:cubicBezTo>
                    <a:pt x="1119985" y="421734"/>
                    <a:pt x="1119283" y="434656"/>
                    <a:pt x="1117876" y="447512"/>
                  </a:cubicBezTo>
                  <a:cubicBezTo>
                    <a:pt x="1113682" y="486031"/>
                    <a:pt x="1103135" y="523591"/>
                    <a:pt x="1086660" y="558662"/>
                  </a:cubicBezTo>
                  <a:cubicBezTo>
                    <a:pt x="1056669" y="623124"/>
                    <a:pt x="1008018" y="677102"/>
                    <a:pt x="947007" y="71360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66" name="三角形 165"/>
          <p:cNvSpPr/>
          <p:nvPr>
            <p:custDataLst>
              <p:tags r:id="rId37"/>
            </p:custDataLst>
          </p:nvPr>
        </p:nvSpPr>
        <p:spPr>
          <a:xfrm rot="10800000">
            <a:off x="2553252" y="5895795"/>
            <a:ext cx="228677" cy="112239"/>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75" name="菱形 1"/>
          <p:cNvSpPr/>
          <p:nvPr>
            <p:custDataLst>
              <p:tags r:id="rId38"/>
            </p:custDataLst>
          </p:nvPr>
        </p:nvSpPr>
        <p:spPr>
          <a:xfrm>
            <a:off x="2053088" y="4793236"/>
            <a:ext cx="1132218" cy="1215817"/>
          </a:xfrm>
          <a:custGeom>
            <a:avLst/>
            <a:gdLst>
              <a:gd name="connsiteX0" fmla="*/ 0 w 1094340"/>
              <a:gd name="connsiteY0" fmla="*/ 547170 h 1094340"/>
              <a:gd name="connsiteX1" fmla="*/ 547170 w 1094340"/>
              <a:gd name="connsiteY1" fmla="*/ 0 h 1094340"/>
              <a:gd name="connsiteX2" fmla="*/ 1094340 w 1094340"/>
              <a:gd name="connsiteY2" fmla="*/ 547170 h 1094340"/>
              <a:gd name="connsiteX3" fmla="*/ 547170 w 1094340"/>
              <a:gd name="connsiteY3" fmla="*/ 1094340 h 1094340"/>
              <a:gd name="connsiteX4" fmla="*/ 0 w 1094340"/>
              <a:gd name="connsiteY4" fmla="*/ 547170 h 1094340"/>
              <a:gd name="connsiteX0-1" fmla="*/ 1094340 w 1185780"/>
              <a:gd name="connsiteY0-2" fmla="*/ 547170 h 1094340"/>
              <a:gd name="connsiteX1-3" fmla="*/ 547170 w 1185780"/>
              <a:gd name="connsiteY1-4" fmla="*/ 1094340 h 1094340"/>
              <a:gd name="connsiteX2-5" fmla="*/ 0 w 1185780"/>
              <a:gd name="connsiteY2-6" fmla="*/ 547170 h 1094340"/>
              <a:gd name="connsiteX3-7" fmla="*/ 547170 w 1185780"/>
              <a:gd name="connsiteY3-8" fmla="*/ 0 h 1094340"/>
              <a:gd name="connsiteX4-9" fmla="*/ 1185780 w 1185780"/>
              <a:gd name="connsiteY4-10" fmla="*/ 638610 h 1094340"/>
              <a:gd name="connsiteX0-11" fmla="*/ 1094340 w 1094340"/>
              <a:gd name="connsiteY0-12" fmla="*/ 547170 h 1094340"/>
              <a:gd name="connsiteX1-13" fmla="*/ 547170 w 1094340"/>
              <a:gd name="connsiteY1-14" fmla="*/ 1094340 h 1094340"/>
              <a:gd name="connsiteX2-15" fmla="*/ 0 w 1094340"/>
              <a:gd name="connsiteY2-16" fmla="*/ 547170 h 1094340"/>
              <a:gd name="connsiteX3-17" fmla="*/ 547170 w 1094340"/>
              <a:gd name="connsiteY3-18" fmla="*/ 0 h 1094340"/>
              <a:gd name="connsiteX4-19" fmla="*/ 1019092 w 1094340"/>
              <a:gd name="connsiteY4-20" fmla="*/ 481447 h 1094340"/>
              <a:gd name="connsiteX0-21" fmla="*/ 1015759 w 1019092"/>
              <a:gd name="connsiteY0-22" fmla="*/ 623370 h 1094340"/>
              <a:gd name="connsiteX1-23" fmla="*/ 547170 w 1019092"/>
              <a:gd name="connsiteY1-24" fmla="*/ 1094340 h 1094340"/>
              <a:gd name="connsiteX2-25" fmla="*/ 0 w 1019092"/>
              <a:gd name="connsiteY2-26" fmla="*/ 547170 h 1094340"/>
              <a:gd name="connsiteX3-27" fmla="*/ 547170 w 1019092"/>
              <a:gd name="connsiteY3-28" fmla="*/ 0 h 1094340"/>
              <a:gd name="connsiteX4-29" fmla="*/ 1019092 w 1019092"/>
              <a:gd name="connsiteY4-30" fmla="*/ 481447 h 10943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9092" h="1094340">
                <a:moveTo>
                  <a:pt x="1015759" y="623370"/>
                </a:moveTo>
                <a:lnTo>
                  <a:pt x="547170" y="1094340"/>
                </a:lnTo>
                <a:lnTo>
                  <a:pt x="0" y="547170"/>
                </a:lnTo>
                <a:lnTo>
                  <a:pt x="547170" y="0"/>
                </a:lnTo>
                <a:lnTo>
                  <a:pt x="1019092" y="481447"/>
                </a:lnTo>
              </a:path>
            </a:pathLst>
          </a:custGeom>
          <a:no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76" name="椭圆 175"/>
          <p:cNvSpPr/>
          <p:nvPr>
            <p:custDataLst>
              <p:tags r:id="rId39"/>
            </p:custDataLst>
          </p:nvPr>
        </p:nvSpPr>
        <p:spPr>
          <a:xfrm>
            <a:off x="3153882" y="5302649"/>
            <a:ext cx="67240" cy="6724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77" name="椭圆 176"/>
          <p:cNvSpPr/>
          <p:nvPr>
            <p:custDataLst>
              <p:tags r:id="rId40"/>
            </p:custDataLst>
          </p:nvPr>
        </p:nvSpPr>
        <p:spPr>
          <a:xfrm>
            <a:off x="3153882" y="5448987"/>
            <a:ext cx="67240" cy="6724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25"/>
          <p:cNvSpPr txBox="1"/>
          <p:nvPr>
            <p:custDataLst>
              <p:tags r:id="rId41"/>
            </p:custDataLst>
          </p:nvPr>
        </p:nvSpPr>
        <p:spPr>
          <a:xfrm>
            <a:off x="3433324" y="4651672"/>
            <a:ext cx="6317679" cy="1497836"/>
          </a:xfrm>
          <a:prstGeom prst="rect">
            <a:avLst/>
          </a:prstGeom>
          <a:noFill/>
        </p:spPr>
        <p:txBody>
          <a:bodyPr wrap="square" rtlCol="0" anchor="ctr" anchorCtr="0">
            <a:normAutofit/>
          </a:bodyPr>
          <a:lstStyle/>
          <a:p>
            <a:pPr marL="0" indent="0" algn="l" fontAlgn="auto">
              <a:lnSpc>
                <a:spcPct val="130000"/>
              </a:lnSpc>
              <a:spcBef>
                <a:spcPts val="0"/>
              </a:spcBef>
              <a:spcAft>
                <a:spcPts val="0"/>
              </a:spcAft>
              <a:buSzPct val="100000"/>
            </a:pPr>
            <a:r>
              <a:rPr lang="zh-CN" sz="1600" strike="noStrike" spc="150" baseline="0" dirty="0">
                <a:solidFill>
                  <a:schemeClr val="tx1">
                    <a:lumMod val="85000"/>
                    <a:lumOff val="15000"/>
                  </a:schemeClr>
                </a:solidFill>
                <a:latin typeface="Arial" panose="020B0604020202020204" pitchFamily="34" charset="0"/>
                <a:ea typeface="微软雅黑" panose="020B0503020204020204" pitchFamily="34" charset="-122"/>
                <a:sym typeface="+mn-lt"/>
              </a:rPr>
              <a:t>由此可知，CRC 由两部分组成，左边为信息码(原始数据),右边为校验码。校验码是由信息码产生的，校验码位数越长，校验能力越强。求CRC编码时，采用的是模2运算(按位运算，不发生借位和进位)</a:t>
            </a:r>
            <a:endParaRPr sz="1600" strike="noStrike" spc="150" baseline="0" dirty="0">
              <a:solidFill>
                <a:schemeClr val="tx1">
                  <a:lumMod val="85000"/>
                  <a:lumOff val="15000"/>
                </a:schemeClr>
              </a:solidFill>
              <a:latin typeface="Arial" panose="020B0604020202020204" pitchFamily="34" charset="0"/>
              <a:ea typeface="微软雅黑" panose="020B0503020204020204" pitchFamily="34" charset="-122"/>
              <a:sym typeface="+mn-lt"/>
            </a:endParaRPr>
          </a:p>
        </p:txBody>
      </p:sp>
      <p:grpSp>
        <p:nvGrpSpPr>
          <p:cNvPr id="62" name="效率_速度"/>
          <p:cNvGrpSpPr>
            <a:grpSpLocks noChangeAspect="1"/>
          </p:cNvGrpSpPr>
          <p:nvPr>
            <p:custDataLst>
              <p:tags r:id="rId42"/>
            </p:custDataLst>
          </p:nvPr>
        </p:nvGrpSpPr>
        <p:grpSpPr>
          <a:xfrm>
            <a:off x="2419962" y="5157657"/>
            <a:ext cx="486975" cy="486975"/>
            <a:chOff x="-19050" y="1790700"/>
            <a:chExt cx="1549400" cy="1549400"/>
          </a:xfrm>
          <a:solidFill>
            <a:schemeClr val="accent3"/>
          </a:solidFill>
        </p:grpSpPr>
        <p:sp>
          <p:nvSpPr>
            <p:cNvPr id="63" name="PA-任意多边形: 形状 848"/>
            <p:cNvSpPr/>
            <p:nvPr>
              <p:custDataLst>
                <p:tags r:id="rId43"/>
              </p:custDataLst>
            </p:nvPr>
          </p:nvSpPr>
          <p:spPr>
            <a:xfrm>
              <a:off x="122098" y="2451100"/>
              <a:ext cx="1270000" cy="8890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0000" h="889000">
                  <a:moveTo>
                    <a:pt x="342900" y="19050"/>
                  </a:moveTo>
                  <a:lnTo>
                    <a:pt x="19050" y="882650"/>
                  </a:lnTo>
                  <a:lnTo>
                    <a:pt x="1260754" y="882650"/>
                  </a:lnTo>
                  <a:lnTo>
                    <a:pt x="936904" y="19050"/>
                  </a:lnTo>
                  <a:lnTo>
                    <a:pt x="342900" y="19050"/>
                  </a:lnTo>
                  <a:close/>
                  <a:moveTo>
                    <a:pt x="92354" y="831850"/>
                  </a:moveTo>
                  <a:lnTo>
                    <a:pt x="378104" y="69850"/>
                  </a:lnTo>
                  <a:lnTo>
                    <a:pt x="901700" y="69850"/>
                  </a:lnTo>
                  <a:lnTo>
                    <a:pt x="1187450" y="831850"/>
                  </a:lnTo>
                  <a:lnTo>
                    <a:pt x="92354" y="83185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4" name="PA-任意多边形: 形状 849"/>
            <p:cNvSpPr/>
            <p:nvPr>
              <p:custDataLst>
                <p:tags r:id="rId44"/>
              </p:custDataLst>
            </p:nvPr>
          </p:nvSpPr>
          <p:spPr>
            <a:xfrm>
              <a:off x="-19050" y="1790700"/>
              <a:ext cx="1549400" cy="12954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 name="connsiteX10" fmla="*/ 57050 w 205382"/>
                <a:gd name="connsiteY10" fmla="*/ 57050 w 205382"/>
                <a:gd name="connsiteX11" fmla="*/ 57050 w 205382"/>
                <a:gd name="connsiteY11" fmla="*/ 57050 w 205382"/>
                <a:gd name="connsiteX12" fmla="*/ 57050 w 205382"/>
                <a:gd name="connsiteY12" fmla="*/ 57050 w 205382"/>
                <a:gd name="connsiteX13" fmla="*/ 57050 w 205382"/>
                <a:gd name="connsiteY13" fmla="*/ 57050 w 205382"/>
                <a:gd name="connsiteX14" fmla="*/ 57050 w 205382"/>
                <a:gd name="connsiteY14" fmla="*/ 57050 w 205382"/>
                <a:gd name="connsiteX15" fmla="*/ 57050 w 205382"/>
                <a:gd name="connsiteY15" fmla="*/ 57050 w 205382"/>
                <a:gd name="connsiteX16" fmla="*/ 57050 w 205382"/>
                <a:gd name="connsiteY16" fmla="*/ 57050 w 205382"/>
                <a:gd name="connsiteX17" fmla="*/ 57050 w 205382"/>
                <a:gd name="connsiteY17" fmla="*/ 57050 w 205382"/>
                <a:gd name="connsiteX18" fmla="*/ 57050 w 205382"/>
                <a:gd name="connsiteY18" fmla="*/ 57050 w 205382"/>
                <a:gd name="connsiteX19" fmla="*/ 57050 w 205382"/>
                <a:gd name="connsiteY19" fmla="*/ 57050 w 205382"/>
                <a:gd name="connsiteX20" fmla="*/ 57050 w 205382"/>
                <a:gd name="connsiteY20" fmla="*/ 57050 w 205382"/>
                <a:gd name="connsiteX21" fmla="*/ 57050 w 205382"/>
                <a:gd name="connsiteY21" fmla="*/ 57050 w 205382"/>
                <a:gd name="connsiteX22" fmla="*/ 57050 w 205382"/>
                <a:gd name="connsiteY22" fmla="*/ 57050 w 205382"/>
                <a:gd name="connsiteX23" fmla="*/ 57050 w 205382"/>
                <a:gd name="connsiteY23" fmla="*/ 57050 w 205382"/>
                <a:gd name="connsiteX24" fmla="*/ 57050 w 205382"/>
                <a:gd name="connsiteY24" fmla="*/ 57050 w 205382"/>
                <a:gd name="connsiteX25" fmla="*/ 57050 w 205382"/>
                <a:gd name="connsiteY25" fmla="*/ 57050 w 205382"/>
                <a:gd name="connsiteX26" fmla="*/ 57050 w 205382"/>
                <a:gd name="connsiteY26" fmla="*/ 57050 w 205382"/>
                <a:gd name="connsiteX27" fmla="*/ 57050 w 205382"/>
                <a:gd name="connsiteY27" fmla="*/ 57050 w 205382"/>
                <a:gd name="connsiteX28" fmla="*/ 57050 w 205382"/>
                <a:gd name="connsiteY28" fmla="*/ 57050 w 205382"/>
                <a:gd name="connsiteX29" fmla="*/ 57050 w 205382"/>
                <a:gd name="connsiteY29" fmla="*/ 57050 w 205382"/>
                <a:gd name="connsiteX30" fmla="*/ 57050 w 205382"/>
                <a:gd name="connsiteY30" fmla="*/ 57050 w 205382"/>
                <a:gd name="connsiteX31" fmla="*/ 57050 w 205382"/>
                <a:gd name="connsiteY31" fmla="*/ 57050 w 205382"/>
                <a:gd name="connsiteX32" fmla="*/ 57050 w 205382"/>
                <a:gd name="connsiteY32" fmla="*/ 57050 w 205382"/>
                <a:gd name="connsiteX33" fmla="*/ 57050 w 205382"/>
                <a:gd name="connsiteY33" fmla="*/ 57050 w 205382"/>
                <a:gd name="connsiteX34" fmla="*/ 57050 w 205382"/>
                <a:gd name="connsiteY34" fmla="*/ 57050 w 205382"/>
                <a:gd name="connsiteX35" fmla="*/ 57050 w 205382"/>
                <a:gd name="connsiteY35" fmla="*/ 57050 w 205382"/>
                <a:gd name="connsiteX36" fmla="*/ 57050 w 205382"/>
                <a:gd name="connsiteY36" fmla="*/ 57050 w 205382"/>
                <a:gd name="connsiteX37" fmla="*/ 57050 w 205382"/>
                <a:gd name="connsiteY37" fmla="*/ 57050 w 205382"/>
                <a:gd name="connsiteX38" fmla="*/ 57050 w 205382"/>
                <a:gd name="connsiteY38" fmla="*/ 57050 w 205382"/>
                <a:gd name="connsiteX39" fmla="*/ 57050 w 205382"/>
                <a:gd name="connsiteY39" fmla="*/ 57050 w 205382"/>
                <a:gd name="connsiteX40" fmla="*/ 57050 w 205382"/>
                <a:gd name="connsiteY40" fmla="*/ 57050 w 205382"/>
                <a:gd name="connsiteX41" fmla="*/ 57050 w 205382"/>
                <a:gd name="connsiteY41" fmla="*/ 57050 w 205382"/>
                <a:gd name="connsiteX42" fmla="*/ 57050 w 205382"/>
                <a:gd name="connsiteY42" fmla="*/ 57050 w 205382"/>
                <a:gd name="connsiteX43" fmla="*/ 57050 w 205382"/>
                <a:gd name="connsiteY43" fmla="*/ 57050 w 205382"/>
                <a:gd name="connsiteX44" fmla="*/ 57050 w 205382"/>
                <a:gd name="connsiteY44" fmla="*/ 57050 w 205382"/>
                <a:gd name="connsiteX45" fmla="*/ 57050 w 205382"/>
                <a:gd name="connsiteY45" fmla="*/ 57050 w 205382"/>
                <a:gd name="connsiteX46" fmla="*/ 57050 w 205382"/>
                <a:gd name="connsiteY46" fmla="*/ 57050 w 205382"/>
                <a:gd name="connsiteX47" fmla="*/ 57050 w 205382"/>
                <a:gd name="connsiteY47" fmla="*/ 57050 w 205382"/>
                <a:gd name="connsiteX48" fmla="*/ 57050 w 205382"/>
                <a:gd name="connsiteY48" fmla="*/ 57050 w 205382"/>
                <a:gd name="connsiteX49" fmla="*/ 57050 w 205382"/>
                <a:gd name="connsiteY49" fmla="*/ 57050 w 205382"/>
                <a:gd name="connsiteX50" fmla="*/ 57050 w 205382"/>
                <a:gd name="connsiteY50" fmla="*/ 57050 w 205382"/>
                <a:gd name="connsiteX51" fmla="*/ 57050 w 205382"/>
                <a:gd name="connsiteY51" fmla="*/ 57050 w 205382"/>
                <a:gd name="connsiteX52" fmla="*/ 57050 w 205382"/>
                <a:gd name="connsiteY52" fmla="*/ 57050 w 205382"/>
                <a:gd name="connsiteX53" fmla="*/ 57050 w 205382"/>
                <a:gd name="connsiteY53" fmla="*/ 57050 w 205382"/>
                <a:gd name="connsiteX54" fmla="*/ 57050 w 205382"/>
                <a:gd name="connsiteY54" fmla="*/ 57050 w 205382"/>
                <a:gd name="connsiteX55" fmla="*/ 57050 w 205382"/>
                <a:gd name="connsiteY55" fmla="*/ 57050 w 205382"/>
                <a:gd name="connsiteX56" fmla="*/ 57050 w 205382"/>
                <a:gd name="connsiteY56" fmla="*/ 57050 w 205382"/>
                <a:gd name="connsiteX57" fmla="*/ 57050 w 205382"/>
                <a:gd name="connsiteY57" fmla="*/ 57050 w 205382"/>
                <a:gd name="connsiteX58" fmla="*/ 57050 w 205382"/>
                <a:gd name="connsiteY58" fmla="*/ 57050 w 205382"/>
                <a:gd name="connsiteX59" fmla="*/ 57050 w 205382"/>
                <a:gd name="connsiteY59" fmla="*/ 57050 w 205382"/>
                <a:gd name="connsiteX60" fmla="*/ 57050 w 205382"/>
                <a:gd name="connsiteY60" fmla="*/ 57050 w 205382"/>
                <a:gd name="connsiteX61" fmla="*/ 57050 w 205382"/>
                <a:gd name="connsiteY61" fmla="*/ 57050 w 205382"/>
                <a:gd name="connsiteX62" fmla="*/ 57050 w 205382"/>
                <a:gd name="connsiteY62" fmla="*/ 57050 w 205382"/>
                <a:gd name="connsiteX63" fmla="*/ 57050 w 205382"/>
                <a:gd name="connsiteY63" fmla="*/ 57050 w 205382"/>
                <a:gd name="connsiteX64" fmla="*/ 57050 w 205382"/>
                <a:gd name="connsiteY64" fmla="*/ 57050 w 205382"/>
                <a:gd name="connsiteX65" fmla="*/ 57050 w 205382"/>
                <a:gd name="connsiteY65" fmla="*/ 57050 w 205382"/>
                <a:gd name="connsiteX66" fmla="*/ 57050 w 205382"/>
                <a:gd name="connsiteY66" fmla="*/ 57050 w 205382"/>
                <a:gd name="connsiteX67" fmla="*/ 57050 w 205382"/>
                <a:gd name="connsiteY67" fmla="*/ 57050 w 205382"/>
                <a:gd name="connsiteX68" fmla="*/ 57050 w 205382"/>
                <a:gd name="connsiteY68" fmla="*/ 57050 w 205382"/>
                <a:gd name="connsiteX69" fmla="*/ 57050 w 205382"/>
                <a:gd name="connsiteY69" fmla="*/ 57050 w 205382"/>
                <a:gd name="connsiteX70" fmla="*/ 57050 w 205382"/>
                <a:gd name="connsiteY70" fmla="*/ 57050 w 205382"/>
                <a:gd name="connsiteX71" fmla="*/ 57050 w 205382"/>
                <a:gd name="connsiteY71" fmla="*/ 57050 w 205382"/>
                <a:gd name="connsiteX72" fmla="*/ 57050 w 205382"/>
                <a:gd name="connsiteY72" fmla="*/ 57050 w 205382"/>
                <a:gd name="connsiteX73" fmla="*/ 57050 w 205382"/>
                <a:gd name="connsiteY73"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549400" h="1295400">
                  <a:moveTo>
                    <a:pt x="19050" y="19050"/>
                  </a:moveTo>
                  <a:lnTo>
                    <a:pt x="19050" y="476250"/>
                  </a:lnTo>
                  <a:lnTo>
                    <a:pt x="120650" y="476250"/>
                  </a:lnTo>
                  <a:lnTo>
                    <a:pt x="120650" y="1289050"/>
                  </a:lnTo>
                  <a:lnTo>
                    <a:pt x="171450" y="1289050"/>
                  </a:lnTo>
                  <a:lnTo>
                    <a:pt x="171450" y="476250"/>
                  </a:lnTo>
                  <a:lnTo>
                    <a:pt x="1365250" y="476250"/>
                  </a:lnTo>
                  <a:lnTo>
                    <a:pt x="1365250" y="1289050"/>
                  </a:lnTo>
                  <a:lnTo>
                    <a:pt x="1416050" y="1289050"/>
                  </a:lnTo>
                  <a:lnTo>
                    <a:pt x="1416050" y="476250"/>
                  </a:lnTo>
                  <a:lnTo>
                    <a:pt x="1543050" y="476250"/>
                  </a:lnTo>
                  <a:lnTo>
                    <a:pt x="1543050" y="19050"/>
                  </a:lnTo>
                  <a:lnTo>
                    <a:pt x="19050" y="19050"/>
                  </a:lnTo>
                  <a:close/>
                  <a:moveTo>
                    <a:pt x="1492250" y="146050"/>
                  </a:moveTo>
                  <a:cubicBezTo>
                    <a:pt x="1478229" y="146050"/>
                    <a:pt x="1466850" y="157429"/>
                    <a:pt x="1466850" y="171450"/>
                  </a:cubicBezTo>
                  <a:cubicBezTo>
                    <a:pt x="1466850" y="185471"/>
                    <a:pt x="1478229" y="196850"/>
                    <a:pt x="1492250" y="196850"/>
                  </a:cubicBezTo>
                  <a:lnTo>
                    <a:pt x="1492250" y="425450"/>
                  </a:lnTo>
                  <a:lnTo>
                    <a:pt x="1263650" y="425450"/>
                  </a:lnTo>
                  <a:cubicBezTo>
                    <a:pt x="1263650" y="411429"/>
                    <a:pt x="1252271" y="400050"/>
                    <a:pt x="1238250" y="400050"/>
                  </a:cubicBezTo>
                  <a:cubicBezTo>
                    <a:pt x="1224229" y="400050"/>
                    <a:pt x="1212850" y="411429"/>
                    <a:pt x="1212850" y="425450"/>
                  </a:cubicBezTo>
                  <a:lnTo>
                    <a:pt x="1162050" y="425450"/>
                  </a:lnTo>
                  <a:cubicBezTo>
                    <a:pt x="1162050" y="411429"/>
                    <a:pt x="1150671" y="400050"/>
                    <a:pt x="1136650" y="400050"/>
                  </a:cubicBezTo>
                  <a:cubicBezTo>
                    <a:pt x="1122629" y="400050"/>
                    <a:pt x="1111250" y="411429"/>
                    <a:pt x="1111250" y="425450"/>
                  </a:cubicBezTo>
                  <a:lnTo>
                    <a:pt x="857250" y="425450"/>
                  </a:lnTo>
                  <a:cubicBezTo>
                    <a:pt x="857250" y="411429"/>
                    <a:pt x="845871" y="400050"/>
                    <a:pt x="831850" y="400050"/>
                  </a:cubicBezTo>
                  <a:cubicBezTo>
                    <a:pt x="817829" y="400050"/>
                    <a:pt x="806450" y="411429"/>
                    <a:pt x="806450" y="425450"/>
                  </a:cubicBezTo>
                  <a:lnTo>
                    <a:pt x="755650" y="425450"/>
                  </a:lnTo>
                  <a:cubicBezTo>
                    <a:pt x="755650" y="411429"/>
                    <a:pt x="744271" y="400050"/>
                    <a:pt x="730250" y="400050"/>
                  </a:cubicBezTo>
                  <a:cubicBezTo>
                    <a:pt x="716229" y="400050"/>
                    <a:pt x="704850" y="411429"/>
                    <a:pt x="704850" y="425450"/>
                  </a:cubicBezTo>
                  <a:lnTo>
                    <a:pt x="450850" y="425450"/>
                  </a:lnTo>
                  <a:cubicBezTo>
                    <a:pt x="450850" y="411429"/>
                    <a:pt x="439471" y="400050"/>
                    <a:pt x="425450" y="400050"/>
                  </a:cubicBezTo>
                  <a:cubicBezTo>
                    <a:pt x="411429" y="400050"/>
                    <a:pt x="400050" y="411429"/>
                    <a:pt x="400050" y="425450"/>
                  </a:cubicBezTo>
                  <a:lnTo>
                    <a:pt x="349250" y="425450"/>
                  </a:lnTo>
                  <a:cubicBezTo>
                    <a:pt x="349250" y="411429"/>
                    <a:pt x="337871" y="400050"/>
                    <a:pt x="323850" y="400050"/>
                  </a:cubicBezTo>
                  <a:cubicBezTo>
                    <a:pt x="309829" y="400050"/>
                    <a:pt x="298450" y="411429"/>
                    <a:pt x="298450" y="425450"/>
                  </a:cubicBezTo>
                  <a:lnTo>
                    <a:pt x="69850" y="425450"/>
                  </a:lnTo>
                  <a:lnTo>
                    <a:pt x="69850" y="196850"/>
                  </a:lnTo>
                  <a:cubicBezTo>
                    <a:pt x="83871" y="196850"/>
                    <a:pt x="95250" y="185471"/>
                    <a:pt x="95250" y="171450"/>
                  </a:cubicBezTo>
                  <a:cubicBezTo>
                    <a:pt x="95250" y="157429"/>
                    <a:pt x="83871" y="146050"/>
                    <a:pt x="69850" y="146050"/>
                  </a:cubicBezTo>
                  <a:lnTo>
                    <a:pt x="69850" y="95250"/>
                  </a:lnTo>
                  <a:cubicBezTo>
                    <a:pt x="83871" y="95250"/>
                    <a:pt x="95250" y="83871"/>
                    <a:pt x="95250" y="69850"/>
                  </a:cubicBezTo>
                  <a:lnTo>
                    <a:pt x="146050" y="69850"/>
                  </a:lnTo>
                  <a:cubicBezTo>
                    <a:pt x="146050" y="83871"/>
                    <a:pt x="157429" y="95250"/>
                    <a:pt x="171450" y="95250"/>
                  </a:cubicBezTo>
                  <a:cubicBezTo>
                    <a:pt x="185471" y="95250"/>
                    <a:pt x="196850" y="83871"/>
                    <a:pt x="196850" y="69850"/>
                  </a:cubicBezTo>
                  <a:lnTo>
                    <a:pt x="247650" y="69850"/>
                  </a:lnTo>
                  <a:cubicBezTo>
                    <a:pt x="247650" y="83871"/>
                    <a:pt x="259029" y="95250"/>
                    <a:pt x="273050" y="95250"/>
                  </a:cubicBezTo>
                  <a:cubicBezTo>
                    <a:pt x="287071" y="95250"/>
                    <a:pt x="298450" y="83871"/>
                    <a:pt x="298450" y="69850"/>
                  </a:cubicBezTo>
                  <a:lnTo>
                    <a:pt x="450850" y="69850"/>
                  </a:lnTo>
                  <a:cubicBezTo>
                    <a:pt x="450850" y="83871"/>
                    <a:pt x="462229" y="95250"/>
                    <a:pt x="476250" y="95250"/>
                  </a:cubicBezTo>
                  <a:cubicBezTo>
                    <a:pt x="490271" y="95250"/>
                    <a:pt x="501650" y="83871"/>
                    <a:pt x="501650" y="69850"/>
                  </a:cubicBezTo>
                  <a:lnTo>
                    <a:pt x="552450" y="69850"/>
                  </a:lnTo>
                  <a:cubicBezTo>
                    <a:pt x="552450" y="83871"/>
                    <a:pt x="563829" y="95250"/>
                    <a:pt x="577850" y="95250"/>
                  </a:cubicBezTo>
                  <a:cubicBezTo>
                    <a:pt x="591871" y="95250"/>
                    <a:pt x="603250" y="83871"/>
                    <a:pt x="603250" y="69850"/>
                  </a:cubicBezTo>
                  <a:lnTo>
                    <a:pt x="654050" y="69850"/>
                  </a:lnTo>
                  <a:cubicBezTo>
                    <a:pt x="654050" y="83871"/>
                    <a:pt x="665429" y="95250"/>
                    <a:pt x="679450" y="95250"/>
                  </a:cubicBezTo>
                  <a:cubicBezTo>
                    <a:pt x="693471" y="95250"/>
                    <a:pt x="704850" y="83871"/>
                    <a:pt x="704850" y="69850"/>
                  </a:cubicBezTo>
                  <a:lnTo>
                    <a:pt x="857250" y="69850"/>
                  </a:lnTo>
                  <a:cubicBezTo>
                    <a:pt x="857250" y="83871"/>
                    <a:pt x="868629" y="95250"/>
                    <a:pt x="882650" y="95250"/>
                  </a:cubicBezTo>
                  <a:cubicBezTo>
                    <a:pt x="896671" y="95250"/>
                    <a:pt x="908050" y="83871"/>
                    <a:pt x="908050" y="69850"/>
                  </a:cubicBezTo>
                  <a:lnTo>
                    <a:pt x="958850" y="69850"/>
                  </a:lnTo>
                  <a:cubicBezTo>
                    <a:pt x="958850" y="83871"/>
                    <a:pt x="970229" y="95250"/>
                    <a:pt x="984250" y="95250"/>
                  </a:cubicBezTo>
                  <a:cubicBezTo>
                    <a:pt x="998271" y="95250"/>
                    <a:pt x="1009650" y="83871"/>
                    <a:pt x="1009650" y="69850"/>
                  </a:cubicBezTo>
                  <a:lnTo>
                    <a:pt x="1060450" y="69850"/>
                  </a:lnTo>
                  <a:cubicBezTo>
                    <a:pt x="1060450" y="83871"/>
                    <a:pt x="1071829" y="95250"/>
                    <a:pt x="1085850" y="95250"/>
                  </a:cubicBezTo>
                  <a:cubicBezTo>
                    <a:pt x="1099871" y="95250"/>
                    <a:pt x="1111250" y="83871"/>
                    <a:pt x="1111250" y="69850"/>
                  </a:cubicBezTo>
                  <a:lnTo>
                    <a:pt x="1263650" y="69850"/>
                  </a:lnTo>
                  <a:cubicBezTo>
                    <a:pt x="1263650" y="83871"/>
                    <a:pt x="1275029" y="95250"/>
                    <a:pt x="1289050" y="95250"/>
                  </a:cubicBezTo>
                  <a:cubicBezTo>
                    <a:pt x="1303071" y="95250"/>
                    <a:pt x="1314450" y="83871"/>
                    <a:pt x="1314450" y="69850"/>
                  </a:cubicBezTo>
                  <a:lnTo>
                    <a:pt x="1365250" y="69850"/>
                  </a:lnTo>
                  <a:cubicBezTo>
                    <a:pt x="1365250" y="83871"/>
                    <a:pt x="1376629" y="95250"/>
                    <a:pt x="1390650" y="95250"/>
                  </a:cubicBezTo>
                  <a:cubicBezTo>
                    <a:pt x="1404671" y="95250"/>
                    <a:pt x="1416050" y="83871"/>
                    <a:pt x="1416050" y="69850"/>
                  </a:cubicBezTo>
                  <a:lnTo>
                    <a:pt x="1466850" y="69850"/>
                  </a:lnTo>
                  <a:cubicBezTo>
                    <a:pt x="1466850" y="83871"/>
                    <a:pt x="1478229" y="95250"/>
                    <a:pt x="1492250" y="95250"/>
                  </a:cubicBezTo>
                  <a:lnTo>
                    <a:pt x="1492250" y="14605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5" name="PA-任意多边形: 形状 850"/>
            <p:cNvSpPr/>
            <p:nvPr>
              <p:custDataLst>
                <p:tags r:id="rId45"/>
              </p:custDataLst>
            </p:nvPr>
          </p:nvSpPr>
          <p:spPr>
            <a:xfrm>
              <a:off x="1587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6" name="PA-任意多边形: 形状 851"/>
            <p:cNvSpPr/>
            <p:nvPr>
              <p:custDataLst>
                <p:tags r:id="rId46"/>
              </p:custDataLst>
            </p:nvPr>
          </p:nvSpPr>
          <p:spPr>
            <a:xfrm>
              <a:off x="571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7" name="PA-任意多边形: 形状 852"/>
            <p:cNvSpPr/>
            <p:nvPr>
              <p:custDataLst>
                <p:tags r:id="rId47"/>
              </p:custDataLst>
            </p:nvPr>
          </p:nvSpPr>
          <p:spPr>
            <a:xfrm>
              <a:off x="5651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8" name="PA-任意多边形: 形状 853"/>
            <p:cNvSpPr/>
            <p:nvPr>
              <p:custDataLst>
                <p:tags r:id="rId48"/>
              </p:custDataLst>
            </p:nvPr>
          </p:nvSpPr>
          <p:spPr>
            <a:xfrm>
              <a:off x="4635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9" name="PA-任意多边形: 形状 854"/>
            <p:cNvSpPr/>
            <p:nvPr>
              <p:custDataLst>
                <p:tags r:id="rId49"/>
              </p:custDataLst>
            </p:nvPr>
          </p:nvSpPr>
          <p:spPr>
            <a:xfrm>
              <a:off x="9715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0" name="PA-任意多边形: 形状 855"/>
            <p:cNvSpPr/>
            <p:nvPr>
              <p:custDataLst>
                <p:tags r:id="rId50"/>
              </p:custDataLst>
            </p:nvPr>
          </p:nvSpPr>
          <p:spPr>
            <a:xfrm>
              <a:off x="8699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 name="PA-任意多边形: 形状 856"/>
            <p:cNvSpPr/>
            <p:nvPr>
              <p:custDataLst>
                <p:tags r:id="rId51"/>
              </p:custDataLst>
            </p:nvPr>
          </p:nvSpPr>
          <p:spPr>
            <a:xfrm>
              <a:off x="13779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2" name="PA-任意多边形: 形状 857"/>
            <p:cNvSpPr/>
            <p:nvPr>
              <p:custDataLst>
                <p:tags r:id="rId52"/>
              </p:custDataLst>
            </p:nvPr>
          </p:nvSpPr>
          <p:spPr>
            <a:xfrm>
              <a:off x="12763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3" name="PA-任意多边形: 形状 858"/>
            <p:cNvSpPr/>
            <p:nvPr>
              <p:custDataLst>
                <p:tags r:id="rId53"/>
              </p:custDataLst>
            </p:nvPr>
          </p:nvSpPr>
          <p:spPr>
            <a:xfrm>
              <a:off x="1079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4" name="PA-任意多边形: 形状 859"/>
            <p:cNvSpPr/>
            <p:nvPr>
              <p:custDataLst>
                <p:tags r:id="rId54"/>
              </p:custDataLst>
            </p:nvPr>
          </p:nvSpPr>
          <p:spPr>
            <a:xfrm>
              <a:off x="2095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5" name="PA-任意多边形: 形状 860"/>
            <p:cNvSpPr/>
            <p:nvPr>
              <p:custDataLst>
                <p:tags r:id="rId55"/>
              </p:custDataLst>
            </p:nvPr>
          </p:nvSpPr>
          <p:spPr>
            <a:xfrm>
              <a:off x="1587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6" name="PA-任意多边形: 形状 861"/>
            <p:cNvSpPr/>
            <p:nvPr>
              <p:custDataLst>
                <p:tags r:id="rId56"/>
              </p:custDataLst>
            </p:nvPr>
          </p:nvSpPr>
          <p:spPr>
            <a:xfrm>
              <a:off x="571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7" name="PA-任意多边形: 形状 862"/>
            <p:cNvSpPr/>
            <p:nvPr>
              <p:custDataLst>
                <p:tags r:id="rId57"/>
              </p:custDataLst>
            </p:nvPr>
          </p:nvSpPr>
          <p:spPr>
            <a:xfrm>
              <a:off x="4127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8" name="PA-任意多边形: 形状 863"/>
            <p:cNvSpPr/>
            <p:nvPr>
              <p:custDataLst>
                <p:tags r:id="rId58"/>
              </p:custDataLst>
            </p:nvPr>
          </p:nvSpPr>
          <p:spPr>
            <a:xfrm>
              <a:off x="5143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9" name="PA-任意多边形: 形状 864"/>
            <p:cNvSpPr/>
            <p:nvPr>
              <p:custDataLst>
                <p:tags r:id="rId59"/>
              </p:custDataLst>
            </p:nvPr>
          </p:nvSpPr>
          <p:spPr>
            <a:xfrm>
              <a:off x="6159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0" name="PA-任意多边形: 形状 865"/>
            <p:cNvSpPr/>
            <p:nvPr>
              <p:custDataLst>
                <p:tags r:id="rId60"/>
              </p:custDataLst>
            </p:nvPr>
          </p:nvSpPr>
          <p:spPr>
            <a:xfrm>
              <a:off x="5651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1" name="PA-任意多边形: 形状 866"/>
            <p:cNvSpPr/>
            <p:nvPr>
              <p:custDataLst>
                <p:tags r:id="rId61"/>
              </p:custDataLst>
            </p:nvPr>
          </p:nvSpPr>
          <p:spPr>
            <a:xfrm>
              <a:off x="4635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2" name="PA-任意多边形: 形状 867"/>
            <p:cNvSpPr/>
            <p:nvPr>
              <p:custDataLst>
                <p:tags r:id="rId62"/>
              </p:custDataLst>
            </p:nvPr>
          </p:nvSpPr>
          <p:spPr>
            <a:xfrm>
              <a:off x="8191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3" name="PA-任意多边形: 形状 868"/>
            <p:cNvSpPr/>
            <p:nvPr>
              <p:custDataLst>
                <p:tags r:id="rId63"/>
              </p:custDataLst>
            </p:nvPr>
          </p:nvSpPr>
          <p:spPr>
            <a:xfrm>
              <a:off x="9207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4" name="PA-任意多边形: 形状 869"/>
            <p:cNvSpPr/>
            <p:nvPr>
              <p:custDataLst>
                <p:tags r:id="rId64"/>
              </p:custDataLst>
            </p:nvPr>
          </p:nvSpPr>
          <p:spPr>
            <a:xfrm>
              <a:off x="10223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5" name="PA-任意多边形: 形状 870"/>
            <p:cNvSpPr/>
            <p:nvPr>
              <p:custDataLst>
                <p:tags r:id="rId65"/>
              </p:custDataLst>
            </p:nvPr>
          </p:nvSpPr>
          <p:spPr>
            <a:xfrm>
              <a:off x="9715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6" name="PA-任意多边形: 形状 871"/>
            <p:cNvSpPr/>
            <p:nvPr>
              <p:custDataLst>
                <p:tags r:id="rId66"/>
              </p:custDataLst>
            </p:nvPr>
          </p:nvSpPr>
          <p:spPr>
            <a:xfrm>
              <a:off x="8699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7" name="PA-任意多边形: 形状 872"/>
            <p:cNvSpPr/>
            <p:nvPr>
              <p:custDataLst>
                <p:tags r:id="rId67"/>
              </p:custDataLst>
            </p:nvPr>
          </p:nvSpPr>
          <p:spPr>
            <a:xfrm>
              <a:off x="12255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8" name="PA-任意多边形: 形状 873"/>
            <p:cNvSpPr/>
            <p:nvPr>
              <p:custDataLst>
                <p:tags r:id="rId68"/>
              </p:custDataLst>
            </p:nvPr>
          </p:nvSpPr>
          <p:spPr>
            <a:xfrm>
              <a:off x="13271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9" name="PA-任意多边形: 形状 874"/>
            <p:cNvSpPr/>
            <p:nvPr>
              <p:custDataLst>
                <p:tags r:id="rId69"/>
              </p:custDataLst>
            </p:nvPr>
          </p:nvSpPr>
          <p:spPr>
            <a:xfrm>
              <a:off x="13779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0" name="PA-任意多边形: 形状 875"/>
            <p:cNvSpPr/>
            <p:nvPr>
              <p:custDataLst>
                <p:tags r:id="rId70"/>
              </p:custDataLst>
            </p:nvPr>
          </p:nvSpPr>
          <p:spPr>
            <a:xfrm>
              <a:off x="12763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1" name="PA-任意多边形: 形状 876"/>
            <p:cNvSpPr/>
            <p:nvPr>
              <p:custDataLst>
                <p:tags r:id="rId71"/>
              </p:custDataLst>
            </p:nvPr>
          </p:nvSpPr>
          <p:spPr>
            <a:xfrm>
              <a:off x="2095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2" name="PA-任意多边形: 形状 877"/>
            <p:cNvSpPr/>
            <p:nvPr>
              <p:custDataLst>
                <p:tags r:id="rId72"/>
              </p:custDataLst>
            </p:nvPr>
          </p:nvSpPr>
          <p:spPr>
            <a:xfrm>
              <a:off x="3111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3" name="PA-任意多边形: 形状 878"/>
            <p:cNvSpPr/>
            <p:nvPr>
              <p:custDataLst>
                <p:tags r:id="rId73"/>
              </p:custDataLst>
            </p:nvPr>
          </p:nvSpPr>
          <p:spPr>
            <a:xfrm>
              <a:off x="2603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4" name="PA-任意多边形: 形状 879"/>
            <p:cNvSpPr/>
            <p:nvPr>
              <p:custDataLst>
                <p:tags r:id="rId74"/>
              </p:custDataLst>
            </p:nvPr>
          </p:nvSpPr>
          <p:spPr>
            <a:xfrm>
              <a:off x="4127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5" name="PA-任意多边形: 形状 880"/>
            <p:cNvSpPr/>
            <p:nvPr>
              <p:custDataLst>
                <p:tags r:id="rId75"/>
              </p:custDataLst>
            </p:nvPr>
          </p:nvSpPr>
          <p:spPr>
            <a:xfrm>
              <a:off x="6159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6" name="PA-任意多边形: 形状 881"/>
            <p:cNvSpPr/>
            <p:nvPr>
              <p:custDataLst>
                <p:tags r:id="rId76"/>
              </p:custDataLst>
            </p:nvPr>
          </p:nvSpPr>
          <p:spPr>
            <a:xfrm>
              <a:off x="7175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7" name="PA-任意多边形: 形状 882"/>
            <p:cNvSpPr/>
            <p:nvPr>
              <p:custDataLst>
                <p:tags r:id="rId77"/>
              </p:custDataLst>
            </p:nvPr>
          </p:nvSpPr>
          <p:spPr>
            <a:xfrm>
              <a:off x="6667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8" name="PA-任意多边形: 形状 883"/>
            <p:cNvSpPr/>
            <p:nvPr>
              <p:custDataLst>
                <p:tags r:id="rId78"/>
              </p:custDataLst>
            </p:nvPr>
          </p:nvSpPr>
          <p:spPr>
            <a:xfrm>
              <a:off x="7683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9" name="PA-任意多边形: 形状 884"/>
            <p:cNvSpPr/>
            <p:nvPr>
              <p:custDataLst>
                <p:tags r:id="rId79"/>
              </p:custDataLst>
            </p:nvPr>
          </p:nvSpPr>
          <p:spPr>
            <a:xfrm>
              <a:off x="3619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0" name="PA-任意多边形: 形状 885"/>
            <p:cNvSpPr/>
            <p:nvPr>
              <p:custDataLst>
                <p:tags r:id="rId80"/>
              </p:custDataLst>
            </p:nvPr>
          </p:nvSpPr>
          <p:spPr>
            <a:xfrm>
              <a:off x="8191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1" name="PA-任意多边形: 形状 886"/>
            <p:cNvSpPr/>
            <p:nvPr>
              <p:custDataLst>
                <p:tags r:id="rId81"/>
              </p:custDataLst>
            </p:nvPr>
          </p:nvSpPr>
          <p:spPr>
            <a:xfrm>
              <a:off x="10223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2" name="PA-任意多边形: 形状 887"/>
            <p:cNvSpPr/>
            <p:nvPr>
              <p:custDataLst>
                <p:tags r:id="rId82"/>
              </p:custDataLst>
            </p:nvPr>
          </p:nvSpPr>
          <p:spPr>
            <a:xfrm>
              <a:off x="11239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3" name="PA-任意多边形: 形状 888"/>
            <p:cNvSpPr/>
            <p:nvPr>
              <p:custDataLst>
                <p:tags r:id="rId83"/>
              </p:custDataLst>
            </p:nvPr>
          </p:nvSpPr>
          <p:spPr>
            <a:xfrm>
              <a:off x="10731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4" name="PA-任意多边形: 形状 889"/>
            <p:cNvSpPr/>
            <p:nvPr>
              <p:custDataLst>
                <p:tags r:id="rId84"/>
              </p:custDataLst>
            </p:nvPr>
          </p:nvSpPr>
          <p:spPr>
            <a:xfrm>
              <a:off x="12255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5" name="PA-任意多边形: 形状 890"/>
            <p:cNvSpPr/>
            <p:nvPr>
              <p:custDataLst>
                <p:tags r:id="rId85"/>
              </p:custDataLst>
            </p:nvPr>
          </p:nvSpPr>
          <p:spPr>
            <a:xfrm>
              <a:off x="11747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6" name="PA-任意多边形: 形状 891"/>
            <p:cNvSpPr/>
            <p:nvPr>
              <p:custDataLst>
                <p:tags r:id="rId86"/>
              </p:custDataLst>
            </p:nvPr>
          </p:nvSpPr>
          <p:spPr>
            <a:xfrm>
              <a:off x="2095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7" name="PA-任意多边形: 形状 892"/>
            <p:cNvSpPr/>
            <p:nvPr>
              <p:custDataLst>
                <p:tags r:id="rId87"/>
              </p:custDataLst>
            </p:nvPr>
          </p:nvSpPr>
          <p:spPr>
            <a:xfrm>
              <a:off x="3111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8" name="PA-任意多边形: 形状 893"/>
            <p:cNvSpPr/>
            <p:nvPr>
              <p:custDataLst>
                <p:tags r:id="rId88"/>
              </p:custDataLst>
            </p:nvPr>
          </p:nvSpPr>
          <p:spPr>
            <a:xfrm>
              <a:off x="4127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9" name="PA-任意多边形: 形状 894"/>
            <p:cNvSpPr/>
            <p:nvPr>
              <p:custDataLst>
                <p:tags r:id="rId89"/>
              </p:custDataLst>
            </p:nvPr>
          </p:nvSpPr>
          <p:spPr>
            <a:xfrm>
              <a:off x="6159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0" name="PA-任意多边形: 形状 895"/>
            <p:cNvSpPr/>
            <p:nvPr>
              <p:custDataLst>
                <p:tags r:id="rId90"/>
              </p:custDataLst>
            </p:nvPr>
          </p:nvSpPr>
          <p:spPr>
            <a:xfrm>
              <a:off x="7175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1" name="PA-任意多边形: 形状 896"/>
            <p:cNvSpPr/>
            <p:nvPr>
              <p:custDataLst>
                <p:tags r:id="rId91"/>
              </p:custDataLst>
            </p:nvPr>
          </p:nvSpPr>
          <p:spPr>
            <a:xfrm>
              <a:off x="8191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2" name="PA-任意多边形: 形状 897"/>
            <p:cNvSpPr/>
            <p:nvPr>
              <p:custDataLst>
                <p:tags r:id="rId92"/>
              </p:custDataLst>
            </p:nvPr>
          </p:nvSpPr>
          <p:spPr>
            <a:xfrm>
              <a:off x="10223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3" name="PA-任意多边形: 形状 898"/>
            <p:cNvSpPr/>
            <p:nvPr>
              <p:custDataLst>
                <p:tags r:id="rId93"/>
              </p:custDataLst>
            </p:nvPr>
          </p:nvSpPr>
          <p:spPr>
            <a:xfrm>
              <a:off x="11239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4" name="PA-任意多边形: 形状 899"/>
            <p:cNvSpPr/>
            <p:nvPr>
              <p:custDataLst>
                <p:tags r:id="rId94"/>
              </p:custDataLst>
            </p:nvPr>
          </p:nvSpPr>
          <p:spPr>
            <a:xfrm>
              <a:off x="12255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5" name="PA-任意多边形: 形状 900"/>
            <p:cNvSpPr/>
            <p:nvPr>
              <p:custDataLst>
                <p:tags r:id="rId95"/>
              </p:custDataLst>
            </p:nvPr>
          </p:nvSpPr>
          <p:spPr>
            <a:xfrm>
              <a:off x="717550" y="3111500"/>
              <a:ext cx="76200" cy="1524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52400">
                  <a:moveTo>
                    <a:pt x="44450" y="19050"/>
                  </a:moveTo>
                  <a:cubicBezTo>
                    <a:pt x="30429" y="19050"/>
                    <a:pt x="19050" y="30404"/>
                    <a:pt x="19050" y="44450"/>
                  </a:cubicBezTo>
                  <a:lnTo>
                    <a:pt x="19050" y="120650"/>
                  </a:lnTo>
                  <a:cubicBezTo>
                    <a:pt x="19050" y="134696"/>
                    <a:pt x="30429" y="146050"/>
                    <a:pt x="44450" y="146050"/>
                  </a:cubicBezTo>
                  <a:cubicBezTo>
                    <a:pt x="58471" y="146050"/>
                    <a:pt x="69850" y="134696"/>
                    <a:pt x="69850" y="120650"/>
                  </a:cubicBezTo>
                  <a:lnTo>
                    <a:pt x="69850" y="44450"/>
                  </a:lnTo>
                  <a:cubicBezTo>
                    <a:pt x="69850" y="30404"/>
                    <a:pt x="58471" y="19050"/>
                    <a:pt x="44450" y="190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6" name="PA-任意多边形: 形状 901"/>
            <p:cNvSpPr/>
            <p:nvPr>
              <p:custDataLst>
                <p:tags r:id="rId96"/>
              </p:custDataLst>
            </p:nvPr>
          </p:nvSpPr>
          <p:spPr>
            <a:xfrm>
              <a:off x="717550" y="2933700"/>
              <a:ext cx="76200" cy="1524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52400">
                  <a:moveTo>
                    <a:pt x="44450" y="19050"/>
                  </a:moveTo>
                  <a:cubicBezTo>
                    <a:pt x="30429" y="19050"/>
                    <a:pt x="19050" y="30404"/>
                    <a:pt x="19050" y="44450"/>
                  </a:cubicBezTo>
                  <a:lnTo>
                    <a:pt x="19050" y="120650"/>
                  </a:lnTo>
                  <a:cubicBezTo>
                    <a:pt x="19050" y="134696"/>
                    <a:pt x="30429" y="146050"/>
                    <a:pt x="44450" y="146050"/>
                  </a:cubicBezTo>
                  <a:cubicBezTo>
                    <a:pt x="58471" y="146050"/>
                    <a:pt x="69850" y="134696"/>
                    <a:pt x="69850" y="120650"/>
                  </a:cubicBezTo>
                  <a:lnTo>
                    <a:pt x="69850" y="44450"/>
                  </a:lnTo>
                  <a:cubicBezTo>
                    <a:pt x="69850" y="30404"/>
                    <a:pt x="58471" y="19050"/>
                    <a:pt x="44450" y="190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7" name="PA-任意多边形: 形状 902"/>
            <p:cNvSpPr/>
            <p:nvPr>
              <p:custDataLst>
                <p:tags r:id="rId97"/>
              </p:custDataLst>
            </p:nvPr>
          </p:nvSpPr>
          <p:spPr>
            <a:xfrm>
              <a:off x="717550" y="2781300"/>
              <a:ext cx="76200" cy="1270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27000">
                  <a:moveTo>
                    <a:pt x="44450" y="19050"/>
                  </a:moveTo>
                  <a:cubicBezTo>
                    <a:pt x="30429" y="19050"/>
                    <a:pt x="19050" y="30404"/>
                    <a:pt x="19050" y="44450"/>
                  </a:cubicBezTo>
                  <a:lnTo>
                    <a:pt x="19050" y="95250"/>
                  </a:lnTo>
                  <a:cubicBezTo>
                    <a:pt x="19050" y="109296"/>
                    <a:pt x="30429" y="120650"/>
                    <a:pt x="44450" y="120650"/>
                  </a:cubicBezTo>
                  <a:cubicBezTo>
                    <a:pt x="58471" y="120650"/>
                    <a:pt x="69850" y="109296"/>
                    <a:pt x="69850" y="95250"/>
                  </a:cubicBezTo>
                  <a:lnTo>
                    <a:pt x="69850" y="44450"/>
                  </a:lnTo>
                  <a:cubicBezTo>
                    <a:pt x="69850" y="30404"/>
                    <a:pt x="58471" y="19050"/>
                    <a:pt x="44450" y="190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8" name="PA-任意多边形: 形状 903"/>
            <p:cNvSpPr/>
            <p:nvPr>
              <p:custDataLst>
                <p:tags r:id="rId98"/>
              </p:custDataLst>
            </p:nvPr>
          </p:nvSpPr>
          <p:spPr>
            <a:xfrm>
              <a:off x="717550" y="2654300"/>
              <a:ext cx="76200" cy="1270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27000">
                  <a:moveTo>
                    <a:pt x="44450" y="19050"/>
                  </a:moveTo>
                  <a:cubicBezTo>
                    <a:pt x="30429" y="19050"/>
                    <a:pt x="19050" y="30404"/>
                    <a:pt x="19050" y="44450"/>
                  </a:cubicBezTo>
                  <a:lnTo>
                    <a:pt x="19050" y="95250"/>
                  </a:lnTo>
                  <a:cubicBezTo>
                    <a:pt x="19050" y="109296"/>
                    <a:pt x="30429" y="120650"/>
                    <a:pt x="44450" y="120650"/>
                  </a:cubicBezTo>
                  <a:cubicBezTo>
                    <a:pt x="58471" y="120650"/>
                    <a:pt x="69850" y="109296"/>
                    <a:pt x="69850" y="95250"/>
                  </a:cubicBezTo>
                  <a:lnTo>
                    <a:pt x="69850" y="44450"/>
                  </a:lnTo>
                  <a:cubicBezTo>
                    <a:pt x="69850" y="30404"/>
                    <a:pt x="58471" y="19050"/>
                    <a:pt x="44450" y="190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9" name="PA-任意多边形: 形状 904"/>
            <p:cNvSpPr/>
            <p:nvPr>
              <p:custDataLst>
                <p:tags r:id="rId99"/>
              </p:custDataLst>
            </p:nvPr>
          </p:nvSpPr>
          <p:spPr>
            <a:xfrm>
              <a:off x="717550" y="2527300"/>
              <a:ext cx="76200" cy="1270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27000">
                  <a:moveTo>
                    <a:pt x="44450" y="19050"/>
                  </a:moveTo>
                  <a:cubicBezTo>
                    <a:pt x="30429" y="19050"/>
                    <a:pt x="19050" y="30404"/>
                    <a:pt x="19050" y="44450"/>
                  </a:cubicBezTo>
                  <a:lnTo>
                    <a:pt x="19050" y="95250"/>
                  </a:lnTo>
                  <a:cubicBezTo>
                    <a:pt x="19050" y="109296"/>
                    <a:pt x="30429" y="120650"/>
                    <a:pt x="44450" y="120650"/>
                  </a:cubicBezTo>
                  <a:cubicBezTo>
                    <a:pt x="58471" y="120650"/>
                    <a:pt x="69850" y="109296"/>
                    <a:pt x="69850" y="95250"/>
                  </a:cubicBezTo>
                  <a:lnTo>
                    <a:pt x="69850" y="44450"/>
                  </a:lnTo>
                  <a:cubicBezTo>
                    <a:pt x="69850" y="30404"/>
                    <a:pt x="58471" y="19050"/>
                    <a:pt x="44450" y="190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pic>
        <p:nvPicPr>
          <p:cNvPr id="21" name="图片 20"/>
          <p:cNvPicPr>
            <a:picLocks noChangeAspect="1"/>
          </p:cNvPicPr>
          <p:nvPr>
            <p:custDataLst>
              <p:tags r:id="rId100"/>
            </p:custDataLst>
          </p:nvPr>
        </p:nvPicPr>
        <p:blipFill>
          <a:blip r:embed="rId101"/>
          <a:stretch>
            <a:fillRect/>
          </a:stretch>
        </p:blipFill>
        <p:spPr>
          <a:xfrm>
            <a:off x="1991995" y="2886075"/>
            <a:ext cx="8489950" cy="1468120"/>
          </a:xfrm>
          <a:prstGeom prst="rect">
            <a:avLst/>
          </a:prstGeom>
        </p:spPr>
      </p:pic>
      <p:sp>
        <p:nvSpPr>
          <p:cNvPr id="149" name="TextBox 148"/>
          <p:cNvSpPr txBox="1"/>
          <p:nvPr>
            <p:custDataLst>
              <p:tags r:id="rId102"/>
            </p:custDataLst>
          </p:nvPr>
        </p:nvSpPr>
        <p:spPr>
          <a:xfrm>
            <a:off x="9589115" y="260648"/>
            <a:ext cx="2082800" cy="666115"/>
          </a:xfrm>
          <a:prstGeom prst="rect">
            <a:avLst/>
          </a:prstGeom>
          <a:noFill/>
        </p:spPr>
        <p:txBody>
          <a:bodyPr wrap="none" rtlCol="0">
            <a:spAutoFit/>
          </a:bodyPr>
          <a:lstStyle/>
          <a:p>
            <a:pPr algn="l"/>
            <a:r>
              <a:rPr lang="zh-CN" altLang="en-US" sz="3735" b="1" dirty="0">
                <a:solidFill>
                  <a:srgbClr val="C00000"/>
                </a:solidFill>
                <a:latin typeface="Impact" panose="020B0806030902050204" pitchFamily="34" charset="0"/>
                <a:sym typeface="+mn-ea"/>
              </a:rPr>
              <a:t>天博教育</a:t>
            </a:r>
            <a:endParaRPr lang="zh-CN" altLang="en-US" sz="3735" dirty="0">
              <a:solidFill>
                <a:srgbClr val="C00000"/>
              </a:solidFill>
              <a:latin typeface="Impact" panose="020B0806030902050204" pitchFamily="34" charset="0"/>
            </a:endParaRPr>
          </a:p>
        </p:txBody>
      </p:sp>
    </p:spTree>
    <p:custDataLst>
      <p:tags r:id="rId103"/>
    </p:custData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407670" y="2060575"/>
            <a:ext cx="5388610" cy="3046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marL="342900" marR="0" lvl="0" indent="-342900" algn="l" defTabSz="457200" rtl="0" eaLnBrk="1" fontAlgn="base" latinLnBrk="0" hangingPunct="1">
              <a:lnSpc>
                <a:spcPct val="150000"/>
              </a:lnSpc>
              <a:spcBef>
                <a:spcPct val="0"/>
              </a:spcBef>
              <a:spcAft>
                <a:spcPct val="0"/>
              </a:spcAft>
              <a:buClrTx/>
              <a:buSzTx/>
              <a:buFontTx/>
              <a:buAutoNum type="arabicPeriod"/>
              <a:defRPr/>
            </a:pPr>
            <a:r>
              <a:rPr kumimoji="0" lang="en-US" altLang="zh-CN" sz="1600" b="0" i="0" u="none" strike="noStrike" kern="1200" cap="none" spc="0" normalizeH="0" baseline="0" noProof="0">
                <a:ln>
                  <a:noFill/>
                </a:ln>
                <a:effectLst/>
                <a:uLnTx/>
                <a:uFillTx/>
                <a:latin typeface="+mn-lt"/>
                <a:ea typeface="+mn-ea"/>
                <a:cs typeface="+mn-ea"/>
                <a:sym typeface="+mn-lt"/>
              </a:rPr>
              <a:t>G(X)=X^4+X^3+1,二进制比特串为11001;</a:t>
            </a:r>
            <a:endParaRPr kumimoji="0" lang="en-US" altLang="zh-CN" sz="1600" b="0" i="0" u="none" strike="noStrike" kern="1200" cap="none" spc="0" normalizeH="0" baseline="0" noProof="0">
              <a:ln>
                <a:noFill/>
              </a:ln>
              <a:effectLst/>
              <a:uLnTx/>
              <a:uFillTx/>
              <a:latin typeface="+mn-lt"/>
              <a:ea typeface="+mn-ea"/>
              <a:cs typeface="+mn-ea"/>
              <a:sym typeface="+mn-lt"/>
            </a:endParaRPr>
          </a:p>
          <a:p>
            <a:pPr marL="342900" marR="0" lvl="0" indent="-342900" algn="l" defTabSz="457200" rtl="0" eaLnBrk="1" fontAlgn="base" latinLnBrk="0" hangingPunct="1">
              <a:lnSpc>
                <a:spcPct val="150000"/>
              </a:lnSpc>
              <a:spcBef>
                <a:spcPct val="0"/>
              </a:spcBef>
              <a:spcAft>
                <a:spcPct val="0"/>
              </a:spcAft>
              <a:buClrTx/>
              <a:buSzTx/>
              <a:buFontTx/>
              <a:buAutoNum type="arabicPeriod"/>
              <a:defRPr/>
            </a:pPr>
            <a:r>
              <a:rPr kumimoji="0" lang="en-US" altLang="zh-CN" sz="1600" b="0" i="0" u="none" strike="noStrike" kern="1200" cap="none" spc="0" normalizeH="0" baseline="0" noProof="0">
                <a:ln>
                  <a:noFill/>
                </a:ln>
                <a:effectLst/>
                <a:uLnTx/>
                <a:uFillTx/>
                <a:latin typeface="+mn-lt"/>
                <a:ea typeface="+mn-ea"/>
                <a:cs typeface="+mn-ea"/>
                <a:sym typeface="+mn-lt"/>
              </a:rPr>
              <a:t>因为校验码4位(</a:t>
            </a:r>
            <a:r>
              <a:rPr kumimoji="0" lang="zh-CN" altLang="en-US" sz="1600" b="0" i="0" u="none" strike="noStrike" kern="1200" cap="none" spc="0" normalizeH="0" baseline="0" noProof="0">
                <a:ln>
                  <a:noFill/>
                </a:ln>
                <a:effectLst/>
                <a:uLnTx/>
                <a:uFillTx/>
                <a:latin typeface="+mn-lt"/>
                <a:ea typeface="+mn-ea"/>
                <a:cs typeface="+mn-ea"/>
                <a:sym typeface="+mn-lt"/>
              </a:rPr>
              <a:t>多项式长度减</a:t>
            </a:r>
            <a:r>
              <a:rPr kumimoji="0" lang="en-US" altLang="zh-CN" sz="1600" b="0" i="0" u="none" strike="noStrike" kern="1200" cap="none" spc="0" normalizeH="0" baseline="0" noProof="0">
                <a:ln>
                  <a:noFill/>
                </a:ln>
                <a:effectLst/>
                <a:uLnTx/>
                <a:uFillTx/>
                <a:latin typeface="+mn-lt"/>
                <a:ea typeface="+mn-ea"/>
                <a:cs typeface="+mn-ea"/>
                <a:sym typeface="+mn-lt"/>
              </a:rPr>
              <a:t>1)，所以10110011后面再加4个0，得到101100110000，用“模2除法”(其实就是</a:t>
            </a:r>
            <a:r>
              <a:rPr kumimoji="0" lang="zh-CN" altLang="en-US" sz="1600" b="0" i="0" u="none" strike="noStrike" kern="1200" cap="none" spc="0" normalizeH="0" baseline="0" noProof="0">
                <a:ln>
                  <a:noFill/>
                </a:ln>
                <a:effectLst/>
                <a:uLnTx/>
                <a:uFillTx/>
                <a:latin typeface="+mn-lt"/>
                <a:ea typeface="+mn-ea"/>
                <a:cs typeface="+mn-ea"/>
                <a:sym typeface="+mn-lt"/>
              </a:rPr>
              <a:t>异</a:t>
            </a:r>
            <a:r>
              <a:rPr kumimoji="0" lang="en-US" altLang="zh-CN" sz="1600" b="0" i="0" u="none" strike="noStrike" kern="1200" cap="none" spc="0" normalizeH="0" baseline="0" noProof="0">
                <a:ln>
                  <a:noFill/>
                </a:ln>
                <a:effectLst/>
                <a:uLnTx/>
                <a:uFillTx/>
                <a:latin typeface="+mn-lt"/>
                <a:ea typeface="+mn-ea"/>
                <a:cs typeface="+mn-ea"/>
                <a:sym typeface="+mn-lt"/>
              </a:rPr>
              <a:t>或)即可得出结果</a:t>
            </a:r>
            <a:endParaRPr kumimoji="0" lang="en-US" altLang="zh-CN" sz="1600" b="0" i="0" u="none" strike="noStrike" kern="1200" cap="none" spc="0" normalizeH="0" baseline="0" noProof="0">
              <a:ln>
                <a:noFill/>
              </a:ln>
              <a:effectLst/>
              <a:uLnTx/>
              <a:uFillTx/>
              <a:latin typeface="+mn-lt"/>
              <a:ea typeface="+mn-ea"/>
              <a:cs typeface="+mn-ea"/>
              <a:sym typeface="+mn-lt"/>
            </a:endParaRPr>
          </a:p>
          <a:p>
            <a:pPr marL="342900" marR="0" lvl="0" indent="-342900" algn="l" defTabSz="457200" rtl="0" eaLnBrk="1" fontAlgn="base" latinLnBrk="0" hangingPunct="1">
              <a:lnSpc>
                <a:spcPct val="150000"/>
              </a:lnSpc>
              <a:spcBef>
                <a:spcPct val="0"/>
              </a:spcBef>
              <a:spcAft>
                <a:spcPct val="0"/>
              </a:spcAft>
              <a:buClrTx/>
              <a:buSzTx/>
              <a:buFontTx/>
              <a:buAutoNum type="arabicPeriod"/>
              <a:defRPr/>
            </a:pPr>
            <a:r>
              <a:rPr kumimoji="0" lang="en-US" altLang="zh-CN" sz="1600" b="0" i="0" u="none" strike="noStrike" kern="1200" cap="none" spc="0" normalizeH="0" baseline="0" noProof="0">
                <a:ln>
                  <a:noFill/>
                </a:ln>
                <a:effectLst/>
                <a:uLnTx/>
                <a:uFillTx/>
                <a:latin typeface="+mn-lt"/>
                <a:ea typeface="+mn-ea"/>
                <a:cs typeface="+mn-ea"/>
                <a:sym typeface="+mn-lt"/>
              </a:rPr>
              <a:t>CRC^101100110000得到101100110100。发送到接收端；</a:t>
            </a:r>
            <a:endParaRPr kumimoji="0" lang="en-US" altLang="zh-CN" sz="1600" b="0" i="0" u="none" strike="noStrike" kern="1200" cap="none" spc="0" normalizeH="0" baseline="0" noProof="0">
              <a:ln>
                <a:noFill/>
              </a:ln>
              <a:effectLst/>
              <a:uLnTx/>
              <a:uFillTx/>
              <a:latin typeface="+mn-lt"/>
              <a:ea typeface="+mn-ea"/>
              <a:cs typeface="+mn-ea"/>
              <a:sym typeface="+mn-lt"/>
            </a:endParaRPr>
          </a:p>
          <a:p>
            <a:pPr marL="342900" marR="0" lvl="0" indent="-342900" algn="l" defTabSz="457200" rtl="0" eaLnBrk="1" fontAlgn="base" latinLnBrk="0" hangingPunct="1">
              <a:lnSpc>
                <a:spcPct val="150000"/>
              </a:lnSpc>
              <a:spcBef>
                <a:spcPct val="0"/>
              </a:spcBef>
              <a:spcAft>
                <a:spcPct val="0"/>
              </a:spcAft>
              <a:buClrTx/>
              <a:buSzTx/>
              <a:buFontTx/>
              <a:buAutoNum type="arabicPeriod"/>
              <a:defRPr/>
            </a:pPr>
            <a:r>
              <a:rPr kumimoji="0" lang="en-US" altLang="zh-CN" sz="1600" b="0" i="0" u="none" strike="noStrike" kern="1200" cap="none" spc="0" normalizeH="0" baseline="0" noProof="0">
                <a:ln>
                  <a:noFill/>
                </a:ln>
                <a:effectLst/>
                <a:uLnTx/>
                <a:uFillTx/>
                <a:latin typeface="+mn-lt"/>
                <a:ea typeface="+mn-ea"/>
                <a:cs typeface="+mn-ea"/>
                <a:sym typeface="+mn-lt"/>
              </a:rPr>
              <a:t>接收端收到101100110100后除以11001(以“模2除法”方式去除),余数为0则无差错；</a:t>
            </a:r>
            <a:endParaRPr kumimoji="0" lang="en-US" altLang="zh-CN" sz="1600" b="0" i="0" u="none" strike="noStrike" kern="1200" cap="none" spc="0" normalizeH="0" baseline="0" noProof="0">
              <a:ln>
                <a:noFill/>
              </a:ln>
              <a:effectLst/>
              <a:uLnTx/>
              <a:uFillTx/>
              <a:latin typeface="+mn-lt"/>
              <a:ea typeface="+mn-ea"/>
              <a:cs typeface="+mn-ea"/>
              <a:sym typeface="+mn-lt"/>
            </a:endParaRPr>
          </a:p>
        </p:txBody>
      </p:sp>
      <p:sp>
        <p:nvSpPr>
          <p:cNvPr id="10243" name="Text Box 3"/>
          <p:cNvSpPr txBox="1">
            <a:spLocks noChangeArrowheads="1"/>
          </p:cNvSpPr>
          <p:nvPr/>
        </p:nvSpPr>
        <p:spPr bwMode="auto">
          <a:xfrm>
            <a:off x="2853055" y="1052830"/>
            <a:ext cx="7454265" cy="810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marL="0" indent="0" algn="l" fontAlgn="auto">
              <a:lnSpc>
                <a:spcPct val="130000"/>
              </a:lnSpc>
              <a:spcBef>
                <a:spcPts val="0"/>
              </a:spcBef>
              <a:spcAft>
                <a:spcPts val="0"/>
              </a:spcAft>
              <a:buSzPct val="100000"/>
            </a:pPr>
            <a:r>
              <a:rPr lang="zh-CN" sz="1800" spc="150">
                <a:solidFill>
                  <a:schemeClr val="tx1">
                    <a:lumMod val="85000"/>
                    <a:lumOff val="15000"/>
                  </a:schemeClr>
                </a:solidFill>
                <a:latin typeface="Arial" panose="020B0604020202020204" pitchFamily="34" charset="0"/>
                <a:sym typeface="+mn-lt"/>
              </a:rPr>
              <a:t>例子：生成多项式:G(X)=X</a:t>
            </a:r>
            <a:r>
              <a:rPr lang="en-US" altLang="zh-CN" sz="1800" spc="150">
                <a:solidFill>
                  <a:schemeClr val="tx1">
                    <a:lumMod val="85000"/>
                    <a:lumOff val="15000"/>
                  </a:schemeClr>
                </a:solidFill>
                <a:latin typeface="Arial" panose="020B0604020202020204" pitchFamily="34" charset="0"/>
                <a:sym typeface="+mn-lt"/>
              </a:rPr>
              <a:t>^</a:t>
            </a:r>
            <a:r>
              <a:rPr lang="zh-CN" sz="1800" spc="150">
                <a:solidFill>
                  <a:schemeClr val="tx1">
                    <a:lumMod val="85000"/>
                    <a:lumOff val="15000"/>
                  </a:schemeClr>
                </a:solidFill>
                <a:latin typeface="Arial" panose="020B0604020202020204" pitchFamily="34" charset="0"/>
                <a:sym typeface="+mn-lt"/>
              </a:rPr>
              <a:t>4+X</a:t>
            </a:r>
            <a:r>
              <a:rPr lang="en-US" altLang="zh-CN" sz="1800" spc="150">
                <a:solidFill>
                  <a:schemeClr val="tx1">
                    <a:lumMod val="85000"/>
                    <a:lumOff val="15000"/>
                  </a:schemeClr>
                </a:solidFill>
                <a:latin typeface="Arial" panose="020B0604020202020204" pitchFamily="34" charset="0"/>
                <a:sym typeface="+mn-lt"/>
              </a:rPr>
              <a:t>^</a:t>
            </a:r>
            <a:r>
              <a:rPr lang="zh-CN" sz="1800" spc="150">
                <a:solidFill>
                  <a:schemeClr val="tx1">
                    <a:lumMod val="85000"/>
                    <a:lumOff val="15000"/>
                  </a:schemeClr>
                </a:solidFill>
                <a:latin typeface="Arial" panose="020B0604020202020204" pitchFamily="34" charset="0"/>
                <a:sym typeface="+mn-lt"/>
              </a:rPr>
              <a:t>3+1，要求出二进制序列10110011的CRC校验码</a:t>
            </a:r>
            <a:endParaRPr lang="zh-CN" sz="1800" spc="150">
              <a:solidFill>
                <a:schemeClr val="tx1">
                  <a:lumMod val="85000"/>
                  <a:lumOff val="15000"/>
                </a:schemeClr>
              </a:solidFill>
              <a:latin typeface="Arial" panose="020B0604020202020204" pitchFamily="34" charset="0"/>
              <a:sym typeface="+mn-lt"/>
            </a:endParaRPr>
          </a:p>
        </p:txBody>
      </p:sp>
      <p:sp>
        <p:nvSpPr>
          <p:cNvPr id="4" name="文本框 3"/>
          <p:cNvSpPr txBox="1"/>
          <p:nvPr>
            <p:custDataLst>
              <p:tags r:id="rId1"/>
            </p:custDataLst>
          </p:nvPr>
        </p:nvSpPr>
        <p:spPr>
          <a:xfrm>
            <a:off x="787400" y="321310"/>
            <a:ext cx="5908675" cy="460375"/>
          </a:xfrm>
          <a:prstGeom prst="rect">
            <a:avLst/>
          </a:prstGeom>
          <a:noFill/>
        </p:spPr>
        <p:txBody>
          <a:bodyPr wrap="square" rtlCol="0">
            <a:spAutoFit/>
          </a:bodyPr>
          <a:lstStyle/>
          <a:p>
            <a:r>
              <a:rPr lang="zh-CN" altLang="en-US" sz="2400"/>
              <a:t>校验码</a:t>
            </a:r>
            <a:r>
              <a:rPr lang="en-US" altLang="zh-CN" sz="2400"/>
              <a:t>-CRC</a:t>
            </a:r>
            <a:r>
              <a:rPr lang="zh-CN" altLang="en-US" sz="2400"/>
              <a:t>校验码</a:t>
            </a:r>
            <a:endParaRPr lang="zh-CN" altLang="en-US" sz="2400"/>
          </a:p>
        </p:txBody>
      </p:sp>
      <p:pic>
        <p:nvPicPr>
          <p:cNvPr id="100" name="图片 99"/>
          <p:cNvPicPr/>
          <p:nvPr>
            <p:custDataLst>
              <p:tags r:id="rId2"/>
            </p:custDataLst>
          </p:nvPr>
        </p:nvPicPr>
        <p:blipFill>
          <a:blip r:embed="rId3"/>
          <a:stretch>
            <a:fillRect/>
          </a:stretch>
        </p:blipFill>
        <p:spPr>
          <a:xfrm>
            <a:off x="5796280" y="1916430"/>
            <a:ext cx="5910580" cy="3721100"/>
          </a:xfrm>
          <a:prstGeom prst="rect">
            <a:avLst/>
          </a:prstGeom>
          <a:noFill/>
          <a:ln w="9525">
            <a:noFill/>
          </a:ln>
        </p:spPr>
      </p:pic>
      <p:sp>
        <p:nvSpPr>
          <p:cNvPr id="149" name="TextBox 148"/>
          <p:cNvSpPr txBox="1"/>
          <p:nvPr>
            <p:custDataLst>
              <p:tags r:id="rId4"/>
            </p:custDataLst>
          </p:nvPr>
        </p:nvSpPr>
        <p:spPr>
          <a:xfrm>
            <a:off x="9589115" y="260648"/>
            <a:ext cx="2082800" cy="666115"/>
          </a:xfrm>
          <a:prstGeom prst="rect">
            <a:avLst/>
          </a:prstGeom>
          <a:noFill/>
        </p:spPr>
        <p:txBody>
          <a:bodyPr wrap="none" rtlCol="0">
            <a:spAutoFit/>
          </a:bodyPr>
          <a:lstStyle/>
          <a:p>
            <a:pPr algn="l"/>
            <a:r>
              <a:rPr lang="zh-CN" altLang="en-US" sz="3735" b="1" dirty="0">
                <a:solidFill>
                  <a:srgbClr val="C00000"/>
                </a:solidFill>
                <a:latin typeface="Impact" panose="020B0806030902050204" pitchFamily="34" charset="0"/>
                <a:sym typeface="+mn-ea"/>
              </a:rPr>
              <a:t>天博教育</a:t>
            </a:r>
            <a:endParaRPr lang="zh-CN" altLang="en-US" sz="3735" dirty="0">
              <a:solidFill>
                <a:srgbClr val="C00000"/>
              </a:solidFill>
              <a:latin typeface="Impact" panose="020B0806030902050204" pitchFamily="34"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3"/>
          <p:cNvSpPr txBox="1">
            <a:spLocks noChangeArrowheads="1"/>
          </p:cNvSpPr>
          <p:nvPr/>
        </p:nvSpPr>
        <p:spPr bwMode="auto">
          <a:xfrm>
            <a:off x="1919605" y="1196340"/>
            <a:ext cx="8556625" cy="355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o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marL="0" indent="0" algn="l" fontAlgn="auto">
              <a:lnSpc>
                <a:spcPct val="130000"/>
              </a:lnSpc>
              <a:spcBef>
                <a:spcPts val="0"/>
              </a:spcBef>
              <a:spcAft>
                <a:spcPts val="0"/>
              </a:spcAft>
              <a:buSzPct val="100000"/>
            </a:pPr>
            <a:r>
              <a:rPr lang="zh-CN" sz="1800" spc="150">
                <a:solidFill>
                  <a:schemeClr val="tx1">
                    <a:lumMod val="85000"/>
                    <a:lumOff val="15000"/>
                  </a:schemeClr>
                </a:solidFill>
                <a:latin typeface="Arial" panose="020B0604020202020204" pitchFamily="34" charset="0"/>
                <a:sym typeface="+mn-lt"/>
              </a:rPr>
              <a:t>真题：</a:t>
            </a:r>
            <a:r>
              <a:rPr sz="1800" spc="150">
                <a:solidFill>
                  <a:schemeClr val="tx1">
                    <a:lumMod val="85000"/>
                    <a:lumOff val="15000"/>
                  </a:schemeClr>
                </a:solidFill>
                <a:latin typeface="Arial" panose="020B0604020202020204" pitchFamily="34" charset="0"/>
                <a:sym typeface="+mn-lt"/>
              </a:rPr>
              <a:t>循环冗余校验码 (Cyclic Redundancy Check,CRC)是数据通信领域中最常用的一种差错校验码，该校验方法中，使用多项式除法(模2除法)运算后的余数为校验字段。若数据信息为n位，则将其左移k位后，被长度为k+1位的生成多项式相除，所得的k位余数即构成k个校验位，构成n+k位编码。若数据信息为1100,生成多项式为X3+X+1 (即1011),则CRC 编 码 是 ( ) </a:t>
            </a:r>
            <a:endParaRPr sz="1800" spc="150">
              <a:solidFill>
                <a:schemeClr val="tx1">
                  <a:lumMod val="85000"/>
                  <a:lumOff val="15000"/>
                </a:schemeClr>
              </a:solidFill>
              <a:latin typeface="Arial" panose="020B0604020202020204" pitchFamily="34" charset="0"/>
              <a:sym typeface="+mn-lt"/>
            </a:endParaRPr>
          </a:p>
          <a:p>
            <a:pPr marL="0" indent="0" algn="l" fontAlgn="auto">
              <a:lnSpc>
                <a:spcPct val="130000"/>
              </a:lnSpc>
              <a:spcBef>
                <a:spcPts val="0"/>
              </a:spcBef>
              <a:spcAft>
                <a:spcPts val="0"/>
              </a:spcAft>
              <a:buSzPct val="100000"/>
            </a:pPr>
            <a:endParaRPr sz="1800" spc="150">
              <a:solidFill>
                <a:schemeClr val="tx1">
                  <a:lumMod val="85000"/>
                  <a:lumOff val="15000"/>
                </a:schemeClr>
              </a:solidFill>
              <a:latin typeface="Arial" panose="020B0604020202020204" pitchFamily="34" charset="0"/>
              <a:sym typeface="+mn-lt"/>
            </a:endParaRPr>
          </a:p>
          <a:p>
            <a:pPr marL="0" indent="0" algn="l" fontAlgn="auto">
              <a:lnSpc>
                <a:spcPct val="130000"/>
              </a:lnSpc>
              <a:spcBef>
                <a:spcPts val="0"/>
              </a:spcBef>
              <a:spcAft>
                <a:spcPts val="0"/>
              </a:spcAft>
              <a:buSzPct val="100000"/>
            </a:pPr>
            <a:r>
              <a:rPr sz="1800" spc="150">
                <a:solidFill>
                  <a:schemeClr val="tx1">
                    <a:lumMod val="85000"/>
                    <a:lumOff val="15000"/>
                  </a:schemeClr>
                </a:solidFill>
                <a:latin typeface="Arial" panose="020B0604020202020204" pitchFamily="34" charset="0"/>
                <a:sym typeface="+mn-lt"/>
              </a:rPr>
              <a:t>A.1100010     </a:t>
            </a:r>
            <a:r>
              <a:rPr lang="en-US" sz="1800" spc="150">
                <a:solidFill>
                  <a:schemeClr val="tx1">
                    <a:lumMod val="85000"/>
                    <a:lumOff val="15000"/>
                  </a:schemeClr>
                </a:solidFill>
                <a:latin typeface="Arial" panose="020B0604020202020204" pitchFamily="34" charset="0"/>
                <a:sym typeface="+mn-lt"/>
              </a:rPr>
              <a:t>		</a:t>
            </a:r>
            <a:r>
              <a:rPr sz="1800" spc="150">
                <a:solidFill>
                  <a:schemeClr val="tx1">
                    <a:lumMod val="85000"/>
                    <a:lumOff val="15000"/>
                  </a:schemeClr>
                </a:solidFill>
                <a:latin typeface="Arial" panose="020B0604020202020204" pitchFamily="34" charset="0"/>
                <a:sym typeface="+mn-lt"/>
              </a:rPr>
              <a:t>B.1011010          C.1100011         D.1011110</a:t>
            </a:r>
            <a:endParaRPr sz="1800" spc="150">
              <a:solidFill>
                <a:schemeClr val="tx1">
                  <a:lumMod val="85000"/>
                  <a:lumOff val="15000"/>
                </a:schemeClr>
              </a:solidFill>
              <a:latin typeface="Arial" panose="020B0604020202020204" pitchFamily="34" charset="0"/>
              <a:sym typeface="+mn-lt"/>
            </a:endParaRPr>
          </a:p>
          <a:p>
            <a:pPr marL="0" indent="0" algn="l" fontAlgn="auto">
              <a:lnSpc>
                <a:spcPct val="130000"/>
              </a:lnSpc>
              <a:spcBef>
                <a:spcPts val="0"/>
              </a:spcBef>
              <a:spcAft>
                <a:spcPts val="0"/>
              </a:spcAft>
              <a:buSzPct val="100000"/>
            </a:pPr>
            <a:r>
              <a:rPr sz="1800" spc="150">
                <a:solidFill>
                  <a:schemeClr val="tx1">
                    <a:lumMod val="85000"/>
                    <a:lumOff val="15000"/>
                  </a:schemeClr>
                </a:solidFill>
                <a:latin typeface="Arial" panose="020B0604020202020204" pitchFamily="34" charset="0"/>
                <a:sym typeface="+mn-lt"/>
              </a:rPr>
              <a:t>                 </a:t>
            </a:r>
            <a:endParaRPr sz="1800" spc="150">
              <a:solidFill>
                <a:schemeClr val="tx1">
                  <a:lumMod val="85000"/>
                  <a:lumOff val="15000"/>
                </a:schemeClr>
              </a:solidFill>
              <a:latin typeface="Arial" panose="020B0604020202020204" pitchFamily="34" charset="0"/>
              <a:sym typeface="+mn-lt"/>
            </a:endParaRPr>
          </a:p>
        </p:txBody>
      </p:sp>
      <p:sp>
        <p:nvSpPr>
          <p:cNvPr id="4" name="文本框 3"/>
          <p:cNvSpPr txBox="1"/>
          <p:nvPr>
            <p:custDataLst>
              <p:tags r:id="rId1"/>
            </p:custDataLst>
          </p:nvPr>
        </p:nvSpPr>
        <p:spPr>
          <a:xfrm>
            <a:off x="787400" y="321310"/>
            <a:ext cx="5908675" cy="460375"/>
          </a:xfrm>
          <a:prstGeom prst="rect">
            <a:avLst/>
          </a:prstGeom>
          <a:noFill/>
        </p:spPr>
        <p:txBody>
          <a:bodyPr wrap="square" rtlCol="0">
            <a:spAutoFit/>
          </a:bodyPr>
          <a:lstStyle/>
          <a:p>
            <a:r>
              <a:rPr lang="zh-CN" altLang="en-US" sz="2400"/>
              <a:t>校验码</a:t>
            </a:r>
            <a:r>
              <a:rPr lang="en-US" altLang="zh-CN" sz="2400"/>
              <a:t>-CRC</a:t>
            </a:r>
            <a:r>
              <a:rPr lang="zh-CN" altLang="en-US" sz="2400"/>
              <a:t>校验码</a:t>
            </a:r>
            <a:endParaRPr lang="zh-CN" altLang="en-US" sz="2400"/>
          </a:p>
        </p:txBody>
      </p:sp>
      <p:sp>
        <p:nvSpPr>
          <p:cNvPr id="149" name="TextBox 148"/>
          <p:cNvSpPr txBox="1"/>
          <p:nvPr>
            <p:custDataLst>
              <p:tags r:id="rId2"/>
            </p:custDataLst>
          </p:nvPr>
        </p:nvSpPr>
        <p:spPr>
          <a:xfrm>
            <a:off x="9589115" y="260648"/>
            <a:ext cx="2082800" cy="666115"/>
          </a:xfrm>
          <a:prstGeom prst="rect">
            <a:avLst/>
          </a:prstGeom>
          <a:noFill/>
        </p:spPr>
        <p:txBody>
          <a:bodyPr wrap="none" rtlCol="0">
            <a:spAutoFit/>
          </a:bodyPr>
          <a:lstStyle/>
          <a:p>
            <a:pPr algn="l"/>
            <a:r>
              <a:rPr lang="zh-CN" altLang="en-US" sz="3735" b="1" dirty="0">
                <a:solidFill>
                  <a:srgbClr val="C00000"/>
                </a:solidFill>
                <a:latin typeface="Impact" panose="020B0806030902050204" pitchFamily="34" charset="0"/>
                <a:sym typeface="+mn-ea"/>
              </a:rPr>
              <a:t>天博教育</a:t>
            </a:r>
            <a:endParaRPr lang="zh-CN" altLang="en-US" sz="3735" dirty="0">
              <a:solidFill>
                <a:srgbClr val="C00000"/>
              </a:solidFill>
              <a:latin typeface="Impact" panose="020B0806030902050204" pitchFamily="34"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583499" y="260648"/>
            <a:ext cx="2021013" cy="96011"/>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sp>
        <p:nvSpPr>
          <p:cNvPr id="47" name="TextBox 46"/>
          <p:cNvSpPr txBox="1"/>
          <p:nvPr/>
        </p:nvSpPr>
        <p:spPr>
          <a:xfrm>
            <a:off x="1487488" y="356659"/>
            <a:ext cx="898525" cy="306705"/>
          </a:xfrm>
          <a:prstGeom prst="rect">
            <a:avLst/>
          </a:prstGeom>
          <a:noFill/>
        </p:spPr>
        <p:txBody>
          <a:bodyPr wrap="none" rtlCol="0">
            <a:spAutoFit/>
          </a:bodyPr>
          <a:lstStyle/>
          <a:p>
            <a:r>
              <a:rPr lang="en-US" altLang="zh-CN" sz="1400" dirty="0">
                <a:solidFill>
                  <a:srgbClr val="C00000"/>
                </a:solidFill>
                <a:latin typeface="Impact" panose="020B0806030902050204" pitchFamily="34" charset="0"/>
              </a:rPr>
              <a:t>DESIGNER:</a:t>
            </a:r>
            <a:endParaRPr lang="zh-CN" altLang="en-US" sz="140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9589115" y="260648"/>
            <a:ext cx="2082800" cy="666115"/>
          </a:xfrm>
          <a:prstGeom prst="rect">
            <a:avLst/>
          </a:prstGeom>
          <a:noFill/>
        </p:spPr>
        <p:txBody>
          <a:bodyPr wrap="none" rtlCol="0">
            <a:spAutoFit/>
          </a:bodyPr>
          <a:lstStyle/>
          <a:p>
            <a:pPr algn="l"/>
            <a:r>
              <a:rPr lang="zh-CN" altLang="en-US" sz="3735" b="1" dirty="0">
                <a:solidFill>
                  <a:srgbClr val="C00000"/>
                </a:solidFill>
                <a:latin typeface="Impact" panose="020B0806030902050204" pitchFamily="34" charset="0"/>
                <a:sym typeface="+mn-ea"/>
              </a:rPr>
              <a:t>天博教育</a:t>
            </a:r>
            <a:endParaRPr lang="zh-CN" altLang="en-US" sz="3735" dirty="0">
              <a:solidFill>
                <a:srgbClr val="C00000"/>
              </a:solidFill>
              <a:latin typeface="Impact" panose="020B0806030902050204" pitchFamily="34" charset="0"/>
            </a:endParaRPr>
          </a:p>
        </p:txBody>
      </p:sp>
      <p:sp>
        <p:nvSpPr>
          <p:cNvPr id="5" name="文本框 4"/>
          <p:cNvSpPr txBox="1"/>
          <p:nvPr/>
        </p:nvSpPr>
        <p:spPr>
          <a:xfrm>
            <a:off x="4064000" y="2661073"/>
            <a:ext cx="4064000" cy="1116965"/>
          </a:xfrm>
          <a:prstGeom prst="rect">
            <a:avLst/>
          </a:prstGeom>
          <a:noFill/>
        </p:spPr>
        <p:txBody>
          <a:bodyPr wrap="square" rtlCol="0">
            <a:spAutoFit/>
          </a:bodyPr>
          <a:p>
            <a:r>
              <a:rPr lang="zh-CN" altLang="en-US" sz="6665"/>
              <a:t>谢谢观看！</a:t>
            </a:r>
            <a:endParaRPr lang="zh-CN" altLang="en-US" sz="6665"/>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583499" y="260648"/>
            <a:ext cx="2021013" cy="96011"/>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sp>
        <p:nvSpPr>
          <p:cNvPr id="47" name="TextBox 46"/>
          <p:cNvSpPr txBox="1"/>
          <p:nvPr/>
        </p:nvSpPr>
        <p:spPr>
          <a:xfrm>
            <a:off x="1487488" y="356659"/>
            <a:ext cx="898525" cy="306705"/>
          </a:xfrm>
          <a:prstGeom prst="rect">
            <a:avLst/>
          </a:prstGeom>
          <a:noFill/>
        </p:spPr>
        <p:txBody>
          <a:bodyPr wrap="none" rtlCol="0">
            <a:spAutoFit/>
          </a:bodyPr>
          <a:lstStyle/>
          <a:p>
            <a:r>
              <a:rPr lang="en-US" altLang="zh-CN" sz="1400" dirty="0">
                <a:solidFill>
                  <a:srgbClr val="C00000"/>
                </a:solidFill>
                <a:latin typeface="Impact" panose="020B0806030902050204" pitchFamily="34" charset="0"/>
              </a:rPr>
              <a:t>DESIGNER:</a:t>
            </a:r>
            <a:endParaRPr lang="zh-CN" altLang="en-US" sz="140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9589115" y="260648"/>
            <a:ext cx="2082800" cy="666115"/>
          </a:xfrm>
          <a:prstGeom prst="rect">
            <a:avLst/>
          </a:prstGeom>
          <a:noFill/>
        </p:spPr>
        <p:txBody>
          <a:bodyPr wrap="none" rtlCol="0">
            <a:spAutoFit/>
          </a:bodyPr>
          <a:lstStyle/>
          <a:p>
            <a:pPr algn="l"/>
            <a:r>
              <a:rPr lang="zh-CN" altLang="en-US" sz="3735" b="1" dirty="0">
                <a:solidFill>
                  <a:srgbClr val="C00000"/>
                </a:solidFill>
                <a:latin typeface="Impact" panose="020B0806030902050204" pitchFamily="34" charset="0"/>
                <a:sym typeface="+mn-ea"/>
              </a:rPr>
              <a:t>天博教育</a:t>
            </a:r>
            <a:endParaRPr lang="zh-CN" altLang="en-US" sz="3735" dirty="0">
              <a:solidFill>
                <a:srgbClr val="C00000"/>
              </a:solidFill>
              <a:latin typeface="Impact" panose="020B0806030902050204" pitchFamily="34" charset="0"/>
            </a:endParaRPr>
          </a:p>
        </p:txBody>
      </p:sp>
      <p:sp>
        <p:nvSpPr>
          <p:cNvPr id="8" name="文本框 7"/>
          <p:cNvSpPr txBox="1"/>
          <p:nvPr>
            <p:custDataLst>
              <p:tags r:id="rId2"/>
            </p:custDataLst>
          </p:nvPr>
        </p:nvSpPr>
        <p:spPr>
          <a:xfrm>
            <a:off x="1487593" y="548640"/>
            <a:ext cx="6096000" cy="378460"/>
          </a:xfrm>
          <a:prstGeom prst="rect">
            <a:avLst/>
          </a:prstGeom>
          <a:noFill/>
        </p:spPr>
        <p:txBody>
          <a:bodyPr wrap="square" rtlCol="0" anchor="t">
            <a:spAutoFit/>
          </a:bodyPr>
          <a:p>
            <a:r>
              <a:rPr lang="zh-CN" sz="1865" b="1" spc="225" dirty="0">
                <a:solidFill>
                  <a:schemeClr val="tx2">
                    <a:lumMod val="75000"/>
                  </a:schemeClr>
                </a:solidFill>
                <a:latin typeface="微软雅黑" panose="020B0503020204020204" pitchFamily="34" charset="-122"/>
                <a:ea typeface="微软雅黑" panose="020B0503020204020204" pitchFamily="34" charset="-122"/>
                <a:sym typeface="+mn-ea"/>
              </a:rPr>
              <a:t>计算机硬件</a:t>
            </a:r>
            <a:endParaRPr lang="zh-CN" sz="1865" b="1" spc="225" dirty="0">
              <a:solidFill>
                <a:schemeClr val="tx2">
                  <a:lumMod val="75000"/>
                </a:schemeClr>
              </a:solidFill>
              <a:latin typeface="微软雅黑" panose="020B0503020204020204" pitchFamily="34" charset="-122"/>
              <a:ea typeface="微软雅黑" panose="020B0503020204020204" pitchFamily="34" charset="-122"/>
              <a:sym typeface="+mn-ea"/>
            </a:endParaRPr>
          </a:p>
        </p:txBody>
      </p:sp>
      <p:pic>
        <p:nvPicPr>
          <p:cNvPr id="4" name="图片 3"/>
          <p:cNvPicPr>
            <a:picLocks noChangeAspect="1"/>
          </p:cNvPicPr>
          <p:nvPr>
            <p:custDataLst>
              <p:tags r:id="rId3"/>
            </p:custDataLst>
          </p:nvPr>
        </p:nvPicPr>
        <p:blipFill>
          <a:blip r:embed="rId4"/>
          <a:stretch>
            <a:fillRect/>
          </a:stretch>
        </p:blipFill>
        <p:spPr>
          <a:xfrm>
            <a:off x="3119967" y="956733"/>
            <a:ext cx="5573607" cy="532553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7400" y="321310"/>
            <a:ext cx="4064000" cy="460375"/>
          </a:xfrm>
          <a:prstGeom prst="rect">
            <a:avLst/>
          </a:prstGeom>
          <a:noFill/>
        </p:spPr>
        <p:txBody>
          <a:bodyPr wrap="square" rtlCol="0">
            <a:spAutoFit/>
          </a:bodyPr>
          <a:lstStyle/>
          <a:p>
            <a:r>
              <a:rPr lang="zh-CN" altLang="en-US" sz="2400"/>
              <a:t>计算机硬件组成</a:t>
            </a:r>
            <a:endParaRPr lang="zh-CN" altLang="en-US" sz="2400"/>
          </a:p>
        </p:txBody>
      </p:sp>
      <p:sp>
        <p:nvSpPr>
          <p:cNvPr id="167" name="文本框 166"/>
          <p:cNvSpPr txBox="1"/>
          <p:nvPr>
            <p:custDataLst>
              <p:tags r:id="rId1"/>
            </p:custDataLst>
          </p:nvPr>
        </p:nvSpPr>
        <p:spPr>
          <a:xfrm>
            <a:off x="2901992" y="800445"/>
            <a:ext cx="7068211" cy="1192068"/>
          </a:xfrm>
          <a:prstGeom prst="rect">
            <a:avLst/>
          </a:prstGeom>
          <a:noFill/>
        </p:spPr>
        <p:txBody>
          <a:bodyPr wrap="square" rtlCol="0" anchor="ctr" anchorCtr="0">
            <a:normAutofit fontScale="92500" lnSpcReduction="10000"/>
          </a:bodyPr>
          <a:lstStyle/>
          <a:p>
            <a:pPr marL="0" lvl="0" indent="0" algn="l" fontAlgn="auto">
              <a:lnSpc>
                <a:spcPct val="130000"/>
              </a:lnSpc>
              <a:spcBef>
                <a:spcPts val="0"/>
              </a:spcBef>
              <a:spcAft>
                <a:spcPts val="0"/>
              </a:spcAft>
              <a:buSzPct val="100000"/>
            </a:pPr>
            <a:r>
              <a:rPr lang="zh-CN" sz="1600" u="none" strike="noStrike" spc="150" baseline="0">
                <a:solidFill>
                  <a:schemeClr val="tx1">
                    <a:lumMod val="85000"/>
                    <a:lumOff val="15000"/>
                  </a:schemeClr>
                </a:solidFill>
                <a:uLnTx/>
                <a:uFillTx/>
                <a:latin typeface="Arial" panose="020B0604020202020204" pitchFamily="34" charset="0"/>
                <a:ea typeface="微软雅黑" panose="020B0503020204020204" pitchFamily="34" charset="-122"/>
                <a:sym typeface="+mn-lt"/>
              </a:rPr>
              <a:t>冯诺依曼</a:t>
            </a:r>
            <a:r>
              <a:rPr lang="en-US" altLang="zh-CN" sz="1600" u="none" strike="noStrike" spc="150" baseline="0">
                <a:solidFill>
                  <a:schemeClr val="tx1">
                    <a:lumMod val="85000"/>
                    <a:lumOff val="15000"/>
                  </a:schemeClr>
                </a:solidFill>
                <a:uLnTx/>
                <a:uFillTx/>
                <a:latin typeface="Arial" panose="020B0604020202020204" pitchFamily="34" charset="0"/>
                <a:ea typeface="微软雅黑" panose="020B0503020204020204" pitchFamily="34" charset="-122"/>
                <a:sym typeface="+mn-lt"/>
              </a:rPr>
              <a:t>(</a:t>
            </a:r>
            <a:r>
              <a:rPr lang="zh-CN" altLang="en-US" sz="1600" u="none" strike="noStrike" spc="150" baseline="0">
                <a:solidFill>
                  <a:schemeClr val="tx1">
                    <a:lumMod val="85000"/>
                    <a:lumOff val="15000"/>
                  </a:schemeClr>
                </a:solidFill>
                <a:uLnTx/>
                <a:uFillTx/>
                <a:latin typeface="Arial" panose="020B0604020202020204" pitchFamily="34" charset="0"/>
                <a:ea typeface="微软雅黑" panose="020B0503020204020204" pitchFamily="34" charset="-122"/>
                <a:sym typeface="+mn-lt"/>
              </a:rPr>
              <a:t>计算机之父</a:t>
            </a:r>
            <a:r>
              <a:rPr lang="en-US" altLang="zh-CN" sz="1600" u="none" strike="noStrike" spc="150" baseline="0">
                <a:solidFill>
                  <a:schemeClr val="tx1">
                    <a:lumMod val="85000"/>
                    <a:lumOff val="15000"/>
                  </a:schemeClr>
                </a:solidFill>
                <a:uLnTx/>
                <a:uFillTx/>
                <a:latin typeface="Arial" panose="020B0604020202020204" pitchFamily="34" charset="0"/>
                <a:ea typeface="微软雅黑" panose="020B0503020204020204" pitchFamily="34" charset="-122"/>
                <a:sym typeface="+mn-lt"/>
              </a:rPr>
              <a:t>)</a:t>
            </a:r>
            <a:r>
              <a:rPr lang="zh-CN" sz="1600" u="none" strike="noStrike" spc="150" baseline="0">
                <a:solidFill>
                  <a:schemeClr val="tx1">
                    <a:lumMod val="85000"/>
                    <a:lumOff val="15000"/>
                  </a:schemeClr>
                </a:solidFill>
                <a:uLnTx/>
                <a:uFillTx/>
                <a:latin typeface="Arial" panose="020B0604020202020204" pitchFamily="34" charset="0"/>
                <a:ea typeface="微软雅黑" panose="020B0503020204020204" pitchFamily="34" charset="-122"/>
                <a:sym typeface="+mn-lt"/>
              </a:rPr>
              <a:t>提出两点理论：</a:t>
            </a:r>
            <a:endParaRPr lang="zh-CN" sz="1600" u="none" strike="noStrike" spc="150" baseline="0">
              <a:solidFill>
                <a:schemeClr val="tx1">
                  <a:lumMod val="85000"/>
                  <a:lumOff val="15000"/>
                </a:schemeClr>
              </a:solidFill>
              <a:uLnTx/>
              <a:uFillTx/>
              <a:latin typeface="Arial" panose="020B0604020202020204" pitchFamily="34" charset="0"/>
              <a:ea typeface="微软雅黑" panose="020B0503020204020204" pitchFamily="34" charset="-122"/>
              <a:sym typeface="+mn-lt"/>
            </a:endParaRPr>
          </a:p>
          <a:p>
            <a:pPr marL="285750" lvl="0" indent="-285750" algn="l" fontAlgn="auto">
              <a:lnSpc>
                <a:spcPct val="130000"/>
              </a:lnSpc>
              <a:spcBef>
                <a:spcPts val="0"/>
              </a:spcBef>
              <a:spcAft>
                <a:spcPts val="0"/>
              </a:spcAft>
              <a:buSzPct val="100000"/>
              <a:buFont typeface="Arial" panose="020B0604020202020204" pitchFamily="34" charset="0"/>
              <a:buChar char="•"/>
            </a:pPr>
            <a:r>
              <a:rPr lang="zh-CN" sz="1600" u="none" strike="noStrike" spc="150" baseline="0">
                <a:solidFill>
                  <a:schemeClr val="tx1">
                    <a:lumMod val="85000"/>
                    <a:lumOff val="15000"/>
                  </a:schemeClr>
                </a:solidFill>
                <a:uLnTx/>
                <a:uFillTx/>
                <a:latin typeface="Arial" panose="020B0604020202020204" pitchFamily="34" charset="0"/>
                <a:ea typeface="微软雅黑" panose="020B0503020204020204" pitchFamily="34" charset="-122"/>
                <a:sym typeface="+mn-lt"/>
              </a:rPr>
              <a:t>计算机的运算由二</a:t>
            </a:r>
            <a:r>
              <a:rPr lang="zh-CN" altLang="en-US" sz="1600" u="none" strike="noStrike" spc="150" baseline="0">
                <a:solidFill>
                  <a:schemeClr val="tx1">
                    <a:lumMod val="85000"/>
                    <a:lumOff val="15000"/>
                  </a:schemeClr>
                </a:solidFill>
                <a:uLnTx/>
                <a:uFillTx/>
                <a:latin typeface="Arial" panose="020B0604020202020204" pitchFamily="34" charset="0"/>
                <a:ea typeface="微软雅黑" panose="020B0503020204020204" pitchFamily="34" charset="-122"/>
                <a:sym typeface="+mn-lt"/>
              </a:rPr>
              <a:t>进制来进行</a:t>
            </a:r>
            <a:endParaRPr lang="zh-CN" altLang="en-US" sz="1600" u="none" strike="noStrike" spc="150" baseline="0">
              <a:solidFill>
                <a:schemeClr val="tx1">
                  <a:lumMod val="85000"/>
                  <a:lumOff val="15000"/>
                </a:schemeClr>
              </a:solidFill>
              <a:uLnTx/>
              <a:uFillTx/>
              <a:latin typeface="Arial" panose="020B0604020202020204" pitchFamily="34" charset="0"/>
              <a:ea typeface="微软雅黑" panose="020B0503020204020204" pitchFamily="34" charset="-122"/>
              <a:sym typeface="+mn-lt"/>
            </a:endParaRPr>
          </a:p>
          <a:p>
            <a:pPr marL="285750" lvl="0" indent="-285750" algn="l" fontAlgn="auto">
              <a:lnSpc>
                <a:spcPct val="130000"/>
              </a:lnSpc>
              <a:spcBef>
                <a:spcPts val="0"/>
              </a:spcBef>
              <a:spcAft>
                <a:spcPts val="0"/>
              </a:spcAft>
              <a:buSzPct val="100000"/>
              <a:buFont typeface="Arial" panose="020B0604020202020204" pitchFamily="34" charset="0"/>
              <a:buChar char="•"/>
            </a:pPr>
            <a:r>
              <a:rPr sz="1600" u="none" strike="noStrike" spc="150" baseline="0">
                <a:solidFill>
                  <a:schemeClr val="tx1">
                    <a:lumMod val="85000"/>
                    <a:lumOff val="15000"/>
                  </a:schemeClr>
                </a:solidFill>
                <a:uLnTx/>
                <a:uFillTx/>
                <a:latin typeface="Arial" panose="020B0604020202020204" pitchFamily="34" charset="0"/>
                <a:ea typeface="微软雅黑" panose="020B0503020204020204" pitchFamily="34" charset="-122"/>
                <a:sym typeface="+mn-lt"/>
              </a:rPr>
              <a:t>计算机的硬件基本系统由五大部分组成: 运算器、控制器、存储器、输入设备 (如鼠标键盘)、输出设备(如显示器)</a:t>
            </a:r>
            <a:endParaRPr sz="1600" u="none" strike="noStrike" spc="150" baseline="0">
              <a:solidFill>
                <a:schemeClr val="tx1">
                  <a:lumMod val="85000"/>
                  <a:lumOff val="15000"/>
                </a:schemeClr>
              </a:solidFill>
              <a:uLnTx/>
              <a:uFillTx/>
              <a:latin typeface="Arial" panose="020B0604020202020204" pitchFamily="34" charset="0"/>
              <a:ea typeface="微软雅黑" panose="020B0503020204020204" pitchFamily="34" charset="-122"/>
              <a:sym typeface="+mn-lt"/>
            </a:endParaRPr>
          </a:p>
        </p:txBody>
      </p:sp>
      <p:sp>
        <p:nvSpPr>
          <p:cNvPr id="168" name="三角形 42"/>
          <p:cNvSpPr/>
          <p:nvPr>
            <p:custDataLst>
              <p:tags r:id="rId2"/>
            </p:custDataLst>
          </p:nvPr>
        </p:nvSpPr>
        <p:spPr>
          <a:xfrm rot="10800000">
            <a:off x="2403086" y="1746486"/>
            <a:ext cx="161945" cy="80115"/>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9" name="菱形 1"/>
          <p:cNvSpPr/>
          <p:nvPr>
            <p:custDataLst>
              <p:tags r:id="rId3"/>
            </p:custDataLst>
          </p:nvPr>
        </p:nvSpPr>
        <p:spPr>
          <a:xfrm>
            <a:off x="2048510" y="965789"/>
            <a:ext cx="801772" cy="860812"/>
          </a:xfrm>
          <a:custGeom>
            <a:avLst/>
            <a:gdLst>
              <a:gd name="connsiteX0" fmla="*/ 0 w 1094340"/>
              <a:gd name="connsiteY0" fmla="*/ 547170 h 1094340"/>
              <a:gd name="connsiteX1" fmla="*/ 547170 w 1094340"/>
              <a:gd name="connsiteY1" fmla="*/ 0 h 1094340"/>
              <a:gd name="connsiteX2" fmla="*/ 1094340 w 1094340"/>
              <a:gd name="connsiteY2" fmla="*/ 547170 h 1094340"/>
              <a:gd name="connsiteX3" fmla="*/ 547170 w 1094340"/>
              <a:gd name="connsiteY3" fmla="*/ 1094340 h 1094340"/>
              <a:gd name="connsiteX4" fmla="*/ 0 w 1094340"/>
              <a:gd name="connsiteY4" fmla="*/ 547170 h 1094340"/>
              <a:gd name="connsiteX0-1" fmla="*/ 1094340 w 1185780"/>
              <a:gd name="connsiteY0-2" fmla="*/ 547170 h 1094340"/>
              <a:gd name="connsiteX1-3" fmla="*/ 547170 w 1185780"/>
              <a:gd name="connsiteY1-4" fmla="*/ 1094340 h 1094340"/>
              <a:gd name="connsiteX2-5" fmla="*/ 0 w 1185780"/>
              <a:gd name="connsiteY2-6" fmla="*/ 547170 h 1094340"/>
              <a:gd name="connsiteX3-7" fmla="*/ 547170 w 1185780"/>
              <a:gd name="connsiteY3-8" fmla="*/ 0 h 1094340"/>
              <a:gd name="connsiteX4-9" fmla="*/ 1185780 w 1185780"/>
              <a:gd name="connsiteY4-10" fmla="*/ 638610 h 1094340"/>
              <a:gd name="connsiteX0-11" fmla="*/ 1094340 w 1094340"/>
              <a:gd name="connsiteY0-12" fmla="*/ 547170 h 1094340"/>
              <a:gd name="connsiteX1-13" fmla="*/ 547170 w 1094340"/>
              <a:gd name="connsiteY1-14" fmla="*/ 1094340 h 1094340"/>
              <a:gd name="connsiteX2-15" fmla="*/ 0 w 1094340"/>
              <a:gd name="connsiteY2-16" fmla="*/ 547170 h 1094340"/>
              <a:gd name="connsiteX3-17" fmla="*/ 547170 w 1094340"/>
              <a:gd name="connsiteY3-18" fmla="*/ 0 h 1094340"/>
              <a:gd name="connsiteX4-19" fmla="*/ 1019092 w 1094340"/>
              <a:gd name="connsiteY4-20" fmla="*/ 481447 h 1094340"/>
              <a:gd name="connsiteX0-21" fmla="*/ 1015759 w 1019092"/>
              <a:gd name="connsiteY0-22" fmla="*/ 623370 h 1094340"/>
              <a:gd name="connsiteX1-23" fmla="*/ 547170 w 1019092"/>
              <a:gd name="connsiteY1-24" fmla="*/ 1094340 h 1094340"/>
              <a:gd name="connsiteX2-25" fmla="*/ 0 w 1019092"/>
              <a:gd name="connsiteY2-26" fmla="*/ 547170 h 1094340"/>
              <a:gd name="connsiteX3-27" fmla="*/ 547170 w 1019092"/>
              <a:gd name="connsiteY3-28" fmla="*/ 0 h 1094340"/>
              <a:gd name="connsiteX4-29" fmla="*/ 1019092 w 1019092"/>
              <a:gd name="connsiteY4-30" fmla="*/ 481447 h 10943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9092" h="1094340">
                <a:moveTo>
                  <a:pt x="1015759" y="623370"/>
                </a:moveTo>
                <a:lnTo>
                  <a:pt x="547170" y="1094340"/>
                </a:lnTo>
                <a:lnTo>
                  <a:pt x="0" y="547170"/>
                </a:lnTo>
                <a:lnTo>
                  <a:pt x="547170" y="0"/>
                </a:lnTo>
                <a:lnTo>
                  <a:pt x="1019092" y="481447"/>
                </a:lnTo>
              </a:path>
            </a:pathLst>
          </a:custGeom>
          <a:no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0" name="椭圆 169"/>
          <p:cNvSpPr/>
          <p:nvPr>
            <p:custDataLst>
              <p:tags r:id="rId4"/>
            </p:custDataLst>
          </p:nvPr>
        </p:nvSpPr>
        <p:spPr>
          <a:xfrm>
            <a:off x="2828690" y="1326024"/>
            <a:ext cx="47163" cy="4829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1" name="椭圆 170"/>
          <p:cNvSpPr/>
          <p:nvPr>
            <p:custDataLst>
              <p:tags r:id="rId5"/>
            </p:custDataLst>
          </p:nvPr>
        </p:nvSpPr>
        <p:spPr>
          <a:xfrm>
            <a:off x="2828690" y="1429434"/>
            <a:ext cx="47163" cy="4829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72" name="效率_速度"/>
          <p:cNvGrpSpPr>
            <a:grpSpLocks noChangeAspect="1"/>
          </p:cNvGrpSpPr>
          <p:nvPr>
            <p:custDataLst>
              <p:tags r:id="rId6"/>
            </p:custDataLst>
          </p:nvPr>
        </p:nvGrpSpPr>
        <p:grpSpPr bwMode="auto">
          <a:xfrm>
            <a:off x="2303646" y="1232840"/>
            <a:ext cx="351735" cy="326711"/>
            <a:chOff x="3645" y="1965"/>
            <a:chExt cx="390" cy="390"/>
          </a:xfrm>
          <a:solidFill>
            <a:schemeClr val="accent1"/>
          </a:solidFill>
        </p:grpSpPr>
        <p:sp>
          <p:nvSpPr>
            <p:cNvPr id="173" name="PA-任意多边形 541"/>
            <p:cNvSpPr>
              <a:spLocks noEditPoints="1"/>
            </p:cNvSpPr>
            <p:nvPr>
              <p:custDataLst>
                <p:tags r:id="rId7"/>
              </p:custDataLst>
            </p:nvPr>
          </p:nvSpPr>
          <p:spPr bwMode="auto">
            <a:xfrm>
              <a:off x="3645" y="2306"/>
              <a:ext cx="390" cy="49"/>
            </a:xfrm>
            <a:custGeom>
              <a:avLst/>
              <a:gdLst>
                <a:gd name="T0" fmla="*/ 944 w 1024"/>
                <a:gd name="T1" fmla="*/ 128 h 128"/>
                <a:gd name="T2" fmla="*/ 80 w 1024"/>
                <a:gd name="T3" fmla="*/ 128 h 128"/>
                <a:gd name="T4" fmla="*/ 0 w 1024"/>
                <a:gd name="T5" fmla="*/ 48 h 128"/>
                <a:gd name="T6" fmla="*/ 0 w 1024"/>
                <a:gd name="T7" fmla="*/ 16 h 128"/>
                <a:gd name="T8" fmla="*/ 16 w 1024"/>
                <a:gd name="T9" fmla="*/ 0 h 128"/>
                <a:gd name="T10" fmla="*/ 1008 w 1024"/>
                <a:gd name="T11" fmla="*/ 0 h 128"/>
                <a:gd name="T12" fmla="*/ 1024 w 1024"/>
                <a:gd name="T13" fmla="*/ 16 h 128"/>
                <a:gd name="T14" fmla="*/ 1024 w 1024"/>
                <a:gd name="T15" fmla="*/ 48 h 128"/>
                <a:gd name="T16" fmla="*/ 944 w 1024"/>
                <a:gd name="T17" fmla="*/ 128 h 128"/>
                <a:gd name="T18" fmla="*/ 32 w 1024"/>
                <a:gd name="T19" fmla="*/ 32 h 128"/>
                <a:gd name="T20" fmla="*/ 32 w 1024"/>
                <a:gd name="T21" fmla="*/ 48 h 128"/>
                <a:gd name="T22" fmla="*/ 80 w 1024"/>
                <a:gd name="T23" fmla="*/ 96 h 128"/>
                <a:gd name="T24" fmla="*/ 944 w 1024"/>
                <a:gd name="T25" fmla="*/ 96 h 128"/>
                <a:gd name="T26" fmla="*/ 992 w 1024"/>
                <a:gd name="T27" fmla="*/ 48 h 128"/>
                <a:gd name="T28" fmla="*/ 992 w 1024"/>
                <a:gd name="T29" fmla="*/ 32 h 128"/>
                <a:gd name="T30" fmla="*/ 32 w 1024"/>
                <a:gd name="T31" fmla="*/ 3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4" h="128">
                  <a:moveTo>
                    <a:pt x="944" y="128"/>
                  </a:moveTo>
                  <a:lnTo>
                    <a:pt x="80" y="128"/>
                  </a:lnTo>
                  <a:cubicBezTo>
                    <a:pt x="36" y="128"/>
                    <a:pt x="0" y="93"/>
                    <a:pt x="0" y="48"/>
                  </a:cubicBezTo>
                  <a:lnTo>
                    <a:pt x="0" y="16"/>
                  </a:lnTo>
                  <a:cubicBezTo>
                    <a:pt x="0" y="8"/>
                    <a:pt x="8" y="0"/>
                    <a:pt x="16" y="0"/>
                  </a:cubicBezTo>
                  <a:lnTo>
                    <a:pt x="1008" y="0"/>
                  </a:lnTo>
                  <a:cubicBezTo>
                    <a:pt x="1017" y="0"/>
                    <a:pt x="1024" y="8"/>
                    <a:pt x="1024" y="16"/>
                  </a:cubicBezTo>
                  <a:lnTo>
                    <a:pt x="1024" y="48"/>
                  </a:lnTo>
                  <a:cubicBezTo>
                    <a:pt x="1024" y="93"/>
                    <a:pt x="989" y="128"/>
                    <a:pt x="944" y="128"/>
                  </a:cubicBezTo>
                  <a:close/>
                  <a:moveTo>
                    <a:pt x="32" y="32"/>
                  </a:moveTo>
                  <a:lnTo>
                    <a:pt x="32" y="48"/>
                  </a:lnTo>
                  <a:cubicBezTo>
                    <a:pt x="32" y="75"/>
                    <a:pt x="54" y="96"/>
                    <a:pt x="80" y="96"/>
                  </a:cubicBezTo>
                  <a:lnTo>
                    <a:pt x="944" y="96"/>
                  </a:lnTo>
                  <a:cubicBezTo>
                    <a:pt x="971" y="96"/>
                    <a:pt x="992" y="75"/>
                    <a:pt x="992" y="48"/>
                  </a:cubicBezTo>
                  <a:lnTo>
                    <a:pt x="992" y="32"/>
                  </a:lnTo>
                  <a:lnTo>
                    <a:pt x="32" y="32"/>
                  </a:ln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74" name="PA-任意多边形 542"/>
            <p:cNvSpPr>
              <a:spLocks noEditPoints="1"/>
            </p:cNvSpPr>
            <p:nvPr>
              <p:custDataLst>
                <p:tags r:id="rId8"/>
              </p:custDataLst>
            </p:nvPr>
          </p:nvSpPr>
          <p:spPr bwMode="auto">
            <a:xfrm>
              <a:off x="3669" y="2087"/>
              <a:ext cx="342" cy="232"/>
            </a:xfrm>
            <a:custGeom>
              <a:avLst/>
              <a:gdLst>
                <a:gd name="T0" fmla="*/ 880 w 896"/>
                <a:gd name="T1" fmla="*/ 608 h 608"/>
                <a:gd name="T2" fmla="*/ 16 w 896"/>
                <a:gd name="T3" fmla="*/ 608 h 608"/>
                <a:gd name="T4" fmla="*/ 0 w 896"/>
                <a:gd name="T5" fmla="*/ 592 h 608"/>
                <a:gd name="T6" fmla="*/ 0 w 896"/>
                <a:gd name="T7" fmla="*/ 48 h 608"/>
                <a:gd name="T8" fmla="*/ 48 w 896"/>
                <a:gd name="T9" fmla="*/ 0 h 608"/>
                <a:gd name="T10" fmla="*/ 848 w 896"/>
                <a:gd name="T11" fmla="*/ 0 h 608"/>
                <a:gd name="T12" fmla="*/ 896 w 896"/>
                <a:gd name="T13" fmla="*/ 48 h 608"/>
                <a:gd name="T14" fmla="*/ 896 w 896"/>
                <a:gd name="T15" fmla="*/ 592 h 608"/>
                <a:gd name="T16" fmla="*/ 880 w 896"/>
                <a:gd name="T17" fmla="*/ 608 h 608"/>
                <a:gd name="T18" fmla="*/ 32 w 896"/>
                <a:gd name="T19" fmla="*/ 576 h 608"/>
                <a:gd name="T20" fmla="*/ 864 w 896"/>
                <a:gd name="T21" fmla="*/ 576 h 608"/>
                <a:gd name="T22" fmla="*/ 864 w 896"/>
                <a:gd name="T23" fmla="*/ 48 h 608"/>
                <a:gd name="T24" fmla="*/ 848 w 896"/>
                <a:gd name="T25" fmla="*/ 32 h 608"/>
                <a:gd name="T26" fmla="*/ 48 w 896"/>
                <a:gd name="T27" fmla="*/ 32 h 608"/>
                <a:gd name="T28" fmla="*/ 32 w 896"/>
                <a:gd name="T29" fmla="*/ 48 h 608"/>
                <a:gd name="T30" fmla="*/ 32 w 896"/>
                <a:gd name="T31" fmla="*/ 576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6" h="608">
                  <a:moveTo>
                    <a:pt x="880" y="608"/>
                  </a:moveTo>
                  <a:lnTo>
                    <a:pt x="16" y="608"/>
                  </a:lnTo>
                  <a:cubicBezTo>
                    <a:pt x="8" y="608"/>
                    <a:pt x="0" y="601"/>
                    <a:pt x="0" y="592"/>
                  </a:cubicBezTo>
                  <a:lnTo>
                    <a:pt x="0" y="48"/>
                  </a:lnTo>
                  <a:cubicBezTo>
                    <a:pt x="0" y="22"/>
                    <a:pt x="22" y="0"/>
                    <a:pt x="48" y="0"/>
                  </a:cubicBezTo>
                  <a:lnTo>
                    <a:pt x="848" y="0"/>
                  </a:lnTo>
                  <a:cubicBezTo>
                    <a:pt x="875" y="0"/>
                    <a:pt x="896" y="22"/>
                    <a:pt x="896" y="48"/>
                  </a:cubicBezTo>
                  <a:lnTo>
                    <a:pt x="896" y="592"/>
                  </a:lnTo>
                  <a:cubicBezTo>
                    <a:pt x="896" y="601"/>
                    <a:pt x="889" y="608"/>
                    <a:pt x="880" y="608"/>
                  </a:cubicBezTo>
                  <a:close/>
                  <a:moveTo>
                    <a:pt x="32" y="576"/>
                  </a:moveTo>
                  <a:lnTo>
                    <a:pt x="864" y="576"/>
                  </a:lnTo>
                  <a:lnTo>
                    <a:pt x="864" y="48"/>
                  </a:lnTo>
                  <a:cubicBezTo>
                    <a:pt x="864" y="40"/>
                    <a:pt x="857" y="32"/>
                    <a:pt x="848" y="32"/>
                  </a:cubicBezTo>
                  <a:lnTo>
                    <a:pt x="48" y="32"/>
                  </a:lnTo>
                  <a:cubicBezTo>
                    <a:pt x="40" y="32"/>
                    <a:pt x="32" y="40"/>
                    <a:pt x="32" y="48"/>
                  </a:cubicBezTo>
                  <a:lnTo>
                    <a:pt x="32" y="576"/>
                  </a:ln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78" name="PA-任意多边形 543"/>
            <p:cNvSpPr>
              <a:spLocks noEditPoints="1"/>
            </p:cNvSpPr>
            <p:nvPr>
              <p:custDataLst>
                <p:tags r:id="rId9"/>
              </p:custDataLst>
            </p:nvPr>
          </p:nvSpPr>
          <p:spPr bwMode="auto">
            <a:xfrm>
              <a:off x="3694" y="2111"/>
              <a:ext cx="292" cy="183"/>
            </a:xfrm>
            <a:custGeom>
              <a:avLst/>
              <a:gdLst>
                <a:gd name="T0" fmla="*/ 752 w 768"/>
                <a:gd name="T1" fmla="*/ 480 h 480"/>
                <a:gd name="T2" fmla="*/ 16 w 768"/>
                <a:gd name="T3" fmla="*/ 480 h 480"/>
                <a:gd name="T4" fmla="*/ 0 w 768"/>
                <a:gd name="T5" fmla="*/ 464 h 480"/>
                <a:gd name="T6" fmla="*/ 0 w 768"/>
                <a:gd name="T7" fmla="*/ 16 h 480"/>
                <a:gd name="T8" fmla="*/ 16 w 768"/>
                <a:gd name="T9" fmla="*/ 0 h 480"/>
                <a:gd name="T10" fmla="*/ 752 w 768"/>
                <a:gd name="T11" fmla="*/ 0 h 480"/>
                <a:gd name="T12" fmla="*/ 768 w 768"/>
                <a:gd name="T13" fmla="*/ 16 h 480"/>
                <a:gd name="T14" fmla="*/ 768 w 768"/>
                <a:gd name="T15" fmla="*/ 464 h 480"/>
                <a:gd name="T16" fmla="*/ 752 w 768"/>
                <a:gd name="T17" fmla="*/ 480 h 480"/>
                <a:gd name="T18" fmla="*/ 32 w 768"/>
                <a:gd name="T19" fmla="*/ 448 h 480"/>
                <a:gd name="T20" fmla="*/ 736 w 768"/>
                <a:gd name="T21" fmla="*/ 448 h 480"/>
                <a:gd name="T22" fmla="*/ 736 w 768"/>
                <a:gd name="T23" fmla="*/ 32 h 480"/>
                <a:gd name="T24" fmla="*/ 32 w 768"/>
                <a:gd name="T25" fmla="*/ 32 h 480"/>
                <a:gd name="T26" fmla="*/ 32 w 768"/>
                <a:gd name="T27" fmla="*/ 44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480">
                  <a:moveTo>
                    <a:pt x="752" y="480"/>
                  </a:moveTo>
                  <a:lnTo>
                    <a:pt x="16" y="480"/>
                  </a:lnTo>
                  <a:cubicBezTo>
                    <a:pt x="8" y="480"/>
                    <a:pt x="0" y="473"/>
                    <a:pt x="0" y="464"/>
                  </a:cubicBezTo>
                  <a:lnTo>
                    <a:pt x="0" y="16"/>
                  </a:lnTo>
                  <a:cubicBezTo>
                    <a:pt x="0" y="8"/>
                    <a:pt x="8" y="0"/>
                    <a:pt x="16" y="0"/>
                  </a:cubicBezTo>
                  <a:lnTo>
                    <a:pt x="752" y="0"/>
                  </a:lnTo>
                  <a:cubicBezTo>
                    <a:pt x="761" y="0"/>
                    <a:pt x="768" y="8"/>
                    <a:pt x="768" y="16"/>
                  </a:cubicBezTo>
                  <a:lnTo>
                    <a:pt x="768" y="464"/>
                  </a:lnTo>
                  <a:cubicBezTo>
                    <a:pt x="768" y="473"/>
                    <a:pt x="761" y="480"/>
                    <a:pt x="752" y="480"/>
                  </a:cubicBezTo>
                  <a:close/>
                  <a:moveTo>
                    <a:pt x="32" y="448"/>
                  </a:moveTo>
                  <a:lnTo>
                    <a:pt x="736" y="448"/>
                  </a:lnTo>
                  <a:lnTo>
                    <a:pt x="736" y="32"/>
                  </a:lnTo>
                  <a:lnTo>
                    <a:pt x="32" y="32"/>
                  </a:lnTo>
                  <a:lnTo>
                    <a:pt x="32" y="448"/>
                  </a:ln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80" name="PA-任意多边形 544"/>
            <p:cNvSpPr/>
            <p:nvPr>
              <p:custDataLst>
                <p:tags r:id="rId10"/>
              </p:custDataLst>
            </p:nvPr>
          </p:nvSpPr>
          <p:spPr bwMode="auto">
            <a:xfrm>
              <a:off x="3834" y="2324"/>
              <a:ext cx="12"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81" name="PA-任意多边形 545"/>
            <p:cNvSpPr/>
            <p:nvPr>
              <p:custDataLst>
                <p:tags r:id="rId11"/>
              </p:custDataLst>
            </p:nvPr>
          </p:nvSpPr>
          <p:spPr bwMode="auto">
            <a:xfrm>
              <a:off x="3858" y="2324"/>
              <a:ext cx="13"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82" name="PA-任意多边形 546"/>
            <p:cNvSpPr/>
            <p:nvPr>
              <p:custDataLst>
                <p:tags r:id="rId12"/>
              </p:custDataLst>
            </p:nvPr>
          </p:nvSpPr>
          <p:spPr bwMode="auto">
            <a:xfrm>
              <a:off x="3810" y="2324"/>
              <a:ext cx="12"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83" name="PA-任意多边形 547"/>
            <p:cNvSpPr/>
            <p:nvPr>
              <p:custDataLst>
                <p:tags r:id="rId13"/>
              </p:custDataLst>
            </p:nvPr>
          </p:nvSpPr>
          <p:spPr bwMode="auto">
            <a:xfrm>
              <a:off x="3736" y="2184"/>
              <a:ext cx="13" cy="74"/>
            </a:xfrm>
            <a:custGeom>
              <a:avLst/>
              <a:gdLst>
                <a:gd name="T0" fmla="*/ 16 w 32"/>
                <a:gd name="T1" fmla="*/ 192 h 192"/>
                <a:gd name="T2" fmla="*/ 0 w 32"/>
                <a:gd name="T3" fmla="*/ 176 h 192"/>
                <a:gd name="T4" fmla="*/ 0 w 32"/>
                <a:gd name="T5" fmla="*/ 16 h 192"/>
                <a:gd name="T6" fmla="*/ 16 w 32"/>
                <a:gd name="T7" fmla="*/ 0 h 192"/>
                <a:gd name="T8" fmla="*/ 32 w 32"/>
                <a:gd name="T9" fmla="*/ 16 h 192"/>
                <a:gd name="T10" fmla="*/ 32 w 32"/>
                <a:gd name="T11" fmla="*/ 176 h 192"/>
                <a:gd name="T12" fmla="*/ 16 w 32"/>
                <a:gd name="T13" fmla="*/ 192 h 192"/>
              </a:gdLst>
              <a:ahLst/>
              <a:cxnLst>
                <a:cxn ang="0">
                  <a:pos x="T0" y="T1"/>
                </a:cxn>
                <a:cxn ang="0">
                  <a:pos x="T2" y="T3"/>
                </a:cxn>
                <a:cxn ang="0">
                  <a:pos x="T4" y="T5"/>
                </a:cxn>
                <a:cxn ang="0">
                  <a:pos x="T6" y="T7"/>
                </a:cxn>
                <a:cxn ang="0">
                  <a:pos x="T8" y="T9"/>
                </a:cxn>
                <a:cxn ang="0">
                  <a:pos x="T10" y="T11"/>
                </a:cxn>
                <a:cxn ang="0">
                  <a:pos x="T12" y="T13"/>
                </a:cxn>
              </a:cxnLst>
              <a:rect l="0" t="0" r="r" b="b"/>
              <a:pathLst>
                <a:path w="32" h="192">
                  <a:moveTo>
                    <a:pt x="16" y="192"/>
                  </a:moveTo>
                  <a:cubicBezTo>
                    <a:pt x="8" y="192"/>
                    <a:pt x="0" y="185"/>
                    <a:pt x="0" y="176"/>
                  </a:cubicBezTo>
                  <a:lnTo>
                    <a:pt x="0" y="16"/>
                  </a:lnTo>
                  <a:cubicBezTo>
                    <a:pt x="0" y="8"/>
                    <a:pt x="8" y="0"/>
                    <a:pt x="16" y="0"/>
                  </a:cubicBezTo>
                  <a:cubicBezTo>
                    <a:pt x="25" y="0"/>
                    <a:pt x="32" y="8"/>
                    <a:pt x="32" y="16"/>
                  </a:cubicBezTo>
                  <a:lnTo>
                    <a:pt x="32" y="176"/>
                  </a:lnTo>
                  <a:cubicBezTo>
                    <a:pt x="32" y="185"/>
                    <a:pt x="25" y="192"/>
                    <a:pt x="16" y="192"/>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84" name="PA-任意多边形 548"/>
            <p:cNvSpPr/>
            <p:nvPr>
              <p:custDataLst>
                <p:tags r:id="rId14"/>
              </p:custDataLst>
            </p:nvPr>
          </p:nvSpPr>
          <p:spPr bwMode="auto">
            <a:xfrm>
              <a:off x="3761" y="2026"/>
              <a:ext cx="12" cy="232"/>
            </a:xfrm>
            <a:custGeom>
              <a:avLst/>
              <a:gdLst>
                <a:gd name="T0" fmla="*/ 16 w 32"/>
                <a:gd name="T1" fmla="*/ 608 h 608"/>
                <a:gd name="T2" fmla="*/ 0 w 32"/>
                <a:gd name="T3" fmla="*/ 592 h 608"/>
                <a:gd name="T4" fmla="*/ 0 w 32"/>
                <a:gd name="T5" fmla="*/ 16 h 608"/>
                <a:gd name="T6" fmla="*/ 16 w 32"/>
                <a:gd name="T7" fmla="*/ 0 h 608"/>
                <a:gd name="T8" fmla="*/ 32 w 32"/>
                <a:gd name="T9" fmla="*/ 16 h 608"/>
                <a:gd name="T10" fmla="*/ 32 w 32"/>
                <a:gd name="T11" fmla="*/ 592 h 608"/>
                <a:gd name="T12" fmla="*/ 16 w 32"/>
                <a:gd name="T13" fmla="*/ 608 h 608"/>
              </a:gdLst>
              <a:ahLst/>
              <a:cxnLst>
                <a:cxn ang="0">
                  <a:pos x="T0" y="T1"/>
                </a:cxn>
                <a:cxn ang="0">
                  <a:pos x="T2" y="T3"/>
                </a:cxn>
                <a:cxn ang="0">
                  <a:pos x="T4" y="T5"/>
                </a:cxn>
                <a:cxn ang="0">
                  <a:pos x="T6" y="T7"/>
                </a:cxn>
                <a:cxn ang="0">
                  <a:pos x="T8" y="T9"/>
                </a:cxn>
                <a:cxn ang="0">
                  <a:pos x="T10" y="T11"/>
                </a:cxn>
                <a:cxn ang="0">
                  <a:pos x="T12" y="T13"/>
                </a:cxn>
              </a:cxnLst>
              <a:rect l="0" t="0" r="r" b="b"/>
              <a:pathLst>
                <a:path w="32" h="608">
                  <a:moveTo>
                    <a:pt x="16" y="608"/>
                  </a:moveTo>
                  <a:cubicBezTo>
                    <a:pt x="8" y="608"/>
                    <a:pt x="0" y="601"/>
                    <a:pt x="0" y="592"/>
                  </a:cubicBezTo>
                  <a:lnTo>
                    <a:pt x="0" y="16"/>
                  </a:lnTo>
                  <a:cubicBezTo>
                    <a:pt x="0" y="8"/>
                    <a:pt x="8" y="0"/>
                    <a:pt x="16" y="0"/>
                  </a:cubicBezTo>
                  <a:cubicBezTo>
                    <a:pt x="25" y="0"/>
                    <a:pt x="32" y="8"/>
                    <a:pt x="32" y="16"/>
                  </a:cubicBezTo>
                  <a:lnTo>
                    <a:pt x="32" y="592"/>
                  </a:lnTo>
                  <a:cubicBezTo>
                    <a:pt x="32" y="601"/>
                    <a:pt x="25" y="608"/>
                    <a:pt x="16" y="608"/>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85" name="PA-任意多边形 549"/>
            <p:cNvSpPr/>
            <p:nvPr>
              <p:custDataLst>
                <p:tags r:id="rId15"/>
              </p:custDataLst>
            </p:nvPr>
          </p:nvSpPr>
          <p:spPr bwMode="auto">
            <a:xfrm>
              <a:off x="3785" y="2203"/>
              <a:ext cx="12" cy="55"/>
            </a:xfrm>
            <a:custGeom>
              <a:avLst/>
              <a:gdLst>
                <a:gd name="T0" fmla="*/ 16 w 32"/>
                <a:gd name="T1" fmla="*/ 144 h 144"/>
                <a:gd name="T2" fmla="*/ 0 w 32"/>
                <a:gd name="T3" fmla="*/ 128 h 144"/>
                <a:gd name="T4" fmla="*/ 0 w 32"/>
                <a:gd name="T5" fmla="*/ 16 h 144"/>
                <a:gd name="T6" fmla="*/ 16 w 32"/>
                <a:gd name="T7" fmla="*/ 0 h 144"/>
                <a:gd name="T8" fmla="*/ 32 w 32"/>
                <a:gd name="T9" fmla="*/ 16 h 144"/>
                <a:gd name="T10" fmla="*/ 32 w 32"/>
                <a:gd name="T11" fmla="*/ 128 h 144"/>
                <a:gd name="T12" fmla="*/ 16 w 32"/>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32" h="144">
                  <a:moveTo>
                    <a:pt x="16" y="144"/>
                  </a:moveTo>
                  <a:cubicBezTo>
                    <a:pt x="8" y="144"/>
                    <a:pt x="0" y="137"/>
                    <a:pt x="0" y="128"/>
                  </a:cubicBezTo>
                  <a:lnTo>
                    <a:pt x="0" y="16"/>
                  </a:lnTo>
                  <a:cubicBezTo>
                    <a:pt x="0" y="8"/>
                    <a:pt x="8" y="0"/>
                    <a:pt x="16" y="0"/>
                  </a:cubicBezTo>
                  <a:cubicBezTo>
                    <a:pt x="25" y="0"/>
                    <a:pt x="32" y="8"/>
                    <a:pt x="32" y="16"/>
                  </a:cubicBezTo>
                  <a:lnTo>
                    <a:pt x="32" y="128"/>
                  </a:lnTo>
                  <a:cubicBezTo>
                    <a:pt x="32" y="137"/>
                    <a:pt x="25" y="144"/>
                    <a:pt x="16" y="144"/>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86" name="PA-任意多边形 550"/>
            <p:cNvSpPr/>
            <p:nvPr>
              <p:custDataLst>
                <p:tags r:id="rId16"/>
              </p:custDataLst>
            </p:nvPr>
          </p:nvSpPr>
          <p:spPr bwMode="auto">
            <a:xfrm>
              <a:off x="3810" y="2184"/>
              <a:ext cx="12" cy="74"/>
            </a:xfrm>
            <a:custGeom>
              <a:avLst/>
              <a:gdLst>
                <a:gd name="T0" fmla="*/ 16 w 32"/>
                <a:gd name="T1" fmla="*/ 192 h 192"/>
                <a:gd name="T2" fmla="*/ 0 w 32"/>
                <a:gd name="T3" fmla="*/ 176 h 192"/>
                <a:gd name="T4" fmla="*/ 0 w 32"/>
                <a:gd name="T5" fmla="*/ 16 h 192"/>
                <a:gd name="T6" fmla="*/ 16 w 32"/>
                <a:gd name="T7" fmla="*/ 0 h 192"/>
                <a:gd name="T8" fmla="*/ 32 w 32"/>
                <a:gd name="T9" fmla="*/ 16 h 192"/>
                <a:gd name="T10" fmla="*/ 32 w 32"/>
                <a:gd name="T11" fmla="*/ 176 h 192"/>
                <a:gd name="T12" fmla="*/ 16 w 32"/>
                <a:gd name="T13" fmla="*/ 192 h 192"/>
              </a:gdLst>
              <a:ahLst/>
              <a:cxnLst>
                <a:cxn ang="0">
                  <a:pos x="T0" y="T1"/>
                </a:cxn>
                <a:cxn ang="0">
                  <a:pos x="T2" y="T3"/>
                </a:cxn>
                <a:cxn ang="0">
                  <a:pos x="T4" y="T5"/>
                </a:cxn>
                <a:cxn ang="0">
                  <a:pos x="T6" y="T7"/>
                </a:cxn>
                <a:cxn ang="0">
                  <a:pos x="T8" y="T9"/>
                </a:cxn>
                <a:cxn ang="0">
                  <a:pos x="T10" y="T11"/>
                </a:cxn>
                <a:cxn ang="0">
                  <a:pos x="T12" y="T13"/>
                </a:cxn>
              </a:cxnLst>
              <a:rect l="0" t="0" r="r" b="b"/>
              <a:pathLst>
                <a:path w="32" h="192">
                  <a:moveTo>
                    <a:pt x="16" y="192"/>
                  </a:moveTo>
                  <a:cubicBezTo>
                    <a:pt x="8" y="192"/>
                    <a:pt x="0" y="185"/>
                    <a:pt x="0" y="176"/>
                  </a:cubicBezTo>
                  <a:lnTo>
                    <a:pt x="0" y="16"/>
                  </a:lnTo>
                  <a:cubicBezTo>
                    <a:pt x="0" y="8"/>
                    <a:pt x="8" y="0"/>
                    <a:pt x="16" y="0"/>
                  </a:cubicBezTo>
                  <a:cubicBezTo>
                    <a:pt x="25" y="0"/>
                    <a:pt x="32" y="8"/>
                    <a:pt x="32" y="16"/>
                  </a:cubicBezTo>
                  <a:lnTo>
                    <a:pt x="32" y="176"/>
                  </a:lnTo>
                  <a:cubicBezTo>
                    <a:pt x="32" y="185"/>
                    <a:pt x="25" y="192"/>
                    <a:pt x="16" y="192"/>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87" name="PA-任意多边形 551"/>
            <p:cNvSpPr/>
            <p:nvPr>
              <p:custDataLst>
                <p:tags r:id="rId17"/>
              </p:custDataLst>
            </p:nvPr>
          </p:nvSpPr>
          <p:spPr bwMode="auto">
            <a:xfrm>
              <a:off x="3834" y="2160"/>
              <a:ext cx="12" cy="98"/>
            </a:xfrm>
            <a:custGeom>
              <a:avLst/>
              <a:gdLst>
                <a:gd name="T0" fmla="*/ 16 w 32"/>
                <a:gd name="T1" fmla="*/ 256 h 256"/>
                <a:gd name="T2" fmla="*/ 0 w 32"/>
                <a:gd name="T3" fmla="*/ 240 h 256"/>
                <a:gd name="T4" fmla="*/ 0 w 32"/>
                <a:gd name="T5" fmla="*/ 16 h 256"/>
                <a:gd name="T6" fmla="*/ 16 w 32"/>
                <a:gd name="T7" fmla="*/ 0 h 256"/>
                <a:gd name="T8" fmla="*/ 32 w 32"/>
                <a:gd name="T9" fmla="*/ 16 h 256"/>
                <a:gd name="T10" fmla="*/ 32 w 32"/>
                <a:gd name="T11" fmla="*/ 240 h 256"/>
                <a:gd name="T12" fmla="*/ 16 w 32"/>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32" h="256">
                  <a:moveTo>
                    <a:pt x="16" y="256"/>
                  </a:moveTo>
                  <a:cubicBezTo>
                    <a:pt x="8" y="256"/>
                    <a:pt x="0" y="249"/>
                    <a:pt x="0" y="240"/>
                  </a:cubicBezTo>
                  <a:lnTo>
                    <a:pt x="0" y="16"/>
                  </a:lnTo>
                  <a:cubicBezTo>
                    <a:pt x="0" y="8"/>
                    <a:pt x="8" y="0"/>
                    <a:pt x="16" y="0"/>
                  </a:cubicBezTo>
                  <a:cubicBezTo>
                    <a:pt x="25" y="0"/>
                    <a:pt x="32" y="8"/>
                    <a:pt x="32" y="16"/>
                  </a:cubicBezTo>
                  <a:lnTo>
                    <a:pt x="32" y="240"/>
                  </a:lnTo>
                  <a:cubicBezTo>
                    <a:pt x="32" y="249"/>
                    <a:pt x="25" y="256"/>
                    <a:pt x="16" y="256"/>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91" name="PA-任意多边形 552"/>
            <p:cNvSpPr/>
            <p:nvPr>
              <p:custDataLst>
                <p:tags r:id="rId18"/>
              </p:custDataLst>
            </p:nvPr>
          </p:nvSpPr>
          <p:spPr bwMode="auto">
            <a:xfrm>
              <a:off x="3858" y="2178"/>
              <a:ext cx="13" cy="80"/>
            </a:xfrm>
            <a:custGeom>
              <a:avLst/>
              <a:gdLst>
                <a:gd name="T0" fmla="*/ 16 w 32"/>
                <a:gd name="T1" fmla="*/ 208 h 208"/>
                <a:gd name="T2" fmla="*/ 0 w 32"/>
                <a:gd name="T3" fmla="*/ 192 h 208"/>
                <a:gd name="T4" fmla="*/ 0 w 32"/>
                <a:gd name="T5" fmla="*/ 16 h 208"/>
                <a:gd name="T6" fmla="*/ 16 w 32"/>
                <a:gd name="T7" fmla="*/ 0 h 208"/>
                <a:gd name="T8" fmla="*/ 32 w 32"/>
                <a:gd name="T9" fmla="*/ 16 h 208"/>
                <a:gd name="T10" fmla="*/ 32 w 32"/>
                <a:gd name="T11" fmla="*/ 192 h 208"/>
                <a:gd name="T12" fmla="*/ 16 w 32"/>
                <a:gd name="T13" fmla="*/ 208 h 208"/>
              </a:gdLst>
              <a:ahLst/>
              <a:cxnLst>
                <a:cxn ang="0">
                  <a:pos x="T0" y="T1"/>
                </a:cxn>
                <a:cxn ang="0">
                  <a:pos x="T2" y="T3"/>
                </a:cxn>
                <a:cxn ang="0">
                  <a:pos x="T4" y="T5"/>
                </a:cxn>
                <a:cxn ang="0">
                  <a:pos x="T6" y="T7"/>
                </a:cxn>
                <a:cxn ang="0">
                  <a:pos x="T8" y="T9"/>
                </a:cxn>
                <a:cxn ang="0">
                  <a:pos x="T10" y="T11"/>
                </a:cxn>
                <a:cxn ang="0">
                  <a:pos x="T12" y="T13"/>
                </a:cxn>
              </a:cxnLst>
              <a:rect l="0" t="0" r="r" b="b"/>
              <a:pathLst>
                <a:path w="32" h="208">
                  <a:moveTo>
                    <a:pt x="16" y="208"/>
                  </a:moveTo>
                  <a:cubicBezTo>
                    <a:pt x="8" y="208"/>
                    <a:pt x="0" y="201"/>
                    <a:pt x="0" y="192"/>
                  </a:cubicBezTo>
                  <a:lnTo>
                    <a:pt x="0" y="16"/>
                  </a:lnTo>
                  <a:cubicBezTo>
                    <a:pt x="0" y="8"/>
                    <a:pt x="8" y="0"/>
                    <a:pt x="16" y="0"/>
                  </a:cubicBezTo>
                  <a:cubicBezTo>
                    <a:pt x="25" y="0"/>
                    <a:pt x="32" y="8"/>
                    <a:pt x="32" y="16"/>
                  </a:cubicBezTo>
                  <a:lnTo>
                    <a:pt x="32" y="192"/>
                  </a:lnTo>
                  <a:cubicBezTo>
                    <a:pt x="32" y="201"/>
                    <a:pt x="25" y="208"/>
                    <a:pt x="16" y="208"/>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92" name="PA-任意多边形 553"/>
            <p:cNvSpPr/>
            <p:nvPr>
              <p:custDataLst>
                <p:tags r:id="rId19"/>
              </p:custDataLst>
            </p:nvPr>
          </p:nvSpPr>
          <p:spPr bwMode="auto">
            <a:xfrm>
              <a:off x="3883" y="2154"/>
              <a:ext cx="12" cy="104"/>
            </a:xfrm>
            <a:custGeom>
              <a:avLst/>
              <a:gdLst>
                <a:gd name="T0" fmla="*/ 16 w 32"/>
                <a:gd name="T1" fmla="*/ 272 h 272"/>
                <a:gd name="T2" fmla="*/ 0 w 32"/>
                <a:gd name="T3" fmla="*/ 256 h 272"/>
                <a:gd name="T4" fmla="*/ 0 w 32"/>
                <a:gd name="T5" fmla="*/ 16 h 272"/>
                <a:gd name="T6" fmla="*/ 16 w 32"/>
                <a:gd name="T7" fmla="*/ 0 h 272"/>
                <a:gd name="T8" fmla="*/ 32 w 32"/>
                <a:gd name="T9" fmla="*/ 16 h 272"/>
                <a:gd name="T10" fmla="*/ 32 w 32"/>
                <a:gd name="T11" fmla="*/ 256 h 272"/>
                <a:gd name="T12" fmla="*/ 16 w 32"/>
                <a:gd name="T13" fmla="*/ 272 h 272"/>
              </a:gdLst>
              <a:ahLst/>
              <a:cxnLst>
                <a:cxn ang="0">
                  <a:pos x="T0" y="T1"/>
                </a:cxn>
                <a:cxn ang="0">
                  <a:pos x="T2" y="T3"/>
                </a:cxn>
                <a:cxn ang="0">
                  <a:pos x="T4" y="T5"/>
                </a:cxn>
                <a:cxn ang="0">
                  <a:pos x="T6" y="T7"/>
                </a:cxn>
                <a:cxn ang="0">
                  <a:pos x="T8" y="T9"/>
                </a:cxn>
                <a:cxn ang="0">
                  <a:pos x="T10" y="T11"/>
                </a:cxn>
                <a:cxn ang="0">
                  <a:pos x="T12" y="T13"/>
                </a:cxn>
              </a:cxnLst>
              <a:rect l="0" t="0" r="r" b="b"/>
              <a:pathLst>
                <a:path w="32" h="272">
                  <a:moveTo>
                    <a:pt x="16" y="272"/>
                  </a:moveTo>
                  <a:cubicBezTo>
                    <a:pt x="8" y="272"/>
                    <a:pt x="0" y="265"/>
                    <a:pt x="0" y="256"/>
                  </a:cubicBezTo>
                  <a:lnTo>
                    <a:pt x="0" y="16"/>
                  </a:lnTo>
                  <a:cubicBezTo>
                    <a:pt x="0" y="8"/>
                    <a:pt x="8" y="0"/>
                    <a:pt x="16" y="0"/>
                  </a:cubicBezTo>
                  <a:cubicBezTo>
                    <a:pt x="25" y="0"/>
                    <a:pt x="32" y="8"/>
                    <a:pt x="32" y="16"/>
                  </a:cubicBezTo>
                  <a:lnTo>
                    <a:pt x="32" y="256"/>
                  </a:lnTo>
                  <a:cubicBezTo>
                    <a:pt x="32" y="265"/>
                    <a:pt x="25" y="272"/>
                    <a:pt x="16" y="272"/>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93" name="PA-任意多边形 554"/>
            <p:cNvSpPr/>
            <p:nvPr>
              <p:custDataLst>
                <p:tags r:id="rId20"/>
              </p:custDataLst>
            </p:nvPr>
          </p:nvSpPr>
          <p:spPr bwMode="auto">
            <a:xfrm>
              <a:off x="3907" y="1967"/>
              <a:ext cx="12" cy="291"/>
            </a:xfrm>
            <a:custGeom>
              <a:avLst/>
              <a:gdLst>
                <a:gd name="T0" fmla="*/ 16 w 32"/>
                <a:gd name="T1" fmla="*/ 763 h 763"/>
                <a:gd name="T2" fmla="*/ 0 w 32"/>
                <a:gd name="T3" fmla="*/ 747 h 763"/>
                <a:gd name="T4" fmla="*/ 0 w 32"/>
                <a:gd name="T5" fmla="*/ 16 h 763"/>
                <a:gd name="T6" fmla="*/ 16 w 32"/>
                <a:gd name="T7" fmla="*/ 0 h 763"/>
                <a:gd name="T8" fmla="*/ 32 w 32"/>
                <a:gd name="T9" fmla="*/ 16 h 763"/>
                <a:gd name="T10" fmla="*/ 32 w 32"/>
                <a:gd name="T11" fmla="*/ 747 h 763"/>
                <a:gd name="T12" fmla="*/ 16 w 32"/>
                <a:gd name="T13" fmla="*/ 763 h 763"/>
              </a:gdLst>
              <a:ahLst/>
              <a:cxnLst>
                <a:cxn ang="0">
                  <a:pos x="T0" y="T1"/>
                </a:cxn>
                <a:cxn ang="0">
                  <a:pos x="T2" y="T3"/>
                </a:cxn>
                <a:cxn ang="0">
                  <a:pos x="T4" y="T5"/>
                </a:cxn>
                <a:cxn ang="0">
                  <a:pos x="T6" y="T7"/>
                </a:cxn>
                <a:cxn ang="0">
                  <a:pos x="T8" y="T9"/>
                </a:cxn>
                <a:cxn ang="0">
                  <a:pos x="T10" y="T11"/>
                </a:cxn>
                <a:cxn ang="0">
                  <a:pos x="T12" y="T13"/>
                </a:cxn>
              </a:cxnLst>
              <a:rect l="0" t="0" r="r" b="b"/>
              <a:pathLst>
                <a:path w="32" h="763">
                  <a:moveTo>
                    <a:pt x="16" y="763"/>
                  </a:moveTo>
                  <a:cubicBezTo>
                    <a:pt x="8" y="763"/>
                    <a:pt x="0" y="756"/>
                    <a:pt x="0" y="747"/>
                  </a:cubicBezTo>
                  <a:lnTo>
                    <a:pt x="0" y="16"/>
                  </a:lnTo>
                  <a:cubicBezTo>
                    <a:pt x="0" y="7"/>
                    <a:pt x="8" y="0"/>
                    <a:pt x="16" y="0"/>
                  </a:cubicBezTo>
                  <a:cubicBezTo>
                    <a:pt x="25" y="0"/>
                    <a:pt x="32" y="7"/>
                    <a:pt x="32" y="16"/>
                  </a:cubicBezTo>
                  <a:lnTo>
                    <a:pt x="32" y="747"/>
                  </a:lnTo>
                  <a:cubicBezTo>
                    <a:pt x="32" y="756"/>
                    <a:pt x="25" y="763"/>
                    <a:pt x="16" y="763"/>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94" name="PA-任意多边形 555"/>
            <p:cNvSpPr/>
            <p:nvPr>
              <p:custDataLst>
                <p:tags r:id="rId21"/>
              </p:custDataLst>
            </p:nvPr>
          </p:nvSpPr>
          <p:spPr bwMode="auto">
            <a:xfrm>
              <a:off x="3931" y="2136"/>
              <a:ext cx="13" cy="122"/>
            </a:xfrm>
            <a:custGeom>
              <a:avLst/>
              <a:gdLst>
                <a:gd name="T0" fmla="*/ 16 w 32"/>
                <a:gd name="T1" fmla="*/ 320 h 320"/>
                <a:gd name="T2" fmla="*/ 0 w 32"/>
                <a:gd name="T3" fmla="*/ 304 h 320"/>
                <a:gd name="T4" fmla="*/ 0 w 32"/>
                <a:gd name="T5" fmla="*/ 16 h 320"/>
                <a:gd name="T6" fmla="*/ 16 w 32"/>
                <a:gd name="T7" fmla="*/ 0 h 320"/>
                <a:gd name="T8" fmla="*/ 32 w 32"/>
                <a:gd name="T9" fmla="*/ 16 h 320"/>
                <a:gd name="T10" fmla="*/ 32 w 32"/>
                <a:gd name="T11" fmla="*/ 304 h 320"/>
                <a:gd name="T12" fmla="*/ 16 w 32"/>
                <a:gd name="T13" fmla="*/ 320 h 320"/>
              </a:gdLst>
              <a:ahLst/>
              <a:cxnLst>
                <a:cxn ang="0">
                  <a:pos x="T0" y="T1"/>
                </a:cxn>
                <a:cxn ang="0">
                  <a:pos x="T2" y="T3"/>
                </a:cxn>
                <a:cxn ang="0">
                  <a:pos x="T4" y="T5"/>
                </a:cxn>
                <a:cxn ang="0">
                  <a:pos x="T6" y="T7"/>
                </a:cxn>
                <a:cxn ang="0">
                  <a:pos x="T8" y="T9"/>
                </a:cxn>
                <a:cxn ang="0">
                  <a:pos x="T10" y="T11"/>
                </a:cxn>
                <a:cxn ang="0">
                  <a:pos x="T12" y="T13"/>
                </a:cxn>
              </a:cxnLst>
              <a:rect l="0" t="0" r="r" b="b"/>
              <a:pathLst>
                <a:path w="32" h="320">
                  <a:moveTo>
                    <a:pt x="16" y="320"/>
                  </a:moveTo>
                  <a:cubicBezTo>
                    <a:pt x="8" y="320"/>
                    <a:pt x="0" y="313"/>
                    <a:pt x="0" y="304"/>
                  </a:cubicBezTo>
                  <a:lnTo>
                    <a:pt x="0" y="16"/>
                  </a:lnTo>
                  <a:cubicBezTo>
                    <a:pt x="0" y="8"/>
                    <a:pt x="8" y="0"/>
                    <a:pt x="16" y="0"/>
                  </a:cubicBezTo>
                  <a:cubicBezTo>
                    <a:pt x="25" y="0"/>
                    <a:pt x="32" y="8"/>
                    <a:pt x="32" y="16"/>
                  </a:cubicBezTo>
                  <a:lnTo>
                    <a:pt x="32" y="304"/>
                  </a:lnTo>
                  <a:cubicBezTo>
                    <a:pt x="32" y="313"/>
                    <a:pt x="25" y="320"/>
                    <a:pt x="16" y="320"/>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95" name="PA-任意多边形 556"/>
            <p:cNvSpPr/>
            <p:nvPr>
              <p:custDataLst>
                <p:tags r:id="rId22"/>
              </p:custDataLst>
            </p:nvPr>
          </p:nvSpPr>
          <p:spPr bwMode="auto">
            <a:xfrm>
              <a:off x="3870" y="1965"/>
              <a:ext cx="87" cy="50"/>
            </a:xfrm>
            <a:custGeom>
              <a:avLst/>
              <a:gdLst>
                <a:gd name="T0" fmla="*/ 209 w 227"/>
                <a:gd name="T1" fmla="*/ 129 h 131"/>
                <a:gd name="T2" fmla="*/ 198 w 227"/>
                <a:gd name="T3" fmla="*/ 125 h 131"/>
                <a:gd name="T4" fmla="*/ 113 w 227"/>
                <a:gd name="T5" fmla="*/ 40 h 131"/>
                <a:gd name="T6" fmla="*/ 29 w 227"/>
                <a:gd name="T7" fmla="*/ 125 h 131"/>
                <a:gd name="T8" fmla="*/ 6 w 227"/>
                <a:gd name="T9" fmla="*/ 125 h 131"/>
                <a:gd name="T10" fmla="*/ 6 w 227"/>
                <a:gd name="T11" fmla="*/ 102 h 131"/>
                <a:gd name="T12" fmla="*/ 102 w 227"/>
                <a:gd name="T13" fmla="*/ 6 h 131"/>
                <a:gd name="T14" fmla="*/ 125 w 227"/>
                <a:gd name="T15" fmla="*/ 6 h 131"/>
                <a:gd name="T16" fmla="*/ 221 w 227"/>
                <a:gd name="T17" fmla="*/ 102 h 131"/>
                <a:gd name="T18" fmla="*/ 221 w 227"/>
                <a:gd name="T19" fmla="*/ 125 h 131"/>
                <a:gd name="T20" fmla="*/ 209 w 227"/>
                <a:gd name="T21" fmla="*/ 12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131">
                  <a:moveTo>
                    <a:pt x="209" y="129"/>
                  </a:moveTo>
                  <a:cubicBezTo>
                    <a:pt x="205" y="129"/>
                    <a:pt x="201" y="128"/>
                    <a:pt x="198" y="125"/>
                  </a:cubicBezTo>
                  <a:lnTo>
                    <a:pt x="113" y="40"/>
                  </a:lnTo>
                  <a:lnTo>
                    <a:pt x="29" y="125"/>
                  </a:lnTo>
                  <a:cubicBezTo>
                    <a:pt x="23" y="131"/>
                    <a:pt x="12" y="131"/>
                    <a:pt x="6" y="125"/>
                  </a:cubicBezTo>
                  <a:cubicBezTo>
                    <a:pt x="0" y="119"/>
                    <a:pt x="0" y="108"/>
                    <a:pt x="6" y="102"/>
                  </a:cubicBezTo>
                  <a:lnTo>
                    <a:pt x="102" y="6"/>
                  </a:lnTo>
                  <a:cubicBezTo>
                    <a:pt x="108" y="0"/>
                    <a:pt x="119" y="0"/>
                    <a:pt x="125" y="6"/>
                  </a:cubicBezTo>
                  <a:lnTo>
                    <a:pt x="221" y="102"/>
                  </a:lnTo>
                  <a:cubicBezTo>
                    <a:pt x="227" y="108"/>
                    <a:pt x="227" y="119"/>
                    <a:pt x="221" y="125"/>
                  </a:cubicBezTo>
                  <a:cubicBezTo>
                    <a:pt x="218" y="128"/>
                    <a:pt x="214" y="129"/>
                    <a:pt x="209" y="129"/>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96" name="PA-任意多边形 557"/>
            <p:cNvSpPr/>
            <p:nvPr>
              <p:custDataLst>
                <p:tags r:id="rId23"/>
              </p:custDataLst>
            </p:nvPr>
          </p:nvSpPr>
          <p:spPr bwMode="auto">
            <a:xfrm>
              <a:off x="3724" y="2026"/>
              <a:ext cx="86" cy="49"/>
            </a:xfrm>
            <a:custGeom>
              <a:avLst/>
              <a:gdLst>
                <a:gd name="T0" fmla="*/ 209 w 227"/>
                <a:gd name="T1" fmla="*/ 129 h 131"/>
                <a:gd name="T2" fmla="*/ 198 w 227"/>
                <a:gd name="T3" fmla="*/ 125 h 131"/>
                <a:gd name="T4" fmla="*/ 113 w 227"/>
                <a:gd name="T5" fmla="*/ 40 h 131"/>
                <a:gd name="T6" fmla="*/ 29 w 227"/>
                <a:gd name="T7" fmla="*/ 125 h 131"/>
                <a:gd name="T8" fmla="*/ 6 w 227"/>
                <a:gd name="T9" fmla="*/ 125 h 131"/>
                <a:gd name="T10" fmla="*/ 6 w 227"/>
                <a:gd name="T11" fmla="*/ 102 h 131"/>
                <a:gd name="T12" fmla="*/ 102 w 227"/>
                <a:gd name="T13" fmla="*/ 6 h 131"/>
                <a:gd name="T14" fmla="*/ 125 w 227"/>
                <a:gd name="T15" fmla="*/ 6 h 131"/>
                <a:gd name="T16" fmla="*/ 221 w 227"/>
                <a:gd name="T17" fmla="*/ 102 h 131"/>
                <a:gd name="T18" fmla="*/ 221 w 227"/>
                <a:gd name="T19" fmla="*/ 125 h 131"/>
                <a:gd name="T20" fmla="*/ 209 w 227"/>
                <a:gd name="T21" fmla="*/ 12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131">
                  <a:moveTo>
                    <a:pt x="209" y="129"/>
                  </a:moveTo>
                  <a:cubicBezTo>
                    <a:pt x="205" y="129"/>
                    <a:pt x="201" y="128"/>
                    <a:pt x="198" y="125"/>
                  </a:cubicBezTo>
                  <a:lnTo>
                    <a:pt x="113" y="40"/>
                  </a:lnTo>
                  <a:lnTo>
                    <a:pt x="29" y="125"/>
                  </a:lnTo>
                  <a:cubicBezTo>
                    <a:pt x="23" y="131"/>
                    <a:pt x="12" y="131"/>
                    <a:pt x="6" y="125"/>
                  </a:cubicBezTo>
                  <a:cubicBezTo>
                    <a:pt x="0" y="119"/>
                    <a:pt x="0" y="108"/>
                    <a:pt x="6" y="102"/>
                  </a:cubicBezTo>
                  <a:lnTo>
                    <a:pt x="102" y="6"/>
                  </a:lnTo>
                  <a:cubicBezTo>
                    <a:pt x="108" y="0"/>
                    <a:pt x="119" y="0"/>
                    <a:pt x="125" y="6"/>
                  </a:cubicBezTo>
                  <a:lnTo>
                    <a:pt x="221" y="102"/>
                  </a:lnTo>
                  <a:cubicBezTo>
                    <a:pt x="227" y="108"/>
                    <a:pt x="227" y="119"/>
                    <a:pt x="221" y="125"/>
                  </a:cubicBezTo>
                  <a:cubicBezTo>
                    <a:pt x="218" y="128"/>
                    <a:pt x="214" y="129"/>
                    <a:pt x="209" y="129"/>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sp>
        <p:nvSpPr>
          <p:cNvPr id="197" name="文本框 196"/>
          <p:cNvSpPr txBox="1"/>
          <p:nvPr>
            <p:custDataLst>
              <p:tags r:id="rId24"/>
            </p:custDataLst>
          </p:nvPr>
        </p:nvSpPr>
        <p:spPr>
          <a:xfrm>
            <a:off x="2901992" y="3899368"/>
            <a:ext cx="7068778" cy="1192068"/>
          </a:xfrm>
          <a:prstGeom prst="rect">
            <a:avLst/>
          </a:prstGeom>
          <a:noFill/>
        </p:spPr>
        <p:txBody>
          <a:bodyPr wrap="square" rtlCol="0" anchor="ctr" anchorCtr="0">
            <a:normAutofit/>
          </a:bodyPr>
          <a:lstStyle/>
          <a:p>
            <a:pPr marL="0" lvl="0" indent="0" algn="l" fontAlgn="auto">
              <a:lnSpc>
                <a:spcPct val="130000"/>
              </a:lnSpc>
              <a:spcBef>
                <a:spcPts val="0"/>
              </a:spcBef>
              <a:spcAft>
                <a:spcPts val="0"/>
              </a:spcAft>
              <a:buSzPct val="100000"/>
            </a:pPr>
            <a:r>
              <a:rPr sz="1600" u="none" strike="noStrike" spc="150" baseline="0">
                <a:solidFill>
                  <a:schemeClr val="tx1">
                    <a:lumMod val="85000"/>
                    <a:lumOff val="15000"/>
                  </a:schemeClr>
                </a:solidFill>
                <a:uLnTx/>
                <a:uFillTx/>
                <a:latin typeface="Arial" panose="020B0604020202020204" pitchFamily="34" charset="0"/>
                <a:ea typeface="微软雅黑" panose="020B0503020204020204" pitchFamily="34" charset="-122"/>
                <a:sym typeface="+mn-lt"/>
              </a:rPr>
              <a:t>输入设备和输出设备合并称为外部设备，即外设</a:t>
            </a:r>
            <a:endParaRPr sz="1600" u="none" strike="noStrike" spc="150" baseline="0">
              <a:solidFill>
                <a:schemeClr val="tx1">
                  <a:lumMod val="85000"/>
                  <a:lumOff val="15000"/>
                </a:schemeClr>
              </a:solidFill>
              <a:uLnTx/>
              <a:uFillTx/>
              <a:latin typeface="Arial" panose="020B0604020202020204" pitchFamily="34" charset="0"/>
              <a:ea typeface="微软雅黑" panose="020B0503020204020204" pitchFamily="34" charset="-122"/>
              <a:sym typeface="+mn-lt"/>
            </a:endParaRPr>
          </a:p>
        </p:txBody>
      </p:sp>
      <p:sp>
        <p:nvSpPr>
          <p:cNvPr id="198" name="三角形 217"/>
          <p:cNvSpPr/>
          <p:nvPr>
            <p:custDataLst>
              <p:tags r:id="rId25"/>
            </p:custDataLst>
          </p:nvPr>
        </p:nvSpPr>
        <p:spPr>
          <a:xfrm rot="10800000">
            <a:off x="2403086" y="4847113"/>
            <a:ext cx="161945" cy="79547"/>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9" name="菱形 1"/>
          <p:cNvSpPr/>
          <p:nvPr>
            <p:custDataLst>
              <p:tags r:id="rId26"/>
            </p:custDataLst>
          </p:nvPr>
        </p:nvSpPr>
        <p:spPr>
          <a:xfrm>
            <a:off x="2048510" y="4065280"/>
            <a:ext cx="801772" cy="861380"/>
          </a:xfrm>
          <a:custGeom>
            <a:avLst/>
            <a:gdLst>
              <a:gd name="connsiteX0" fmla="*/ 0 w 1094340"/>
              <a:gd name="connsiteY0" fmla="*/ 547170 h 1094340"/>
              <a:gd name="connsiteX1" fmla="*/ 547170 w 1094340"/>
              <a:gd name="connsiteY1" fmla="*/ 0 h 1094340"/>
              <a:gd name="connsiteX2" fmla="*/ 1094340 w 1094340"/>
              <a:gd name="connsiteY2" fmla="*/ 547170 h 1094340"/>
              <a:gd name="connsiteX3" fmla="*/ 547170 w 1094340"/>
              <a:gd name="connsiteY3" fmla="*/ 1094340 h 1094340"/>
              <a:gd name="connsiteX4" fmla="*/ 0 w 1094340"/>
              <a:gd name="connsiteY4" fmla="*/ 547170 h 1094340"/>
              <a:gd name="connsiteX0-1" fmla="*/ 1094340 w 1185780"/>
              <a:gd name="connsiteY0-2" fmla="*/ 547170 h 1094340"/>
              <a:gd name="connsiteX1-3" fmla="*/ 547170 w 1185780"/>
              <a:gd name="connsiteY1-4" fmla="*/ 1094340 h 1094340"/>
              <a:gd name="connsiteX2-5" fmla="*/ 0 w 1185780"/>
              <a:gd name="connsiteY2-6" fmla="*/ 547170 h 1094340"/>
              <a:gd name="connsiteX3-7" fmla="*/ 547170 w 1185780"/>
              <a:gd name="connsiteY3-8" fmla="*/ 0 h 1094340"/>
              <a:gd name="connsiteX4-9" fmla="*/ 1185780 w 1185780"/>
              <a:gd name="connsiteY4-10" fmla="*/ 638610 h 1094340"/>
              <a:gd name="connsiteX0-11" fmla="*/ 1094340 w 1094340"/>
              <a:gd name="connsiteY0-12" fmla="*/ 547170 h 1094340"/>
              <a:gd name="connsiteX1-13" fmla="*/ 547170 w 1094340"/>
              <a:gd name="connsiteY1-14" fmla="*/ 1094340 h 1094340"/>
              <a:gd name="connsiteX2-15" fmla="*/ 0 w 1094340"/>
              <a:gd name="connsiteY2-16" fmla="*/ 547170 h 1094340"/>
              <a:gd name="connsiteX3-17" fmla="*/ 547170 w 1094340"/>
              <a:gd name="connsiteY3-18" fmla="*/ 0 h 1094340"/>
              <a:gd name="connsiteX4-19" fmla="*/ 1019092 w 1094340"/>
              <a:gd name="connsiteY4-20" fmla="*/ 481447 h 1094340"/>
              <a:gd name="connsiteX0-21" fmla="*/ 1015759 w 1019092"/>
              <a:gd name="connsiteY0-22" fmla="*/ 623370 h 1094340"/>
              <a:gd name="connsiteX1-23" fmla="*/ 547170 w 1019092"/>
              <a:gd name="connsiteY1-24" fmla="*/ 1094340 h 1094340"/>
              <a:gd name="connsiteX2-25" fmla="*/ 0 w 1019092"/>
              <a:gd name="connsiteY2-26" fmla="*/ 547170 h 1094340"/>
              <a:gd name="connsiteX3-27" fmla="*/ 547170 w 1019092"/>
              <a:gd name="connsiteY3-28" fmla="*/ 0 h 1094340"/>
              <a:gd name="connsiteX4-29" fmla="*/ 1019092 w 1019092"/>
              <a:gd name="connsiteY4-30" fmla="*/ 481447 h 10943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9092" h="1094340">
                <a:moveTo>
                  <a:pt x="1015759" y="623370"/>
                </a:moveTo>
                <a:lnTo>
                  <a:pt x="547170" y="1094340"/>
                </a:lnTo>
                <a:lnTo>
                  <a:pt x="0" y="547170"/>
                </a:lnTo>
                <a:lnTo>
                  <a:pt x="547170" y="0"/>
                </a:lnTo>
                <a:lnTo>
                  <a:pt x="1019092" y="481447"/>
                </a:lnTo>
              </a:path>
            </a:pathLst>
          </a:custGeom>
          <a:no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0" name="椭圆 199"/>
          <p:cNvSpPr/>
          <p:nvPr>
            <p:custDataLst>
              <p:tags r:id="rId27"/>
            </p:custDataLst>
          </p:nvPr>
        </p:nvSpPr>
        <p:spPr>
          <a:xfrm>
            <a:off x="2828690" y="4427219"/>
            <a:ext cx="47163" cy="46592"/>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1" name="椭圆 200"/>
          <p:cNvSpPr/>
          <p:nvPr>
            <p:custDataLst>
              <p:tags r:id="rId28"/>
            </p:custDataLst>
          </p:nvPr>
        </p:nvSpPr>
        <p:spPr>
          <a:xfrm>
            <a:off x="2828690" y="4530629"/>
            <a:ext cx="47163" cy="48296"/>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02" name="效率_速度"/>
          <p:cNvGrpSpPr>
            <a:grpSpLocks noChangeAspect="1"/>
          </p:cNvGrpSpPr>
          <p:nvPr>
            <p:custDataLst>
              <p:tags r:id="rId29"/>
            </p:custDataLst>
          </p:nvPr>
        </p:nvGrpSpPr>
        <p:grpSpPr>
          <a:xfrm>
            <a:off x="2317282" y="4343126"/>
            <a:ext cx="326733" cy="326711"/>
            <a:chOff x="-19050" y="1790700"/>
            <a:chExt cx="1549400" cy="1549400"/>
          </a:xfrm>
          <a:solidFill>
            <a:schemeClr val="accent3"/>
          </a:solidFill>
        </p:grpSpPr>
        <p:sp>
          <p:nvSpPr>
            <p:cNvPr id="203" name="PA-任意多边形: 形状 848"/>
            <p:cNvSpPr/>
            <p:nvPr>
              <p:custDataLst>
                <p:tags r:id="rId30"/>
              </p:custDataLst>
            </p:nvPr>
          </p:nvSpPr>
          <p:spPr>
            <a:xfrm>
              <a:off x="122098" y="2451100"/>
              <a:ext cx="1270000" cy="8890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0000" h="889000">
                  <a:moveTo>
                    <a:pt x="342900" y="19050"/>
                  </a:moveTo>
                  <a:lnTo>
                    <a:pt x="19050" y="882650"/>
                  </a:lnTo>
                  <a:lnTo>
                    <a:pt x="1260754" y="882650"/>
                  </a:lnTo>
                  <a:lnTo>
                    <a:pt x="936904" y="19050"/>
                  </a:lnTo>
                  <a:lnTo>
                    <a:pt x="342900" y="19050"/>
                  </a:lnTo>
                  <a:close/>
                  <a:moveTo>
                    <a:pt x="92354" y="831850"/>
                  </a:moveTo>
                  <a:lnTo>
                    <a:pt x="378104" y="69850"/>
                  </a:lnTo>
                  <a:lnTo>
                    <a:pt x="901700" y="69850"/>
                  </a:lnTo>
                  <a:lnTo>
                    <a:pt x="1187450" y="831850"/>
                  </a:lnTo>
                  <a:lnTo>
                    <a:pt x="92354" y="83185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4" name="PA-任意多边形: 形状 849"/>
            <p:cNvSpPr/>
            <p:nvPr>
              <p:custDataLst>
                <p:tags r:id="rId31"/>
              </p:custDataLst>
            </p:nvPr>
          </p:nvSpPr>
          <p:spPr>
            <a:xfrm>
              <a:off x="-19050" y="1790700"/>
              <a:ext cx="1549400" cy="12954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 name="connsiteX10" fmla="*/ 57050 w 205382"/>
                <a:gd name="connsiteY10" fmla="*/ 57050 w 205382"/>
                <a:gd name="connsiteX11" fmla="*/ 57050 w 205382"/>
                <a:gd name="connsiteY11" fmla="*/ 57050 w 205382"/>
                <a:gd name="connsiteX12" fmla="*/ 57050 w 205382"/>
                <a:gd name="connsiteY12" fmla="*/ 57050 w 205382"/>
                <a:gd name="connsiteX13" fmla="*/ 57050 w 205382"/>
                <a:gd name="connsiteY13" fmla="*/ 57050 w 205382"/>
                <a:gd name="connsiteX14" fmla="*/ 57050 w 205382"/>
                <a:gd name="connsiteY14" fmla="*/ 57050 w 205382"/>
                <a:gd name="connsiteX15" fmla="*/ 57050 w 205382"/>
                <a:gd name="connsiteY15" fmla="*/ 57050 w 205382"/>
                <a:gd name="connsiteX16" fmla="*/ 57050 w 205382"/>
                <a:gd name="connsiteY16" fmla="*/ 57050 w 205382"/>
                <a:gd name="connsiteX17" fmla="*/ 57050 w 205382"/>
                <a:gd name="connsiteY17" fmla="*/ 57050 w 205382"/>
                <a:gd name="connsiteX18" fmla="*/ 57050 w 205382"/>
                <a:gd name="connsiteY18" fmla="*/ 57050 w 205382"/>
                <a:gd name="connsiteX19" fmla="*/ 57050 w 205382"/>
                <a:gd name="connsiteY19" fmla="*/ 57050 w 205382"/>
                <a:gd name="connsiteX20" fmla="*/ 57050 w 205382"/>
                <a:gd name="connsiteY20" fmla="*/ 57050 w 205382"/>
                <a:gd name="connsiteX21" fmla="*/ 57050 w 205382"/>
                <a:gd name="connsiteY21" fmla="*/ 57050 w 205382"/>
                <a:gd name="connsiteX22" fmla="*/ 57050 w 205382"/>
                <a:gd name="connsiteY22" fmla="*/ 57050 w 205382"/>
                <a:gd name="connsiteX23" fmla="*/ 57050 w 205382"/>
                <a:gd name="connsiteY23" fmla="*/ 57050 w 205382"/>
                <a:gd name="connsiteX24" fmla="*/ 57050 w 205382"/>
                <a:gd name="connsiteY24" fmla="*/ 57050 w 205382"/>
                <a:gd name="connsiteX25" fmla="*/ 57050 w 205382"/>
                <a:gd name="connsiteY25" fmla="*/ 57050 w 205382"/>
                <a:gd name="connsiteX26" fmla="*/ 57050 w 205382"/>
                <a:gd name="connsiteY26" fmla="*/ 57050 w 205382"/>
                <a:gd name="connsiteX27" fmla="*/ 57050 w 205382"/>
                <a:gd name="connsiteY27" fmla="*/ 57050 w 205382"/>
                <a:gd name="connsiteX28" fmla="*/ 57050 w 205382"/>
                <a:gd name="connsiteY28" fmla="*/ 57050 w 205382"/>
                <a:gd name="connsiteX29" fmla="*/ 57050 w 205382"/>
                <a:gd name="connsiteY29" fmla="*/ 57050 w 205382"/>
                <a:gd name="connsiteX30" fmla="*/ 57050 w 205382"/>
                <a:gd name="connsiteY30" fmla="*/ 57050 w 205382"/>
                <a:gd name="connsiteX31" fmla="*/ 57050 w 205382"/>
                <a:gd name="connsiteY31" fmla="*/ 57050 w 205382"/>
                <a:gd name="connsiteX32" fmla="*/ 57050 w 205382"/>
                <a:gd name="connsiteY32" fmla="*/ 57050 w 205382"/>
                <a:gd name="connsiteX33" fmla="*/ 57050 w 205382"/>
                <a:gd name="connsiteY33" fmla="*/ 57050 w 205382"/>
                <a:gd name="connsiteX34" fmla="*/ 57050 w 205382"/>
                <a:gd name="connsiteY34" fmla="*/ 57050 w 205382"/>
                <a:gd name="connsiteX35" fmla="*/ 57050 w 205382"/>
                <a:gd name="connsiteY35" fmla="*/ 57050 w 205382"/>
                <a:gd name="connsiteX36" fmla="*/ 57050 w 205382"/>
                <a:gd name="connsiteY36" fmla="*/ 57050 w 205382"/>
                <a:gd name="connsiteX37" fmla="*/ 57050 w 205382"/>
                <a:gd name="connsiteY37" fmla="*/ 57050 w 205382"/>
                <a:gd name="connsiteX38" fmla="*/ 57050 w 205382"/>
                <a:gd name="connsiteY38" fmla="*/ 57050 w 205382"/>
                <a:gd name="connsiteX39" fmla="*/ 57050 w 205382"/>
                <a:gd name="connsiteY39" fmla="*/ 57050 w 205382"/>
                <a:gd name="connsiteX40" fmla="*/ 57050 w 205382"/>
                <a:gd name="connsiteY40" fmla="*/ 57050 w 205382"/>
                <a:gd name="connsiteX41" fmla="*/ 57050 w 205382"/>
                <a:gd name="connsiteY41" fmla="*/ 57050 w 205382"/>
                <a:gd name="connsiteX42" fmla="*/ 57050 w 205382"/>
                <a:gd name="connsiteY42" fmla="*/ 57050 w 205382"/>
                <a:gd name="connsiteX43" fmla="*/ 57050 w 205382"/>
                <a:gd name="connsiteY43" fmla="*/ 57050 w 205382"/>
                <a:gd name="connsiteX44" fmla="*/ 57050 w 205382"/>
                <a:gd name="connsiteY44" fmla="*/ 57050 w 205382"/>
                <a:gd name="connsiteX45" fmla="*/ 57050 w 205382"/>
                <a:gd name="connsiteY45" fmla="*/ 57050 w 205382"/>
                <a:gd name="connsiteX46" fmla="*/ 57050 w 205382"/>
                <a:gd name="connsiteY46" fmla="*/ 57050 w 205382"/>
                <a:gd name="connsiteX47" fmla="*/ 57050 w 205382"/>
                <a:gd name="connsiteY47" fmla="*/ 57050 w 205382"/>
                <a:gd name="connsiteX48" fmla="*/ 57050 w 205382"/>
                <a:gd name="connsiteY48" fmla="*/ 57050 w 205382"/>
                <a:gd name="connsiteX49" fmla="*/ 57050 w 205382"/>
                <a:gd name="connsiteY49" fmla="*/ 57050 w 205382"/>
                <a:gd name="connsiteX50" fmla="*/ 57050 w 205382"/>
                <a:gd name="connsiteY50" fmla="*/ 57050 w 205382"/>
                <a:gd name="connsiteX51" fmla="*/ 57050 w 205382"/>
                <a:gd name="connsiteY51" fmla="*/ 57050 w 205382"/>
                <a:gd name="connsiteX52" fmla="*/ 57050 w 205382"/>
                <a:gd name="connsiteY52" fmla="*/ 57050 w 205382"/>
                <a:gd name="connsiteX53" fmla="*/ 57050 w 205382"/>
                <a:gd name="connsiteY53" fmla="*/ 57050 w 205382"/>
                <a:gd name="connsiteX54" fmla="*/ 57050 w 205382"/>
                <a:gd name="connsiteY54" fmla="*/ 57050 w 205382"/>
                <a:gd name="connsiteX55" fmla="*/ 57050 w 205382"/>
                <a:gd name="connsiteY55" fmla="*/ 57050 w 205382"/>
                <a:gd name="connsiteX56" fmla="*/ 57050 w 205382"/>
                <a:gd name="connsiteY56" fmla="*/ 57050 w 205382"/>
                <a:gd name="connsiteX57" fmla="*/ 57050 w 205382"/>
                <a:gd name="connsiteY57" fmla="*/ 57050 w 205382"/>
                <a:gd name="connsiteX58" fmla="*/ 57050 w 205382"/>
                <a:gd name="connsiteY58" fmla="*/ 57050 w 205382"/>
                <a:gd name="connsiteX59" fmla="*/ 57050 w 205382"/>
                <a:gd name="connsiteY59" fmla="*/ 57050 w 205382"/>
                <a:gd name="connsiteX60" fmla="*/ 57050 w 205382"/>
                <a:gd name="connsiteY60" fmla="*/ 57050 w 205382"/>
                <a:gd name="connsiteX61" fmla="*/ 57050 w 205382"/>
                <a:gd name="connsiteY61" fmla="*/ 57050 w 205382"/>
                <a:gd name="connsiteX62" fmla="*/ 57050 w 205382"/>
                <a:gd name="connsiteY62" fmla="*/ 57050 w 205382"/>
                <a:gd name="connsiteX63" fmla="*/ 57050 w 205382"/>
                <a:gd name="connsiteY63" fmla="*/ 57050 w 205382"/>
                <a:gd name="connsiteX64" fmla="*/ 57050 w 205382"/>
                <a:gd name="connsiteY64" fmla="*/ 57050 w 205382"/>
                <a:gd name="connsiteX65" fmla="*/ 57050 w 205382"/>
                <a:gd name="connsiteY65" fmla="*/ 57050 w 205382"/>
                <a:gd name="connsiteX66" fmla="*/ 57050 w 205382"/>
                <a:gd name="connsiteY66" fmla="*/ 57050 w 205382"/>
                <a:gd name="connsiteX67" fmla="*/ 57050 w 205382"/>
                <a:gd name="connsiteY67" fmla="*/ 57050 w 205382"/>
                <a:gd name="connsiteX68" fmla="*/ 57050 w 205382"/>
                <a:gd name="connsiteY68" fmla="*/ 57050 w 205382"/>
                <a:gd name="connsiteX69" fmla="*/ 57050 w 205382"/>
                <a:gd name="connsiteY69" fmla="*/ 57050 w 205382"/>
                <a:gd name="connsiteX70" fmla="*/ 57050 w 205382"/>
                <a:gd name="connsiteY70" fmla="*/ 57050 w 205382"/>
                <a:gd name="connsiteX71" fmla="*/ 57050 w 205382"/>
                <a:gd name="connsiteY71" fmla="*/ 57050 w 205382"/>
                <a:gd name="connsiteX72" fmla="*/ 57050 w 205382"/>
                <a:gd name="connsiteY72" fmla="*/ 57050 w 205382"/>
                <a:gd name="connsiteX73" fmla="*/ 57050 w 205382"/>
                <a:gd name="connsiteY73"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549400" h="1295400">
                  <a:moveTo>
                    <a:pt x="19050" y="19050"/>
                  </a:moveTo>
                  <a:lnTo>
                    <a:pt x="19050" y="476250"/>
                  </a:lnTo>
                  <a:lnTo>
                    <a:pt x="120650" y="476250"/>
                  </a:lnTo>
                  <a:lnTo>
                    <a:pt x="120650" y="1289050"/>
                  </a:lnTo>
                  <a:lnTo>
                    <a:pt x="171450" y="1289050"/>
                  </a:lnTo>
                  <a:lnTo>
                    <a:pt x="171450" y="476250"/>
                  </a:lnTo>
                  <a:lnTo>
                    <a:pt x="1365250" y="476250"/>
                  </a:lnTo>
                  <a:lnTo>
                    <a:pt x="1365250" y="1289050"/>
                  </a:lnTo>
                  <a:lnTo>
                    <a:pt x="1416050" y="1289050"/>
                  </a:lnTo>
                  <a:lnTo>
                    <a:pt x="1416050" y="476250"/>
                  </a:lnTo>
                  <a:lnTo>
                    <a:pt x="1543050" y="476250"/>
                  </a:lnTo>
                  <a:lnTo>
                    <a:pt x="1543050" y="19050"/>
                  </a:lnTo>
                  <a:lnTo>
                    <a:pt x="19050" y="19050"/>
                  </a:lnTo>
                  <a:close/>
                  <a:moveTo>
                    <a:pt x="1492250" y="146050"/>
                  </a:moveTo>
                  <a:cubicBezTo>
                    <a:pt x="1478229" y="146050"/>
                    <a:pt x="1466850" y="157429"/>
                    <a:pt x="1466850" y="171450"/>
                  </a:cubicBezTo>
                  <a:cubicBezTo>
                    <a:pt x="1466850" y="185471"/>
                    <a:pt x="1478229" y="196850"/>
                    <a:pt x="1492250" y="196850"/>
                  </a:cubicBezTo>
                  <a:lnTo>
                    <a:pt x="1492250" y="425450"/>
                  </a:lnTo>
                  <a:lnTo>
                    <a:pt x="1263650" y="425450"/>
                  </a:lnTo>
                  <a:cubicBezTo>
                    <a:pt x="1263650" y="411429"/>
                    <a:pt x="1252271" y="400050"/>
                    <a:pt x="1238250" y="400050"/>
                  </a:cubicBezTo>
                  <a:cubicBezTo>
                    <a:pt x="1224229" y="400050"/>
                    <a:pt x="1212850" y="411429"/>
                    <a:pt x="1212850" y="425450"/>
                  </a:cubicBezTo>
                  <a:lnTo>
                    <a:pt x="1162050" y="425450"/>
                  </a:lnTo>
                  <a:cubicBezTo>
                    <a:pt x="1162050" y="411429"/>
                    <a:pt x="1150671" y="400050"/>
                    <a:pt x="1136650" y="400050"/>
                  </a:cubicBezTo>
                  <a:cubicBezTo>
                    <a:pt x="1122629" y="400050"/>
                    <a:pt x="1111250" y="411429"/>
                    <a:pt x="1111250" y="425450"/>
                  </a:cubicBezTo>
                  <a:lnTo>
                    <a:pt x="857250" y="425450"/>
                  </a:lnTo>
                  <a:cubicBezTo>
                    <a:pt x="857250" y="411429"/>
                    <a:pt x="845871" y="400050"/>
                    <a:pt x="831850" y="400050"/>
                  </a:cubicBezTo>
                  <a:cubicBezTo>
                    <a:pt x="817829" y="400050"/>
                    <a:pt x="806450" y="411429"/>
                    <a:pt x="806450" y="425450"/>
                  </a:cubicBezTo>
                  <a:lnTo>
                    <a:pt x="755650" y="425450"/>
                  </a:lnTo>
                  <a:cubicBezTo>
                    <a:pt x="755650" y="411429"/>
                    <a:pt x="744271" y="400050"/>
                    <a:pt x="730250" y="400050"/>
                  </a:cubicBezTo>
                  <a:cubicBezTo>
                    <a:pt x="716229" y="400050"/>
                    <a:pt x="704850" y="411429"/>
                    <a:pt x="704850" y="425450"/>
                  </a:cubicBezTo>
                  <a:lnTo>
                    <a:pt x="450850" y="425450"/>
                  </a:lnTo>
                  <a:cubicBezTo>
                    <a:pt x="450850" y="411429"/>
                    <a:pt x="439471" y="400050"/>
                    <a:pt x="425450" y="400050"/>
                  </a:cubicBezTo>
                  <a:cubicBezTo>
                    <a:pt x="411429" y="400050"/>
                    <a:pt x="400050" y="411429"/>
                    <a:pt x="400050" y="425450"/>
                  </a:cubicBezTo>
                  <a:lnTo>
                    <a:pt x="349250" y="425450"/>
                  </a:lnTo>
                  <a:cubicBezTo>
                    <a:pt x="349250" y="411429"/>
                    <a:pt x="337871" y="400050"/>
                    <a:pt x="323850" y="400050"/>
                  </a:cubicBezTo>
                  <a:cubicBezTo>
                    <a:pt x="309829" y="400050"/>
                    <a:pt x="298450" y="411429"/>
                    <a:pt x="298450" y="425450"/>
                  </a:cubicBezTo>
                  <a:lnTo>
                    <a:pt x="69850" y="425450"/>
                  </a:lnTo>
                  <a:lnTo>
                    <a:pt x="69850" y="196850"/>
                  </a:lnTo>
                  <a:cubicBezTo>
                    <a:pt x="83871" y="196850"/>
                    <a:pt x="95250" y="185471"/>
                    <a:pt x="95250" y="171450"/>
                  </a:cubicBezTo>
                  <a:cubicBezTo>
                    <a:pt x="95250" y="157429"/>
                    <a:pt x="83871" y="146050"/>
                    <a:pt x="69850" y="146050"/>
                  </a:cubicBezTo>
                  <a:lnTo>
                    <a:pt x="69850" y="95250"/>
                  </a:lnTo>
                  <a:cubicBezTo>
                    <a:pt x="83871" y="95250"/>
                    <a:pt x="95250" y="83871"/>
                    <a:pt x="95250" y="69850"/>
                  </a:cubicBezTo>
                  <a:lnTo>
                    <a:pt x="146050" y="69850"/>
                  </a:lnTo>
                  <a:cubicBezTo>
                    <a:pt x="146050" y="83871"/>
                    <a:pt x="157429" y="95250"/>
                    <a:pt x="171450" y="95250"/>
                  </a:cubicBezTo>
                  <a:cubicBezTo>
                    <a:pt x="185471" y="95250"/>
                    <a:pt x="196850" y="83871"/>
                    <a:pt x="196850" y="69850"/>
                  </a:cubicBezTo>
                  <a:lnTo>
                    <a:pt x="247650" y="69850"/>
                  </a:lnTo>
                  <a:cubicBezTo>
                    <a:pt x="247650" y="83871"/>
                    <a:pt x="259029" y="95250"/>
                    <a:pt x="273050" y="95250"/>
                  </a:cubicBezTo>
                  <a:cubicBezTo>
                    <a:pt x="287071" y="95250"/>
                    <a:pt x="298450" y="83871"/>
                    <a:pt x="298450" y="69850"/>
                  </a:cubicBezTo>
                  <a:lnTo>
                    <a:pt x="450850" y="69850"/>
                  </a:lnTo>
                  <a:cubicBezTo>
                    <a:pt x="450850" y="83871"/>
                    <a:pt x="462229" y="95250"/>
                    <a:pt x="476250" y="95250"/>
                  </a:cubicBezTo>
                  <a:cubicBezTo>
                    <a:pt x="490271" y="95250"/>
                    <a:pt x="501650" y="83871"/>
                    <a:pt x="501650" y="69850"/>
                  </a:cubicBezTo>
                  <a:lnTo>
                    <a:pt x="552450" y="69850"/>
                  </a:lnTo>
                  <a:cubicBezTo>
                    <a:pt x="552450" y="83871"/>
                    <a:pt x="563829" y="95250"/>
                    <a:pt x="577850" y="95250"/>
                  </a:cubicBezTo>
                  <a:cubicBezTo>
                    <a:pt x="591871" y="95250"/>
                    <a:pt x="603250" y="83871"/>
                    <a:pt x="603250" y="69850"/>
                  </a:cubicBezTo>
                  <a:lnTo>
                    <a:pt x="654050" y="69850"/>
                  </a:lnTo>
                  <a:cubicBezTo>
                    <a:pt x="654050" y="83871"/>
                    <a:pt x="665429" y="95250"/>
                    <a:pt x="679450" y="95250"/>
                  </a:cubicBezTo>
                  <a:cubicBezTo>
                    <a:pt x="693471" y="95250"/>
                    <a:pt x="704850" y="83871"/>
                    <a:pt x="704850" y="69850"/>
                  </a:cubicBezTo>
                  <a:lnTo>
                    <a:pt x="857250" y="69850"/>
                  </a:lnTo>
                  <a:cubicBezTo>
                    <a:pt x="857250" y="83871"/>
                    <a:pt x="868629" y="95250"/>
                    <a:pt x="882650" y="95250"/>
                  </a:cubicBezTo>
                  <a:cubicBezTo>
                    <a:pt x="896671" y="95250"/>
                    <a:pt x="908050" y="83871"/>
                    <a:pt x="908050" y="69850"/>
                  </a:cubicBezTo>
                  <a:lnTo>
                    <a:pt x="958850" y="69850"/>
                  </a:lnTo>
                  <a:cubicBezTo>
                    <a:pt x="958850" y="83871"/>
                    <a:pt x="970229" y="95250"/>
                    <a:pt x="984250" y="95250"/>
                  </a:cubicBezTo>
                  <a:cubicBezTo>
                    <a:pt x="998271" y="95250"/>
                    <a:pt x="1009650" y="83871"/>
                    <a:pt x="1009650" y="69850"/>
                  </a:cubicBezTo>
                  <a:lnTo>
                    <a:pt x="1060450" y="69850"/>
                  </a:lnTo>
                  <a:cubicBezTo>
                    <a:pt x="1060450" y="83871"/>
                    <a:pt x="1071829" y="95250"/>
                    <a:pt x="1085850" y="95250"/>
                  </a:cubicBezTo>
                  <a:cubicBezTo>
                    <a:pt x="1099871" y="95250"/>
                    <a:pt x="1111250" y="83871"/>
                    <a:pt x="1111250" y="69850"/>
                  </a:cubicBezTo>
                  <a:lnTo>
                    <a:pt x="1263650" y="69850"/>
                  </a:lnTo>
                  <a:cubicBezTo>
                    <a:pt x="1263650" y="83871"/>
                    <a:pt x="1275029" y="95250"/>
                    <a:pt x="1289050" y="95250"/>
                  </a:cubicBezTo>
                  <a:cubicBezTo>
                    <a:pt x="1303071" y="95250"/>
                    <a:pt x="1314450" y="83871"/>
                    <a:pt x="1314450" y="69850"/>
                  </a:cubicBezTo>
                  <a:lnTo>
                    <a:pt x="1365250" y="69850"/>
                  </a:lnTo>
                  <a:cubicBezTo>
                    <a:pt x="1365250" y="83871"/>
                    <a:pt x="1376629" y="95250"/>
                    <a:pt x="1390650" y="95250"/>
                  </a:cubicBezTo>
                  <a:cubicBezTo>
                    <a:pt x="1404671" y="95250"/>
                    <a:pt x="1416050" y="83871"/>
                    <a:pt x="1416050" y="69850"/>
                  </a:cubicBezTo>
                  <a:lnTo>
                    <a:pt x="1466850" y="69850"/>
                  </a:lnTo>
                  <a:cubicBezTo>
                    <a:pt x="1466850" y="83871"/>
                    <a:pt x="1478229" y="95250"/>
                    <a:pt x="1492250" y="95250"/>
                  </a:cubicBezTo>
                  <a:lnTo>
                    <a:pt x="1492250" y="14605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5" name="PA-任意多边形: 形状 850"/>
            <p:cNvSpPr/>
            <p:nvPr>
              <p:custDataLst>
                <p:tags r:id="rId32"/>
              </p:custDataLst>
            </p:nvPr>
          </p:nvSpPr>
          <p:spPr>
            <a:xfrm>
              <a:off x="1587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6" name="PA-任意多边形: 形状 851"/>
            <p:cNvSpPr/>
            <p:nvPr>
              <p:custDataLst>
                <p:tags r:id="rId33"/>
              </p:custDataLst>
            </p:nvPr>
          </p:nvSpPr>
          <p:spPr>
            <a:xfrm>
              <a:off x="571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7" name="PA-任意多边形: 形状 852"/>
            <p:cNvSpPr/>
            <p:nvPr>
              <p:custDataLst>
                <p:tags r:id="rId34"/>
              </p:custDataLst>
            </p:nvPr>
          </p:nvSpPr>
          <p:spPr>
            <a:xfrm>
              <a:off x="5651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8" name="PA-任意多边形: 形状 853"/>
            <p:cNvSpPr/>
            <p:nvPr>
              <p:custDataLst>
                <p:tags r:id="rId35"/>
              </p:custDataLst>
            </p:nvPr>
          </p:nvSpPr>
          <p:spPr>
            <a:xfrm>
              <a:off x="4635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9" name="PA-任意多边形: 形状 854"/>
            <p:cNvSpPr/>
            <p:nvPr>
              <p:custDataLst>
                <p:tags r:id="rId36"/>
              </p:custDataLst>
            </p:nvPr>
          </p:nvSpPr>
          <p:spPr>
            <a:xfrm>
              <a:off x="9715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0" name="PA-任意多边形: 形状 855"/>
            <p:cNvSpPr/>
            <p:nvPr>
              <p:custDataLst>
                <p:tags r:id="rId37"/>
              </p:custDataLst>
            </p:nvPr>
          </p:nvSpPr>
          <p:spPr>
            <a:xfrm>
              <a:off x="8699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1" name="PA-任意多边形: 形状 856"/>
            <p:cNvSpPr/>
            <p:nvPr>
              <p:custDataLst>
                <p:tags r:id="rId38"/>
              </p:custDataLst>
            </p:nvPr>
          </p:nvSpPr>
          <p:spPr>
            <a:xfrm>
              <a:off x="13779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2" name="PA-任意多边形: 形状 857"/>
            <p:cNvSpPr/>
            <p:nvPr>
              <p:custDataLst>
                <p:tags r:id="rId39"/>
              </p:custDataLst>
            </p:nvPr>
          </p:nvSpPr>
          <p:spPr>
            <a:xfrm>
              <a:off x="12763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3" name="PA-任意多边形: 形状 858"/>
            <p:cNvSpPr/>
            <p:nvPr>
              <p:custDataLst>
                <p:tags r:id="rId40"/>
              </p:custDataLst>
            </p:nvPr>
          </p:nvSpPr>
          <p:spPr>
            <a:xfrm>
              <a:off x="1079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4" name="PA-任意多边形: 形状 859"/>
            <p:cNvSpPr/>
            <p:nvPr>
              <p:custDataLst>
                <p:tags r:id="rId41"/>
              </p:custDataLst>
            </p:nvPr>
          </p:nvSpPr>
          <p:spPr>
            <a:xfrm>
              <a:off x="2095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5" name="PA-任意多边形: 形状 860"/>
            <p:cNvSpPr/>
            <p:nvPr>
              <p:custDataLst>
                <p:tags r:id="rId42"/>
              </p:custDataLst>
            </p:nvPr>
          </p:nvSpPr>
          <p:spPr>
            <a:xfrm>
              <a:off x="1587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6" name="PA-任意多边形: 形状 861"/>
            <p:cNvSpPr/>
            <p:nvPr>
              <p:custDataLst>
                <p:tags r:id="rId43"/>
              </p:custDataLst>
            </p:nvPr>
          </p:nvSpPr>
          <p:spPr>
            <a:xfrm>
              <a:off x="571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7" name="PA-任意多边形: 形状 862"/>
            <p:cNvSpPr/>
            <p:nvPr>
              <p:custDataLst>
                <p:tags r:id="rId44"/>
              </p:custDataLst>
            </p:nvPr>
          </p:nvSpPr>
          <p:spPr>
            <a:xfrm>
              <a:off x="4127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9" name="PA-任意多边形: 形状 863"/>
            <p:cNvSpPr/>
            <p:nvPr>
              <p:custDataLst>
                <p:tags r:id="rId45"/>
              </p:custDataLst>
            </p:nvPr>
          </p:nvSpPr>
          <p:spPr>
            <a:xfrm>
              <a:off x="5143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0" name="PA-任意多边形: 形状 864"/>
            <p:cNvSpPr/>
            <p:nvPr>
              <p:custDataLst>
                <p:tags r:id="rId46"/>
              </p:custDataLst>
            </p:nvPr>
          </p:nvSpPr>
          <p:spPr>
            <a:xfrm>
              <a:off x="6159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1" name="PA-任意多边形: 形状 865"/>
            <p:cNvSpPr/>
            <p:nvPr>
              <p:custDataLst>
                <p:tags r:id="rId47"/>
              </p:custDataLst>
            </p:nvPr>
          </p:nvSpPr>
          <p:spPr>
            <a:xfrm>
              <a:off x="5651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2" name="PA-任意多边形: 形状 866"/>
            <p:cNvSpPr/>
            <p:nvPr>
              <p:custDataLst>
                <p:tags r:id="rId48"/>
              </p:custDataLst>
            </p:nvPr>
          </p:nvSpPr>
          <p:spPr>
            <a:xfrm>
              <a:off x="4635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3" name="PA-任意多边形: 形状 867"/>
            <p:cNvSpPr/>
            <p:nvPr>
              <p:custDataLst>
                <p:tags r:id="rId49"/>
              </p:custDataLst>
            </p:nvPr>
          </p:nvSpPr>
          <p:spPr>
            <a:xfrm>
              <a:off x="8191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4" name="PA-任意多边形: 形状 868"/>
            <p:cNvSpPr/>
            <p:nvPr>
              <p:custDataLst>
                <p:tags r:id="rId50"/>
              </p:custDataLst>
            </p:nvPr>
          </p:nvSpPr>
          <p:spPr>
            <a:xfrm>
              <a:off x="9207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5" name="PA-任意多边形: 形状 869"/>
            <p:cNvSpPr/>
            <p:nvPr>
              <p:custDataLst>
                <p:tags r:id="rId51"/>
              </p:custDataLst>
            </p:nvPr>
          </p:nvSpPr>
          <p:spPr>
            <a:xfrm>
              <a:off x="10223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6" name="PA-任意多边形: 形状 870"/>
            <p:cNvSpPr/>
            <p:nvPr>
              <p:custDataLst>
                <p:tags r:id="rId52"/>
              </p:custDataLst>
            </p:nvPr>
          </p:nvSpPr>
          <p:spPr>
            <a:xfrm>
              <a:off x="9715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0" name="PA-任意多边形: 形状 871"/>
            <p:cNvSpPr/>
            <p:nvPr>
              <p:custDataLst>
                <p:tags r:id="rId53"/>
              </p:custDataLst>
            </p:nvPr>
          </p:nvSpPr>
          <p:spPr>
            <a:xfrm>
              <a:off x="8699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1" name="PA-任意多边形: 形状 872"/>
            <p:cNvSpPr/>
            <p:nvPr>
              <p:custDataLst>
                <p:tags r:id="rId54"/>
              </p:custDataLst>
            </p:nvPr>
          </p:nvSpPr>
          <p:spPr>
            <a:xfrm>
              <a:off x="12255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2" name="PA-任意多边形: 形状 873"/>
            <p:cNvSpPr/>
            <p:nvPr>
              <p:custDataLst>
                <p:tags r:id="rId55"/>
              </p:custDataLst>
            </p:nvPr>
          </p:nvSpPr>
          <p:spPr>
            <a:xfrm>
              <a:off x="13271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3" name="PA-任意多边形: 形状 874"/>
            <p:cNvSpPr/>
            <p:nvPr>
              <p:custDataLst>
                <p:tags r:id="rId56"/>
              </p:custDataLst>
            </p:nvPr>
          </p:nvSpPr>
          <p:spPr>
            <a:xfrm>
              <a:off x="13779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4" name="PA-任意多边形: 形状 875"/>
            <p:cNvSpPr/>
            <p:nvPr>
              <p:custDataLst>
                <p:tags r:id="rId57"/>
              </p:custDataLst>
            </p:nvPr>
          </p:nvSpPr>
          <p:spPr>
            <a:xfrm>
              <a:off x="12763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5" name="PA-任意多边形: 形状 876"/>
            <p:cNvSpPr/>
            <p:nvPr>
              <p:custDataLst>
                <p:tags r:id="rId58"/>
              </p:custDataLst>
            </p:nvPr>
          </p:nvSpPr>
          <p:spPr>
            <a:xfrm>
              <a:off x="2095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6" name="PA-任意多边形: 形状 877"/>
            <p:cNvSpPr/>
            <p:nvPr>
              <p:custDataLst>
                <p:tags r:id="rId59"/>
              </p:custDataLst>
            </p:nvPr>
          </p:nvSpPr>
          <p:spPr>
            <a:xfrm>
              <a:off x="3111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7" name="PA-任意多边形: 形状 878"/>
            <p:cNvSpPr/>
            <p:nvPr>
              <p:custDataLst>
                <p:tags r:id="rId60"/>
              </p:custDataLst>
            </p:nvPr>
          </p:nvSpPr>
          <p:spPr>
            <a:xfrm>
              <a:off x="2603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8" name="PA-任意多边形: 形状 879"/>
            <p:cNvSpPr/>
            <p:nvPr>
              <p:custDataLst>
                <p:tags r:id="rId61"/>
              </p:custDataLst>
            </p:nvPr>
          </p:nvSpPr>
          <p:spPr>
            <a:xfrm>
              <a:off x="4127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9" name="PA-任意多边形: 形状 880"/>
            <p:cNvSpPr/>
            <p:nvPr>
              <p:custDataLst>
                <p:tags r:id="rId62"/>
              </p:custDataLst>
            </p:nvPr>
          </p:nvSpPr>
          <p:spPr>
            <a:xfrm>
              <a:off x="6159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0" name="PA-任意多边形: 形状 881"/>
            <p:cNvSpPr/>
            <p:nvPr>
              <p:custDataLst>
                <p:tags r:id="rId63"/>
              </p:custDataLst>
            </p:nvPr>
          </p:nvSpPr>
          <p:spPr>
            <a:xfrm>
              <a:off x="7175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1" name="PA-任意多边形: 形状 882"/>
            <p:cNvSpPr/>
            <p:nvPr>
              <p:custDataLst>
                <p:tags r:id="rId64"/>
              </p:custDataLst>
            </p:nvPr>
          </p:nvSpPr>
          <p:spPr>
            <a:xfrm>
              <a:off x="6667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2" name="PA-任意多边形: 形状 883"/>
            <p:cNvSpPr/>
            <p:nvPr>
              <p:custDataLst>
                <p:tags r:id="rId65"/>
              </p:custDataLst>
            </p:nvPr>
          </p:nvSpPr>
          <p:spPr>
            <a:xfrm>
              <a:off x="7683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3" name="PA-任意多边形: 形状 884"/>
            <p:cNvSpPr/>
            <p:nvPr>
              <p:custDataLst>
                <p:tags r:id="rId66"/>
              </p:custDataLst>
            </p:nvPr>
          </p:nvSpPr>
          <p:spPr>
            <a:xfrm>
              <a:off x="3619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4" name="PA-任意多边形: 形状 885"/>
            <p:cNvSpPr/>
            <p:nvPr>
              <p:custDataLst>
                <p:tags r:id="rId67"/>
              </p:custDataLst>
            </p:nvPr>
          </p:nvSpPr>
          <p:spPr>
            <a:xfrm>
              <a:off x="8191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5" name="PA-任意多边形: 形状 886"/>
            <p:cNvSpPr/>
            <p:nvPr>
              <p:custDataLst>
                <p:tags r:id="rId68"/>
              </p:custDataLst>
            </p:nvPr>
          </p:nvSpPr>
          <p:spPr>
            <a:xfrm>
              <a:off x="10223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6" name="PA-任意多边形: 形状 887"/>
            <p:cNvSpPr/>
            <p:nvPr>
              <p:custDataLst>
                <p:tags r:id="rId69"/>
              </p:custDataLst>
            </p:nvPr>
          </p:nvSpPr>
          <p:spPr>
            <a:xfrm>
              <a:off x="11239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7" name="PA-任意多边形: 形状 888"/>
            <p:cNvSpPr/>
            <p:nvPr>
              <p:custDataLst>
                <p:tags r:id="rId70"/>
              </p:custDataLst>
            </p:nvPr>
          </p:nvSpPr>
          <p:spPr>
            <a:xfrm>
              <a:off x="10731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8" name="PA-任意多边形: 形状 889"/>
            <p:cNvSpPr/>
            <p:nvPr>
              <p:custDataLst>
                <p:tags r:id="rId71"/>
              </p:custDataLst>
            </p:nvPr>
          </p:nvSpPr>
          <p:spPr>
            <a:xfrm>
              <a:off x="12255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9" name="PA-任意多边形: 形状 890"/>
            <p:cNvSpPr/>
            <p:nvPr>
              <p:custDataLst>
                <p:tags r:id="rId72"/>
              </p:custDataLst>
            </p:nvPr>
          </p:nvSpPr>
          <p:spPr>
            <a:xfrm>
              <a:off x="11747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0" name="PA-任意多边形: 形状 891"/>
            <p:cNvSpPr/>
            <p:nvPr>
              <p:custDataLst>
                <p:tags r:id="rId73"/>
              </p:custDataLst>
            </p:nvPr>
          </p:nvSpPr>
          <p:spPr>
            <a:xfrm>
              <a:off x="2095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1" name="PA-任意多边形: 形状 892"/>
            <p:cNvSpPr/>
            <p:nvPr>
              <p:custDataLst>
                <p:tags r:id="rId74"/>
              </p:custDataLst>
            </p:nvPr>
          </p:nvSpPr>
          <p:spPr>
            <a:xfrm>
              <a:off x="3111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2" name="PA-任意多边形: 形状 893"/>
            <p:cNvSpPr/>
            <p:nvPr>
              <p:custDataLst>
                <p:tags r:id="rId75"/>
              </p:custDataLst>
            </p:nvPr>
          </p:nvSpPr>
          <p:spPr>
            <a:xfrm>
              <a:off x="4127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3" name="PA-任意多边形: 形状 894"/>
            <p:cNvSpPr/>
            <p:nvPr>
              <p:custDataLst>
                <p:tags r:id="rId76"/>
              </p:custDataLst>
            </p:nvPr>
          </p:nvSpPr>
          <p:spPr>
            <a:xfrm>
              <a:off x="6159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4" name="PA-任意多边形: 形状 895"/>
            <p:cNvSpPr/>
            <p:nvPr>
              <p:custDataLst>
                <p:tags r:id="rId77"/>
              </p:custDataLst>
            </p:nvPr>
          </p:nvSpPr>
          <p:spPr>
            <a:xfrm>
              <a:off x="7175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5" name="PA-任意多边形: 形状 896"/>
            <p:cNvSpPr/>
            <p:nvPr>
              <p:custDataLst>
                <p:tags r:id="rId78"/>
              </p:custDataLst>
            </p:nvPr>
          </p:nvSpPr>
          <p:spPr>
            <a:xfrm>
              <a:off x="8191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6" name="PA-任意多边形: 形状 897"/>
            <p:cNvSpPr/>
            <p:nvPr>
              <p:custDataLst>
                <p:tags r:id="rId79"/>
              </p:custDataLst>
            </p:nvPr>
          </p:nvSpPr>
          <p:spPr>
            <a:xfrm>
              <a:off x="10223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7" name="PA-任意多边形: 形状 898"/>
            <p:cNvSpPr/>
            <p:nvPr>
              <p:custDataLst>
                <p:tags r:id="rId80"/>
              </p:custDataLst>
            </p:nvPr>
          </p:nvSpPr>
          <p:spPr>
            <a:xfrm>
              <a:off x="11239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8" name="PA-任意多边形: 形状 899"/>
            <p:cNvSpPr/>
            <p:nvPr>
              <p:custDataLst>
                <p:tags r:id="rId81"/>
              </p:custDataLst>
            </p:nvPr>
          </p:nvSpPr>
          <p:spPr>
            <a:xfrm>
              <a:off x="12255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9" name="PA-任意多边形: 形状 900"/>
            <p:cNvSpPr/>
            <p:nvPr>
              <p:custDataLst>
                <p:tags r:id="rId82"/>
              </p:custDataLst>
            </p:nvPr>
          </p:nvSpPr>
          <p:spPr>
            <a:xfrm>
              <a:off x="717550" y="3111500"/>
              <a:ext cx="76200" cy="1524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52400">
                  <a:moveTo>
                    <a:pt x="44450" y="19050"/>
                  </a:moveTo>
                  <a:cubicBezTo>
                    <a:pt x="30429" y="19050"/>
                    <a:pt x="19050" y="30404"/>
                    <a:pt x="19050" y="44450"/>
                  </a:cubicBezTo>
                  <a:lnTo>
                    <a:pt x="19050" y="120650"/>
                  </a:lnTo>
                  <a:cubicBezTo>
                    <a:pt x="19050" y="134696"/>
                    <a:pt x="30429" y="146050"/>
                    <a:pt x="44450" y="146050"/>
                  </a:cubicBezTo>
                  <a:cubicBezTo>
                    <a:pt x="58471" y="146050"/>
                    <a:pt x="69850" y="134696"/>
                    <a:pt x="69850" y="120650"/>
                  </a:cubicBezTo>
                  <a:lnTo>
                    <a:pt x="69850" y="44450"/>
                  </a:lnTo>
                  <a:cubicBezTo>
                    <a:pt x="69850" y="30404"/>
                    <a:pt x="58471" y="19050"/>
                    <a:pt x="44450" y="190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0" name="PA-任意多边形: 形状 901"/>
            <p:cNvSpPr/>
            <p:nvPr>
              <p:custDataLst>
                <p:tags r:id="rId83"/>
              </p:custDataLst>
            </p:nvPr>
          </p:nvSpPr>
          <p:spPr>
            <a:xfrm>
              <a:off x="717550" y="2933700"/>
              <a:ext cx="76200" cy="1524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52400">
                  <a:moveTo>
                    <a:pt x="44450" y="19050"/>
                  </a:moveTo>
                  <a:cubicBezTo>
                    <a:pt x="30429" y="19050"/>
                    <a:pt x="19050" y="30404"/>
                    <a:pt x="19050" y="44450"/>
                  </a:cubicBezTo>
                  <a:lnTo>
                    <a:pt x="19050" y="120650"/>
                  </a:lnTo>
                  <a:cubicBezTo>
                    <a:pt x="19050" y="134696"/>
                    <a:pt x="30429" y="146050"/>
                    <a:pt x="44450" y="146050"/>
                  </a:cubicBezTo>
                  <a:cubicBezTo>
                    <a:pt x="58471" y="146050"/>
                    <a:pt x="69850" y="134696"/>
                    <a:pt x="69850" y="120650"/>
                  </a:cubicBezTo>
                  <a:lnTo>
                    <a:pt x="69850" y="44450"/>
                  </a:lnTo>
                  <a:cubicBezTo>
                    <a:pt x="69850" y="30404"/>
                    <a:pt x="58471" y="19050"/>
                    <a:pt x="44450" y="190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1" name="PA-任意多边形: 形状 902"/>
            <p:cNvSpPr/>
            <p:nvPr>
              <p:custDataLst>
                <p:tags r:id="rId84"/>
              </p:custDataLst>
            </p:nvPr>
          </p:nvSpPr>
          <p:spPr>
            <a:xfrm>
              <a:off x="717550" y="2781300"/>
              <a:ext cx="76200" cy="1270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27000">
                  <a:moveTo>
                    <a:pt x="44450" y="19050"/>
                  </a:moveTo>
                  <a:cubicBezTo>
                    <a:pt x="30429" y="19050"/>
                    <a:pt x="19050" y="30404"/>
                    <a:pt x="19050" y="44450"/>
                  </a:cubicBezTo>
                  <a:lnTo>
                    <a:pt x="19050" y="95250"/>
                  </a:lnTo>
                  <a:cubicBezTo>
                    <a:pt x="19050" y="109296"/>
                    <a:pt x="30429" y="120650"/>
                    <a:pt x="44450" y="120650"/>
                  </a:cubicBezTo>
                  <a:cubicBezTo>
                    <a:pt x="58471" y="120650"/>
                    <a:pt x="69850" y="109296"/>
                    <a:pt x="69850" y="95250"/>
                  </a:cubicBezTo>
                  <a:lnTo>
                    <a:pt x="69850" y="44450"/>
                  </a:lnTo>
                  <a:cubicBezTo>
                    <a:pt x="69850" y="30404"/>
                    <a:pt x="58471" y="19050"/>
                    <a:pt x="44450" y="190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2" name="PA-任意多边形: 形状 903"/>
            <p:cNvSpPr/>
            <p:nvPr>
              <p:custDataLst>
                <p:tags r:id="rId85"/>
              </p:custDataLst>
            </p:nvPr>
          </p:nvSpPr>
          <p:spPr>
            <a:xfrm>
              <a:off x="717550" y="2654300"/>
              <a:ext cx="76200" cy="1270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27000">
                  <a:moveTo>
                    <a:pt x="44450" y="19050"/>
                  </a:moveTo>
                  <a:cubicBezTo>
                    <a:pt x="30429" y="19050"/>
                    <a:pt x="19050" y="30404"/>
                    <a:pt x="19050" y="44450"/>
                  </a:cubicBezTo>
                  <a:lnTo>
                    <a:pt x="19050" y="95250"/>
                  </a:lnTo>
                  <a:cubicBezTo>
                    <a:pt x="19050" y="109296"/>
                    <a:pt x="30429" y="120650"/>
                    <a:pt x="44450" y="120650"/>
                  </a:cubicBezTo>
                  <a:cubicBezTo>
                    <a:pt x="58471" y="120650"/>
                    <a:pt x="69850" y="109296"/>
                    <a:pt x="69850" y="95250"/>
                  </a:cubicBezTo>
                  <a:lnTo>
                    <a:pt x="69850" y="44450"/>
                  </a:lnTo>
                  <a:cubicBezTo>
                    <a:pt x="69850" y="30404"/>
                    <a:pt x="58471" y="19050"/>
                    <a:pt x="44450" y="190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3" name="PA-任意多边形: 形状 904"/>
            <p:cNvSpPr/>
            <p:nvPr>
              <p:custDataLst>
                <p:tags r:id="rId86"/>
              </p:custDataLst>
            </p:nvPr>
          </p:nvSpPr>
          <p:spPr>
            <a:xfrm>
              <a:off x="717550" y="2527300"/>
              <a:ext cx="76200" cy="1270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27000">
                  <a:moveTo>
                    <a:pt x="44450" y="19050"/>
                  </a:moveTo>
                  <a:cubicBezTo>
                    <a:pt x="30429" y="19050"/>
                    <a:pt x="19050" y="30404"/>
                    <a:pt x="19050" y="44450"/>
                  </a:cubicBezTo>
                  <a:lnTo>
                    <a:pt x="19050" y="95250"/>
                  </a:lnTo>
                  <a:cubicBezTo>
                    <a:pt x="19050" y="109296"/>
                    <a:pt x="30429" y="120650"/>
                    <a:pt x="44450" y="120650"/>
                  </a:cubicBezTo>
                  <a:cubicBezTo>
                    <a:pt x="58471" y="120650"/>
                    <a:pt x="69850" y="109296"/>
                    <a:pt x="69850" y="95250"/>
                  </a:cubicBezTo>
                  <a:lnTo>
                    <a:pt x="69850" y="44450"/>
                  </a:lnTo>
                  <a:cubicBezTo>
                    <a:pt x="69850" y="30404"/>
                    <a:pt x="58471" y="19050"/>
                    <a:pt x="44450" y="190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64" name="文本框 263"/>
          <p:cNvSpPr txBox="1"/>
          <p:nvPr>
            <p:custDataLst>
              <p:tags r:id="rId87"/>
            </p:custDataLst>
          </p:nvPr>
        </p:nvSpPr>
        <p:spPr>
          <a:xfrm>
            <a:off x="2901992" y="2349906"/>
            <a:ext cx="7068211" cy="1192068"/>
          </a:xfrm>
          <a:prstGeom prst="rect">
            <a:avLst/>
          </a:prstGeom>
          <a:noFill/>
        </p:spPr>
        <p:txBody>
          <a:bodyPr wrap="square" rtlCol="0" anchor="ctr" anchorCtr="0">
            <a:normAutofit/>
          </a:bodyPr>
          <a:lstStyle/>
          <a:p>
            <a:pPr marL="0" lvl="0" indent="0" algn="l" fontAlgn="auto">
              <a:lnSpc>
                <a:spcPct val="130000"/>
              </a:lnSpc>
              <a:spcBef>
                <a:spcPts val="0"/>
              </a:spcBef>
              <a:spcAft>
                <a:spcPts val="0"/>
              </a:spcAft>
              <a:buSzPct val="100000"/>
            </a:pPr>
            <a:r>
              <a:rPr sz="1600" u="none" strike="noStrike" spc="150" baseline="0">
                <a:solidFill>
                  <a:schemeClr val="tx1">
                    <a:lumMod val="85000"/>
                    <a:lumOff val="15000"/>
                  </a:schemeClr>
                </a:solidFill>
                <a:uLnTx/>
                <a:uFillTx/>
                <a:latin typeface="Arial" panose="020B0604020202020204" pitchFamily="34" charset="0"/>
                <a:ea typeface="微软雅黑" panose="020B0503020204020204" pitchFamily="34" charset="-122"/>
                <a:sym typeface="+mn-lt"/>
              </a:rPr>
              <a:t>存储器分为内部存储器(即内存，容量小，速度快，临时存放数据) 和外部存储器(即硬盘、光盘等，容量大，速度慢，长期保存数据)</a:t>
            </a:r>
            <a:endParaRPr sz="1600" u="none" strike="noStrike" spc="150" baseline="0">
              <a:solidFill>
                <a:schemeClr val="tx1">
                  <a:lumMod val="85000"/>
                  <a:lumOff val="15000"/>
                </a:schemeClr>
              </a:solidFill>
              <a:uLnTx/>
              <a:uFillTx/>
              <a:latin typeface="Arial" panose="020B0604020202020204" pitchFamily="34" charset="0"/>
              <a:ea typeface="微软雅黑" panose="020B0503020204020204" pitchFamily="34" charset="-122"/>
              <a:sym typeface="+mn-lt"/>
            </a:endParaRPr>
          </a:p>
        </p:txBody>
      </p:sp>
      <p:sp>
        <p:nvSpPr>
          <p:cNvPr id="265" name="三角形 165"/>
          <p:cNvSpPr/>
          <p:nvPr>
            <p:custDataLst>
              <p:tags r:id="rId88"/>
            </p:custDataLst>
          </p:nvPr>
        </p:nvSpPr>
        <p:spPr>
          <a:xfrm rot="10800000">
            <a:off x="2403086" y="3295947"/>
            <a:ext cx="161945" cy="79547"/>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6" name="菱形 1"/>
          <p:cNvSpPr/>
          <p:nvPr>
            <p:custDataLst>
              <p:tags r:id="rId89"/>
            </p:custDataLst>
          </p:nvPr>
        </p:nvSpPr>
        <p:spPr>
          <a:xfrm>
            <a:off x="2048510" y="2515250"/>
            <a:ext cx="801772" cy="861380"/>
          </a:xfrm>
          <a:custGeom>
            <a:avLst/>
            <a:gdLst>
              <a:gd name="connsiteX0" fmla="*/ 0 w 1094340"/>
              <a:gd name="connsiteY0" fmla="*/ 547170 h 1094340"/>
              <a:gd name="connsiteX1" fmla="*/ 547170 w 1094340"/>
              <a:gd name="connsiteY1" fmla="*/ 0 h 1094340"/>
              <a:gd name="connsiteX2" fmla="*/ 1094340 w 1094340"/>
              <a:gd name="connsiteY2" fmla="*/ 547170 h 1094340"/>
              <a:gd name="connsiteX3" fmla="*/ 547170 w 1094340"/>
              <a:gd name="connsiteY3" fmla="*/ 1094340 h 1094340"/>
              <a:gd name="connsiteX4" fmla="*/ 0 w 1094340"/>
              <a:gd name="connsiteY4" fmla="*/ 547170 h 1094340"/>
              <a:gd name="connsiteX0-1" fmla="*/ 1094340 w 1185780"/>
              <a:gd name="connsiteY0-2" fmla="*/ 547170 h 1094340"/>
              <a:gd name="connsiteX1-3" fmla="*/ 547170 w 1185780"/>
              <a:gd name="connsiteY1-4" fmla="*/ 1094340 h 1094340"/>
              <a:gd name="connsiteX2-5" fmla="*/ 0 w 1185780"/>
              <a:gd name="connsiteY2-6" fmla="*/ 547170 h 1094340"/>
              <a:gd name="connsiteX3-7" fmla="*/ 547170 w 1185780"/>
              <a:gd name="connsiteY3-8" fmla="*/ 0 h 1094340"/>
              <a:gd name="connsiteX4-9" fmla="*/ 1185780 w 1185780"/>
              <a:gd name="connsiteY4-10" fmla="*/ 638610 h 1094340"/>
              <a:gd name="connsiteX0-11" fmla="*/ 1094340 w 1094340"/>
              <a:gd name="connsiteY0-12" fmla="*/ 547170 h 1094340"/>
              <a:gd name="connsiteX1-13" fmla="*/ 547170 w 1094340"/>
              <a:gd name="connsiteY1-14" fmla="*/ 1094340 h 1094340"/>
              <a:gd name="connsiteX2-15" fmla="*/ 0 w 1094340"/>
              <a:gd name="connsiteY2-16" fmla="*/ 547170 h 1094340"/>
              <a:gd name="connsiteX3-17" fmla="*/ 547170 w 1094340"/>
              <a:gd name="connsiteY3-18" fmla="*/ 0 h 1094340"/>
              <a:gd name="connsiteX4-19" fmla="*/ 1019092 w 1094340"/>
              <a:gd name="connsiteY4-20" fmla="*/ 481447 h 1094340"/>
              <a:gd name="connsiteX0-21" fmla="*/ 1015759 w 1019092"/>
              <a:gd name="connsiteY0-22" fmla="*/ 623370 h 1094340"/>
              <a:gd name="connsiteX1-23" fmla="*/ 547170 w 1019092"/>
              <a:gd name="connsiteY1-24" fmla="*/ 1094340 h 1094340"/>
              <a:gd name="connsiteX2-25" fmla="*/ 0 w 1019092"/>
              <a:gd name="connsiteY2-26" fmla="*/ 547170 h 1094340"/>
              <a:gd name="connsiteX3-27" fmla="*/ 547170 w 1019092"/>
              <a:gd name="connsiteY3-28" fmla="*/ 0 h 1094340"/>
              <a:gd name="connsiteX4-29" fmla="*/ 1019092 w 1019092"/>
              <a:gd name="connsiteY4-30" fmla="*/ 481447 h 10943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9092" h="1094340">
                <a:moveTo>
                  <a:pt x="1015759" y="623370"/>
                </a:moveTo>
                <a:lnTo>
                  <a:pt x="547170" y="1094340"/>
                </a:lnTo>
                <a:lnTo>
                  <a:pt x="0" y="547170"/>
                </a:lnTo>
                <a:lnTo>
                  <a:pt x="547170" y="0"/>
                </a:lnTo>
                <a:lnTo>
                  <a:pt x="1019092" y="481447"/>
                </a:lnTo>
              </a:path>
            </a:pathLst>
          </a:custGeom>
          <a:no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7" name="椭圆 266"/>
          <p:cNvSpPr/>
          <p:nvPr>
            <p:custDataLst>
              <p:tags r:id="rId90"/>
            </p:custDataLst>
          </p:nvPr>
        </p:nvSpPr>
        <p:spPr>
          <a:xfrm>
            <a:off x="2828690" y="2876621"/>
            <a:ext cx="47163" cy="4716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8" name="椭圆 267"/>
          <p:cNvSpPr/>
          <p:nvPr>
            <p:custDataLst>
              <p:tags r:id="rId91"/>
            </p:custDataLst>
          </p:nvPr>
        </p:nvSpPr>
        <p:spPr>
          <a:xfrm>
            <a:off x="2828690" y="2980032"/>
            <a:ext cx="47163" cy="4716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69" name="效率_速度_加速_加快"/>
          <p:cNvGrpSpPr>
            <a:grpSpLocks noChangeAspect="1"/>
          </p:cNvGrpSpPr>
          <p:nvPr>
            <p:custDataLst>
              <p:tags r:id="rId92"/>
            </p:custDataLst>
          </p:nvPr>
        </p:nvGrpSpPr>
        <p:grpSpPr>
          <a:xfrm>
            <a:off x="2295121" y="2818097"/>
            <a:ext cx="366508" cy="255119"/>
            <a:chOff x="18285619" y="22711567"/>
            <a:chExt cx="1527175" cy="866756"/>
          </a:xfrm>
          <a:solidFill>
            <a:schemeClr val="accent2"/>
          </a:solidFill>
        </p:grpSpPr>
        <p:sp>
          <p:nvSpPr>
            <p:cNvPr id="270" name="PA-任意多边形: 形状 1486"/>
            <p:cNvSpPr/>
            <p:nvPr>
              <p:custDataLst>
                <p:tags r:id="rId93"/>
              </p:custDataLst>
            </p:nvPr>
          </p:nvSpPr>
          <p:spPr>
            <a:xfrm>
              <a:off x="18742835" y="22914769"/>
              <a:ext cx="612775" cy="5238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 name="connsiteX10" fmla="*/ 57050 w 205382"/>
                <a:gd name="connsiteY10" fmla="*/ 57050 w 205382"/>
                <a:gd name="connsiteX11" fmla="*/ 57050 w 205382"/>
                <a:gd name="connsiteY11" fmla="*/ 57050 w 205382"/>
                <a:gd name="connsiteX12" fmla="*/ 57050 w 205382"/>
                <a:gd name="connsiteY12" fmla="*/ 57050 w 205382"/>
                <a:gd name="connsiteX13" fmla="*/ 57050 w 205382"/>
                <a:gd name="connsiteY13" fmla="*/ 57050 w 205382"/>
                <a:gd name="connsiteX14" fmla="*/ 57050 w 205382"/>
                <a:gd name="connsiteY14" fmla="*/ 57050 w 205382"/>
                <a:gd name="connsiteX15" fmla="*/ 57050 w 205382"/>
                <a:gd name="connsiteY15" fmla="*/ 57050 w 205382"/>
                <a:gd name="connsiteX16" fmla="*/ 57050 w 205382"/>
                <a:gd name="connsiteY16" fmla="*/ 57050 w 205382"/>
                <a:gd name="connsiteX17" fmla="*/ 57050 w 205382"/>
                <a:gd name="connsiteY17" fmla="*/ 57050 w 205382"/>
                <a:gd name="connsiteX18" fmla="*/ 57050 w 205382"/>
                <a:gd name="connsiteY18" fmla="*/ 57050 w 205382"/>
                <a:gd name="connsiteX19" fmla="*/ 57050 w 205382"/>
                <a:gd name="connsiteY19" fmla="*/ 57050 w 205382"/>
                <a:gd name="connsiteX20" fmla="*/ 57050 w 205382"/>
                <a:gd name="connsiteY20" fmla="*/ 57050 w 205382"/>
                <a:gd name="connsiteX21" fmla="*/ 57050 w 205382"/>
                <a:gd name="connsiteY21" fmla="*/ 57050 w 205382"/>
                <a:gd name="connsiteX22" fmla="*/ 57050 w 205382"/>
                <a:gd name="connsiteY22" fmla="*/ 57050 w 205382"/>
                <a:gd name="connsiteX23" fmla="*/ 57050 w 205382"/>
                <a:gd name="connsiteY23" fmla="*/ 57050 w 205382"/>
                <a:gd name="connsiteX24" fmla="*/ 57050 w 205382"/>
                <a:gd name="connsiteY24" fmla="*/ 57050 w 205382"/>
                <a:gd name="connsiteX25" fmla="*/ 57050 w 205382"/>
                <a:gd name="connsiteY25" fmla="*/ 57050 w 205382"/>
                <a:gd name="connsiteX26" fmla="*/ 57050 w 205382"/>
                <a:gd name="connsiteY26" fmla="*/ 57050 w 205382"/>
                <a:gd name="connsiteX27" fmla="*/ 57050 w 205382"/>
                <a:gd name="connsiteY27"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12775" h="523875">
                  <a:moveTo>
                    <a:pt x="522672" y="91650"/>
                  </a:moveTo>
                  <a:cubicBezTo>
                    <a:pt x="465512" y="34496"/>
                    <a:pt x="387995" y="2384"/>
                    <a:pt x="307165" y="2381"/>
                  </a:cubicBezTo>
                  <a:cubicBezTo>
                    <a:pt x="138830" y="2391"/>
                    <a:pt x="2372" y="138859"/>
                    <a:pt x="2381" y="307194"/>
                  </a:cubicBezTo>
                  <a:cubicBezTo>
                    <a:pt x="2384" y="388023"/>
                    <a:pt x="34493" y="465541"/>
                    <a:pt x="91646" y="522700"/>
                  </a:cubicBezTo>
                  <a:lnTo>
                    <a:pt x="127562" y="486785"/>
                  </a:lnTo>
                  <a:cubicBezTo>
                    <a:pt x="85998" y="445446"/>
                    <a:pt x="60135" y="390922"/>
                    <a:pt x="54410" y="332581"/>
                  </a:cubicBezTo>
                  <a:lnTo>
                    <a:pt x="103965" y="332581"/>
                  </a:lnTo>
                  <a:lnTo>
                    <a:pt x="103965" y="281781"/>
                  </a:lnTo>
                  <a:lnTo>
                    <a:pt x="54461" y="281781"/>
                  </a:lnTo>
                  <a:cubicBezTo>
                    <a:pt x="59420" y="232150"/>
                    <a:pt x="78959" y="185096"/>
                    <a:pt x="110620" y="146552"/>
                  </a:cubicBezTo>
                  <a:lnTo>
                    <a:pt x="145520" y="181451"/>
                  </a:lnTo>
                  <a:lnTo>
                    <a:pt x="181435" y="145536"/>
                  </a:lnTo>
                  <a:lnTo>
                    <a:pt x="146536" y="110636"/>
                  </a:lnTo>
                  <a:cubicBezTo>
                    <a:pt x="185080" y="78975"/>
                    <a:pt x="232134" y="59436"/>
                    <a:pt x="281765" y="54477"/>
                  </a:cubicBezTo>
                  <a:lnTo>
                    <a:pt x="281765" y="103981"/>
                  </a:lnTo>
                  <a:lnTo>
                    <a:pt x="332565" y="103981"/>
                  </a:lnTo>
                  <a:lnTo>
                    <a:pt x="332565" y="54477"/>
                  </a:lnTo>
                  <a:cubicBezTo>
                    <a:pt x="382197" y="59436"/>
                    <a:pt x="429250" y="78975"/>
                    <a:pt x="467795" y="110636"/>
                  </a:cubicBezTo>
                  <a:lnTo>
                    <a:pt x="441608" y="136823"/>
                  </a:lnTo>
                  <a:lnTo>
                    <a:pt x="477523" y="172739"/>
                  </a:lnTo>
                  <a:lnTo>
                    <a:pt x="503711" y="146552"/>
                  </a:lnTo>
                  <a:cubicBezTo>
                    <a:pt x="535372" y="185096"/>
                    <a:pt x="554911" y="232150"/>
                    <a:pt x="559870" y="281781"/>
                  </a:cubicBezTo>
                  <a:lnTo>
                    <a:pt x="510365" y="281781"/>
                  </a:lnTo>
                  <a:lnTo>
                    <a:pt x="510365" y="332581"/>
                  </a:lnTo>
                  <a:lnTo>
                    <a:pt x="559921" y="332581"/>
                  </a:lnTo>
                  <a:cubicBezTo>
                    <a:pt x="554196" y="390922"/>
                    <a:pt x="528333" y="445446"/>
                    <a:pt x="486769" y="486785"/>
                  </a:cubicBezTo>
                  <a:lnTo>
                    <a:pt x="522684" y="522700"/>
                  </a:lnTo>
                  <a:cubicBezTo>
                    <a:pt x="641712" y="403666"/>
                    <a:pt x="641706" y="210677"/>
                    <a:pt x="522672" y="916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1" name="PA-任意多边形: 形状 1487"/>
            <p:cNvSpPr/>
            <p:nvPr>
              <p:custDataLst>
                <p:tags r:id="rId94"/>
              </p:custDataLst>
            </p:nvPr>
          </p:nvSpPr>
          <p:spPr>
            <a:xfrm>
              <a:off x="18971419" y="23074611"/>
              <a:ext cx="225425" cy="22542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 name="connsiteX10" fmla="*/ 57050 w 205382"/>
                <a:gd name="connsiteY10" fmla="*/ 57050 w 205382"/>
                <a:gd name="connsiteX11" fmla="*/ 57050 w 205382"/>
                <a:gd name="connsiteY11" fmla="*/ 57050 w 205382"/>
                <a:gd name="connsiteX12" fmla="*/ 57050 w 205382"/>
                <a:gd name="connsiteY12" fmla="*/ 57050 w 205382"/>
                <a:gd name="connsiteX13" fmla="*/ 57050 w 205382"/>
                <a:gd name="connsiteY13"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5425" h="225425">
                  <a:moveTo>
                    <a:pt x="223564" y="38297"/>
                  </a:moveTo>
                  <a:lnTo>
                    <a:pt x="187649" y="2381"/>
                  </a:lnTo>
                  <a:lnTo>
                    <a:pt x="111220" y="78759"/>
                  </a:lnTo>
                  <a:cubicBezTo>
                    <a:pt x="101054" y="73787"/>
                    <a:pt x="89897" y="71184"/>
                    <a:pt x="78581" y="71139"/>
                  </a:cubicBezTo>
                  <a:cubicBezTo>
                    <a:pt x="36497" y="71139"/>
                    <a:pt x="2381" y="105254"/>
                    <a:pt x="2381" y="147339"/>
                  </a:cubicBezTo>
                  <a:cubicBezTo>
                    <a:pt x="2381" y="189424"/>
                    <a:pt x="36497" y="223539"/>
                    <a:pt x="78581" y="223539"/>
                  </a:cubicBezTo>
                  <a:cubicBezTo>
                    <a:pt x="120666" y="223539"/>
                    <a:pt x="154781" y="189424"/>
                    <a:pt x="154781" y="147339"/>
                  </a:cubicBezTo>
                  <a:cubicBezTo>
                    <a:pt x="154737" y="136023"/>
                    <a:pt x="152133" y="124866"/>
                    <a:pt x="147161" y="114700"/>
                  </a:cubicBezTo>
                  <a:lnTo>
                    <a:pt x="223564" y="38297"/>
                  </a:lnTo>
                  <a:close/>
                  <a:moveTo>
                    <a:pt x="78581" y="172739"/>
                  </a:moveTo>
                  <a:cubicBezTo>
                    <a:pt x="64554" y="172739"/>
                    <a:pt x="53181" y="161366"/>
                    <a:pt x="53181" y="147339"/>
                  </a:cubicBezTo>
                  <a:cubicBezTo>
                    <a:pt x="53181" y="133312"/>
                    <a:pt x="64554" y="121939"/>
                    <a:pt x="78581" y="121939"/>
                  </a:cubicBezTo>
                  <a:cubicBezTo>
                    <a:pt x="92608" y="121939"/>
                    <a:pt x="103981" y="133312"/>
                    <a:pt x="103981" y="147339"/>
                  </a:cubicBezTo>
                  <a:cubicBezTo>
                    <a:pt x="103981" y="161366"/>
                    <a:pt x="92608" y="172739"/>
                    <a:pt x="78581" y="172739"/>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2" name="PA-任意多边形: 形状 1488"/>
            <p:cNvSpPr/>
            <p:nvPr>
              <p:custDataLst>
                <p:tags r:id="rId95"/>
              </p:custDataLst>
            </p:nvPr>
          </p:nvSpPr>
          <p:spPr>
            <a:xfrm>
              <a:off x="18946019" y="23397369"/>
              <a:ext cx="206375" cy="539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Lst>
              <a:ahLst/>
              <a:cxnLst>
                <a:cxn ang="0">
                  <a:pos x="connsiteX0" y="connsiteY0"/>
                </a:cxn>
                <a:cxn ang="0">
                  <a:pos x="connsiteX1" y="connsiteY1"/>
                </a:cxn>
                <a:cxn ang="0">
                  <a:pos x="connsiteX2" y="connsiteY2"/>
                </a:cxn>
                <a:cxn ang="0">
                  <a:pos x="connsiteX3" y="connsiteY3"/>
                </a:cxn>
              </a:cxnLst>
              <a:rect l="l" t="t" r="r" b="b"/>
              <a:pathLst>
                <a:path w="206375" h="53975">
                  <a:moveTo>
                    <a:pt x="2381" y="2381"/>
                  </a:moveTo>
                  <a:lnTo>
                    <a:pt x="205581" y="2381"/>
                  </a:lnTo>
                  <a:lnTo>
                    <a:pt x="2055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3" name="PA-任意多边形: 形状 1489"/>
            <p:cNvSpPr/>
            <p:nvPr>
              <p:custDataLst>
                <p:tags r:id="rId96"/>
              </p:custDataLst>
            </p:nvPr>
          </p:nvSpPr>
          <p:spPr>
            <a:xfrm>
              <a:off x="18285619" y="22711567"/>
              <a:ext cx="1527175" cy="3333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175" h="333375">
                  <a:moveTo>
                    <a:pt x="1470171" y="228570"/>
                  </a:moveTo>
                  <a:cubicBezTo>
                    <a:pt x="1264437" y="81050"/>
                    <a:pt x="1017540" y="1926"/>
                    <a:pt x="764381" y="2383"/>
                  </a:cubicBezTo>
                  <a:cubicBezTo>
                    <a:pt x="511223" y="1926"/>
                    <a:pt x="264325" y="81050"/>
                    <a:pt x="58591" y="228570"/>
                  </a:cubicBezTo>
                  <a:lnTo>
                    <a:pt x="2381" y="268702"/>
                  </a:lnTo>
                  <a:lnTo>
                    <a:pt x="2381" y="331135"/>
                  </a:lnTo>
                  <a:lnTo>
                    <a:pt x="88106" y="269921"/>
                  </a:lnTo>
                  <a:cubicBezTo>
                    <a:pt x="492636" y="-19099"/>
                    <a:pt x="1036126" y="-19099"/>
                    <a:pt x="1440656" y="269921"/>
                  </a:cubicBezTo>
                  <a:lnTo>
                    <a:pt x="1526381" y="331135"/>
                  </a:lnTo>
                  <a:lnTo>
                    <a:pt x="1526381" y="268702"/>
                  </a:lnTo>
                  <a:lnTo>
                    <a:pt x="1470171" y="22857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4" name="PA-任意多边形: 形状 1490"/>
            <p:cNvSpPr/>
            <p:nvPr>
              <p:custDataLst>
                <p:tags r:id="rId97"/>
              </p:custDataLst>
            </p:nvPr>
          </p:nvSpPr>
          <p:spPr>
            <a:xfrm>
              <a:off x="19403219" y="22889369"/>
              <a:ext cx="53975" cy="539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5" name="PA-任意多边形: 形状 1491"/>
            <p:cNvSpPr/>
            <p:nvPr>
              <p:custDataLst>
                <p:tags r:id="rId98"/>
              </p:custDataLst>
            </p:nvPr>
          </p:nvSpPr>
          <p:spPr>
            <a:xfrm>
              <a:off x="18641219" y="22889369"/>
              <a:ext cx="53975" cy="539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6" name="PA-任意多边形: 形状 1492"/>
            <p:cNvSpPr/>
            <p:nvPr>
              <p:custDataLst>
                <p:tags r:id="rId99"/>
              </p:custDataLst>
            </p:nvPr>
          </p:nvSpPr>
          <p:spPr>
            <a:xfrm>
              <a:off x="18285619" y="22813148"/>
              <a:ext cx="1527175" cy="7651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 name="connsiteX10" fmla="*/ 57050 w 205382"/>
                <a:gd name="connsiteY10" fmla="*/ 57050 w 205382"/>
                <a:gd name="connsiteX11" fmla="*/ 57050 w 205382"/>
                <a:gd name="connsiteY11" fmla="*/ 57050 w 205382"/>
                <a:gd name="connsiteX12" fmla="*/ 57050 w 205382"/>
                <a:gd name="connsiteY12" fmla="*/ 57050 w 205382"/>
                <a:gd name="connsiteX13" fmla="*/ 57050 w 205382"/>
                <a:gd name="connsiteY13" fmla="*/ 57050 w 205382"/>
                <a:gd name="connsiteX14" fmla="*/ 57050 w 205382"/>
                <a:gd name="connsiteY14" fmla="*/ 57050 w 205382"/>
                <a:gd name="connsiteX15" fmla="*/ 57050 w 205382"/>
                <a:gd name="connsiteY15" fmla="*/ 57050 w 205382"/>
                <a:gd name="connsiteX16" fmla="*/ 57050 w 205382"/>
                <a:gd name="connsiteY16" fmla="*/ 57050 w 205382"/>
                <a:gd name="connsiteX17" fmla="*/ 57050 w 205382"/>
                <a:gd name="connsiteY17" fmla="*/ 57050 w 205382"/>
                <a:gd name="connsiteX18" fmla="*/ 57050 w 205382"/>
                <a:gd name="connsiteY18" fmla="*/ 57050 w 205382"/>
                <a:gd name="connsiteX19" fmla="*/ 57050 w 205382"/>
                <a:gd name="connsiteY19" fmla="*/ 57050 w 205382"/>
                <a:gd name="connsiteX20" fmla="*/ 57050 w 205382"/>
                <a:gd name="connsiteY20" fmla="*/ 57050 w 205382"/>
                <a:gd name="connsiteX21" fmla="*/ 57050 w 205382"/>
                <a:gd name="connsiteY21" fmla="*/ 57050 w 205382"/>
                <a:gd name="connsiteX22" fmla="*/ 57050 w 205382"/>
                <a:gd name="connsiteY22" fmla="*/ 57050 w 205382"/>
                <a:gd name="connsiteX23" fmla="*/ 57050 w 205382"/>
                <a:gd name="connsiteY23" fmla="*/ 57050 w 205382"/>
                <a:gd name="connsiteX24" fmla="*/ 57050 w 205382"/>
                <a:gd name="connsiteY24" fmla="*/ 57050 w 205382"/>
                <a:gd name="connsiteX25" fmla="*/ 57050 w 205382"/>
                <a:gd name="connsiteY25" fmla="*/ 57050 w 205382"/>
                <a:gd name="connsiteX26" fmla="*/ 57050 w 205382"/>
                <a:gd name="connsiteY26" fmla="*/ 57050 w 205382"/>
                <a:gd name="connsiteX27" fmla="*/ 57050 w 205382"/>
                <a:gd name="connsiteY27" fmla="*/ 57050 w 205382"/>
                <a:gd name="connsiteX28" fmla="*/ 57050 w 205382"/>
                <a:gd name="connsiteY28" fmla="*/ 57050 w 205382"/>
                <a:gd name="connsiteX29" fmla="*/ 57050 w 205382"/>
                <a:gd name="connsiteY29" fmla="*/ 57050 w 205382"/>
                <a:gd name="connsiteX30" fmla="*/ 57050 w 205382"/>
                <a:gd name="connsiteY30" fmla="*/ 57050 w 205382"/>
                <a:gd name="connsiteX31" fmla="*/ 57050 w 205382"/>
                <a:gd name="connsiteY31" fmla="*/ 57050 w 205382"/>
                <a:gd name="connsiteX32" fmla="*/ 57050 w 205382"/>
                <a:gd name="connsiteY32" fmla="*/ 57050 w 205382"/>
                <a:gd name="connsiteX33" fmla="*/ 57050 w 205382"/>
                <a:gd name="connsiteY33" fmla="*/ 57050 w 205382"/>
                <a:gd name="connsiteX34" fmla="*/ 57050 w 205382"/>
                <a:gd name="connsiteY34" fmla="*/ 57050 w 205382"/>
                <a:gd name="connsiteX35" fmla="*/ 57050 w 205382"/>
                <a:gd name="connsiteY35" fmla="*/ 57050 w 205382"/>
                <a:gd name="connsiteX36" fmla="*/ 57050 w 205382"/>
                <a:gd name="connsiteY36" fmla="*/ 57050 w 205382"/>
                <a:gd name="connsiteX37" fmla="*/ 57050 w 205382"/>
                <a:gd name="connsiteY37" fmla="*/ 57050 w 205382"/>
                <a:gd name="connsiteX38" fmla="*/ 57050 w 205382"/>
                <a:gd name="connsiteY38" fmla="*/ 57050 w 205382"/>
                <a:gd name="connsiteX39" fmla="*/ 57050 w 205382"/>
                <a:gd name="connsiteY39" fmla="*/ 57050 w 205382"/>
                <a:gd name="connsiteX40" fmla="*/ 57050 w 205382"/>
                <a:gd name="connsiteY40" fmla="*/ 57050 w 205382"/>
                <a:gd name="connsiteX41" fmla="*/ 57050 w 205382"/>
                <a:gd name="connsiteY41" fmla="*/ 57050 w 205382"/>
                <a:gd name="connsiteX42" fmla="*/ 57050 w 205382"/>
                <a:gd name="connsiteY42" fmla="*/ 57050 w 205382"/>
                <a:gd name="connsiteX43" fmla="*/ 57050 w 205382"/>
                <a:gd name="connsiteY43" fmla="*/ 57050 w 205382"/>
                <a:gd name="connsiteX44" fmla="*/ 57050 w 205382"/>
                <a:gd name="connsiteY44" fmla="*/ 57050 w 205382"/>
                <a:gd name="connsiteX45" fmla="*/ 57050 w 205382"/>
                <a:gd name="connsiteY45" fmla="*/ 57050 w 205382"/>
                <a:gd name="connsiteX46" fmla="*/ 57050 w 205382"/>
                <a:gd name="connsiteY46" fmla="*/ 57050 w 205382"/>
                <a:gd name="connsiteX47" fmla="*/ 57050 w 205382"/>
                <a:gd name="connsiteY47" fmla="*/ 57050 w 205382"/>
                <a:gd name="connsiteX48" fmla="*/ 57050 w 205382"/>
                <a:gd name="connsiteY48" fmla="*/ 57050 w 205382"/>
                <a:gd name="connsiteX49" fmla="*/ 57050 w 205382"/>
                <a:gd name="connsiteY49" fmla="*/ 57050 w 205382"/>
                <a:gd name="connsiteX50" fmla="*/ 57050 w 205382"/>
                <a:gd name="connsiteY50" fmla="*/ 57050 w 205382"/>
                <a:gd name="connsiteX51" fmla="*/ 57050 w 205382"/>
                <a:gd name="connsiteY51" fmla="*/ 57050 w 205382"/>
                <a:gd name="connsiteX52" fmla="*/ 57050 w 205382"/>
                <a:gd name="connsiteY52" fmla="*/ 57050 w 205382"/>
                <a:gd name="connsiteX53" fmla="*/ 57050 w 205382"/>
                <a:gd name="connsiteY53" fmla="*/ 57050 w 205382"/>
                <a:gd name="connsiteX54" fmla="*/ 57050 w 205382"/>
                <a:gd name="connsiteY54" fmla="*/ 57050 w 205382"/>
                <a:gd name="connsiteX55" fmla="*/ 57050 w 205382"/>
                <a:gd name="connsiteY55" fmla="*/ 57050 w 205382"/>
                <a:gd name="connsiteX56" fmla="*/ 57050 w 205382"/>
                <a:gd name="connsiteY56" fmla="*/ 57050 w 205382"/>
                <a:gd name="connsiteX57" fmla="*/ 57050 w 205382"/>
                <a:gd name="connsiteY57" fmla="*/ 57050 w 205382"/>
                <a:gd name="connsiteX58" fmla="*/ 57050 w 205382"/>
                <a:gd name="connsiteY58" fmla="*/ 57050 w 205382"/>
                <a:gd name="connsiteX59" fmla="*/ 57050 w 205382"/>
                <a:gd name="connsiteY59" fmla="*/ 57050 w 205382"/>
                <a:gd name="connsiteX60" fmla="*/ 57050 w 205382"/>
                <a:gd name="connsiteY60" fmla="*/ 57050 w 205382"/>
                <a:gd name="connsiteX61" fmla="*/ 57050 w 205382"/>
                <a:gd name="connsiteY61" fmla="*/ 57050 w 205382"/>
                <a:gd name="connsiteX62" fmla="*/ 57050 w 205382"/>
                <a:gd name="connsiteY62" fmla="*/ 57050 w 205382"/>
                <a:gd name="connsiteX63" fmla="*/ 57050 w 205382"/>
                <a:gd name="connsiteY63" fmla="*/ 57050 w 205382"/>
                <a:gd name="connsiteX64" fmla="*/ 57050 w 205382"/>
                <a:gd name="connsiteY64" fmla="*/ 57050 w 205382"/>
                <a:gd name="connsiteX65" fmla="*/ 57050 w 205382"/>
                <a:gd name="connsiteY65" fmla="*/ 57050 w 205382"/>
                <a:gd name="connsiteX66" fmla="*/ 57050 w 205382"/>
                <a:gd name="connsiteY66" fmla="*/ 57050 w 205382"/>
                <a:gd name="connsiteX67" fmla="*/ 57050 w 205382"/>
                <a:gd name="connsiteY67" fmla="*/ 57050 w 205382"/>
                <a:gd name="connsiteX68" fmla="*/ 57050 w 205382"/>
                <a:gd name="connsiteY68" fmla="*/ 57050 w 205382"/>
                <a:gd name="connsiteX69" fmla="*/ 57050 w 205382"/>
                <a:gd name="connsiteY69" fmla="*/ 57050 w 205382"/>
                <a:gd name="connsiteX70" fmla="*/ 57050 w 205382"/>
                <a:gd name="connsiteY70" fmla="*/ 57050 w 205382"/>
                <a:gd name="connsiteX71" fmla="*/ 57050 w 205382"/>
                <a:gd name="connsiteY71" fmla="*/ 57050 w 205382"/>
                <a:gd name="connsiteX72" fmla="*/ 57050 w 205382"/>
                <a:gd name="connsiteY72" fmla="*/ 57050 w 205382"/>
                <a:gd name="connsiteX73" fmla="*/ 57050 w 205382"/>
                <a:gd name="connsiteY73" fmla="*/ 57050 w 205382"/>
                <a:gd name="connsiteX74" fmla="*/ 57050 w 205382"/>
                <a:gd name="connsiteY74" fmla="*/ 57050 w 205382"/>
                <a:gd name="connsiteX75" fmla="*/ 57050 w 205382"/>
                <a:gd name="connsiteY75" fmla="*/ 57050 w 205382"/>
                <a:gd name="connsiteX76" fmla="*/ 57050 w 205382"/>
                <a:gd name="connsiteY76" fmla="*/ 57050 w 205382"/>
                <a:gd name="connsiteX77" fmla="*/ 57050 w 205382"/>
                <a:gd name="connsiteY77" fmla="*/ 57050 w 205382"/>
                <a:gd name="connsiteX78" fmla="*/ 57050 w 205382"/>
                <a:gd name="connsiteY78" fmla="*/ 57050 w 205382"/>
                <a:gd name="connsiteX79" fmla="*/ 57050 w 205382"/>
                <a:gd name="connsiteY79" fmla="*/ 57050 w 205382"/>
                <a:gd name="connsiteX80" fmla="*/ 57050 w 205382"/>
                <a:gd name="connsiteY80" fmla="*/ 57050 w 205382"/>
                <a:gd name="connsiteX81" fmla="*/ 57050 w 205382"/>
                <a:gd name="connsiteY81" fmla="*/ 57050 w 205382"/>
                <a:gd name="connsiteX82" fmla="*/ 57050 w 205382"/>
                <a:gd name="connsiteY82" fmla="*/ 57050 w 205382"/>
                <a:gd name="connsiteX83" fmla="*/ 57050 w 205382"/>
                <a:gd name="connsiteY83" fmla="*/ 57050 w 205382"/>
                <a:gd name="connsiteX84" fmla="*/ 57050 w 205382"/>
                <a:gd name="connsiteY84" fmla="*/ 57050 w 205382"/>
                <a:gd name="connsiteX85" fmla="*/ 57050 w 205382"/>
                <a:gd name="connsiteY85"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527175" h="765175">
                  <a:moveTo>
                    <a:pt x="1117441" y="609614"/>
                  </a:moveTo>
                  <a:cubicBezTo>
                    <a:pt x="1161704" y="644143"/>
                    <a:pt x="1216247" y="662866"/>
                    <a:pt x="1272381" y="662802"/>
                  </a:cubicBezTo>
                  <a:cubicBezTo>
                    <a:pt x="1412662" y="662802"/>
                    <a:pt x="1526381" y="549083"/>
                    <a:pt x="1526381" y="408802"/>
                  </a:cubicBezTo>
                  <a:cubicBezTo>
                    <a:pt x="1526381" y="268521"/>
                    <a:pt x="1412662" y="154802"/>
                    <a:pt x="1272381" y="154802"/>
                  </a:cubicBezTo>
                  <a:cubicBezTo>
                    <a:pt x="1216149" y="154732"/>
                    <a:pt x="1161517" y="173512"/>
                    <a:pt x="1117213" y="208142"/>
                  </a:cubicBezTo>
                  <a:cubicBezTo>
                    <a:pt x="1006881" y="13280"/>
                    <a:pt x="759476" y="-55250"/>
                    <a:pt x="564610" y="55082"/>
                  </a:cubicBezTo>
                  <a:cubicBezTo>
                    <a:pt x="500663" y="91289"/>
                    <a:pt x="447754" y="144194"/>
                    <a:pt x="411550" y="208142"/>
                  </a:cubicBezTo>
                  <a:cubicBezTo>
                    <a:pt x="367246" y="173512"/>
                    <a:pt x="312614" y="154732"/>
                    <a:pt x="256381" y="154802"/>
                  </a:cubicBezTo>
                  <a:cubicBezTo>
                    <a:pt x="116100" y="154802"/>
                    <a:pt x="2381" y="268521"/>
                    <a:pt x="2381" y="408802"/>
                  </a:cubicBezTo>
                  <a:cubicBezTo>
                    <a:pt x="2381" y="549083"/>
                    <a:pt x="116100" y="662802"/>
                    <a:pt x="256381" y="662802"/>
                  </a:cubicBezTo>
                  <a:cubicBezTo>
                    <a:pt x="312515" y="662850"/>
                    <a:pt x="367052" y="644130"/>
                    <a:pt x="411321" y="609614"/>
                  </a:cubicBezTo>
                  <a:cubicBezTo>
                    <a:pt x="433683" y="648775"/>
                    <a:pt x="462432" y="683922"/>
                    <a:pt x="496386" y="713602"/>
                  </a:cubicBezTo>
                  <a:lnTo>
                    <a:pt x="2381" y="713602"/>
                  </a:lnTo>
                  <a:lnTo>
                    <a:pt x="2381" y="764402"/>
                  </a:lnTo>
                  <a:lnTo>
                    <a:pt x="1526381" y="764402"/>
                  </a:lnTo>
                  <a:lnTo>
                    <a:pt x="1526381" y="713602"/>
                  </a:lnTo>
                  <a:lnTo>
                    <a:pt x="1032377" y="713602"/>
                  </a:lnTo>
                  <a:cubicBezTo>
                    <a:pt x="1066330" y="683925"/>
                    <a:pt x="1095080" y="648778"/>
                    <a:pt x="1117441" y="609614"/>
                  </a:cubicBezTo>
                  <a:close/>
                  <a:moveTo>
                    <a:pt x="1272381" y="205602"/>
                  </a:moveTo>
                  <a:cubicBezTo>
                    <a:pt x="1384605" y="205497"/>
                    <a:pt x="1475667" y="296385"/>
                    <a:pt x="1475772" y="408612"/>
                  </a:cubicBezTo>
                  <a:cubicBezTo>
                    <a:pt x="1475877" y="520838"/>
                    <a:pt x="1384989" y="611897"/>
                    <a:pt x="1272762" y="612002"/>
                  </a:cubicBezTo>
                  <a:cubicBezTo>
                    <a:pt x="1224175" y="612047"/>
                    <a:pt x="1177182" y="594682"/>
                    <a:pt x="1140298" y="563056"/>
                  </a:cubicBezTo>
                  <a:cubicBezTo>
                    <a:pt x="1142229" y="558433"/>
                    <a:pt x="1143600" y="553658"/>
                    <a:pt x="1145378" y="548985"/>
                  </a:cubicBezTo>
                  <a:cubicBezTo>
                    <a:pt x="1147385" y="543625"/>
                    <a:pt x="1149417" y="538266"/>
                    <a:pt x="1151169" y="532830"/>
                  </a:cubicBezTo>
                  <a:cubicBezTo>
                    <a:pt x="1153836" y="524626"/>
                    <a:pt x="1156021" y="516346"/>
                    <a:pt x="1158154" y="508014"/>
                  </a:cubicBezTo>
                  <a:cubicBezTo>
                    <a:pt x="1159475" y="502782"/>
                    <a:pt x="1160974" y="497575"/>
                    <a:pt x="1162091" y="492292"/>
                  </a:cubicBezTo>
                  <a:cubicBezTo>
                    <a:pt x="1164022" y="483097"/>
                    <a:pt x="1165393" y="473801"/>
                    <a:pt x="1166663" y="464479"/>
                  </a:cubicBezTo>
                  <a:cubicBezTo>
                    <a:pt x="1167298" y="459958"/>
                    <a:pt x="1168213" y="455487"/>
                    <a:pt x="1168670" y="450915"/>
                  </a:cubicBezTo>
                  <a:cubicBezTo>
                    <a:pt x="1170099" y="436923"/>
                    <a:pt x="1170804" y="422867"/>
                    <a:pt x="1170778" y="408802"/>
                  </a:cubicBezTo>
                  <a:cubicBezTo>
                    <a:pt x="1170638" y="352773"/>
                    <a:pt x="1215949" y="307243"/>
                    <a:pt x="1271975" y="307104"/>
                  </a:cubicBezTo>
                  <a:cubicBezTo>
                    <a:pt x="1285377" y="307072"/>
                    <a:pt x="1298654" y="309694"/>
                    <a:pt x="1311037" y="314822"/>
                  </a:cubicBezTo>
                  <a:lnTo>
                    <a:pt x="1252061" y="393562"/>
                  </a:lnTo>
                  <a:lnTo>
                    <a:pt x="1252417" y="393816"/>
                  </a:lnTo>
                  <a:cubicBezTo>
                    <a:pt x="1249004" y="398077"/>
                    <a:pt x="1247092" y="403344"/>
                    <a:pt x="1246981" y="408802"/>
                  </a:cubicBezTo>
                  <a:cubicBezTo>
                    <a:pt x="1246981" y="422829"/>
                    <a:pt x="1258354" y="434202"/>
                    <a:pt x="1272381" y="434202"/>
                  </a:cubicBezTo>
                  <a:cubicBezTo>
                    <a:pt x="1280316" y="434110"/>
                    <a:pt x="1287732" y="430243"/>
                    <a:pt x="1292346" y="423788"/>
                  </a:cubicBezTo>
                  <a:lnTo>
                    <a:pt x="1292701" y="424042"/>
                  </a:lnTo>
                  <a:lnTo>
                    <a:pt x="1351426" y="345759"/>
                  </a:lnTo>
                  <a:cubicBezTo>
                    <a:pt x="1384065" y="385888"/>
                    <a:pt x="1380954" y="444226"/>
                    <a:pt x="1344238" y="480659"/>
                  </a:cubicBezTo>
                  <a:lnTo>
                    <a:pt x="1380154" y="516574"/>
                  </a:lnTo>
                  <a:cubicBezTo>
                    <a:pt x="1440574" y="457976"/>
                    <a:pt x="1442050" y="361491"/>
                    <a:pt x="1383449" y="301074"/>
                  </a:cubicBezTo>
                  <a:cubicBezTo>
                    <a:pt x="1324851" y="240654"/>
                    <a:pt x="1228366" y="239178"/>
                    <a:pt x="1167949" y="297779"/>
                  </a:cubicBezTo>
                  <a:cubicBezTo>
                    <a:pt x="1164346" y="301274"/>
                    <a:pt x="1160917" y="304945"/>
                    <a:pt x="1157675" y="308780"/>
                  </a:cubicBezTo>
                  <a:cubicBezTo>
                    <a:pt x="1155618" y="300855"/>
                    <a:pt x="1153509" y="292930"/>
                    <a:pt x="1150995" y="285107"/>
                  </a:cubicBezTo>
                  <a:cubicBezTo>
                    <a:pt x="1149191" y="279545"/>
                    <a:pt x="1147134" y="274084"/>
                    <a:pt x="1145076" y="268623"/>
                  </a:cubicBezTo>
                  <a:cubicBezTo>
                    <a:pt x="1143349" y="263974"/>
                    <a:pt x="1141978" y="259225"/>
                    <a:pt x="1139996" y="254627"/>
                  </a:cubicBezTo>
                  <a:cubicBezTo>
                    <a:pt x="1176766" y="222849"/>
                    <a:pt x="1223785" y="205437"/>
                    <a:pt x="1272381" y="205602"/>
                  </a:cubicBezTo>
                  <a:close/>
                  <a:moveTo>
                    <a:pt x="138259" y="505576"/>
                  </a:moveTo>
                  <a:cubicBezTo>
                    <a:pt x="141500" y="509408"/>
                    <a:pt x="144929" y="513082"/>
                    <a:pt x="148533" y="516574"/>
                  </a:cubicBezTo>
                  <a:lnTo>
                    <a:pt x="148609" y="516574"/>
                  </a:lnTo>
                  <a:lnTo>
                    <a:pt x="184525" y="480659"/>
                  </a:lnTo>
                  <a:cubicBezTo>
                    <a:pt x="144809" y="441022"/>
                    <a:pt x="144742" y="376693"/>
                    <a:pt x="184379" y="336974"/>
                  </a:cubicBezTo>
                  <a:cubicBezTo>
                    <a:pt x="213395" y="307897"/>
                    <a:pt x="257067" y="299157"/>
                    <a:pt x="295040" y="314822"/>
                  </a:cubicBezTo>
                  <a:lnTo>
                    <a:pt x="236061" y="393562"/>
                  </a:lnTo>
                  <a:lnTo>
                    <a:pt x="236417" y="393816"/>
                  </a:lnTo>
                  <a:cubicBezTo>
                    <a:pt x="233004" y="398077"/>
                    <a:pt x="231092" y="403344"/>
                    <a:pt x="230981" y="408802"/>
                  </a:cubicBezTo>
                  <a:cubicBezTo>
                    <a:pt x="230981" y="422829"/>
                    <a:pt x="242354" y="434202"/>
                    <a:pt x="256381" y="434202"/>
                  </a:cubicBezTo>
                  <a:cubicBezTo>
                    <a:pt x="264316" y="434110"/>
                    <a:pt x="271732" y="430243"/>
                    <a:pt x="276346" y="423788"/>
                  </a:cubicBezTo>
                  <a:lnTo>
                    <a:pt x="276701" y="424042"/>
                  </a:lnTo>
                  <a:lnTo>
                    <a:pt x="335426" y="345759"/>
                  </a:lnTo>
                  <a:cubicBezTo>
                    <a:pt x="349923" y="363581"/>
                    <a:pt x="357883" y="385828"/>
                    <a:pt x="357981" y="408802"/>
                  </a:cubicBezTo>
                  <a:cubicBezTo>
                    <a:pt x="358016" y="422870"/>
                    <a:pt x="358778" y="436926"/>
                    <a:pt x="360267" y="450915"/>
                  </a:cubicBezTo>
                  <a:cubicBezTo>
                    <a:pt x="360724" y="455487"/>
                    <a:pt x="361639" y="459958"/>
                    <a:pt x="362274" y="464504"/>
                  </a:cubicBezTo>
                  <a:cubicBezTo>
                    <a:pt x="363544" y="473826"/>
                    <a:pt x="364814" y="483097"/>
                    <a:pt x="366846" y="492266"/>
                  </a:cubicBezTo>
                  <a:cubicBezTo>
                    <a:pt x="367963" y="497600"/>
                    <a:pt x="369386" y="502833"/>
                    <a:pt x="370808" y="508091"/>
                  </a:cubicBezTo>
                  <a:cubicBezTo>
                    <a:pt x="372916" y="516371"/>
                    <a:pt x="375101" y="524626"/>
                    <a:pt x="377742" y="532779"/>
                  </a:cubicBezTo>
                  <a:cubicBezTo>
                    <a:pt x="379520" y="538266"/>
                    <a:pt x="381578" y="543701"/>
                    <a:pt x="383610" y="549137"/>
                  </a:cubicBezTo>
                  <a:cubicBezTo>
                    <a:pt x="385312" y="553760"/>
                    <a:pt x="386683" y="558484"/>
                    <a:pt x="388690" y="563056"/>
                  </a:cubicBezTo>
                  <a:cubicBezTo>
                    <a:pt x="303517" y="636132"/>
                    <a:pt x="175235" y="626328"/>
                    <a:pt x="102156" y="541155"/>
                  </a:cubicBezTo>
                  <a:cubicBezTo>
                    <a:pt x="29080" y="455983"/>
                    <a:pt x="38884" y="327700"/>
                    <a:pt x="124057" y="254624"/>
                  </a:cubicBezTo>
                  <a:cubicBezTo>
                    <a:pt x="200177" y="189311"/>
                    <a:pt x="312569" y="189311"/>
                    <a:pt x="388690" y="254624"/>
                  </a:cubicBezTo>
                  <a:cubicBezTo>
                    <a:pt x="386810" y="259221"/>
                    <a:pt x="385439" y="263971"/>
                    <a:pt x="383610" y="268619"/>
                  </a:cubicBezTo>
                  <a:cubicBezTo>
                    <a:pt x="381552" y="274080"/>
                    <a:pt x="379495" y="279541"/>
                    <a:pt x="377692" y="285104"/>
                  </a:cubicBezTo>
                  <a:cubicBezTo>
                    <a:pt x="375152" y="292927"/>
                    <a:pt x="373069" y="300852"/>
                    <a:pt x="371011" y="308777"/>
                  </a:cubicBezTo>
                  <a:cubicBezTo>
                    <a:pt x="316668" y="244505"/>
                    <a:pt x="220510" y="236457"/>
                    <a:pt x="156235" y="290800"/>
                  </a:cubicBezTo>
                  <a:cubicBezTo>
                    <a:pt x="91964" y="345146"/>
                    <a:pt x="83915" y="441305"/>
                    <a:pt x="138259" y="505576"/>
                  </a:cubicBezTo>
                  <a:close/>
                  <a:moveTo>
                    <a:pt x="947007" y="713602"/>
                  </a:moveTo>
                  <a:lnTo>
                    <a:pt x="581755" y="713602"/>
                  </a:lnTo>
                  <a:cubicBezTo>
                    <a:pt x="520735" y="677099"/>
                    <a:pt x="472069" y="623124"/>
                    <a:pt x="442055" y="558662"/>
                  </a:cubicBezTo>
                  <a:cubicBezTo>
                    <a:pt x="397589" y="463799"/>
                    <a:pt x="397589" y="354084"/>
                    <a:pt x="442055" y="259221"/>
                  </a:cubicBezTo>
                  <a:cubicBezTo>
                    <a:pt x="524421" y="81275"/>
                    <a:pt x="735447" y="3793"/>
                    <a:pt x="913394" y="86159"/>
                  </a:cubicBezTo>
                  <a:cubicBezTo>
                    <a:pt x="989768" y="121512"/>
                    <a:pt x="1051103" y="182844"/>
                    <a:pt x="1086457" y="259221"/>
                  </a:cubicBezTo>
                  <a:cubicBezTo>
                    <a:pt x="1108478" y="306015"/>
                    <a:pt x="1119924" y="357084"/>
                    <a:pt x="1119985" y="408802"/>
                  </a:cubicBezTo>
                  <a:cubicBezTo>
                    <a:pt x="1119985" y="421734"/>
                    <a:pt x="1119283" y="434656"/>
                    <a:pt x="1117876" y="447512"/>
                  </a:cubicBezTo>
                  <a:cubicBezTo>
                    <a:pt x="1113682" y="486031"/>
                    <a:pt x="1103135" y="523591"/>
                    <a:pt x="1086660" y="558662"/>
                  </a:cubicBezTo>
                  <a:cubicBezTo>
                    <a:pt x="1056669" y="623124"/>
                    <a:pt x="1008018" y="677102"/>
                    <a:pt x="947007" y="71360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03" name="效率_速度"/>
          <p:cNvGrpSpPr>
            <a:grpSpLocks noChangeAspect="1"/>
          </p:cNvGrpSpPr>
          <p:nvPr>
            <p:custDataLst>
              <p:tags r:id="rId100"/>
            </p:custDataLst>
          </p:nvPr>
        </p:nvGrpSpPr>
        <p:grpSpPr>
          <a:xfrm>
            <a:off x="2316146" y="5882360"/>
            <a:ext cx="325595" cy="326711"/>
            <a:chOff x="7674513" y="17238018"/>
            <a:chExt cx="1414373" cy="1527229"/>
          </a:xfrm>
          <a:solidFill>
            <a:schemeClr val="accent4"/>
          </a:solidFill>
        </p:grpSpPr>
        <p:sp>
          <p:nvSpPr>
            <p:cNvPr id="304" name="PA-任意多边形: 形状 1523"/>
            <p:cNvSpPr/>
            <p:nvPr>
              <p:custDataLst>
                <p:tags r:id="rId101"/>
              </p:custDataLst>
            </p:nvPr>
          </p:nvSpPr>
          <p:spPr>
            <a:xfrm>
              <a:off x="7674513" y="18162145"/>
              <a:ext cx="1413867" cy="375047"/>
            </a:xfrm>
            <a:custGeom>
              <a:avLst/>
              <a:gdLst>
                <a:gd name="connsiteX0" fmla="*/ 1388424 w 1413867"/>
                <a:gd name="connsiteY0" fmla="*/ 2232 h 375046"/>
                <a:gd name="connsiteX1" fmla="*/ 26551 w 1413867"/>
                <a:gd name="connsiteY1" fmla="*/ 2232 h 375046"/>
                <a:gd name="connsiteX2" fmla="*/ 2232 w 1413867"/>
                <a:gd name="connsiteY2" fmla="*/ 26551 h 375046"/>
                <a:gd name="connsiteX3" fmla="*/ 2232 w 1413867"/>
                <a:gd name="connsiteY3" fmla="*/ 350806 h 375046"/>
                <a:gd name="connsiteX4" fmla="*/ 26551 w 1413867"/>
                <a:gd name="connsiteY4" fmla="*/ 375124 h 375046"/>
                <a:gd name="connsiteX5" fmla="*/ 1388424 w 1413867"/>
                <a:gd name="connsiteY5" fmla="*/ 375124 h 375046"/>
                <a:gd name="connsiteX6" fmla="*/ 1412742 w 1413867"/>
                <a:gd name="connsiteY6" fmla="*/ 350806 h 375046"/>
                <a:gd name="connsiteX7" fmla="*/ 1412742 w 1413867"/>
                <a:gd name="connsiteY7" fmla="*/ 26551 h 375046"/>
                <a:gd name="connsiteX8" fmla="*/ 1388424 w 1413867"/>
                <a:gd name="connsiteY8" fmla="*/ 2232 h 375046"/>
                <a:gd name="connsiteX9" fmla="*/ 1364105 w 1413867"/>
                <a:gd name="connsiteY9" fmla="*/ 229210 h 375046"/>
                <a:gd name="connsiteX10" fmla="*/ 318382 w 1413867"/>
                <a:gd name="connsiteY10" fmla="*/ 229210 h 375046"/>
                <a:gd name="connsiteX11" fmla="*/ 294064 w 1413867"/>
                <a:gd name="connsiteY11" fmla="*/ 253529 h 375046"/>
                <a:gd name="connsiteX12" fmla="*/ 318382 w 1413867"/>
                <a:gd name="connsiteY12" fmla="*/ 277847 h 375046"/>
                <a:gd name="connsiteX13" fmla="*/ 1364105 w 1413867"/>
                <a:gd name="connsiteY13" fmla="*/ 277847 h 375046"/>
                <a:gd name="connsiteX14" fmla="*/ 1364105 w 1413867"/>
                <a:gd name="connsiteY14" fmla="*/ 326484 h 375046"/>
                <a:gd name="connsiteX15" fmla="*/ 50869 w 1413867"/>
                <a:gd name="connsiteY15" fmla="*/ 326484 h 375046"/>
                <a:gd name="connsiteX16" fmla="*/ 50869 w 1413867"/>
                <a:gd name="connsiteY16" fmla="*/ 277847 h 375046"/>
                <a:gd name="connsiteX17" fmla="*/ 221102 w 1413867"/>
                <a:gd name="connsiteY17" fmla="*/ 277847 h 375046"/>
                <a:gd name="connsiteX18" fmla="*/ 245421 w 1413867"/>
                <a:gd name="connsiteY18" fmla="*/ 253529 h 375046"/>
                <a:gd name="connsiteX19" fmla="*/ 221102 w 1413867"/>
                <a:gd name="connsiteY19" fmla="*/ 229210 h 375046"/>
                <a:gd name="connsiteX20" fmla="*/ 50869 w 1413867"/>
                <a:gd name="connsiteY20" fmla="*/ 229210 h 375046"/>
                <a:gd name="connsiteX21" fmla="*/ 50869 w 1413867"/>
                <a:gd name="connsiteY21" fmla="*/ 50870 h 375046"/>
                <a:gd name="connsiteX22" fmla="*/ 99506 w 1413867"/>
                <a:gd name="connsiteY22" fmla="*/ 50870 h 375046"/>
                <a:gd name="connsiteX23" fmla="*/ 99506 w 1413867"/>
                <a:gd name="connsiteY23" fmla="*/ 91401 h 375046"/>
                <a:gd name="connsiteX24" fmla="*/ 123825 w 1413867"/>
                <a:gd name="connsiteY24" fmla="*/ 115720 h 375046"/>
                <a:gd name="connsiteX25" fmla="*/ 148144 w 1413867"/>
                <a:gd name="connsiteY25" fmla="*/ 91401 h 375046"/>
                <a:gd name="connsiteX26" fmla="*/ 148144 w 1413867"/>
                <a:gd name="connsiteY26" fmla="*/ 50870 h 375046"/>
                <a:gd name="connsiteX27" fmla="*/ 196781 w 1413867"/>
                <a:gd name="connsiteY27" fmla="*/ 50870 h 375046"/>
                <a:gd name="connsiteX28" fmla="*/ 196781 w 1413867"/>
                <a:gd name="connsiteY28" fmla="*/ 91401 h 375046"/>
                <a:gd name="connsiteX29" fmla="*/ 221099 w 1413867"/>
                <a:gd name="connsiteY29" fmla="*/ 115720 h 375046"/>
                <a:gd name="connsiteX30" fmla="*/ 245418 w 1413867"/>
                <a:gd name="connsiteY30" fmla="*/ 91401 h 375046"/>
                <a:gd name="connsiteX31" fmla="*/ 245418 w 1413867"/>
                <a:gd name="connsiteY31" fmla="*/ 50870 h 375046"/>
                <a:gd name="connsiteX32" fmla="*/ 294055 w 1413867"/>
                <a:gd name="connsiteY32" fmla="*/ 50870 h 375046"/>
                <a:gd name="connsiteX33" fmla="*/ 294055 w 1413867"/>
                <a:gd name="connsiteY33" fmla="*/ 91401 h 375046"/>
                <a:gd name="connsiteX34" fmla="*/ 318373 w 1413867"/>
                <a:gd name="connsiteY34" fmla="*/ 115720 h 375046"/>
                <a:gd name="connsiteX35" fmla="*/ 342692 w 1413867"/>
                <a:gd name="connsiteY35" fmla="*/ 91401 h 375046"/>
                <a:gd name="connsiteX36" fmla="*/ 342692 w 1413867"/>
                <a:gd name="connsiteY36" fmla="*/ 50870 h 375046"/>
                <a:gd name="connsiteX37" fmla="*/ 391329 w 1413867"/>
                <a:gd name="connsiteY37" fmla="*/ 50870 h 375046"/>
                <a:gd name="connsiteX38" fmla="*/ 391329 w 1413867"/>
                <a:gd name="connsiteY38" fmla="*/ 91401 h 375046"/>
                <a:gd name="connsiteX39" fmla="*/ 415647 w 1413867"/>
                <a:gd name="connsiteY39" fmla="*/ 115720 h 375046"/>
                <a:gd name="connsiteX40" fmla="*/ 439966 w 1413867"/>
                <a:gd name="connsiteY40" fmla="*/ 91401 h 375046"/>
                <a:gd name="connsiteX41" fmla="*/ 439966 w 1413867"/>
                <a:gd name="connsiteY41" fmla="*/ 50870 h 375046"/>
                <a:gd name="connsiteX42" fmla="*/ 488603 w 1413867"/>
                <a:gd name="connsiteY42" fmla="*/ 50870 h 375046"/>
                <a:gd name="connsiteX43" fmla="*/ 488603 w 1413867"/>
                <a:gd name="connsiteY43" fmla="*/ 91401 h 375046"/>
                <a:gd name="connsiteX44" fmla="*/ 512921 w 1413867"/>
                <a:gd name="connsiteY44" fmla="*/ 115720 h 375046"/>
                <a:gd name="connsiteX45" fmla="*/ 537240 w 1413867"/>
                <a:gd name="connsiteY45" fmla="*/ 91401 h 375046"/>
                <a:gd name="connsiteX46" fmla="*/ 537240 w 1413867"/>
                <a:gd name="connsiteY46" fmla="*/ 50870 h 375046"/>
                <a:gd name="connsiteX47" fmla="*/ 585877 w 1413867"/>
                <a:gd name="connsiteY47" fmla="*/ 50870 h 375046"/>
                <a:gd name="connsiteX48" fmla="*/ 585877 w 1413867"/>
                <a:gd name="connsiteY48" fmla="*/ 91401 h 375046"/>
                <a:gd name="connsiteX49" fmla="*/ 610195 w 1413867"/>
                <a:gd name="connsiteY49" fmla="*/ 115720 h 375046"/>
                <a:gd name="connsiteX50" fmla="*/ 634514 w 1413867"/>
                <a:gd name="connsiteY50" fmla="*/ 91401 h 375046"/>
                <a:gd name="connsiteX51" fmla="*/ 634514 w 1413867"/>
                <a:gd name="connsiteY51" fmla="*/ 50870 h 375046"/>
                <a:gd name="connsiteX52" fmla="*/ 683151 w 1413867"/>
                <a:gd name="connsiteY52" fmla="*/ 50870 h 375046"/>
                <a:gd name="connsiteX53" fmla="*/ 683151 w 1413867"/>
                <a:gd name="connsiteY53" fmla="*/ 91401 h 375046"/>
                <a:gd name="connsiteX54" fmla="*/ 707469 w 1413867"/>
                <a:gd name="connsiteY54" fmla="*/ 115720 h 375046"/>
                <a:gd name="connsiteX55" fmla="*/ 731788 w 1413867"/>
                <a:gd name="connsiteY55" fmla="*/ 91401 h 375046"/>
                <a:gd name="connsiteX56" fmla="*/ 731788 w 1413867"/>
                <a:gd name="connsiteY56" fmla="*/ 50870 h 375046"/>
                <a:gd name="connsiteX57" fmla="*/ 780425 w 1413867"/>
                <a:gd name="connsiteY57" fmla="*/ 50870 h 375046"/>
                <a:gd name="connsiteX58" fmla="*/ 780425 w 1413867"/>
                <a:gd name="connsiteY58" fmla="*/ 91401 h 375046"/>
                <a:gd name="connsiteX59" fmla="*/ 804744 w 1413867"/>
                <a:gd name="connsiteY59" fmla="*/ 115720 h 375046"/>
                <a:gd name="connsiteX60" fmla="*/ 829062 w 1413867"/>
                <a:gd name="connsiteY60" fmla="*/ 91401 h 375046"/>
                <a:gd name="connsiteX61" fmla="*/ 829062 w 1413867"/>
                <a:gd name="connsiteY61" fmla="*/ 50870 h 375046"/>
                <a:gd name="connsiteX62" fmla="*/ 877699 w 1413867"/>
                <a:gd name="connsiteY62" fmla="*/ 50870 h 375046"/>
                <a:gd name="connsiteX63" fmla="*/ 877699 w 1413867"/>
                <a:gd name="connsiteY63" fmla="*/ 91401 h 375046"/>
                <a:gd name="connsiteX64" fmla="*/ 902018 w 1413867"/>
                <a:gd name="connsiteY64" fmla="*/ 115720 h 375046"/>
                <a:gd name="connsiteX65" fmla="*/ 926336 w 1413867"/>
                <a:gd name="connsiteY65" fmla="*/ 91401 h 375046"/>
                <a:gd name="connsiteX66" fmla="*/ 926336 w 1413867"/>
                <a:gd name="connsiteY66" fmla="*/ 50870 h 375046"/>
                <a:gd name="connsiteX67" fmla="*/ 974973 w 1413867"/>
                <a:gd name="connsiteY67" fmla="*/ 50870 h 375046"/>
                <a:gd name="connsiteX68" fmla="*/ 974973 w 1413867"/>
                <a:gd name="connsiteY68" fmla="*/ 91401 h 375046"/>
                <a:gd name="connsiteX69" fmla="*/ 999292 w 1413867"/>
                <a:gd name="connsiteY69" fmla="*/ 115720 h 375046"/>
                <a:gd name="connsiteX70" fmla="*/ 1023610 w 1413867"/>
                <a:gd name="connsiteY70" fmla="*/ 91401 h 375046"/>
                <a:gd name="connsiteX71" fmla="*/ 1023610 w 1413867"/>
                <a:gd name="connsiteY71" fmla="*/ 50870 h 375046"/>
                <a:gd name="connsiteX72" fmla="*/ 1072247 w 1413867"/>
                <a:gd name="connsiteY72" fmla="*/ 50870 h 375046"/>
                <a:gd name="connsiteX73" fmla="*/ 1072247 w 1413867"/>
                <a:gd name="connsiteY73" fmla="*/ 91401 h 375046"/>
                <a:gd name="connsiteX74" fmla="*/ 1096566 w 1413867"/>
                <a:gd name="connsiteY74" fmla="*/ 115720 h 375046"/>
                <a:gd name="connsiteX75" fmla="*/ 1120884 w 1413867"/>
                <a:gd name="connsiteY75" fmla="*/ 91401 h 375046"/>
                <a:gd name="connsiteX76" fmla="*/ 1120884 w 1413867"/>
                <a:gd name="connsiteY76" fmla="*/ 50870 h 375046"/>
                <a:gd name="connsiteX77" fmla="*/ 1169521 w 1413867"/>
                <a:gd name="connsiteY77" fmla="*/ 50870 h 375046"/>
                <a:gd name="connsiteX78" fmla="*/ 1169521 w 1413867"/>
                <a:gd name="connsiteY78" fmla="*/ 91401 h 375046"/>
                <a:gd name="connsiteX79" fmla="*/ 1193840 w 1413867"/>
                <a:gd name="connsiteY79" fmla="*/ 115720 h 375046"/>
                <a:gd name="connsiteX80" fmla="*/ 1218158 w 1413867"/>
                <a:gd name="connsiteY80" fmla="*/ 91401 h 375046"/>
                <a:gd name="connsiteX81" fmla="*/ 1218158 w 1413867"/>
                <a:gd name="connsiteY81" fmla="*/ 50870 h 375046"/>
                <a:gd name="connsiteX82" fmla="*/ 1266795 w 1413867"/>
                <a:gd name="connsiteY82" fmla="*/ 50870 h 375046"/>
                <a:gd name="connsiteX83" fmla="*/ 1266795 w 1413867"/>
                <a:gd name="connsiteY83" fmla="*/ 91401 h 375046"/>
                <a:gd name="connsiteX84" fmla="*/ 1291114 w 1413867"/>
                <a:gd name="connsiteY84" fmla="*/ 115720 h 375046"/>
                <a:gd name="connsiteX85" fmla="*/ 1315432 w 1413867"/>
                <a:gd name="connsiteY85" fmla="*/ 91401 h 375046"/>
                <a:gd name="connsiteX86" fmla="*/ 1315432 w 1413867"/>
                <a:gd name="connsiteY86" fmla="*/ 50870 h 375046"/>
                <a:gd name="connsiteX87" fmla="*/ 1364069 w 1413867"/>
                <a:gd name="connsiteY87" fmla="*/ 50870 h 375046"/>
                <a:gd name="connsiteX88" fmla="*/ 1364069 w 1413867"/>
                <a:gd name="connsiteY88" fmla="*/ 229210 h 3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413867" h="375046">
                  <a:moveTo>
                    <a:pt x="1388424" y="2232"/>
                  </a:moveTo>
                  <a:lnTo>
                    <a:pt x="26551" y="2232"/>
                  </a:lnTo>
                  <a:cubicBezTo>
                    <a:pt x="13118" y="2232"/>
                    <a:pt x="2232" y="13121"/>
                    <a:pt x="2232" y="26551"/>
                  </a:cubicBezTo>
                  <a:lnTo>
                    <a:pt x="2232" y="350806"/>
                  </a:lnTo>
                  <a:cubicBezTo>
                    <a:pt x="2232" y="364236"/>
                    <a:pt x="13118" y="375124"/>
                    <a:pt x="26551" y="375124"/>
                  </a:cubicBezTo>
                  <a:lnTo>
                    <a:pt x="1388424" y="375124"/>
                  </a:lnTo>
                  <a:cubicBezTo>
                    <a:pt x="1401857" y="375124"/>
                    <a:pt x="1412742" y="364236"/>
                    <a:pt x="1412742" y="350806"/>
                  </a:cubicBezTo>
                  <a:lnTo>
                    <a:pt x="1412742" y="26551"/>
                  </a:lnTo>
                  <a:cubicBezTo>
                    <a:pt x="1412742" y="13121"/>
                    <a:pt x="1401857" y="2232"/>
                    <a:pt x="1388424" y="2232"/>
                  </a:cubicBezTo>
                  <a:close/>
                  <a:moveTo>
                    <a:pt x="1364105" y="229210"/>
                  </a:moveTo>
                  <a:lnTo>
                    <a:pt x="318382" y="229210"/>
                  </a:lnTo>
                  <a:cubicBezTo>
                    <a:pt x="304949" y="229210"/>
                    <a:pt x="294064" y="240099"/>
                    <a:pt x="294064" y="253529"/>
                  </a:cubicBezTo>
                  <a:cubicBezTo>
                    <a:pt x="294064" y="266959"/>
                    <a:pt x="304949" y="277847"/>
                    <a:pt x="318382" y="277847"/>
                  </a:cubicBezTo>
                  <a:lnTo>
                    <a:pt x="1364105" y="277847"/>
                  </a:lnTo>
                  <a:lnTo>
                    <a:pt x="1364105" y="326484"/>
                  </a:lnTo>
                  <a:lnTo>
                    <a:pt x="50869" y="326484"/>
                  </a:lnTo>
                  <a:lnTo>
                    <a:pt x="50869" y="277847"/>
                  </a:lnTo>
                  <a:lnTo>
                    <a:pt x="221102" y="277847"/>
                  </a:lnTo>
                  <a:cubicBezTo>
                    <a:pt x="234535" y="277847"/>
                    <a:pt x="245421" y="266959"/>
                    <a:pt x="245421" y="253529"/>
                  </a:cubicBezTo>
                  <a:cubicBezTo>
                    <a:pt x="245421" y="240099"/>
                    <a:pt x="234535" y="229210"/>
                    <a:pt x="221102" y="229210"/>
                  </a:cubicBezTo>
                  <a:lnTo>
                    <a:pt x="50869" y="229210"/>
                  </a:lnTo>
                  <a:lnTo>
                    <a:pt x="50869" y="50870"/>
                  </a:lnTo>
                  <a:lnTo>
                    <a:pt x="99506" y="50870"/>
                  </a:lnTo>
                  <a:lnTo>
                    <a:pt x="99506" y="91401"/>
                  </a:lnTo>
                  <a:cubicBezTo>
                    <a:pt x="99506" y="104832"/>
                    <a:pt x="110392" y="115720"/>
                    <a:pt x="123825" y="115720"/>
                  </a:cubicBezTo>
                  <a:cubicBezTo>
                    <a:pt x="137258" y="115720"/>
                    <a:pt x="148144" y="104832"/>
                    <a:pt x="148144" y="91401"/>
                  </a:cubicBezTo>
                  <a:lnTo>
                    <a:pt x="148144" y="50870"/>
                  </a:lnTo>
                  <a:lnTo>
                    <a:pt x="196781" y="50870"/>
                  </a:lnTo>
                  <a:lnTo>
                    <a:pt x="196781" y="91401"/>
                  </a:lnTo>
                  <a:cubicBezTo>
                    <a:pt x="196781" y="104832"/>
                    <a:pt x="207666" y="115720"/>
                    <a:pt x="221099" y="115720"/>
                  </a:cubicBezTo>
                  <a:cubicBezTo>
                    <a:pt x="234532" y="115720"/>
                    <a:pt x="245418" y="104832"/>
                    <a:pt x="245418" y="91401"/>
                  </a:cubicBezTo>
                  <a:lnTo>
                    <a:pt x="245418" y="50870"/>
                  </a:lnTo>
                  <a:lnTo>
                    <a:pt x="294055" y="50870"/>
                  </a:lnTo>
                  <a:lnTo>
                    <a:pt x="294055" y="91401"/>
                  </a:lnTo>
                  <a:cubicBezTo>
                    <a:pt x="294055" y="104832"/>
                    <a:pt x="304940" y="115720"/>
                    <a:pt x="318373" y="115720"/>
                  </a:cubicBezTo>
                  <a:cubicBezTo>
                    <a:pt x="331806" y="115720"/>
                    <a:pt x="342692" y="104832"/>
                    <a:pt x="342692" y="91401"/>
                  </a:cubicBezTo>
                  <a:lnTo>
                    <a:pt x="342692" y="50870"/>
                  </a:lnTo>
                  <a:lnTo>
                    <a:pt x="391329" y="50870"/>
                  </a:lnTo>
                  <a:lnTo>
                    <a:pt x="391329" y="91401"/>
                  </a:lnTo>
                  <a:cubicBezTo>
                    <a:pt x="391329" y="104832"/>
                    <a:pt x="402214" y="115720"/>
                    <a:pt x="415647" y="115720"/>
                  </a:cubicBezTo>
                  <a:cubicBezTo>
                    <a:pt x="429080" y="115720"/>
                    <a:pt x="439966" y="104832"/>
                    <a:pt x="439966" y="91401"/>
                  </a:cubicBezTo>
                  <a:lnTo>
                    <a:pt x="439966" y="50870"/>
                  </a:lnTo>
                  <a:lnTo>
                    <a:pt x="488603" y="50870"/>
                  </a:lnTo>
                  <a:lnTo>
                    <a:pt x="488603" y="91401"/>
                  </a:lnTo>
                  <a:cubicBezTo>
                    <a:pt x="488603" y="104832"/>
                    <a:pt x="499488" y="115720"/>
                    <a:pt x="512921" y="115720"/>
                  </a:cubicBezTo>
                  <a:cubicBezTo>
                    <a:pt x="526355" y="115720"/>
                    <a:pt x="537240" y="104832"/>
                    <a:pt x="537240" y="91401"/>
                  </a:cubicBezTo>
                  <a:lnTo>
                    <a:pt x="537240" y="50870"/>
                  </a:lnTo>
                  <a:lnTo>
                    <a:pt x="585877" y="50870"/>
                  </a:lnTo>
                  <a:lnTo>
                    <a:pt x="585877" y="91401"/>
                  </a:lnTo>
                  <a:cubicBezTo>
                    <a:pt x="585877" y="104832"/>
                    <a:pt x="596762" y="115720"/>
                    <a:pt x="610195" y="115720"/>
                  </a:cubicBezTo>
                  <a:cubicBezTo>
                    <a:pt x="623629" y="115720"/>
                    <a:pt x="634514" y="104832"/>
                    <a:pt x="634514" y="91401"/>
                  </a:cubicBezTo>
                  <a:lnTo>
                    <a:pt x="634514" y="50870"/>
                  </a:lnTo>
                  <a:lnTo>
                    <a:pt x="683151" y="50870"/>
                  </a:lnTo>
                  <a:lnTo>
                    <a:pt x="683151" y="91401"/>
                  </a:lnTo>
                  <a:cubicBezTo>
                    <a:pt x="683151" y="104832"/>
                    <a:pt x="694036" y="115720"/>
                    <a:pt x="707469" y="115720"/>
                  </a:cubicBezTo>
                  <a:cubicBezTo>
                    <a:pt x="720903" y="115720"/>
                    <a:pt x="731788" y="104832"/>
                    <a:pt x="731788" y="91401"/>
                  </a:cubicBezTo>
                  <a:lnTo>
                    <a:pt x="731788" y="50870"/>
                  </a:lnTo>
                  <a:lnTo>
                    <a:pt x="780425" y="50870"/>
                  </a:lnTo>
                  <a:lnTo>
                    <a:pt x="780425" y="91401"/>
                  </a:lnTo>
                  <a:cubicBezTo>
                    <a:pt x="780425" y="104832"/>
                    <a:pt x="791310" y="115720"/>
                    <a:pt x="804744" y="115720"/>
                  </a:cubicBezTo>
                  <a:cubicBezTo>
                    <a:pt x="818177" y="115720"/>
                    <a:pt x="829062" y="104832"/>
                    <a:pt x="829062" y="91401"/>
                  </a:cubicBezTo>
                  <a:lnTo>
                    <a:pt x="829062" y="50870"/>
                  </a:lnTo>
                  <a:lnTo>
                    <a:pt x="877699" y="50870"/>
                  </a:lnTo>
                  <a:lnTo>
                    <a:pt x="877699" y="91401"/>
                  </a:lnTo>
                  <a:cubicBezTo>
                    <a:pt x="877699" y="104832"/>
                    <a:pt x="888584" y="115720"/>
                    <a:pt x="902018" y="115720"/>
                  </a:cubicBezTo>
                  <a:cubicBezTo>
                    <a:pt x="915451" y="115720"/>
                    <a:pt x="926336" y="104832"/>
                    <a:pt x="926336" y="91401"/>
                  </a:cubicBezTo>
                  <a:lnTo>
                    <a:pt x="926336" y="50870"/>
                  </a:lnTo>
                  <a:lnTo>
                    <a:pt x="974973" y="50870"/>
                  </a:lnTo>
                  <a:lnTo>
                    <a:pt x="974973" y="91401"/>
                  </a:lnTo>
                  <a:cubicBezTo>
                    <a:pt x="974973" y="104832"/>
                    <a:pt x="985858" y="115720"/>
                    <a:pt x="999292" y="115720"/>
                  </a:cubicBezTo>
                  <a:cubicBezTo>
                    <a:pt x="1012725" y="115720"/>
                    <a:pt x="1023610" y="104832"/>
                    <a:pt x="1023610" y="91401"/>
                  </a:cubicBezTo>
                  <a:lnTo>
                    <a:pt x="1023610" y="50870"/>
                  </a:lnTo>
                  <a:lnTo>
                    <a:pt x="1072247" y="50870"/>
                  </a:lnTo>
                  <a:lnTo>
                    <a:pt x="1072247" y="91401"/>
                  </a:lnTo>
                  <a:cubicBezTo>
                    <a:pt x="1072247" y="104832"/>
                    <a:pt x="1083132" y="115720"/>
                    <a:pt x="1096566" y="115720"/>
                  </a:cubicBezTo>
                  <a:cubicBezTo>
                    <a:pt x="1109999" y="115720"/>
                    <a:pt x="1120884" y="104832"/>
                    <a:pt x="1120884" y="91401"/>
                  </a:cubicBezTo>
                  <a:lnTo>
                    <a:pt x="1120884" y="50870"/>
                  </a:lnTo>
                  <a:lnTo>
                    <a:pt x="1169521" y="50870"/>
                  </a:lnTo>
                  <a:lnTo>
                    <a:pt x="1169521" y="91401"/>
                  </a:lnTo>
                  <a:cubicBezTo>
                    <a:pt x="1169521" y="104832"/>
                    <a:pt x="1180407" y="115720"/>
                    <a:pt x="1193840" y="115720"/>
                  </a:cubicBezTo>
                  <a:cubicBezTo>
                    <a:pt x="1207273" y="115720"/>
                    <a:pt x="1218158" y="104832"/>
                    <a:pt x="1218158" y="91401"/>
                  </a:cubicBezTo>
                  <a:lnTo>
                    <a:pt x="1218158" y="50870"/>
                  </a:lnTo>
                  <a:lnTo>
                    <a:pt x="1266795" y="50870"/>
                  </a:lnTo>
                  <a:lnTo>
                    <a:pt x="1266795" y="91401"/>
                  </a:lnTo>
                  <a:cubicBezTo>
                    <a:pt x="1266795" y="104832"/>
                    <a:pt x="1277681" y="115720"/>
                    <a:pt x="1291114" y="115720"/>
                  </a:cubicBezTo>
                  <a:cubicBezTo>
                    <a:pt x="1304547" y="115720"/>
                    <a:pt x="1315432" y="104832"/>
                    <a:pt x="1315432" y="91401"/>
                  </a:cubicBezTo>
                  <a:lnTo>
                    <a:pt x="1315432" y="50870"/>
                  </a:lnTo>
                  <a:lnTo>
                    <a:pt x="1364069" y="50870"/>
                  </a:lnTo>
                  <a:lnTo>
                    <a:pt x="1364069" y="22921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5" name="PA-任意多边形: 形状 1524"/>
            <p:cNvSpPr/>
            <p:nvPr>
              <p:custDataLst>
                <p:tags r:id="rId102"/>
              </p:custDataLst>
            </p:nvPr>
          </p:nvSpPr>
          <p:spPr>
            <a:xfrm>
              <a:off x="7674513" y="18583677"/>
              <a:ext cx="1413867" cy="181570"/>
            </a:xfrm>
            <a:custGeom>
              <a:avLst/>
              <a:gdLst>
                <a:gd name="connsiteX0" fmla="*/ 1388424 w 1413867"/>
                <a:gd name="connsiteY0" fmla="*/ 2232 h 181570"/>
                <a:gd name="connsiteX1" fmla="*/ 221105 w 1413867"/>
                <a:gd name="connsiteY1" fmla="*/ 2232 h 181570"/>
                <a:gd name="connsiteX2" fmla="*/ 213417 w 1413867"/>
                <a:gd name="connsiteY2" fmla="*/ 3480 h 181570"/>
                <a:gd name="connsiteX3" fmla="*/ 18862 w 1413867"/>
                <a:gd name="connsiteY3" fmla="*/ 68327 h 181570"/>
                <a:gd name="connsiteX4" fmla="*/ 2232 w 1413867"/>
                <a:gd name="connsiteY4" fmla="*/ 91398 h 181570"/>
                <a:gd name="connsiteX5" fmla="*/ 18860 w 1413867"/>
                <a:gd name="connsiteY5" fmla="*/ 114470 h 181570"/>
                <a:gd name="connsiteX6" fmla="*/ 213414 w 1413867"/>
                <a:gd name="connsiteY6" fmla="*/ 179326 h 181570"/>
                <a:gd name="connsiteX7" fmla="*/ 221105 w 1413867"/>
                <a:gd name="connsiteY7" fmla="*/ 180573 h 181570"/>
                <a:gd name="connsiteX8" fmla="*/ 1388424 w 1413867"/>
                <a:gd name="connsiteY8" fmla="*/ 180573 h 181570"/>
                <a:gd name="connsiteX9" fmla="*/ 1412742 w 1413867"/>
                <a:gd name="connsiteY9" fmla="*/ 156255 h 181570"/>
                <a:gd name="connsiteX10" fmla="*/ 1412742 w 1413867"/>
                <a:gd name="connsiteY10" fmla="*/ 26554 h 181570"/>
                <a:gd name="connsiteX11" fmla="*/ 1388424 w 1413867"/>
                <a:gd name="connsiteY11" fmla="*/ 2232 h 181570"/>
                <a:gd name="connsiteX12" fmla="*/ 196787 w 1413867"/>
                <a:gd name="connsiteY12" fmla="*/ 122512 h 181570"/>
                <a:gd name="connsiteX13" fmla="*/ 103453 w 1413867"/>
                <a:gd name="connsiteY13" fmla="*/ 91395 h 181570"/>
                <a:gd name="connsiteX14" fmla="*/ 196784 w 1413867"/>
                <a:gd name="connsiteY14" fmla="*/ 60290 h 181570"/>
                <a:gd name="connsiteX15" fmla="*/ 196784 w 1413867"/>
                <a:gd name="connsiteY15" fmla="*/ 122512 h 181570"/>
                <a:gd name="connsiteX16" fmla="*/ 1104701 w 1413867"/>
                <a:gd name="connsiteY16" fmla="*/ 131936 h 181570"/>
                <a:gd name="connsiteX17" fmla="*/ 245424 w 1413867"/>
                <a:gd name="connsiteY17" fmla="*/ 131936 h 181570"/>
                <a:gd name="connsiteX18" fmla="*/ 245424 w 1413867"/>
                <a:gd name="connsiteY18" fmla="*/ 50872 h 181570"/>
                <a:gd name="connsiteX19" fmla="*/ 1104701 w 1413867"/>
                <a:gd name="connsiteY19" fmla="*/ 50872 h 181570"/>
                <a:gd name="connsiteX20" fmla="*/ 1104701 w 1413867"/>
                <a:gd name="connsiteY20" fmla="*/ 131936 h 181570"/>
                <a:gd name="connsiteX21" fmla="*/ 1234401 w 1413867"/>
                <a:gd name="connsiteY21" fmla="*/ 131936 h 181570"/>
                <a:gd name="connsiteX22" fmla="*/ 1153338 w 1413867"/>
                <a:gd name="connsiteY22" fmla="*/ 131936 h 181570"/>
                <a:gd name="connsiteX23" fmla="*/ 1153338 w 1413867"/>
                <a:gd name="connsiteY23" fmla="*/ 50872 h 181570"/>
                <a:gd name="connsiteX24" fmla="*/ 1234401 w 1413867"/>
                <a:gd name="connsiteY24" fmla="*/ 50872 h 181570"/>
                <a:gd name="connsiteX25" fmla="*/ 1234401 w 1413867"/>
                <a:gd name="connsiteY25" fmla="*/ 131936 h 181570"/>
                <a:gd name="connsiteX26" fmla="*/ 1364105 w 1413867"/>
                <a:gd name="connsiteY26" fmla="*/ 131936 h 181570"/>
                <a:gd name="connsiteX27" fmla="*/ 1283041 w 1413867"/>
                <a:gd name="connsiteY27" fmla="*/ 131936 h 181570"/>
                <a:gd name="connsiteX28" fmla="*/ 1283041 w 1413867"/>
                <a:gd name="connsiteY28" fmla="*/ 50872 h 181570"/>
                <a:gd name="connsiteX29" fmla="*/ 1364105 w 1413867"/>
                <a:gd name="connsiteY29" fmla="*/ 50872 h 181570"/>
                <a:gd name="connsiteX30" fmla="*/ 1364105 w 1413867"/>
                <a:gd name="connsiteY30" fmla="*/ 131936 h 181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413867" h="181570">
                  <a:moveTo>
                    <a:pt x="1388424" y="2232"/>
                  </a:moveTo>
                  <a:lnTo>
                    <a:pt x="221105" y="2232"/>
                  </a:lnTo>
                  <a:cubicBezTo>
                    <a:pt x="218492" y="2232"/>
                    <a:pt x="215896" y="2655"/>
                    <a:pt x="213417" y="3480"/>
                  </a:cubicBezTo>
                  <a:lnTo>
                    <a:pt x="18862" y="68327"/>
                  </a:lnTo>
                  <a:cubicBezTo>
                    <a:pt x="8930" y="71637"/>
                    <a:pt x="2232" y="80930"/>
                    <a:pt x="2232" y="91398"/>
                  </a:cubicBezTo>
                  <a:cubicBezTo>
                    <a:pt x="2232" y="101864"/>
                    <a:pt x="8930" y="111160"/>
                    <a:pt x="18860" y="114470"/>
                  </a:cubicBezTo>
                  <a:lnTo>
                    <a:pt x="213414" y="179326"/>
                  </a:lnTo>
                  <a:cubicBezTo>
                    <a:pt x="215893" y="180154"/>
                    <a:pt x="218489" y="180573"/>
                    <a:pt x="221105" y="180573"/>
                  </a:cubicBezTo>
                  <a:lnTo>
                    <a:pt x="1388424" y="180573"/>
                  </a:lnTo>
                  <a:cubicBezTo>
                    <a:pt x="1401857" y="180573"/>
                    <a:pt x="1412742" y="169685"/>
                    <a:pt x="1412742" y="156255"/>
                  </a:cubicBezTo>
                  <a:lnTo>
                    <a:pt x="1412742" y="26554"/>
                  </a:lnTo>
                  <a:cubicBezTo>
                    <a:pt x="1412742" y="13121"/>
                    <a:pt x="1401857" y="2232"/>
                    <a:pt x="1388424" y="2232"/>
                  </a:cubicBezTo>
                  <a:close/>
                  <a:moveTo>
                    <a:pt x="196787" y="122512"/>
                  </a:moveTo>
                  <a:lnTo>
                    <a:pt x="103453" y="91395"/>
                  </a:lnTo>
                  <a:lnTo>
                    <a:pt x="196784" y="60290"/>
                  </a:lnTo>
                  <a:lnTo>
                    <a:pt x="196784" y="122512"/>
                  </a:lnTo>
                  <a:close/>
                  <a:moveTo>
                    <a:pt x="1104701" y="131936"/>
                  </a:moveTo>
                  <a:lnTo>
                    <a:pt x="245424" y="131936"/>
                  </a:lnTo>
                  <a:lnTo>
                    <a:pt x="245424" y="50872"/>
                  </a:lnTo>
                  <a:lnTo>
                    <a:pt x="1104701" y="50872"/>
                  </a:lnTo>
                  <a:lnTo>
                    <a:pt x="1104701" y="131936"/>
                  </a:lnTo>
                  <a:close/>
                  <a:moveTo>
                    <a:pt x="1234401" y="131936"/>
                  </a:moveTo>
                  <a:lnTo>
                    <a:pt x="1153338" y="131936"/>
                  </a:lnTo>
                  <a:lnTo>
                    <a:pt x="1153338" y="50872"/>
                  </a:lnTo>
                  <a:lnTo>
                    <a:pt x="1234401" y="50872"/>
                  </a:lnTo>
                  <a:lnTo>
                    <a:pt x="1234401" y="131936"/>
                  </a:lnTo>
                  <a:close/>
                  <a:moveTo>
                    <a:pt x="1364105" y="131936"/>
                  </a:moveTo>
                  <a:lnTo>
                    <a:pt x="1283041" y="131936"/>
                  </a:lnTo>
                  <a:lnTo>
                    <a:pt x="1283041" y="50872"/>
                  </a:lnTo>
                  <a:lnTo>
                    <a:pt x="1364105" y="50872"/>
                  </a:lnTo>
                  <a:lnTo>
                    <a:pt x="1364105" y="131936"/>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6" name="PA-任意多边形: 形状 1525"/>
            <p:cNvSpPr/>
            <p:nvPr>
              <p:custDataLst>
                <p:tags r:id="rId103"/>
              </p:custDataLst>
            </p:nvPr>
          </p:nvSpPr>
          <p:spPr>
            <a:xfrm>
              <a:off x="7674513" y="18064868"/>
              <a:ext cx="1413867" cy="50602"/>
            </a:xfrm>
            <a:custGeom>
              <a:avLst/>
              <a:gdLst>
                <a:gd name="connsiteX0" fmla="*/ 1388424 w 1413867"/>
                <a:gd name="connsiteY0" fmla="*/ 2232 h 50601"/>
                <a:gd name="connsiteX1" fmla="*/ 26551 w 1413867"/>
                <a:gd name="connsiteY1" fmla="*/ 2232 h 50601"/>
                <a:gd name="connsiteX2" fmla="*/ 2232 w 1413867"/>
                <a:gd name="connsiteY2" fmla="*/ 26551 h 50601"/>
                <a:gd name="connsiteX3" fmla="*/ 26551 w 1413867"/>
                <a:gd name="connsiteY3" fmla="*/ 50870 h 50601"/>
                <a:gd name="connsiteX4" fmla="*/ 1388424 w 1413867"/>
                <a:gd name="connsiteY4" fmla="*/ 50870 h 50601"/>
                <a:gd name="connsiteX5" fmla="*/ 1412742 w 1413867"/>
                <a:gd name="connsiteY5" fmla="*/ 26551 h 50601"/>
                <a:gd name="connsiteX6" fmla="*/ 1388424 w 1413867"/>
                <a:gd name="connsiteY6" fmla="*/ 2232 h 50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867" h="50601">
                  <a:moveTo>
                    <a:pt x="1388424" y="2232"/>
                  </a:moveTo>
                  <a:lnTo>
                    <a:pt x="26551" y="2232"/>
                  </a:lnTo>
                  <a:cubicBezTo>
                    <a:pt x="13118" y="2232"/>
                    <a:pt x="2232" y="13121"/>
                    <a:pt x="2232" y="26551"/>
                  </a:cubicBezTo>
                  <a:cubicBezTo>
                    <a:pt x="2232" y="39981"/>
                    <a:pt x="13118" y="50870"/>
                    <a:pt x="26551" y="50870"/>
                  </a:cubicBezTo>
                  <a:lnTo>
                    <a:pt x="1388424" y="50870"/>
                  </a:lnTo>
                  <a:cubicBezTo>
                    <a:pt x="1401857" y="50870"/>
                    <a:pt x="1412742" y="39981"/>
                    <a:pt x="1412742" y="26551"/>
                  </a:cubicBezTo>
                  <a:cubicBezTo>
                    <a:pt x="1412742" y="13121"/>
                    <a:pt x="1401857" y="2232"/>
                    <a:pt x="1388424" y="223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7" name="PA-任意多边形: 形状 1526"/>
            <p:cNvSpPr/>
            <p:nvPr>
              <p:custDataLst>
                <p:tags r:id="rId104"/>
              </p:custDataLst>
            </p:nvPr>
          </p:nvSpPr>
          <p:spPr>
            <a:xfrm>
              <a:off x="7674513" y="17756826"/>
              <a:ext cx="247055" cy="261938"/>
            </a:xfrm>
            <a:custGeom>
              <a:avLst/>
              <a:gdLst>
                <a:gd name="connsiteX0" fmla="*/ 221105 w 247054"/>
                <a:gd name="connsiteY0" fmla="*/ 2232 h 261937"/>
                <a:gd name="connsiteX1" fmla="*/ 26551 w 247054"/>
                <a:gd name="connsiteY1" fmla="*/ 2232 h 261937"/>
                <a:gd name="connsiteX2" fmla="*/ 2232 w 247054"/>
                <a:gd name="connsiteY2" fmla="*/ 26551 h 261937"/>
                <a:gd name="connsiteX3" fmla="*/ 2232 w 247054"/>
                <a:gd name="connsiteY3" fmla="*/ 237318 h 261937"/>
                <a:gd name="connsiteX4" fmla="*/ 26551 w 247054"/>
                <a:gd name="connsiteY4" fmla="*/ 261637 h 261937"/>
                <a:gd name="connsiteX5" fmla="*/ 50869 w 247054"/>
                <a:gd name="connsiteY5" fmla="*/ 237318 h 261937"/>
                <a:gd name="connsiteX6" fmla="*/ 50869 w 247054"/>
                <a:gd name="connsiteY6" fmla="*/ 50872 h 261937"/>
                <a:gd name="connsiteX7" fmla="*/ 196784 w 247054"/>
                <a:gd name="connsiteY7" fmla="*/ 50872 h 261937"/>
                <a:gd name="connsiteX8" fmla="*/ 196784 w 247054"/>
                <a:gd name="connsiteY8" fmla="*/ 237318 h 261937"/>
                <a:gd name="connsiteX9" fmla="*/ 221102 w 247054"/>
                <a:gd name="connsiteY9" fmla="*/ 261637 h 261937"/>
                <a:gd name="connsiteX10" fmla="*/ 245421 w 247054"/>
                <a:gd name="connsiteY10" fmla="*/ 237318 h 261937"/>
                <a:gd name="connsiteX11" fmla="*/ 245421 w 247054"/>
                <a:gd name="connsiteY11" fmla="*/ 26551 h 261937"/>
                <a:gd name="connsiteX12" fmla="*/ 221105 w 247054"/>
                <a:gd name="connsiteY12" fmla="*/ 2232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054" h="261937">
                  <a:moveTo>
                    <a:pt x="221105" y="2232"/>
                  </a:moveTo>
                  <a:lnTo>
                    <a:pt x="26551" y="2232"/>
                  </a:lnTo>
                  <a:cubicBezTo>
                    <a:pt x="13118" y="2232"/>
                    <a:pt x="2232" y="13121"/>
                    <a:pt x="2232" y="26551"/>
                  </a:cubicBezTo>
                  <a:lnTo>
                    <a:pt x="2232" y="237318"/>
                  </a:lnTo>
                  <a:cubicBezTo>
                    <a:pt x="2232" y="250749"/>
                    <a:pt x="13118" y="261637"/>
                    <a:pt x="26551" y="261637"/>
                  </a:cubicBezTo>
                  <a:cubicBezTo>
                    <a:pt x="39984" y="261637"/>
                    <a:pt x="50869" y="250749"/>
                    <a:pt x="50869" y="237318"/>
                  </a:cubicBezTo>
                  <a:lnTo>
                    <a:pt x="50869" y="50872"/>
                  </a:lnTo>
                  <a:lnTo>
                    <a:pt x="196784" y="50872"/>
                  </a:lnTo>
                  <a:lnTo>
                    <a:pt x="196784" y="237318"/>
                  </a:lnTo>
                  <a:cubicBezTo>
                    <a:pt x="196784" y="250749"/>
                    <a:pt x="207669" y="261637"/>
                    <a:pt x="221102" y="261637"/>
                  </a:cubicBezTo>
                  <a:cubicBezTo>
                    <a:pt x="234535" y="261637"/>
                    <a:pt x="245421" y="250749"/>
                    <a:pt x="245421" y="237318"/>
                  </a:cubicBezTo>
                  <a:lnTo>
                    <a:pt x="245421" y="26551"/>
                  </a:lnTo>
                  <a:cubicBezTo>
                    <a:pt x="245424" y="13121"/>
                    <a:pt x="234538" y="2232"/>
                    <a:pt x="221105" y="223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8" name="PA-任意多边形: 形状 1527"/>
            <p:cNvSpPr/>
            <p:nvPr>
              <p:custDataLst>
                <p:tags r:id="rId105"/>
              </p:custDataLst>
            </p:nvPr>
          </p:nvSpPr>
          <p:spPr>
            <a:xfrm>
              <a:off x="7966341" y="17627123"/>
              <a:ext cx="247055" cy="392906"/>
            </a:xfrm>
            <a:custGeom>
              <a:avLst/>
              <a:gdLst>
                <a:gd name="connsiteX0" fmla="*/ 221105 w 247054"/>
                <a:gd name="connsiteY0" fmla="*/ 2232 h 392906"/>
                <a:gd name="connsiteX1" fmla="*/ 26551 w 247054"/>
                <a:gd name="connsiteY1" fmla="*/ 2232 h 392906"/>
                <a:gd name="connsiteX2" fmla="*/ 2232 w 247054"/>
                <a:gd name="connsiteY2" fmla="*/ 26551 h 392906"/>
                <a:gd name="connsiteX3" fmla="*/ 2232 w 247054"/>
                <a:gd name="connsiteY3" fmla="*/ 367019 h 392906"/>
                <a:gd name="connsiteX4" fmla="*/ 26551 w 247054"/>
                <a:gd name="connsiteY4" fmla="*/ 391338 h 392906"/>
                <a:gd name="connsiteX5" fmla="*/ 50869 w 247054"/>
                <a:gd name="connsiteY5" fmla="*/ 367019 h 392906"/>
                <a:gd name="connsiteX6" fmla="*/ 50869 w 247054"/>
                <a:gd name="connsiteY6" fmla="*/ 50872 h 392906"/>
                <a:gd name="connsiteX7" fmla="*/ 196784 w 247054"/>
                <a:gd name="connsiteY7" fmla="*/ 50872 h 392906"/>
                <a:gd name="connsiteX8" fmla="*/ 196784 w 247054"/>
                <a:gd name="connsiteY8" fmla="*/ 367022 h 392906"/>
                <a:gd name="connsiteX9" fmla="*/ 221102 w 247054"/>
                <a:gd name="connsiteY9" fmla="*/ 391341 h 392906"/>
                <a:gd name="connsiteX10" fmla="*/ 245421 w 247054"/>
                <a:gd name="connsiteY10" fmla="*/ 367022 h 392906"/>
                <a:gd name="connsiteX11" fmla="*/ 245421 w 247054"/>
                <a:gd name="connsiteY11" fmla="*/ 26554 h 392906"/>
                <a:gd name="connsiteX12" fmla="*/ 221105 w 247054"/>
                <a:gd name="connsiteY12" fmla="*/ 2232 h 39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054" h="392906">
                  <a:moveTo>
                    <a:pt x="221105" y="2232"/>
                  </a:moveTo>
                  <a:lnTo>
                    <a:pt x="26551" y="2232"/>
                  </a:lnTo>
                  <a:cubicBezTo>
                    <a:pt x="13118" y="2232"/>
                    <a:pt x="2232" y="13121"/>
                    <a:pt x="2232" y="26551"/>
                  </a:cubicBezTo>
                  <a:lnTo>
                    <a:pt x="2232" y="367019"/>
                  </a:lnTo>
                  <a:cubicBezTo>
                    <a:pt x="2232" y="380449"/>
                    <a:pt x="13118" y="391338"/>
                    <a:pt x="26551" y="391338"/>
                  </a:cubicBezTo>
                  <a:cubicBezTo>
                    <a:pt x="39984" y="391338"/>
                    <a:pt x="50869" y="380449"/>
                    <a:pt x="50869" y="367019"/>
                  </a:cubicBezTo>
                  <a:lnTo>
                    <a:pt x="50869" y="50872"/>
                  </a:lnTo>
                  <a:lnTo>
                    <a:pt x="196784" y="50872"/>
                  </a:lnTo>
                  <a:lnTo>
                    <a:pt x="196784" y="367022"/>
                  </a:lnTo>
                  <a:cubicBezTo>
                    <a:pt x="196784" y="380452"/>
                    <a:pt x="207669" y="391341"/>
                    <a:pt x="221102" y="391341"/>
                  </a:cubicBezTo>
                  <a:cubicBezTo>
                    <a:pt x="234535" y="391341"/>
                    <a:pt x="245421" y="380452"/>
                    <a:pt x="245421" y="367022"/>
                  </a:cubicBezTo>
                  <a:lnTo>
                    <a:pt x="245421" y="26554"/>
                  </a:lnTo>
                  <a:cubicBezTo>
                    <a:pt x="245427" y="13121"/>
                    <a:pt x="234541" y="2232"/>
                    <a:pt x="221105" y="223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9" name="PA-任意多边形: 形状 1528"/>
            <p:cNvSpPr/>
            <p:nvPr>
              <p:custDataLst>
                <p:tags r:id="rId106"/>
              </p:custDataLst>
            </p:nvPr>
          </p:nvSpPr>
          <p:spPr>
            <a:xfrm>
              <a:off x="8258172" y="17497422"/>
              <a:ext cx="247055" cy="520898"/>
            </a:xfrm>
            <a:custGeom>
              <a:avLst/>
              <a:gdLst>
                <a:gd name="connsiteX0" fmla="*/ 221105 w 247054"/>
                <a:gd name="connsiteY0" fmla="*/ 2232 h 520898"/>
                <a:gd name="connsiteX1" fmla="*/ 26551 w 247054"/>
                <a:gd name="connsiteY1" fmla="*/ 2232 h 520898"/>
                <a:gd name="connsiteX2" fmla="*/ 2232 w 247054"/>
                <a:gd name="connsiteY2" fmla="*/ 26551 h 520898"/>
                <a:gd name="connsiteX3" fmla="*/ 2232 w 247054"/>
                <a:gd name="connsiteY3" fmla="*/ 496720 h 520898"/>
                <a:gd name="connsiteX4" fmla="*/ 26551 w 247054"/>
                <a:gd name="connsiteY4" fmla="*/ 521038 h 520898"/>
                <a:gd name="connsiteX5" fmla="*/ 50869 w 247054"/>
                <a:gd name="connsiteY5" fmla="*/ 496720 h 520898"/>
                <a:gd name="connsiteX6" fmla="*/ 50869 w 247054"/>
                <a:gd name="connsiteY6" fmla="*/ 50869 h 520898"/>
                <a:gd name="connsiteX7" fmla="*/ 196784 w 247054"/>
                <a:gd name="connsiteY7" fmla="*/ 50869 h 520898"/>
                <a:gd name="connsiteX8" fmla="*/ 196784 w 247054"/>
                <a:gd name="connsiteY8" fmla="*/ 496720 h 520898"/>
                <a:gd name="connsiteX9" fmla="*/ 221102 w 247054"/>
                <a:gd name="connsiteY9" fmla="*/ 521038 h 520898"/>
                <a:gd name="connsiteX10" fmla="*/ 245421 w 247054"/>
                <a:gd name="connsiteY10" fmla="*/ 496720 h 520898"/>
                <a:gd name="connsiteX11" fmla="*/ 245421 w 247054"/>
                <a:gd name="connsiteY11" fmla="*/ 26551 h 520898"/>
                <a:gd name="connsiteX12" fmla="*/ 221105 w 247054"/>
                <a:gd name="connsiteY12" fmla="*/ 2232 h 520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054" h="520898">
                  <a:moveTo>
                    <a:pt x="221105" y="2232"/>
                  </a:moveTo>
                  <a:lnTo>
                    <a:pt x="26551" y="2232"/>
                  </a:lnTo>
                  <a:cubicBezTo>
                    <a:pt x="13118" y="2232"/>
                    <a:pt x="2232" y="13121"/>
                    <a:pt x="2232" y="26551"/>
                  </a:cubicBezTo>
                  <a:lnTo>
                    <a:pt x="2232" y="496720"/>
                  </a:lnTo>
                  <a:cubicBezTo>
                    <a:pt x="2232" y="510150"/>
                    <a:pt x="13118" y="521038"/>
                    <a:pt x="26551" y="521038"/>
                  </a:cubicBezTo>
                  <a:cubicBezTo>
                    <a:pt x="39984" y="521038"/>
                    <a:pt x="50869" y="510150"/>
                    <a:pt x="50869" y="496720"/>
                  </a:cubicBezTo>
                  <a:lnTo>
                    <a:pt x="50869" y="50869"/>
                  </a:lnTo>
                  <a:lnTo>
                    <a:pt x="196784" y="50869"/>
                  </a:lnTo>
                  <a:lnTo>
                    <a:pt x="196784" y="496720"/>
                  </a:lnTo>
                  <a:cubicBezTo>
                    <a:pt x="196784" y="510150"/>
                    <a:pt x="207669" y="521038"/>
                    <a:pt x="221102" y="521038"/>
                  </a:cubicBezTo>
                  <a:cubicBezTo>
                    <a:pt x="234535" y="521038"/>
                    <a:pt x="245421" y="510150"/>
                    <a:pt x="245421" y="496720"/>
                  </a:cubicBezTo>
                  <a:lnTo>
                    <a:pt x="245421" y="26551"/>
                  </a:lnTo>
                  <a:cubicBezTo>
                    <a:pt x="245424" y="13121"/>
                    <a:pt x="234538" y="2232"/>
                    <a:pt x="221105" y="223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10" name="PA-任意多边形: 形状 1529"/>
            <p:cNvSpPr/>
            <p:nvPr>
              <p:custDataLst>
                <p:tags r:id="rId107"/>
              </p:custDataLst>
            </p:nvPr>
          </p:nvSpPr>
          <p:spPr>
            <a:xfrm>
              <a:off x="8550000" y="17367718"/>
              <a:ext cx="247055" cy="651867"/>
            </a:xfrm>
            <a:custGeom>
              <a:avLst/>
              <a:gdLst>
                <a:gd name="connsiteX0" fmla="*/ 221105 w 247054"/>
                <a:gd name="connsiteY0" fmla="*/ 2232 h 651867"/>
                <a:gd name="connsiteX1" fmla="*/ 26551 w 247054"/>
                <a:gd name="connsiteY1" fmla="*/ 2232 h 651867"/>
                <a:gd name="connsiteX2" fmla="*/ 2232 w 247054"/>
                <a:gd name="connsiteY2" fmla="*/ 26551 h 651867"/>
                <a:gd name="connsiteX3" fmla="*/ 2232 w 247054"/>
                <a:gd name="connsiteY3" fmla="*/ 626424 h 651867"/>
                <a:gd name="connsiteX4" fmla="*/ 26551 w 247054"/>
                <a:gd name="connsiteY4" fmla="*/ 650742 h 651867"/>
                <a:gd name="connsiteX5" fmla="*/ 50869 w 247054"/>
                <a:gd name="connsiteY5" fmla="*/ 626424 h 651867"/>
                <a:gd name="connsiteX6" fmla="*/ 50869 w 247054"/>
                <a:gd name="connsiteY6" fmla="*/ 50872 h 651867"/>
                <a:gd name="connsiteX7" fmla="*/ 196784 w 247054"/>
                <a:gd name="connsiteY7" fmla="*/ 50872 h 651867"/>
                <a:gd name="connsiteX8" fmla="*/ 196784 w 247054"/>
                <a:gd name="connsiteY8" fmla="*/ 626427 h 651867"/>
                <a:gd name="connsiteX9" fmla="*/ 221102 w 247054"/>
                <a:gd name="connsiteY9" fmla="*/ 650745 h 651867"/>
                <a:gd name="connsiteX10" fmla="*/ 245421 w 247054"/>
                <a:gd name="connsiteY10" fmla="*/ 626427 h 651867"/>
                <a:gd name="connsiteX11" fmla="*/ 245421 w 247054"/>
                <a:gd name="connsiteY11" fmla="*/ 26554 h 651867"/>
                <a:gd name="connsiteX12" fmla="*/ 221105 w 247054"/>
                <a:gd name="connsiteY12" fmla="*/ 2232 h 65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054" h="651867">
                  <a:moveTo>
                    <a:pt x="221105" y="2232"/>
                  </a:moveTo>
                  <a:lnTo>
                    <a:pt x="26551" y="2232"/>
                  </a:lnTo>
                  <a:cubicBezTo>
                    <a:pt x="13118" y="2232"/>
                    <a:pt x="2232" y="13121"/>
                    <a:pt x="2232" y="26551"/>
                  </a:cubicBezTo>
                  <a:lnTo>
                    <a:pt x="2232" y="626424"/>
                  </a:lnTo>
                  <a:cubicBezTo>
                    <a:pt x="2232" y="639854"/>
                    <a:pt x="13118" y="650742"/>
                    <a:pt x="26551" y="650742"/>
                  </a:cubicBezTo>
                  <a:cubicBezTo>
                    <a:pt x="39984" y="650742"/>
                    <a:pt x="50869" y="639854"/>
                    <a:pt x="50869" y="626424"/>
                  </a:cubicBezTo>
                  <a:lnTo>
                    <a:pt x="50869" y="50872"/>
                  </a:lnTo>
                  <a:lnTo>
                    <a:pt x="196784" y="50872"/>
                  </a:lnTo>
                  <a:lnTo>
                    <a:pt x="196784" y="626427"/>
                  </a:lnTo>
                  <a:cubicBezTo>
                    <a:pt x="196784" y="639857"/>
                    <a:pt x="207669" y="650745"/>
                    <a:pt x="221102" y="650745"/>
                  </a:cubicBezTo>
                  <a:cubicBezTo>
                    <a:pt x="234535" y="650745"/>
                    <a:pt x="245421" y="639857"/>
                    <a:pt x="245421" y="626427"/>
                  </a:cubicBezTo>
                  <a:lnTo>
                    <a:pt x="245421" y="26554"/>
                  </a:lnTo>
                  <a:cubicBezTo>
                    <a:pt x="245427" y="13124"/>
                    <a:pt x="234541" y="2232"/>
                    <a:pt x="221105" y="223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11" name="PA-任意多边形: 形状 1530"/>
            <p:cNvSpPr/>
            <p:nvPr>
              <p:custDataLst>
                <p:tags r:id="rId108"/>
              </p:custDataLst>
            </p:nvPr>
          </p:nvSpPr>
          <p:spPr>
            <a:xfrm>
              <a:off x="8841831" y="17238018"/>
              <a:ext cx="247055" cy="779859"/>
            </a:xfrm>
            <a:custGeom>
              <a:avLst/>
              <a:gdLst>
                <a:gd name="connsiteX0" fmla="*/ 221105 w 247054"/>
                <a:gd name="connsiteY0" fmla="*/ 2232 h 779859"/>
                <a:gd name="connsiteX1" fmla="*/ 26551 w 247054"/>
                <a:gd name="connsiteY1" fmla="*/ 2232 h 779859"/>
                <a:gd name="connsiteX2" fmla="*/ 2232 w 247054"/>
                <a:gd name="connsiteY2" fmla="*/ 26551 h 779859"/>
                <a:gd name="connsiteX3" fmla="*/ 2232 w 247054"/>
                <a:gd name="connsiteY3" fmla="*/ 756124 h 779859"/>
                <a:gd name="connsiteX4" fmla="*/ 26551 w 247054"/>
                <a:gd name="connsiteY4" fmla="*/ 780443 h 779859"/>
                <a:gd name="connsiteX5" fmla="*/ 50869 w 247054"/>
                <a:gd name="connsiteY5" fmla="*/ 756124 h 779859"/>
                <a:gd name="connsiteX6" fmla="*/ 50869 w 247054"/>
                <a:gd name="connsiteY6" fmla="*/ 50869 h 779859"/>
                <a:gd name="connsiteX7" fmla="*/ 196784 w 247054"/>
                <a:gd name="connsiteY7" fmla="*/ 50869 h 779859"/>
                <a:gd name="connsiteX8" fmla="*/ 196784 w 247054"/>
                <a:gd name="connsiteY8" fmla="*/ 756124 h 779859"/>
                <a:gd name="connsiteX9" fmla="*/ 221102 w 247054"/>
                <a:gd name="connsiteY9" fmla="*/ 780443 h 779859"/>
                <a:gd name="connsiteX10" fmla="*/ 245421 w 247054"/>
                <a:gd name="connsiteY10" fmla="*/ 756124 h 779859"/>
                <a:gd name="connsiteX11" fmla="*/ 245421 w 247054"/>
                <a:gd name="connsiteY11" fmla="*/ 26551 h 779859"/>
                <a:gd name="connsiteX12" fmla="*/ 221105 w 247054"/>
                <a:gd name="connsiteY12" fmla="*/ 2232 h 77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054" h="779859">
                  <a:moveTo>
                    <a:pt x="221105" y="2232"/>
                  </a:moveTo>
                  <a:lnTo>
                    <a:pt x="26551" y="2232"/>
                  </a:lnTo>
                  <a:cubicBezTo>
                    <a:pt x="13118" y="2232"/>
                    <a:pt x="2232" y="13121"/>
                    <a:pt x="2232" y="26551"/>
                  </a:cubicBezTo>
                  <a:lnTo>
                    <a:pt x="2232" y="756124"/>
                  </a:lnTo>
                  <a:cubicBezTo>
                    <a:pt x="2232" y="769555"/>
                    <a:pt x="13118" y="780443"/>
                    <a:pt x="26551" y="780443"/>
                  </a:cubicBezTo>
                  <a:cubicBezTo>
                    <a:pt x="39984" y="780443"/>
                    <a:pt x="50869" y="769555"/>
                    <a:pt x="50869" y="756124"/>
                  </a:cubicBezTo>
                  <a:lnTo>
                    <a:pt x="50869" y="50869"/>
                  </a:lnTo>
                  <a:lnTo>
                    <a:pt x="196784" y="50869"/>
                  </a:lnTo>
                  <a:lnTo>
                    <a:pt x="196784" y="756124"/>
                  </a:lnTo>
                  <a:cubicBezTo>
                    <a:pt x="196784" y="769555"/>
                    <a:pt x="207669" y="780443"/>
                    <a:pt x="221102" y="780443"/>
                  </a:cubicBezTo>
                  <a:cubicBezTo>
                    <a:pt x="234535" y="780443"/>
                    <a:pt x="245421" y="769555"/>
                    <a:pt x="245421" y="756124"/>
                  </a:cubicBezTo>
                  <a:lnTo>
                    <a:pt x="245421" y="26551"/>
                  </a:lnTo>
                  <a:cubicBezTo>
                    <a:pt x="245424" y="13121"/>
                    <a:pt x="234538" y="2232"/>
                    <a:pt x="221105" y="223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12" name="三角形 178"/>
          <p:cNvSpPr/>
          <p:nvPr>
            <p:custDataLst>
              <p:tags r:id="rId109"/>
            </p:custDataLst>
          </p:nvPr>
        </p:nvSpPr>
        <p:spPr>
          <a:xfrm rot="10800000">
            <a:off x="2403086" y="6395438"/>
            <a:ext cx="161945" cy="80683"/>
          </a:xfrm>
          <a:prstGeom prs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13" name="菱形 1"/>
          <p:cNvSpPr/>
          <p:nvPr>
            <p:custDataLst>
              <p:tags r:id="rId110"/>
            </p:custDataLst>
          </p:nvPr>
        </p:nvSpPr>
        <p:spPr>
          <a:xfrm>
            <a:off x="2048510" y="5614741"/>
            <a:ext cx="801772" cy="861380"/>
          </a:xfrm>
          <a:custGeom>
            <a:avLst/>
            <a:gdLst>
              <a:gd name="connsiteX0" fmla="*/ 0 w 1094340"/>
              <a:gd name="connsiteY0" fmla="*/ 547170 h 1094340"/>
              <a:gd name="connsiteX1" fmla="*/ 547170 w 1094340"/>
              <a:gd name="connsiteY1" fmla="*/ 0 h 1094340"/>
              <a:gd name="connsiteX2" fmla="*/ 1094340 w 1094340"/>
              <a:gd name="connsiteY2" fmla="*/ 547170 h 1094340"/>
              <a:gd name="connsiteX3" fmla="*/ 547170 w 1094340"/>
              <a:gd name="connsiteY3" fmla="*/ 1094340 h 1094340"/>
              <a:gd name="connsiteX4" fmla="*/ 0 w 1094340"/>
              <a:gd name="connsiteY4" fmla="*/ 547170 h 1094340"/>
              <a:gd name="connsiteX0-1" fmla="*/ 1094340 w 1185780"/>
              <a:gd name="connsiteY0-2" fmla="*/ 547170 h 1094340"/>
              <a:gd name="connsiteX1-3" fmla="*/ 547170 w 1185780"/>
              <a:gd name="connsiteY1-4" fmla="*/ 1094340 h 1094340"/>
              <a:gd name="connsiteX2-5" fmla="*/ 0 w 1185780"/>
              <a:gd name="connsiteY2-6" fmla="*/ 547170 h 1094340"/>
              <a:gd name="connsiteX3-7" fmla="*/ 547170 w 1185780"/>
              <a:gd name="connsiteY3-8" fmla="*/ 0 h 1094340"/>
              <a:gd name="connsiteX4-9" fmla="*/ 1185780 w 1185780"/>
              <a:gd name="connsiteY4-10" fmla="*/ 638610 h 1094340"/>
              <a:gd name="connsiteX0-11" fmla="*/ 1094340 w 1094340"/>
              <a:gd name="connsiteY0-12" fmla="*/ 547170 h 1094340"/>
              <a:gd name="connsiteX1-13" fmla="*/ 547170 w 1094340"/>
              <a:gd name="connsiteY1-14" fmla="*/ 1094340 h 1094340"/>
              <a:gd name="connsiteX2-15" fmla="*/ 0 w 1094340"/>
              <a:gd name="connsiteY2-16" fmla="*/ 547170 h 1094340"/>
              <a:gd name="connsiteX3-17" fmla="*/ 547170 w 1094340"/>
              <a:gd name="connsiteY3-18" fmla="*/ 0 h 1094340"/>
              <a:gd name="connsiteX4-19" fmla="*/ 1019092 w 1094340"/>
              <a:gd name="connsiteY4-20" fmla="*/ 481447 h 1094340"/>
              <a:gd name="connsiteX0-21" fmla="*/ 1015759 w 1019092"/>
              <a:gd name="connsiteY0-22" fmla="*/ 623370 h 1094340"/>
              <a:gd name="connsiteX1-23" fmla="*/ 547170 w 1019092"/>
              <a:gd name="connsiteY1-24" fmla="*/ 1094340 h 1094340"/>
              <a:gd name="connsiteX2-25" fmla="*/ 0 w 1019092"/>
              <a:gd name="connsiteY2-26" fmla="*/ 547170 h 1094340"/>
              <a:gd name="connsiteX3-27" fmla="*/ 547170 w 1019092"/>
              <a:gd name="connsiteY3-28" fmla="*/ 0 h 1094340"/>
              <a:gd name="connsiteX4-29" fmla="*/ 1019092 w 1019092"/>
              <a:gd name="connsiteY4-30" fmla="*/ 481447 h 10943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9092" h="1094340">
                <a:moveTo>
                  <a:pt x="1015759" y="623370"/>
                </a:moveTo>
                <a:lnTo>
                  <a:pt x="547170" y="1094340"/>
                </a:lnTo>
                <a:lnTo>
                  <a:pt x="0" y="547170"/>
                </a:lnTo>
                <a:lnTo>
                  <a:pt x="547170" y="0"/>
                </a:lnTo>
                <a:lnTo>
                  <a:pt x="1019092" y="481447"/>
                </a:lnTo>
              </a:path>
            </a:pathLst>
          </a:custGeom>
          <a:no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14" name="椭圆 313"/>
          <p:cNvSpPr/>
          <p:nvPr>
            <p:custDataLst>
              <p:tags r:id="rId111"/>
            </p:custDataLst>
          </p:nvPr>
        </p:nvSpPr>
        <p:spPr>
          <a:xfrm>
            <a:off x="2828690" y="5976112"/>
            <a:ext cx="47163" cy="47160"/>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15" name="椭圆 314"/>
          <p:cNvSpPr/>
          <p:nvPr>
            <p:custDataLst>
              <p:tags r:id="rId112"/>
            </p:custDataLst>
          </p:nvPr>
        </p:nvSpPr>
        <p:spPr>
          <a:xfrm>
            <a:off x="2828690" y="6080091"/>
            <a:ext cx="47163" cy="46592"/>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16" name="文本框 315"/>
          <p:cNvSpPr txBox="1"/>
          <p:nvPr>
            <p:custDataLst>
              <p:tags r:id="rId113"/>
            </p:custDataLst>
          </p:nvPr>
        </p:nvSpPr>
        <p:spPr>
          <a:xfrm>
            <a:off x="2901992" y="5449397"/>
            <a:ext cx="7068778" cy="1192068"/>
          </a:xfrm>
          <a:prstGeom prst="rect">
            <a:avLst/>
          </a:prstGeom>
          <a:noFill/>
        </p:spPr>
        <p:txBody>
          <a:bodyPr wrap="square" rtlCol="0" anchor="ctr" anchorCtr="0">
            <a:normAutofit/>
          </a:bodyPr>
          <a:lstStyle/>
          <a:p>
            <a:pPr marL="0" lvl="0" indent="0" algn="l" fontAlgn="auto">
              <a:lnSpc>
                <a:spcPct val="130000"/>
              </a:lnSpc>
              <a:spcBef>
                <a:spcPts val="0"/>
              </a:spcBef>
              <a:spcAft>
                <a:spcPts val="0"/>
              </a:spcAft>
              <a:buSzPct val="100000"/>
            </a:pPr>
            <a:r>
              <a:rPr lang="zh-CN" sz="1600" u="none" strike="noStrike" spc="150" baseline="0">
                <a:solidFill>
                  <a:schemeClr val="tx1">
                    <a:lumMod val="85000"/>
                    <a:lumOff val="15000"/>
                  </a:schemeClr>
                </a:solidFill>
                <a:uLnTx/>
                <a:uFillTx/>
                <a:latin typeface="Arial" panose="020B0604020202020204" pitchFamily="34" charset="0"/>
                <a:ea typeface="微软雅黑" panose="020B0503020204020204" pitchFamily="34" charset="-122"/>
                <a:sym typeface="+mn-lt"/>
              </a:rPr>
              <a:t>小提示：</a:t>
            </a:r>
            <a:r>
              <a:rPr sz="1600" u="none" strike="noStrike" spc="150" baseline="0">
                <a:solidFill>
                  <a:schemeClr val="tx1">
                    <a:lumMod val="85000"/>
                    <a:lumOff val="15000"/>
                  </a:schemeClr>
                </a:solidFill>
                <a:uLnTx/>
                <a:uFillTx/>
                <a:latin typeface="Arial" panose="020B0604020202020204" pitchFamily="34" charset="0"/>
                <a:ea typeface="微软雅黑" panose="020B0503020204020204" pitchFamily="34" charset="-122"/>
                <a:sym typeface="+mn-lt"/>
              </a:rPr>
              <a:t>主机</a:t>
            </a:r>
            <a:r>
              <a:rPr lang="zh-CN" sz="1600" u="none" strike="noStrike" spc="150" baseline="0">
                <a:solidFill>
                  <a:schemeClr val="tx1">
                    <a:lumMod val="85000"/>
                    <a:lumOff val="15000"/>
                  </a:schemeClr>
                </a:solidFill>
                <a:uLnTx/>
                <a:uFillTx/>
                <a:latin typeface="Arial" panose="020B0604020202020204" pitchFamily="34" charset="0"/>
                <a:ea typeface="微软雅黑" panose="020B0503020204020204" pitchFamily="34" charset="-122"/>
                <a:sym typeface="+mn-lt"/>
              </a:rPr>
              <a:t>包括</a:t>
            </a:r>
            <a:r>
              <a:rPr sz="1600" u="none" strike="noStrike" spc="150" baseline="0">
                <a:solidFill>
                  <a:schemeClr val="tx1">
                    <a:lumMod val="85000"/>
                    <a:lumOff val="15000"/>
                  </a:schemeClr>
                </a:solidFill>
                <a:uLnTx/>
                <a:uFillTx/>
                <a:latin typeface="Arial" panose="020B0604020202020204" pitchFamily="34" charset="0"/>
                <a:ea typeface="微软雅黑" panose="020B0503020204020204" pitchFamily="34" charset="-122"/>
                <a:sym typeface="+mn-lt"/>
              </a:rPr>
              <a:t>CPU+主存储器</a:t>
            </a:r>
            <a:endParaRPr sz="1600" u="none" strike="noStrike" spc="150" baseline="0">
              <a:solidFill>
                <a:schemeClr val="tx1">
                  <a:lumMod val="85000"/>
                  <a:lumOff val="15000"/>
                </a:schemeClr>
              </a:solidFill>
              <a:uLnTx/>
              <a:uFillTx/>
              <a:latin typeface="Arial" panose="020B0604020202020204" pitchFamily="34" charset="0"/>
              <a:ea typeface="微软雅黑" panose="020B0503020204020204" pitchFamily="34" charset="-122"/>
              <a:sym typeface="+mn-lt"/>
            </a:endParaRPr>
          </a:p>
        </p:txBody>
      </p:sp>
      <p:sp>
        <p:nvSpPr>
          <p:cNvPr id="149" name="TextBox 148"/>
          <p:cNvSpPr txBox="1"/>
          <p:nvPr>
            <p:custDataLst>
              <p:tags r:id="rId114"/>
            </p:custDataLst>
          </p:nvPr>
        </p:nvSpPr>
        <p:spPr>
          <a:xfrm>
            <a:off x="9589115" y="260648"/>
            <a:ext cx="2082800" cy="666115"/>
          </a:xfrm>
          <a:prstGeom prst="rect">
            <a:avLst/>
          </a:prstGeom>
          <a:noFill/>
        </p:spPr>
        <p:txBody>
          <a:bodyPr wrap="none" rtlCol="0">
            <a:spAutoFit/>
          </a:bodyPr>
          <a:p>
            <a:pPr algn="l"/>
            <a:r>
              <a:rPr lang="zh-CN" altLang="en-US" sz="3735" b="1" dirty="0">
                <a:solidFill>
                  <a:srgbClr val="C00000"/>
                </a:solidFill>
                <a:latin typeface="Impact" panose="020B0806030902050204" pitchFamily="34" charset="0"/>
                <a:sym typeface="+mn-ea"/>
              </a:rPr>
              <a:t>天博教育</a:t>
            </a:r>
            <a:endParaRPr lang="zh-CN" altLang="en-US" sz="3735" dirty="0">
              <a:solidFill>
                <a:srgbClr val="C00000"/>
              </a:solidFill>
              <a:latin typeface="Impact" panose="020B0806030902050204" pitchFamily="34" charset="0"/>
            </a:endParaRPr>
          </a:p>
        </p:txBody>
      </p:sp>
    </p:spTree>
    <p:custDataLst>
      <p:tags r:id="rId115"/>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7400" y="321310"/>
            <a:ext cx="5908675" cy="460375"/>
          </a:xfrm>
          <a:prstGeom prst="rect">
            <a:avLst/>
          </a:prstGeom>
          <a:noFill/>
        </p:spPr>
        <p:txBody>
          <a:bodyPr wrap="square" rtlCol="0">
            <a:spAutoFit/>
          </a:bodyPr>
          <a:lstStyle/>
          <a:p>
            <a:r>
              <a:rPr lang="zh-CN" altLang="en-US" sz="2400"/>
              <a:t>中央处理单元</a:t>
            </a:r>
            <a:r>
              <a:rPr lang="en-US" altLang="zh-CN" sz="2400"/>
              <a:t>(Central Processing Unit)</a:t>
            </a:r>
            <a:endParaRPr lang="en-US" altLang="zh-CN" sz="2400"/>
          </a:p>
        </p:txBody>
      </p:sp>
      <p:sp>
        <p:nvSpPr>
          <p:cNvPr id="167" name="文本框 166"/>
          <p:cNvSpPr txBox="1"/>
          <p:nvPr>
            <p:custDataLst>
              <p:tags r:id="rId1"/>
            </p:custDataLst>
          </p:nvPr>
        </p:nvSpPr>
        <p:spPr>
          <a:xfrm>
            <a:off x="2891457" y="800445"/>
            <a:ext cx="6980963" cy="1177353"/>
          </a:xfrm>
          <a:prstGeom prst="rect">
            <a:avLst/>
          </a:prstGeom>
          <a:noFill/>
        </p:spPr>
        <p:txBody>
          <a:bodyPr wrap="square" rtlCol="0" anchor="ctr" anchorCtr="0">
            <a:normAutofit/>
          </a:bodyPr>
          <a:lstStyle/>
          <a:p>
            <a:pPr marL="0" marR="0" lvl="0" indent="0" algn="l" defTabSz="457200" rtl="0" eaLnBrk="1" fontAlgn="base" latinLnBrk="0" hangingPunct="1">
              <a:lnSpc>
                <a:spcPct val="100000"/>
              </a:lnSpc>
              <a:spcBef>
                <a:spcPct val="50000"/>
              </a:spcBef>
              <a:spcAft>
                <a:spcPct val="0"/>
              </a:spcAft>
              <a:buClrTx/>
              <a:buSzTx/>
              <a:buFontTx/>
              <a:buNone/>
              <a:defRPr/>
            </a:pPr>
            <a:r>
              <a:rPr lang="en-US" altLang="zh-CN" sz="1600" noProof="0">
                <a:ln>
                  <a:noFill/>
                </a:ln>
                <a:effectLst/>
                <a:uLnTx/>
                <a:uFillTx/>
                <a:latin typeface="+mn-lt"/>
                <a:ea typeface="+mn-ea"/>
                <a:cs typeface="+mn-ea"/>
                <a:sym typeface="+mn-lt"/>
              </a:rPr>
              <a:t>中央处理单元</a:t>
            </a:r>
            <a:r>
              <a:rPr lang="zh-CN" altLang="en-US" sz="1600" noProof="0">
                <a:ln>
                  <a:noFill/>
                </a:ln>
                <a:effectLst/>
                <a:uLnTx/>
                <a:uFillTx/>
                <a:latin typeface="+mn-lt"/>
                <a:ea typeface="+mn-ea"/>
                <a:cs typeface="+mn-ea"/>
                <a:sym typeface="+mn-lt"/>
              </a:rPr>
              <a:t>的作用</a:t>
            </a:r>
            <a:r>
              <a:rPr lang="en-US" altLang="zh-CN" sz="1600" noProof="0">
                <a:ln>
                  <a:noFill/>
                </a:ln>
                <a:effectLst/>
                <a:uLnTx/>
                <a:uFillTx/>
                <a:latin typeface="+mn-lt"/>
                <a:ea typeface="+mn-ea"/>
                <a:cs typeface="+mn-ea"/>
                <a:sym typeface="+mn-lt"/>
              </a:rPr>
              <a:t>:实现</a:t>
            </a:r>
            <a:r>
              <a:rPr lang="en-US" altLang="zh-CN" sz="1600" b="1" noProof="0">
                <a:ln>
                  <a:noFill/>
                </a:ln>
                <a:effectLst/>
                <a:uLnTx/>
                <a:uFillTx/>
                <a:latin typeface="+mn-lt"/>
                <a:ea typeface="+mn-ea"/>
                <a:cs typeface="+mn-ea"/>
                <a:sym typeface="+mn-lt"/>
              </a:rPr>
              <a:t>程序控制、操作控制、时间控制、数据处理</a:t>
            </a:r>
            <a:r>
              <a:rPr lang="en-US" altLang="zh-CN" sz="1600" noProof="0">
                <a:ln>
                  <a:noFill/>
                </a:ln>
                <a:effectLst/>
                <a:uLnTx/>
                <a:uFillTx/>
                <a:latin typeface="+mn-lt"/>
                <a:ea typeface="+mn-ea"/>
                <a:cs typeface="+mn-ea"/>
                <a:sym typeface="+mn-lt"/>
              </a:rPr>
              <a:t>功能。</a:t>
            </a:r>
            <a:endParaRPr sz="1600" u="none" strike="noStrike" spc="150" baseline="0">
              <a:solidFill>
                <a:schemeClr val="tx1">
                  <a:lumMod val="85000"/>
                  <a:lumOff val="15000"/>
                </a:schemeClr>
              </a:solidFill>
              <a:uLnTx/>
              <a:uFillTx/>
              <a:latin typeface="Arial" panose="020B0604020202020204" pitchFamily="34" charset="0"/>
              <a:ea typeface="微软雅黑" panose="020B0503020204020204" pitchFamily="34" charset="-122"/>
              <a:sym typeface="+mn-lt"/>
            </a:endParaRPr>
          </a:p>
        </p:txBody>
      </p:sp>
      <p:sp>
        <p:nvSpPr>
          <p:cNvPr id="168" name="三角形 42"/>
          <p:cNvSpPr/>
          <p:nvPr>
            <p:custDataLst>
              <p:tags r:id="rId2"/>
            </p:custDataLst>
          </p:nvPr>
        </p:nvSpPr>
        <p:spPr>
          <a:xfrm rot="10800000">
            <a:off x="2398709" y="1734808"/>
            <a:ext cx="159946" cy="79126"/>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69" name="菱形 1"/>
          <p:cNvSpPr/>
          <p:nvPr>
            <p:custDataLst>
              <p:tags r:id="rId3"/>
            </p:custDataLst>
          </p:nvPr>
        </p:nvSpPr>
        <p:spPr>
          <a:xfrm>
            <a:off x="2048510" y="963748"/>
            <a:ext cx="791875" cy="850186"/>
          </a:xfrm>
          <a:custGeom>
            <a:avLst/>
            <a:gdLst>
              <a:gd name="connsiteX0" fmla="*/ 0 w 1094340"/>
              <a:gd name="connsiteY0" fmla="*/ 547170 h 1094340"/>
              <a:gd name="connsiteX1" fmla="*/ 547170 w 1094340"/>
              <a:gd name="connsiteY1" fmla="*/ 0 h 1094340"/>
              <a:gd name="connsiteX2" fmla="*/ 1094340 w 1094340"/>
              <a:gd name="connsiteY2" fmla="*/ 547170 h 1094340"/>
              <a:gd name="connsiteX3" fmla="*/ 547170 w 1094340"/>
              <a:gd name="connsiteY3" fmla="*/ 1094340 h 1094340"/>
              <a:gd name="connsiteX4" fmla="*/ 0 w 1094340"/>
              <a:gd name="connsiteY4" fmla="*/ 547170 h 1094340"/>
              <a:gd name="connsiteX0-1" fmla="*/ 1094340 w 1185780"/>
              <a:gd name="connsiteY0-2" fmla="*/ 547170 h 1094340"/>
              <a:gd name="connsiteX1-3" fmla="*/ 547170 w 1185780"/>
              <a:gd name="connsiteY1-4" fmla="*/ 1094340 h 1094340"/>
              <a:gd name="connsiteX2-5" fmla="*/ 0 w 1185780"/>
              <a:gd name="connsiteY2-6" fmla="*/ 547170 h 1094340"/>
              <a:gd name="connsiteX3-7" fmla="*/ 547170 w 1185780"/>
              <a:gd name="connsiteY3-8" fmla="*/ 0 h 1094340"/>
              <a:gd name="connsiteX4-9" fmla="*/ 1185780 w 1185780"/>
              <a:gd name="connsiteY4-10" fmla="*/ 638610 h 1094340"/>
              <a:gd name="connsiteX0-11" fmla="*/ 1094340 w 1094340"/>
              <a:gd name="connsiteY0-12" fmla="*/ 547170 h 1094340"/>
              <a:gd name="connsiteX1-13" fmla="*/ 547170 w 1094340"/>
              <a:gd name="connsiteY1-14" fmla="*/ 1094340 h 1094340"/>
              <a:gd name="connsiteX2-15" fmla="*/ 0 w 1094340"/>
              <a:gd name="connsiteY2-16" fmla="*/ 547170 h 1094340"/>
              <a:gd name="connsiteX3-17" fmla="*/ 547170 w 1094340"/>
              <a:gd name="connsiteY3-18" fmla="*/ 0 h 1094340"/>
              <a:gd name="connsiteX4-19" fmla="*/ 1019092 w 1094340"/>
              <a:gd name="connsiteY4-20" fmla="*/ 481447 h 1094340"/>
              <a:gd name="connsiteX0-21" fmla="*/ 1015759 w 1019092"/>
              <a:gd name="connsiteY0-22" fmla="*/ 623370 h 1094340"/>
              <a:gd name="connsiteX1-23" fmla="*/ 547170 w 1019092"/>
              <a:gd name="connsiteY1-24" fmla="*/ 1094340 h 1094340"/>
              <a:gd name="connsiteX2-25" fmla="*/ 0 w 1019092"/>
              <a:gd name="connsiteY2-26" fmla="*/ 547170 h 1094340"/>
              <a:gd name="connsiteX3-27" fmla="*/ 547170 w 1019092"/>
              <a:gd name="connsiteY3-28" fmla="*/ 0 h 1094340"/>
              <a:gd name="connsiteX4-29" fmla="*/ 1019092 w 1019092"/>
              <a:gd name="connsiteY4-30" fmla="*/ 481447 h 10943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9092" h="1094340">
                <a:moveTo>
                  <a:pt x="1015759" y="623370"/>
                </a:moveTo>
                <a:lnTo>
                  <a:pt x="547170" y="1094340"/>
                </a:lnTo>
                <a:lnTo>
                  <a:pt x="0" y="547170"/>
                </a:lnTo>
                <a:lnTo>
                  <a:pt x="547170" y="0"/>
                </a:lnTo>
                <a:lnTo>
                  <a:pt x="1019092" y="481447"/>
                </a:lnTo>
              </a:path>
            </a:pathLst>
          </a:custGeom>
          <a:no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0" name="椭圆 169"/>
          <p:cNvSpPr/>
          <p:nvPr>
            <p:custDataLst>
              <p:tags r:id="rId4"/>
            </p:custDataLst>
          </p:nvPr>
        </p:nvSpPr>
        <p:spPr>
          <a:xfrm>
            <a:off x="2819060" y="1319536"/>
            <a:ext cx="46581" cy="477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71" name="椭圆 170"/>
          <p:cNvSpPr/>
          <p:nvPr>
            <p:custDataLst>
              <p:tags r:id="rId5"/>
            </p:custDataLst>
          </p:nvPr>
        </p:nvSpPr>
        <p:spPr>
          <a:xfrm>
            <a:off x="2819060" y="1421670"/>
            <a:ext cx="46581" cy="4770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172" name="效率_速度"/>
          <p:cNvGrpSpPr>
            <a:grpSpLocks noChangeAspect="1"/>
          </p:cNvGrpSpPr>
          <p:nvPr>
            <p:custDataLst>
              <p:tags r:id="rId6"/>
            </p:custDataLst>
          </p:nvPr>
        </p:nvGrpSpPr>
        <p:grpSpPr bwMode="auto">
          <a:xfrm>
            <a:off x="2300497" y="1227503"/>
            <a:ext cx="347393" cy="322678"/>
            <a:chOff x="3645" y="1965"/>
            <a:chExt cx="390" cy="390"/>
          </a:xfrm>
          <a:solidFill>
            <a:schemeClr val="accent1"/>
          </a:solidFill>
        </p:grpSpPr>
        <p:sp>
          <p:nvSpPr>
            <p:cNvPr id="173" name="PA-任意多边形 541"/>
            <p:cNvSpPr>
              <a:spLocks noEditPoints="1"/>
            </p:cNvSpPr>
            <p:nvPr>
              <p:custDataLst>
                <p:tags r:id="rId7"/>
              </p:custDataLst>
            </p:nvPr>
          </p:nvSpPr>
          <p:spPr bwMode="auto">
            <a:xfrm>
              <a:off x="3645" y="2306"/>
              <a:ext cx="390" cy="49"/>
            </a:xfrm>
            <a:custGeom>
              <a:avLst/>
              <a:gdLst>
                <a:gd name="T0" fmla="*/ 944 w 1024"/>
                <a:gd name="T1" fmla="*/ 128 h 128"/>
                <a:gd name="T2" fmla="*/ 80 w 1024"/>
                <a:gd name="T3" fmla="*/ 128 h 128"/>
                <a:gd name="T4" fmla="*/ 0 w 1024"/>
                <a:gd name="T5" fmla="*/ 48 h 128"/>
                <a:gd name="T6" fmla="*/ 0 w 1024"/>
                <a:gd name="T7" fmla="*/ 16 h 128"/>
                <a:gd name="T8" fmla="*/ 16 w 1024"/>
                <a:gd name="T9" fmla="*/ 0 h 128"/>
                <a:gd name="T10" fmla="*/ 1008 w 1024"/>
                <a:gd name="T11" fmla="*/ 0 h 128"/>
                <a:gd name="T12" fmla="*/ 1024 w 1024"/>
                <a:gd name="T13" fmla="*/ 16 h 128"/>
                <a:gd name="T14" fmla="*/ 1024 w 1024"/>
                <a:gd name="T15" fmla="*/ 48 h 128"/>
                <a:gd name="T16" fmla="*/ 944 w 1024"/>
                <a:gd name="T17" fmla="*/ 128 h 128"/>
                <a:gd name="T18" fmla="*/ 32 w 1024"/>
                <a:gd name="T19" fmla="*/ 32 h 128"/>
                <a:gd name="T20" fmla="*/ 32 w 1024"/>
                <a:gd name="T21" fmla="*/ 48 h 128"/>
                <a:gd name="T22" fmla="*/ 80 w 1024"/>
                <a:gd name="T23" fmla="*/ 96 h 128"/>
                <a:gd name="T24" fmla="*/ 944 w 1024"/>
                <a:gd name="T25" fmla="*/ 96 h 128"/>
                <a:gd name="T26" fmla="*/ 992 w 1024"/>
                <a:gd name="T27" fmla="*/ 48 h 128"/>
                <a:gd name="T28" fmla="*/ 992 w 1024"/>
                <a:gd name="T29" fmla="*/ 32 h 128"/>
                <a:gd name="T30" fmla="*/ 32 w 1024"/>
                <a:gd name="T31" fmla="*/ 3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4" h="128">
                  <a:moveTo>
                    <a:pt x="944" y="128"/>
                  </a:moveTo>
                  <a:lnTo>
                    <a:pt x="80" y="128"/>
                  </a:lnTo>
                  <a:cubicBezTo>
                    <a:pt x="36" y="128"/>
                    <a:pt x="0" y="93"/>
                    <a:pt x="0" y="48"/>
                  </a:cubicBezTo>
                  <a:lnTo>
                    <a:pt x="0" y="16"/>
                  </a:lnTo>
                  <a:cubicBezTo>
                    <a:pt x="0" y="8"/>
                    <a:pt x="8" y="0"/>
                    <a:pt x="16" y="0"/>
                  </a:cubicBezTo>
                  <a:lnTo>
                    <a:pt x="1008" y="0"/>
                  </a:lnTo>
                  <a:cubicBezTo>
                    <a:pt x="1017" y="0"/>
                    <a:pt x="1024" y="8"/>
                    <a:pt x="1024" y="16"/>
                  </a:cubicBezTo>
                  <a:lnTo>
                    <a:pt x="1024" y="48"/>
                  </a:lnTo>
                  <a:cubicBezTo>
                    <a:pt x="1024" y="93"/>
                    <a:pt x="989" y="128"/>
                    <a:pt x="944" y="128"/>
                  </a:cubicBezTo>
                  <a:close/>
                  <a:moveTo>
                    <a:pt x="32" y="32"/>
                  </a:moveTo>
                  <a:lnTo>
                    <a:pt x="32" y="48"/>
                  </a:lnTo>
                  <a:cubicBezTo>
                    <a:pt x="32" y="75"/>
                    <a:pt x="54" y="96"/>
                    <a:pt x="80" y="96"/>
                  </a:cubicBezTo>
                  <a:lnTo>
                    <a:pt x="944" y="96"/>
                  </a:lnTo>
                  <a:cubicBezTo>
                    <a:pt x="971" y="96"/>
                    <a:pt x="992" y="75"/>
                    <a:pt x="992" y="48"/>
                  </a:cubicBezTo>
                  <a:lnTo>
                    <a:pt x="992" y="32"/>
                  </a:lnTo>
                  <a:lnTo>
                    <a:pt x="32" y="32"/>
                  </a:ln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74" name="PA-任意多边形 542"/>
            <p:cNvSpPr>
              <a:spLocks noEditPoints="1"/>
            </p:cNvSpPr>
            <p:nvPr>
              <p:custDataLst>
                <p:tags r:id="rId8"/>
              </p:custDataLst>
            </p:nvPr>
          </p:nvSpPr>
          <p:spPr bwMode="auto">
            <a:xfrm>
              <a:off x="3669" y="2087"/>
              <a:ext cx="342" cy="232"/>
            </a:xfrm>
            <a:custGeom>
              <a:avLst/>
              <a:gdLst>
                <a:gd name="T0" fmla="*/ 880 w 896"/>
                <a:gd name="T1" fmla="*/ 608 h 608"/>
                <a:gd name="T2" fmla="*/ 16 w 896"/>
                <a:gd name="T3" fmla="*/ 608 h 608"/>
                <a:gd name="T4" fmla="*/ 0 w 896"/>
                <a:gd name="T5" fmla="*/ 592 h 608"/>
                <a:gd name="T6" fmla="*/ 0 w 896"/>
                <a:gd name="T7" fmla="*/ 48 h 608"/>
                <a:gd name="T8" fmla="*/ 48 w 896"/>
                <a:gd name="T9" fmla="*/ 0 h 608"/>
                <a:gd name="T10" fmla="*/ 848 w 896"/>
                <a:gd name="T11" fmla="*/ 0 h 608"/>
                <a:gd name="T12" fmla="*/ 896 w 896"/>
                <a:gd name="T13" fmla="*/ 48 h 608"/>
                <a:gd name="T14" fmla="*/ 896 w 896"/>
                <a:gd name="T15" fmla="*/ 592 h 608"/>
                <a:gd name="T16" fmla="*/ 880 w 896"/>
                <a:gd name="T17" fmla="*/ 608 h 608"/>
                <a:gd name="T18" fmla="*/ 32 w 896"/>
                <a:gd name="T19" fmla="*/ 576 h 608"/>
                <a:gd name="T20" fmla="*/ 864 w 896"/>
                <a:gd name="T21" fmla="*/ 576 h 608"/>
                <a:gd name="T22" fmla="*/ 864 w 896"/>
                <a:gd name="T23" fmla="*/ 48 h 608"/>
                <a:gd name="T24" fmla="*/ 848 w 896"/>
                <a:gd name="T25" fmla="*/ 32 h 608"/>
                <a:gd name="T26" fmla="*/ 48 w 896"/>
                <a:gd name="T27" fmla="*/ 32 h 608"/>
                <a:gd name="T28" fmla="*/ 32 w 896"/>
                <a:gd name="T29" fmla="*/ 48 h 608"/>
                <a:gd name="T30" fmla="*/ 32 w 896"/>
                <a:gd name="T31" fmla="*/ 576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6" h="608">
                  <a:moveTo>
                    <a:pt x="880" y="608"/>
                  </a:moveTo>
                  <a:lnTo>
                    <a:pt x="16" y="608"/>
                  </a:lnTo>
                  <a:cubicBezTo>
                    <a:pt x="8" y="608"/>
                    <a:pt x="0" y="601"/>
                    <a:pt x="0" y="592"/>
                  </a:cubicBezTo>
                  <a:lnTo>
                    <a:pt x="0" y="48"/>
                  </a:lnTo>
                  <a:cubicBezTo>
                    <a:pt x="0" y="22"/>
                    <a:pt x="22" y="0"/>
                    <a:pt x="48" y="0"/>
                  </a:cubicBezTo>
                  <a:lnTo>
                    <a:pt x="848" y="0"/>
                  </a:lnTo>
                  <a:cubicBezTo>
                    <a:pt x="875" y="0"/>
                    <a:pt x="896" y="22"/>
                    <a:pt x="896" y="48"/>
                  </a:cubicBezTo>
                  <a:lnTo>
                    <a:pt x="896" y="592"/>
                  </a:lnTo>
                  <a:cubicBezTo>
                    <a:pt x="896" y="601"/>
                    <a:pt x="889" y="608"/>
                    <a:pt x="880" y="608"/>
                  </a:cubicBezTo>
                  <a:close/>
                  <a:moveTo>
                    <a:pt x="32" y="576"/>
                  </a:moveTo>
                  <a:lnTo>
                    <a:pt x="864" y="576"/>
                  </a:lnTo>
                  <a:lnTo>
                    <a:pt x="864" y="48"/>
                  </a:lnTo>
                  <a:cubicBezTo>
                    <a:pt x="864" y="40"/>
                    <a:pt x="857" y="32"/>
                    <a:pt x="848" y="32"/>
                  </a:cubicBezTo>
                  <a:lnTo>
                    <a:pt x="48" y="32"/>
                  </a:lnTo>
                  <a:cubicBezTo>
                    <a:pt x="40" y="32"/>
                    <a:pt x="32" y="40"/>
                    <a:pt x="32" y="48"/>
                  </a:cubicBezTo>
                  <a:lnTo>
                    <a:pt x="32" y="576"/>
                  </a:ln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78" name="PA-任意多边形 543"/>
            <p:cNvSpPr>
              <a:spLocks noEditPoints="1"/>
            </p:cNvSpPr>
            <p:nvPr>
              <p:custDataLst>
                <p:tags r:id="rId9"/>
              </p:custDataLst>
            </p:nvPr>
          </p:nvSpPr>
          <p:spPr bwMode="auto">
            <a:xfrm>
              <a:off x="3694" y="2111"/>
              <a:ext cx="292" cy="183"/>
            </a:xfrm>
            <a:custGeom>
              <a:avLst/>
              <a:gdLst>
                <a:gd name="T0" fmla="*/ 752 w 768"/>
                <a:gd name="T1" fmla="*/ 480 h 480"/>
                <a:gd name="T2" fmla="*/ 16 w 768"/>
                <a:gd name="T3" fmla="*/ 480 h 480"/>
                <a:gd name="T4" fmla="*/ 0 w 768"/>
                <a:gd name="T5" fmla="*/ 464 h 480"/>
                <a:gd name="T6" fmla="*/ 0 w 768"/>
                <a:gd name="T7" fmla="*/ 16 h 480"/>
                <a:gd name="T8" fmla="*/ 16 w 768"/>
                <a:gd name="T9" fmla="*/ 0 h 480"/>
                <a:gd name="T10" fmla="*/ 752 w 768"/>
                <a:gd name="T11" fmla="*/ 0 h 480"/>
                <a:gd name="T12" fmla="*/ 768 w 768"/>
                <a:gd name="T13" fmla="*/ 16 h 480"/>
                <a:gd name="T14" fmla="*/ 768 w 768"/>
                <a:gd name="T15" fmla="*/ 464 h 480"/>
                <a:gd name="T16" fmla="*/ 752 w 768"/>
                <a:gd name="T17" fmla="*/ 480 h 480"/>
                <a:gd name="T18" fmla="*/ 32 w 768"/>
                <a:gd name="T19" fmla="*/ 448 h 480"/>
                <a:gd name="T20" fmla="*/ 736 w 768"/>
                <a:gd name="T21" fmla="*/ 448 h 480"/>
                <a:gd name="T22" fmla="*/ 736 w 768"/>
                <a:gd name="T23" fmla="*/ 32 h 480"/>
                <a:gd name="T24" fmla="*/ 32 w 768"/>
                <a:gd name="T25" fmla="*/ 32 h 480"/>
                <a:gd name="T26" fmla="*/ 32 w 768"/>
                <a:gd name="T27" fmla="*/ 44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480">
                  <a:moveTo>
                    <a:pt x="752" y="480"/>
                  </a:moveTo>
                  <a:lnTo>
                    <a:pt x="16" y="480"/>
                  </a:lnTo>
                  <a:cubicBezTo>
                    <a:pt x="8" y="480"/>
                    <a:pt x="0" y="473"/>
                    <a:pt x="0" y="464"/>
                  </a:cubicBezTo>
                  <a:lnTo>
                    <a:pt x="0" y="16"/>
                  </a:lnTo>
                  <a:cubicBezTo>
                    <a:pt x="0" y="8"/>
                    <a:pt x="8" y="0"/>
                    <a:pt x="16" y="0"/>
                  </a:cubicBezTo>
                  <a:lnTo>
                    <a:pt x="752" y="0"/>
                  </a:lnTo>
                  <a:cubicBezTo>
                    <a:pt x="761" y="0"/>
                    <a:pt x="768" y="8"/>
                    <a:pt x="768" y="16"/>
                  </a:cubicBezTo>
                  <a:lnTo>
                    <a:pt x="768" y="464"/>
                  </a:lnTo>
                  <a:cubicBezTo>
                    <a:pt x="768" y="473"/>
                    <a:pt x="761" y="480"/>
                    <a:pt x="752" y="480"/>
                  </a:cubicBezTo>
                  <a:close/>
                  <a:moveTo>
                    <a:pt x="32" y="448"/>
                  </a:moveTo>
                  <a:lnTo>
                    <a:pt x="736" y="448"/>
                  </a:lnTo>
                  <a:lnTo>
                    <a:pt x="736" y="32"/>
                  </a:lnTo>
                  <a:lnTo>
                    <a:pt x="32" y="32"/>
                  </a:lnTo>
                  <a:lnTo>
                    <a:pt x="32" y="448"/>
                  </a:ln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80" name="PA-任意多边形 544"/>
            <p:cNvSpPr/>
            <p:nvPr>
              <p:custDataLst>
                <p:tags r:id="rId10"/>
              </p:custDataLst>
            </p:nvPr>
          </p:nvSpPr>
          <p:spPr bwMode="auto">
            <a:xfrm>
              <a:off x="3834" y="2324"/>
              <a:ext cx="12"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81" name="PA-任意多边形 545"/>
            <p:cNvSpPr/>
            <p:nvPr>
              <p:custDataLst>
                <p:tags r:id="rId11"/>
              </p:custDataLst>
            </p:nvPr>
          </p:nvSpPr>
          <p:spPr bwMode="auto">
            <a:xfrm>
              <a:off x="3858" y="2324"/>
              <a:ext cx="13"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82" name="PA-任意多边形 546"/>
            <p:cNvSpPr/>
            <p:nvPr>
              <p:custDataLst>
                <p:tags r:id="rId12"/>
              </p:custDataLst>
            </p:nvPr>
          </p:nvSpPr>
          <p:spPr bwMode="auto">
            <a:xfrm>
              <a:off x="3810" y="2324"/>
              <a:ext cx="12"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83" name="PA-任意多边形 547"/>
            <p:cNvSpPr/>
            <p:nvPr>
              <p:custDataLst>
                <p:tags r:id="rId13"/>
              </p:custDataLst>
            </p:nvPr>
          </p:nvSpPr>
          <p:spPr bwMode="auto">
            <a:xfrm>
              <a:off x="3736" y="2184"/>
              <a:ext cx="13" cy="74"/>
            </a:xfrm>
            <a:custGeom>
              <a:avLst/>
              <a:gdLst>
                <a:gd name="T0" fmla="*/ 16 w 32"/>
                <a:gd name="T1" fmla="*/ 192 h 192"/>
                <a:gd name="T2" fmla="*/ 0 w 32"/>
                <a:gd name="T3" fmla="*/ 176 h 192"/>
                <a:gd name="T4" fmla="*/ 0 w 32"/>
                <a:gd name="T5" fmla="*/ 16 h 192"/>
                <a:gd name="T6" fmla="*/ 16 w 32"/>
                <a:gd name="T7" fmla="*/ 0 h 192"/>
                <a:gd name="T8" fmla="*/ 32 w 32"/>
                <a:gd name="T9" fmla="*/ 16 h 192"/>
                <a:gd name="T10" fmla="*/ 32 w 32"/>
                <a:gd name="T11" fmla="*/ 176 h 192"/>
                <a:gd name="T12" fmla="*/ 16 w 32"/>
                <a:gd name="T13" fmla="*/ 192 h 192"/>
              </a:gdLst>
              <a:ahLst/>
              <a:cxnLst>
                <a:cxn ang="0">
                  <a:pos x="T0" y="T1"/>
                </a:cxn>
                <a:cxn ang="0">
                  <a:pos x="T2" y="T3"/>
                </a:cxn>
                <a:cxn ang="0">
                  <a:pos x="T4" y="T5"/>
                </a:cxn>
                <a:cxn ang="0">
                  <a:pos x="T6" y="T7"/>
                </a:cxn>
                <a:cxn ang="0">
                  <a:pos x="T8" y="T9"/>
                </a:cxn>
                <a:cxn ang="0">
                  <a:pos x="T10" y="T11"/>
                </a:cxn>
                <a:cxn ang="0">
                  <a:pos x="T12" y="T13"/>
                </a:cxn>
              </a:cxnLst>
              <a:rect l="0" t="0" r="r" b="b"/>
              <a:pathLst>
                <a:path w="32" h="192">
                  <a:moveTo>
                    <a:pt x="16" y="192"/>
                  </a:moveTo>
                  <a:cubicBezTo>
                    <a:pt x="8" y="192"/>
                    <a:pt x="0" y="185"/>
                    <a:pt x="0" y="176"/>
                  </a:cubicBezTo>
                  <a:lnTo>
                    <a:pt x="0" y="16"/>
                  </a:lnTo>
                  <a:cubicBezTo>
                    <a:pt x="0" y="8"/>
                    <a:pt x="8" y="0"/>
                    <a:pt x="16" y="0"/>
                  </a:cubicBezTo>
                  <a:cubicBezTo>
                    <a:pt x="25" y="0"/>
                    <a:pt x="32" y="8"/>
                    <a:pt x="32" y="16"/>
                  </a:cubicBezTo>
                  <a:lnTo>
                    <a:pt x="32" y="176"/>
                  </a:lnTo>
                  <a:cubicBezTo>
                    <a:pt x="32" y="185"/>
                    <a:pt x="25" y="192"/>
                    <a:pt x="16" y="192"/>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84" name="PA-任意多边形 548"/>
            <p:cNvSpPr/>
            <p:nvPr>
              <p:custDataLst>
                <p:tags r:id="rId14"/>
              </p:custDataLst>
            </p:nvPr>
          </p:nvSpPr>
          <p:spPr bwMode="auto">
            <a:xfrm>
              <a:off x="3761" y="2026"/>
              <a:ext cx="12" cy="232"/>
            </a:xfrm>
            <a:custGeom>
              <a:avLst/>
              <a:gdLst>
                <a:gd name="T0" fmla="*/ 16 w 32"/>
                <a:gd name="T1" fmla="*/ 608 h 608"/>
                <a:gd name="T2" fmla="*/ 0 w 32"/>
                <a:gd name="T3" fmla="*/ 592 h 608"/>
                <a:gd name="T4" fmla="*/ 0 w 32"/>
                <a:gd name="T5" fmla="*/ 16 h 608"/>
                <a:gd name="T6" fmla="*/ 16 w 32"/>
                <a:gd name="T7" fmla="*/ 0 h 608"/>
                <a:gd name="T8" fmla="*/ 32 w 32"/>
                <a:gd name="T9" fmla="*/ 16 h 608"/>
                <a:gd name="T10" fmla="*/ 32 w 32"/>
                <a:gd name="T11" fmla="*/ 592 h 608"/>
                <a:gd name="T12" fmla="*/ 16 w 32"/>
                <a:gd name="T13" fmla="*/ 608 h 608"/>
              </a:gdLst>
              <a:ahLst/>
              <a:cxnLst>
                <a:cxn ang="0">
                  <a:pos x="T0" y="T1"/>
                </a:cxn>
                <a:cxn ang="0">
                  <a:pos x="T2" y="T3"/>
                </a:cxn>
                <a:cxn ang="0">
                  <a:pos x="T4" y="T5"/>
                </a:cxn>
                <a:cxn ang="0">
                  <a:pos x="T6" y="T7"/>
                </a:cxn>
                <a:cxn ang="0">
                  <a:pos x="T8" y="T9"/>
                </a:cxn>
                <a:cxn ang="0">
                  <a:pos x="T10" y="T11"/>
                </a:cxn>
                <a:cxn ang="0">
                  <a:pos x="T12" y="T13"/>
                </a:cxn>
              </a:cxnLst>
              <a:rect l="0" t="0" r="r" b="b"/>
              <a:pathLst>
                <a:path w="32" h="608">
                  <a:moveTo>
                    <a:pt x="16" y="608"/>
                  </a:moveTo>
                  <a:cubicBezTo>
                    <a:pt x="8" y="608"/>
                    <a:pt x="0" y="601"/>
                    <a:pt x="0" y="592"/>
                  </a:cubicBezTo>
                  <a:lnTo>
                    <a:pt x="0" y="16"/>
                  </a:lnTo>
                  <a:cubicBezTo>
                    <a:pt x="0" y="8"/>
                    <a:pt x="8" y="0"/>
                    <a:pt x="16" y="0"/>
                  </a:cubicBezTo>
                  <a:cubicBezTo>
                    <a:pt x="25" y="0"/>
                    <a:pt x="32" y="8"/>
                    <a:pt x="32" y="16"/>
                  </a:cubicBezTo>
                  <a:lnTo>
                    <a:pt x="32" y="592"/>
                  </a:lnTo>
                  <a:cubicBezTo>
                    <a:pt x="32" y="601"/>
                    <a:pt x="25" y="608"/>
                    <a:pt x="16" y="608"/>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85" name="PA-任意多边形 549"/>
            <p:cNvSpPr/>
            <p:nvPr>
              <p:custDataLst>
                <p:tags r:id="rId15"/>
              </p:custDataLst>
            </p:nvPr>
          </p:nvSpPr>
          <p:spPr bwMode="auto">
            <a:xfrm>
              <a:off x="3785" y="2203"/>
              <a:ext cx="12" cy="55"/>
            </a:xfrm>
            <a:custGeom>
              <a:avLst/>
              <a:gdLst>
                <a:gd name="T0" fmla="*/ 16 w 32"/>
                <a:gd name="T1" fmla="*/ 144 h 144"/>
                <a:gd name="T2" fmla="*/ 0 w 32"/>
                <a:gd name="T3" fmla="*/ 128 h 144"/>
                <a:gd name="T4" fmla="*/ 0 w 32"/>
                <a:gd name="T5" fmla="*/ 16 h 144"/>
                <a:gd name="T6" fmla="*/ 16 w 32"/>
                <a:gd name="T7" fmla="*/ 0 h 144"/>
                <a:gd name="T8" fmla="*/ 32 w 32"/>
                <a:gd name="T9" fmla="*/ 16 h 144"/>
                <a:gd name="T10" fmla="*/ 32 w 32"/>
                <a:gd name="T11" fmla="*/ 128 h 144"/>
                <a:gd name="T12" fmla="*/ 16 w 32"/>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32" h="144">
                  <a:moveTo>
                    <a:pt x="16" y="144"/>
                  </a:moveTo>
                  <a:cubicBezTo>
                    <a:pt x="8" y="144"/>
                    <a:pt x="0" y="137"/>
                    <a:pt x="0" y="128"/>
                  </a:cubicBezTo>
                  <a:lnTo>
                    <a:pt x="0" y="16"/>
                  </a:lnTo>
                  <a:cubicBezTo>
                    <a:pt x="0" y="8"/>
                    <a:pt x="8" y="0"/>
                    <a:pt x="16" y="0"/>
                  </a:cubicBezTo>
                  <a:cubicBezTo>
                    <a:pt x="25" y="0"/>
                    <a:pt x="32" y="8"/>
                    <a:pt x="32" y="16"/>
                  </a:cubicBezTo>
                  <a:lnTo>
                    <a:pt x="32" y="128"/>
                  </a:lnTo>
                  <a:cubicBezTo>
                    <a:pt x="32" y="137"/>
                    <a:pt x="25" y="144"/>
                    <a:pt x="16" y="144"/>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86" name="PA-任意多边形 550"/>
            <p:cNvSpPr/>
            <p:nvPr>
              <p:custDataLst>
                <p:tags r:id="rId16"/>
              </p:custDataLst>
            </p:nvPr>
          </p:nvSpPr>
          <p:spPr bwMode="auto">
            <a:xfrm>
              <a:off x="3810" y="2184"/>
              <a:ext cx="12" cy="74"/>
            </a:xfrm>
            <a:custGeom>
              <a:avLst/>
              <a:gdLst>
                <a:gd name="T0" fmla="*/ 16 w 32"/>
                <a:gd name="T1" fmla="*/ 192 h 192"/>
                <a:gd name="T2" fmla="*/ 0 w 32"/>
                <a:gd name="T3" fmla="*/ 176 h 192"/>
                <a:gd name="T4" fmla="*/ 0 w 32"/>
                <a:gd name="T5" fmla="*/ 16 h 192"/>
                <a:gd name="T6" fmla="*/ 16 w 32"/>
                <a:gd name="T7" fmla="*/ 0 h 192"/>
                <a:gd name="T8" fmla="*/ 32 w 32"/>
                <a:gd name="T9" fmla="*/ 16 h 192"/>
                <a:gd name="T10" fmla="*/ 32 w 32"/>
                <a:gd name="T11" fmla="*/ 176 h 192"/>
                <a:gd name="T12" fmla="*/ 16 w 32"/>
                <a:gd name="T13" fmla="*/ 192 h 192"/>
              </a:gdLst>
              <a:ahLst/>
              <a:cxnLst>
                <a:cxn ang="0">
                  <a:pos x="T0" y="T1"/>
                </a:cxn>
                <a:cxn ang="0">
                  <a:pos x="T2" y="T3"/>
                </a:cxn>
                <a:cxn ang="0">
                  <a:pos x="T4" y="T5"/>
                </a:cxn>
                <a:cxn ang="0">
                  <a:pos x="T6" y="T7"/>
                </a:cxn>
                <a:cxn ang="0">
                  <a:pos x="T8" y="T9"/>
                </a:cxn>
                <a:cxn ang="0">
                  <a:pos x="T10" y="T11"/>
                </a:cxn>
                <a:cxn ang="0">
                  <a:pos x="T12" y="T13"/>
                </a:cxn>
              </a:cxnLst>
              <a:rect l="0" t="0" r="r" b="b"/>
              <a:pathLst>
                <a:path w="32" h="192">
                  <a:moveTo>
                    <a:pt x="16" y="192"/>
                  </a:moveTo>
                  <a:cubicBezTo>
                    <a:pt x="8" y="192"/>
                    <a:pt x="0" y="185"/>
                    <a:pt x="0" y="176"/>
                  </a:cubicBezTo>
                  <a:lnTo>
                    <a:pt x="0" y="16"/>
                  </a:lnTo>
                  <a:cubicBezTo>
                    <a:pt x="0" y="8"/>
                    <a:pt x="8" y="0"/>
                    <a:pt x="16" y="0"/>
                  </a:cubicBezTo>
                  <a:cubicBezTo>
                    <a:pt x="25" y="0"/>
                    <a:pt x="32" y="8"/>
                    <a:pt x="32" y="16"/>
                  </a:cubicBezTo>
                  <a:lnTo>
                    <a:pt x="32" y="176"/>
                  </a:lnTo>
                  <a:cubicBezTo>
                    <a:pt x="32" y="185"/>
                    <a:pt x="25" y="192"/>
                    <a:pt x="16" y="192"/>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87" name="PA-任意多边形 551"/>
            <p:cNvSpPr/>
            <p:nvPr>
              <p:custDataLst>
                <p:tags r:id="rId17"/>
              </p:custDataLst>
            </p:nvPr>
          </p:nvSpPr>
          <p:spPr bwMode="auto">
            <a:xfrm>
              <a:off x="3834" y="2160"/>
              <a:ext cx="12" cy="98"/>
            </a:xfrm>
            <a:custGeom>
              <a:avLst/>
              <a:gdLst>
                <a:gd name="T0" fmla="*/ 16 w 32"/>
                <a:gd name="T1" fmla="*/ 256 h 256"/>
                <a:gd name="T2" fmla="*/ 0 w 32"/>
                <a:gd name="T3" fmla="*/ 240 h 256"/>
                <a:gd name="T4" fmla="*/ 0 w 32"/>
                <a:gd name="T5" fmla="*/ 16 h 256"/>
                <a:gd name="T6" fmla="*/ 16 w 32"/>
                <a:gd name="T7" fmla="*/ 0 h 256"/>
                <a:gd name="T8" fmla="*/ 32 w 32"/>
                <a:gd name="T9" fmla="*/ 16 h 256"/>
                <a:gd name="T10" fmla="*/ 32 w 32"/>
                <a:gd name="T11" fmla="*/ 240 h 256"/>
                <a:gd name="T12" fmla="*/ 16 w 32"/>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32" h="256">
                  <a:moveTo>
                    <a:pt x="16" y="256"/>
                  </a:moveTo>
                  <a:cubicBezTo>
                    <a:pt x="8" y="256"/>
                    <a:pt x="0" y="249"/>
                    <a:pt x="0" y="240"/>
                  </a:cubicBezTo>
                  <a:lnTo>
                    <a:pt x="0" y="16"/>
                  </a:lnTo>
                  <a:cubicBezTo>
                    <a:pt x="0" y="8"/>
                    <a:pt x="8" y="0"/>
                    <a:pt x="16" y="0"/>
                  </a:cubicBezTo>
                  <a:cubicBezTo>
                    <a:pt x="25" y="0"/>
                    <a:pt x="32" y="8"/>
                    <a:pt x="32" y="16"/>
                  </a:cubicBezTo>
                  <a:lnTo>
                    <a:pt x="32" y="240"/>
                  </a:lnTo>
                  <a:cubicBezTo>
                    <a:pt x="32" y="249"/>
                    <a:pt x="25" y="256"/>
                    <a:pt x="16" y="256"/>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91" name="PA-任意多边形 552"/>
            <p:cNvSpPr/>
            <p:nvPr>
              <p:custDataLst>
                <p:tags r:id="rId18"/>
              </p:custDataLst>
            </p:nvPr>
          </p:nvSpPr>
          <p:spPr bwMode="auto">
            <a:xfrm>
              <a:off x="3858" y="2178"/>
              <a:ext cx="13" cy="80"/>
            </a:xfrm>
            <a:custGeom>
              <a:avLst/>
              <a:gdLst>
                <a:gd name="T0" fmla="*/ 16 w 32"/>
                <a:gd name="T1" fmla="*/ 208 h 208"/>
                <a:gd name="T2" fmla="*/ 0 w 32"/>
                <a:gd name="T3" fmla="*/ 192 h 208"/>
                <a:gd name="T4" fmla="*/ 0 w 32"/>
                <a:gd name="T5" fmla="*/ 16 h 208"/>
                <a:gd name="T6" fmla="*/ 16 w 32"/>
                <a:gd name="T7" fmla="*/ 0 h 208"/>
                <a:gd name="T8" fmla="*/ 32 w 32"/>
                <a:gd name="T9" fmla="*/ 16 h 208"/>
                <a:gd name="T10" fmla="*/ 32 w 32"/>
                <a:gd name="T11" fmla="*/ 192 h 208"/>
                <a:gd name="T12" fmla="*/ 16 w 32"/>
                <a:gd name="T13" fmla="*/ 208 h 208"/>
              </a:gdLst>
              <a:ahLst/>
              <a:cxnLst>
                <a:cxn ang="0">
                  <a:pos x="T0" y="T1"/>
                </a:cxn>
                <a:cxn ang="0">
                  <a:pos x="T2" y="T3"/>
                </a:cxn>
                <a:cxn ang="0">
                  <a:pos x="T4" y="T5"/>
                </a:cxn>
                <a:cxn ang="0">
                  <a:pos x="T6" y="T7"/>
                </a:cxn>
                <a:cxn ang="0">
                  <a:pos x="T8" y="T9"/>
                </a:cxn>
                <a:cxn ang="0">
                  <a:pos x="T10" y="T11"/>
                </a:cxn>
                <a:cxn ang="0">
                  <a:pos x="T12" y="T13"/>
                </a:cxn>
              </a:cxnLst>
              <a:rect l="0" t="0" r="r" b="b"/>
              <a:pathLst>
                <a:path w="32" h="208">
                  <a:moveTo>
                    <a:pt x="16" y="208"/>
                  </a:moveTo>
                  <a:cubicBezTo>
                    <a:pt x="8" y="208"/>
                    <a:pt x="0" y="201"/>
                    <a:pt x="0" y="192"/>
                  </a:cubicBezTo>
                  <a:lnTo>
                    <a:pt x="0" y="16"/>
                  </a:lnTo>
                  <a:cubicBezTo>
                    <a:pt x="0" y="8"/>
                    <a:pt x="8" y="0"/>
                    <a:pt x="16" y="0"/>
                  </a:cubicBezTo>
                  <a:cubicBezTo>
                    <a:pt x="25" y="0"/>
                    <a:pt x="32" y="8"/>
                    <a:pt x="32" y="16"/>
                  </a:cubicBezTo>
                  <a:lnTo>
                    <a:pt x="32" y="192"/>
                  </a:lnTo>
                  <a:cubicBezTo>
                    <a:pt x="32" y="201"/>
                    <a:pt x="25" y="208"/>
                    <a:pt x="16" y="208"/>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92" name="PA-任意多边形 553"/>
            <p:cNvSpPr/>
            <p:nvPr>
              <p:custDataLst>
                <p:tags r:id="rId19"/>
              </p:custDataLst>
            </p:nvPr>
          </p:nvSpPr>
          <p:spPr bwMode="auto">
            <a:xfrm>
              <a:off x="3883" y="2154"/>
              <a:ext cx="12" cy="104"/>
            </a:xfrm>
            <a:custGeom>
              <a:avLst/>
              <a:gdLst>
                <a:gd name="T0" fmla="*/ 16 w 32"/>
                <a:gd name="T1" fmla="*/ 272 h 272"/>
                <a:gd name="T2" fmla="*/ 0 w 32"/>
                <a:gd name="T3" fmla="*/ 256 h 272"/>
                <a:gd name="T4" fmla="*/ 0 w 32"/>
                <a:gd name="T5" fmla="*/ 16 h 272"/>
                <a:gd name="T6" fmla="*/ 16 w 32"/>
                <a:gd name="T7" fmla="*/ 0 h 272"/>
                <a:gd name="T8" fmla="*/ 32 w 32"/>
                <a:gd name="T9" fmla="*/ 16 h 272"/>
                <a:gd name="T10" fmla="*/ 32 w 32"/>
                <a:gd name="T11" fmla="*/ 256 h 272"/>
                <a:gd name="T12" fmla="*/ 16 w 32"/>
                <a:gd name="T13" fmla="*/ 272 h 272"/>
              </a:gdLst>
              <a:ahLst/>
              <a:cxnLst>
                <a:cxn ang="0">
                  <a:pos x="T0" y="T1"/>
                </a:cxn>
                <a:cxn ang="0">
                  <a:pos x="T2" y="T3"/>
                </a:cxn>
                <a:cxn ang="0">
                  <a:pos x="T4" y="T5"/>
                </a:cxn>
                <a:cxn ang="0">
                  <a:pos x="T6" y="T7"/>
                </a:cxn>
                <a:cxn ang="0">
                  <a:pos x="T8" y="T9"/>
                </a:cxn>
                <a:cxn ang="0">
                  <a:pos x="T10" y="T11"/>
                </a:cxn>
                <a:cxn ang="0">
                  <a:pos x="T12" y="T13"/>
                </a:cxn>
              </a:cxnLst>
              <a:rect l="0" t="0" r="r" b="b"/>
              <a:pathLst>
                <a:path w="32" h="272">
                  <a:moveTo>
                    <a:pt x="16" y="272"/>
                  </a:moveTo>
                  <a:cubicBezTo>
                    <a:pt x="8" y="272"/>
                    <a:pt x="0" y="265"/>
                    <a:pt x="0" y="256"/>
                  </a:cubicBezTo>
                  <a:lnTo>
                    <a:pt x="0" y="16"/>
                  </a:lnTo>
                  <a:cubicBezTo>
                    <a:pt x="0" y="8"/>
                    <a:pt x="8" y="0"/>
                    <a:pt x="16" y="0"/>
                  </a:cubicBezTo>
                  <a:cubicBezTo>
                    <a:pt x="25" y="0"/>
                    <a:pt x="32" y="8"/>
                    <a:pt x="32" y="16"/>
                  </a:cubicBezTo>
                  <a:lnTo>
                    <a:pt x="32" y="256"/>
                  </a:lnTo>
                  <a:cubicBezTo>
                    <a:pt x="32" y="265"/>
                    <a:pt x="25" y="272"/>
                    <a:pt x="16" y="272"/>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93" name="PA-任意多边形 554"/>
            <p:cNvSpPr/>
            <p:nvPr>
              <p:custDataLst>
                <p:tags r:id="rId20"/>
              </p:custDataLst>
            </p:nvPr>
          </p:nvSpPr>
          <p:spPr bwMode="auto">
            <a:xfrm>
              <a:off x="3907" y="1967"/>
              <a:ext cx="12" cy="291"/>
            </a:xfrm>
            <a:custGeom>
              <a:avLst/>
              <a:gdLst>
                <a:gd name="T0" fmla="*/ 16 w 32"/>
                <a:gd name="T1" fmla="*/ 763 h 763"/>
                <a:gd name="T2" fmla="*/ 0 w 32"/>
                <a:gd name="T3" fmla="*/ 747 h 763"/>
                <a:gd name="T4" fmla="*/ 0 w 32"/>
                <a:gd name="T5" fmla="*/ 16 h 763"/>
                <a:gd name="T6" fmla="*/ 16 w 32"/>
                <a:gd name="T7" fmla="*/ 0 h 763"/>
                <a:gd name="T8" fmla="*/ 32 w 32"/>
                <a:gd name="T9" fmla="*/ 16 h 763"/>
                <a:gd name="T10" fmla="*/ 32 w 32"/>
                <a:gd name="T11" fmla="*/ 747 h 763"/>
                <a:gd name="T12" fmla="*/ 16 w 32"/>
                <a:gd name="T13" fmla="*/ 763 h 763"/>
              </a:gdLst>
              <a:ahLst/>
              <a:cxnLst>
                <a:cxn ang="0">
                  <a:pos x="T0" y="T1"/>
                </a:cxn>
                <a:cxn ang="0">
                  <a:pos x="T2" y="T3"/>
                </a:cxn>
                <a:cxn ang="0">
                  <a:pos x="T4" y="T5"/>
                </a:cxn>
                <a:cxn ang="0">
                  <a:pos x="T6" y="T7"/>
                </a:cxn>
                <a:cxn ang="0">
                  <a:pos x="T8" y="T9"/>
                </a:cxn>
                <a:cxn ang="0">
                  <a:pos x="T10" y="T11"/>
                </a:cxn>
                <a:cxn ang="0">
                  <a:pos x="T12" y="T13"/>
                </a:cxn>
              </a:cxnLst>
              <a:rect l="0" t="0" r="r" b="b"/>
              <a:pathLst>
                <a:path w="32" h="763">
                  <a:moveTo>
                    <a:pt x="16" y="763"/>
                  </a:moveTo>
                  <a:cubicBezTo>
                    <a:pt x="8" y="763"/>
                    <a:pt x="0" y="756"/>
                    <a:pt x="0" y="747"/>
                  </a:cubicBezTo>
                  <a:lnTo>
                    <a:pt x="0" y="16"/>
                  </a:lnTo>
                  <a:cubicBezTo>
                    <a:pt x="0" y="7"/>
                    <a:pt x="8" y="0"/>
                    <a:pt x="16" y="0"/>
                  </a:cubicBezTo>
                  <a:cubicBezTo>
                    <a:pt x="25" y="0"/>
                    <a:pt x="32" y="7"/>
                    <a:pt x="32" y="16"/>
                  </a:cubicBezTo>
                  <a:lnTo>
                    <a:pt x="32" y="747"/>
                  </a:lnTo>
                  <a:cubicBezTo>
                    <a:pt x="32" y="756"/>
                    <a:pt x="25" y="763"/>
                    <a:pt x="16" y="763"/>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94" name="PA-任意多边形 555"/>
            <p:cNvSpPr/>
            <p:nvPr>
              <p:custDataLst>
                <p:tags r:id="rId21"/>
              </p:custDataLst>
            </p:nvPr>
          </p:nvSpPr>
          <p:spPr bwMode="auto">
            <a:xfrm>
              <a:off x="3931" y="2136"/>
              <a:ext cx="13" cy="122"/>
            </a:xfrm>
            <a:custGeom>
              <a:avLst/>
              <a:gdLst>
                <a:gd name="T0" fmla="*/ 16 w 32"/>
                <a:gd name="T1" fmla="*/ 320 h 320"/>
                <a:gd name="T2" fmla="*/ 0 w 32"/>
                <a:gd name="T3" fmla="*/ 304 h 320"/>
                <a:gd name="T4" fmla="*/ 0 w 32"/>
                <a:gd name="T5" fmla="*/ 16 h 320"/>
                <a:gd name="T6" fmla="*/ 16 w 32"/>
                <a:gd name="T7" fmla="*/ 0 h 320"/>
                <a:gd name="T8" fmla="*/ 32 w 32"/>
                <a:gd name="T9" fmla="*/ 16 h 320"/>
                <a:gd name="T10" fmla="*/ 32 w 32"/>
                <a:gd name="T11" fmla="*/ 304 h 320"/>
                <a:gd name="T12" fmla="*/ 16 w 32"/>
                <a:gd name="T13" fmla="*/ 320 h 320"/>
              </a:gdLst>
              <a:ahLst/>
              <a:cxnLst>
                <a:cxn ang="0">
                  <a:pos x="T0" y="T1"/>
                </a:cxn>
                <a:cxn ang="0">
                  <a:pos x="T2" y="T3"/>
                </a:cxn>
                <a:cxn ang="0">
                  <a:pos x="T4" y="T5"/>
                </a:cxn>
                <a:cxn ang="0">
                  <a:pos x="T6" y="T7"/>
                </a:cxn>
                <a:cxn ang="0">
                  <a:pos x="T8" y="T9"/>
                </a:cxn>
                <a:cxn ang="0">
                  <a:pos x="T10" y="T11"/>
                </a:cxn>
                <a:cxn ang="0">
                  <a:pos x="T12" y="T13"/>
                </a:cxn>
              </a:cxnLst>
              <a:rect l="0" t="0" r="r" b="b"/>
              <a:pathLst>
                <a:path w="32" h="320">
                  <a:moveTo>
                    <a:pt x="16" y="320"/>
                  </a:moveTo>
                  <a:cubicBezTo>
                    <a:pt x="8" y="320"/>
                    <a:pt x="0" y="313"/>
                    <a:pt x="0" y="304"/>
                  </a:cubicBezTo>
                  <a:lnTo>
                    <a:pt x="0" y="16"/>
                  </a:lnTo>
                  <a:cubicBezTo>
                    <a:pt x="0" y="8"/>
                    <a:pt x="8" y="0"/>
                    <a:pt x="16" y="0"/>
                  </a:cubicBezTo>
                  <a:cubicBezTo>
                    <a:pt x="25" y="0"/>
                    <a:pt x="32" y="8"/>
                    <a:pt x="32" y="16"/>
                  </a:cubicBezTo>
                  <a:lnTo>
                    <a:pt x="32" y="304"/>
                  </a:lnTo>
                  <a:cubicBezTo>
                    <a:pt x="32" y="313"/>
                    <a:pt x="25" y="320"/>
                    <a:pt x="16" y="320"/>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95" name="PA-任意多边形 556"/>
            <p:cNvSpPr/>
            <p:nvPr>
              <p:custDataLst>
                <p:tags r:id="rId22"/>
              </p:custDataLst>
            </p:nvPr>
          </p:nvSpPr>
          <p:spPr bwMode="auto">
            <a:xfrm>
              <a:off x="3870" y="1965"/>
              <a:ext cx="87" cy="50"/>
            </a:xfrm>
            <a:custGeom>
              <a:avLst/>
              <a:gdLst>
                <a:gd name="T0" fmla="*/ 209 w 227"/>
                <a:gd name="T1" fmla="*/ 129 h 131"/>
                <a:gd name="T2" fmla="*/ 198 w 227"/>
                <a:gd name="T3" fmla="*/ 125 h 131"/>
                <a:gd name="T4" fmla="*/ 113 w 227"/>
                <a:gd name="T5" fmla="*/ 40 h 131"/>
                <a:gd name="T6" fmla="*/ 29 w 227"/>
                <a:gd name="T7" fmla="*/ 125 h 131"/>
                <a:gd name="T8" fmla="*/ 6 w 227"/>
                <a:gd name="T9" fmla="*/ 125 h 131"/>
                <a:gd name="T10" fmla="*/ 6 w 227"/>
                <a:gd name="T11" fmla="*/ 102 h 131"/>
                <a:gd name="T12" fmla="*/ 102 w 227"/>
                <a:gd name="T13" fmla="*/ 6 h 131"/>
                <a:gd name="T14" fmla="*/ 125 w 227"/>
                <a:gd name="T15" fmla="*/ 6 h 131"/>
                <a:gd name="T16" fmla="*/ 221 w 227"/>
                <a:gd name="T17" fmla="*/ 102 h 131"/>
                <a:gd name="T18" fmla="*/ 221 w 227"/>
                <a:gd name="T19" fmla="*/ 125 h 131"/>
                <a:gd name="T20" fmla="*/ 209 w 227"/>
                <a:gd name="T21" fmla="*/ 12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131">
                  <a:moveTo>
                    <a:pt x="209" y="129"/>
                  </a:moveTo>
                  <a:cubicBezTo>
                    <a:pt x="205" y="129"/>
                    <a:pt x="201" y="128"/>
                    <a:pt x="198" y="125"/>
                  </a:cubicBezTo>
                  <a:lnTo>
                    <a:pt x="113" y="40"/>
                  </a:lnTo>
                  <a:lnTo>
                    <a:pt x="29" y="125"/>
                  </a:lnTo>
                  <a:cubicBezTo>
                    <a:pt x="23" y="131"/>
                    <a:pt x="12" y="131"/>
                    <a:pt x="6" y="125"/>
                  </a:cubicBezTo>
                  <a:cubicBezTo>
                    <a:pt x="0" y="119"/>
                    <a:pt x="0" y="108"/>
                    <a:pt x="6" y="102"/>
                  </a:cubicBezTo>
                  <a:lnTo>
                    <a:pt x="102" y="6"/>
                  </a:lnTo>
                  <a:cubicBezTo>
                    <a:pt x="108" y="0"/>
                    <a:pt x="119" y="0"/>
                    <a:pt x="125" y="6"/>
                  </a:cubicBezTo>
                  <a:lnTo>
                    <a:pt x="221" y="102"/>
                  </a:lnTo>
                  <a:cubicBezTo>
                    <a:pt x="227" y="108"/>
                    <a:pt x="227" y="119"/>
                    <a:pt x="221" y="125"/>
                  </a:cubicBezTo>
                  <a:cubicBezTo>
                    <a:pt x="218" y="128"/>
                    <a:pt x="214" y="129"/>
                    <a:pt x="209" y="129"/>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96" name="PA-任意多边形 557"/>
            <p:cNvSpPr/>
            <p:nvPr>
              <p:custDataLst>
                <p:tags r:id="rId23"/>
              </p:custDataLst>
            </p:nvPr>
          </p:nvSpPr>
          <p:spPr bwMode="auto">
            <a:xfrm>
              <a:off x="3724" y="2026"/>
              <a:ext cx="86" cy="49"/>
            </a:xfrm>
            <a:custGeom>
              <a:avLst/>
              <a:gdLst>
                <a:gd name="T0" fmla="*/ 209 w 227"/>
                <a:gd name="T1" fmla="*/ 129 h 131"/>
                <a:gd name="T2" fmla="*/ 198 w 227"/>
                <a:gd name="T3" fmla="*/ 125 h 131"/>
                <a:gd name="T4" fmla="*/ 113 w 227"/>
                <a:gd name="T5" fmla="*/ 40 h 131"/>
                <a:gd name="T6" fmla="*/ 29 w 227"/>
                <a:gd name="T7" fmla="*/ 125 h 131"/>
                <a:gd name="T8" fmla="*/ 6 w 227"/>
                <a:gd name="T9" fmla="*/ 125 h 131"/>
                <a:gd name="T10" fmla="*/ 6 w 227"/>
                <a:gd name="T11" fmla="*/ 102 h 131"/>
                <a:gd name="T12" fmla="*/ 102 w 227"/>
                <a:gd name="T13" fmla="*/ 6 h 131"/>
                <a:gd name="T14" fmla="*/ 125 w 227"/>
                <a:gd name="T15" fmla="*/ 6 h 131"/>
                <a:gd name="T16" fmla="*/ 221 w 227"/>
                <a:gd name="T17" fmla="*/ 102 h 131"/>
                <a:gd name="T18" fmla="*/ 221 w 227"/>
                <a:gd name="T19" fmla="*/ 125 h 131"/>
                <a:gd name="T20" fmla="*/ 209 w 227"/>
                <a:gd name="T21" fmla="*/ 12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131">
                  <a:moveTo>
                    <a:pt x="209" y="129"/>
                  </a:moveTo>
                  <a:cubicBezTo>
                    <a:pt x="205" y="129"/>
                    <a:pt x="201" y="128"/>
                    <a:pt x="198" y="125"/>
                  </a:cubicBezTo>
                  <a:lnTo>
                    <a:pt x="113" y="40"/>
                  </a:lnTo>
                  <a:lnTo>
                    <a:pt x="29" y="125"/>
                  </a:lnTo>
                  <a:cubicBezTo>
                    <a:pt x="23" y="131"/>
                    <a:pt x="12" y="131"/>
                    <a:pt x="6" y="125"/>
                  </a:cubicBezTo>
                  <a:cubicBezTo>
                    <a:pt x="0" y="119"/>
                    <a:pt x="0" y="108"/>
                    <a:pt x="6" y="102"/>
                  </a:cubicBezTo>
                  <a:lnTo>
                    <a:pt x="102" y="6"/>
                  </a:lnTo>
                  <a:cubicBezTo>
                    <a:pt x="108" y="0"/>
                    <a:pt x="119" y="0"/>
                    <a:pt x="125" y="6"/>
                  </a:cubicBezTo>
                  <a:lnTo>
                    <a:pt x="221" y="102"/>
                  </a:lnTo>
                  <a:cubicBezTo>
                    <a:pt x="227" y="108"/>
                    <a:pt x="227" y="119"/>
                    <a:pt x="221" y="125"/>
                  </a:cubicBezTo>
                  <a:cubicBezTo>
                    <a:pt x="218" y="128"/>
                    <a:pt x="214" y="129"/>
                    <a:pt x="209" y="129"/>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sp>
        <p:nvSpPr>
          <p:cNvPr id="197" name="文本框 196"/>
          <p:cNvSpPr txBox="1"/>
          <p:nvPr>
            <p:custDataLst>
              <p:tags r:id="rId24"/>
            </p:custDataLst>
          </p:nvPr>
        </p:nvSpPr>
        <p:spPr>
          <a:xfrm>
            <a:off x="2891457" y="3861116"/>
            <a:ext cx="6981523" cy="1177353"/>
          </a:xfrm>
          <a:prstGeom prst="rect">
            <a:avLst/>
          </a:prstGeom>
          <a:noFill/>
        </p:spPr>
        <p:txBody>
          <a:bodyPr wrap="square" rtlCol="0" anchor="ctr" anchorCtr="0">
            <a:normAutofit fontScale="25000" lnSpcReduction="20000"/>
          </a:bodyPr>
          <a:lstStyle/>
          <a:p>
            <a:pPr marL="0" marR="0" lvl="0" indent="0" algn="l" defTabSz="457200" rtl="0" eaLnBrk="1" fontAlgn="base" latinLnBrk="0" hangingPunct="1">
              <a:lnSpc>
                <a:spcPct val="100000"/>
              </a:lnSpc>
              <a:spcBef>
                <a:spcPct val="50000"/>
              </a:spcBef>
              <a:spcAft>
                <a:spcPct val="0"/>
              </a:spcAft>
              <a:buClrTx/>
              <a:buSzTx/>
              <a:buFontTx/>
              <a:buNone/>
              <a:defRPr/>
            </a:pPr>
            <a:r>
              <a:rPr lang="en-US" altLang="zh-CN" sz="6400" noProof="0">
                <a:ln>
                  <a:noFill/>
                </a:ln>
                <a:effectLst/>
                <a:uLnTx/>
                <a:uFillTx/>
                <a:latin typeface="+mn-lt"/>
                <a:ea typeface="+mn-ea"/>
                <a:cs typeface="+mn-ea"/>
                <a:sym typeface="+mn-lt"/>
              </a:rPr>
              <a:t>运算器组成:</a:t>
            </a:r>
            <a:endParaRPr lang="en-US" altLang="zh-CN" sz="6400" noProof="0">
              <a:ln>
                <a:noFill/>
              </a:ln>
              <a:effectLst/>
              <a:uLnTx/>
              <a:uFillTx/>
              <a:latin typeface="+mn-lt"/>
              <a:ea typeface="+mn-ea"/>
              <a:cs typeface="+mn-ea"/>
              <a:sym typeface="+mn-lt"/>
            </a:endParaRPr>
          </a:p>
          <a:p>
            <a:pPr marL="285750" marR="0" lvl="0" indent="-285750" algn="l" defTabSz="457200" rtl="0" eaLnBrk="1" fontAlgn="base" latinLnBrk="0" hangingPunct="1">
              <a:lnSpc>
                <a:spcPct val="100000"/>
              </a:lnSpc>
              <a:spcBef>
                <a:spcPct val="50000"/>
              </a:spcBef>
              <a:spcAft>
                <a:spcPct val="0"/>
              </a:spcAft>
              <a:buClrTx/>
              <a:buSzTx/>
              <a:buFont typeface="Arial" panose="020B0604020202020204" pitchFamily="34" charset="0"/>
              <a:buChar char="•"/>
              <a:defRPr/>
            </a:pPr>
            <a:r>
              <a:rPr lang="en-US" altLang="zh-CN" sz="5600" noProof="0">
                <a:ln>
                  <a:noFill/>
                </a:ln>
                <a:effectLst/>
                <a:uLnTx/>
                <a:uFillTx/>
                <a:latin typeface="+mn-lt"/>
                <a:ea typeface="+mn-ea"/>
                <a:cs typeface="+mn-ea"/>
                <a:sym typeface="+mn-lt"/>
              </a:rPr>
              <a:t>算术逻辑单元ALU (实现对数据的算术和逻辑运算) </a:t>
            </a:r>
            <a:endParaRPr lang="en-US" altLang="zh-CN" sz="5600" noProof="0">
              <a:ln>
                <a:noFill/>
              </a:ln>
              <a:effectLst/>
              <a:uLnTx/>
              <a:uFillTx/>
              <a:latin typeface="+mn-lt"/>
              <a:ea typeface="+mn-ea"/>
              <a:cs typeface="+mn-ea"/>
              <a:sym typeface="+mn-lt"/>
            </a:endParaRPr>
          </a:p>
          <a:p>
            <a:pPr marL="285750" marR="0" lvl="0" indent="-285750" algn="l" defTabSz="457200" rtl="0" eaLnBrk="1" fontAlgn="base" latinLnBrk="0" hangingPunct="1">
              <a:lnSpc>
                <a:spcPct val="100000"/>
              </a:lnSpc>
              <a:spcBef>
                <a:spcPct val="50000"/>
              </a:spcBef>
              <a:spcAft>
                <a:spcPct val="0"/>
              </a:spcAft>
              <a:buClrTx/>
              <a:buSzTx/>
              <a:buFont typeface="Arial" panose="020B0604020202020204" pitchFamily="34" charset="0"/>
              <a:buChar char="•"/>
              <a:defRPr/>
            </a:pPr>
            <a:r>
              <a:rPr lang="en-US" altLang="zh-CN" sz="5600" b="1" noProof="0">
                <a:ln>
                  <a:noFill/>
                </a:ln>
                <a:effectLst/>
                <a:uLnTx/>
                <a:uFillTx/>
                <a:latin typeface="+mn-lt"/>
                <a:ea typeface="+mn-ea"/>
                <a:cs typeface="+mn-ea"/>
                <a:sym typeface="+mn-lt"/>
              </a:rPr>
              <a:t>累加寄存器AC(运算结果或源操作数的存放区) </a:t>
            </a:r>
            <a:endParaRPr lang="en-US" altLang="zh-CN" sz="5600" b="1" noProof="0">
              <a:ln>
                <a:noFill/>
              </a:ln>
              <a:effectLst/>
              <a:uLnTx/>
              <a:uFillTx/>
              <a:latin typeface="+mn-lt"/>
              <a:ea typeface="+mn-ea"/>
              <a:cs typeface="+mn-ea"/>
              <a:sym typeface="+mn-lt"/>
            </a:endParaRPr>
          </a:p>
          <a:p>
            <a:pPr marL="285750" marR="0" lvl="0" indent="-285750" algn="l" defTabSz="457200" rtl="0" eaLnBrk="1" fontAlgn="base" latinLnBrk="0" hangingPunct="1">
              <a:lnSpc>
                <a:spcPct val="100000"/>
              </a:lnSpc>
              <a:spcBef>
                <a:spcPct val="50000"/>
              </a:spcBef>
              <a:spcAft>
                <a:spcPct val="0"/>
              </a:spcAft>
              <a:buClrTx/>
              <a:buSzTx/>
              <a:buFont typeface="Arial" panose="020B0604020202020204" pitchFamily="34" charset="0"/>
              <a:buChar char="•"/>
              <a:defRPr/>
            </a:pPr>
            <a:r>
              <a:rPr lang="en-US" altLang="zh-CN" sz="5600" noProof="0">
                <a:ln>
                  <a:noFill/>
                </a:ln>
                <a:effectLst/>
                <a:uLnTx/>
                <a:uFillTx/>
                <a:latin typeface="+mn-lt"/>
                <a:ea typeface="+mn-ea"/>
                <a:cs typeface="+mn-ea"/>
                <a:sym typeface="+mn-lt"/>
              </a:rPr>
              <a:t>数据缓冲寄存器DR (暂时存放内存的指令或数据)</a:t>
            </a:r>
            <a:endParaRPr lang="en-US" altLang="zh-CN" sz="5600" noProof="0">
              <a:ln>
                <a:noFill/>
              </a:ln>
              <a:effectLst/>
              <a:uLnTx/>
              <a:uFillTx/>
              <a:latin typeface="+mn-lt"/>
              <a:ea typeface="+mn-ea"/>
              <a:cs typeface="+mn-ea"/>
              <a:sym typeface="+mn-lt"/>
            </a:endParaRPr>
          </a:p>
          <a:p>
            <a:pPr marL="285750" marR="0" lvl="0" indent="-285750" algn="l" defTabSz="457200" rtl="0" eaLnBrk="1" fontAlgn="base" latinLnBrk="0" hangingPunct="1">
              <a:lnSpc>
                <a:spcPct val="100000"/>
              </a:lnSpc>
              <a:spcBef>
                <a:spcPct val="50000"/>
              </a:spcBef>
              <a:spcAft>
                <a:spcPct val="0"/>
              </a:spcAft>
              <a:buClrTx/>
              <a:buSzTx/>
              <a:buFont typeface="Arial" panose="020B0604020202020204" pitchFamily="34" charset="0"/>
              <a:buChar char="•"/>
              <a:defRPr/>
            </a:pPr>
            <a:r>
              <a:rPr lang="en-US" altLang="zh-CN" sz="5600" noProof="0">
                <a:ln>
                  <a:noFill/>
                </a:ln>
                <a:effectLst/>
                <a:uLnTx/>
                <a:uFillTx/>
                <a:latin typeface="+mn-lt"/>
                <a:ea typeface="+mn-ea"/>
                <a:cs typeface="+mn-ea"/>
                <a:sym typeface="+mn-lt"/>
              </a:rPr>
              <a:t>状态条件寄存器PSW(保存指令运行结果的条件码内容，如溢出标志等) </a:t>
            </a:r>
            <a:r>
              <a:rPr lang="en-US" altLang="zh-CN" sz="1600" noProof="0">
                <a:ln>
                  <a:noFill/>
                </a:ln>
                <a:effectLst/>
                <a:uLnTx/>
                <a:uFillTx/>
                <a:latin typeface="+mn-lt"/>
                <a:ea typeface="+mn-ea"/>
                <a:cs typeface="+mn-ea"/>
                <a:sym typeface="+mn-lt"/>
              </a:rPr>
              <a:t>。</a:t>
            </a:r>
            <a:endParaRPr sz="1600" u="none" strike="noStrike" spc="150" baseline="0">
              <a:solidFill>
                <a:schemeClr val="tx1">
                  <a:lumMod val="85000"/>
                  <a:lumOff val="15000"/>
                </a:schemeClr>
              </a:solidFill>
              <a:uLnTx/>
              <a:uFillTx/>
              <a:latin typeface="Arial" panose="020B0604020202020204" pitchFamily="34" charset="0"/>
              <a:ea typeface="微软雅黑" panose="020B0503020204020204" pitchFamily="34" charset="-122"/>
              <a:sym typeface="+mn-lt"/>
            </a:endParaRPr>
          </a:p>
        </p:txBody>
      </p:sp>
      <p:sp>
        <p:nvSpPr>
          <p:cNvPr id="198" name="三角形 217"/>
          <p:cNvSpPr/>
          <p:nvPr>
            <p:custDataLst>
              <p:tags r:id="rId25"/>
            </p:custDataLst>
          </p:nvPr>
        </p:nvSpPr>
        <p:spPr>
          <a:xfrm rot="10800000">
            <a:off x="2398709" y="4797162"/>
            <a:ext cx="159946" cy="78565"/>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99" name="菱形 1"/>
          <p:cNvSpPr/>
          <p:nvPr>
            <p:custDataLst>
              <p:tags r:id="rId26"/>
            </p:custDataLst>
          </p:nvPr>
        </p:nvSpPr>
        <p:spPr>
          <a:xfrm>
            <a:off x="2048510" y="4024980"/>
            <a:ext cx="791875" cy="850747"/>
          </a:xfrm>
          <a:custGeom>
            <a:avLst/>
            <a:gdLst>
              <a:gd name="connsiteX0" fmla="*/ 0 w 1094340"/>
              <a:gd name="connsiteY0" fmla="*/ 547170 h 1094340"/>
              <a:gd name="connsiteX1" fmla="*/ 547170 w 1094340"/>
              <a:gd name="connsiteY1" fmla="*/ 0 h 1094340"/>
              <a:gd name="connsiteX2" fmla="*/ 1094340 w 1094340"/>
              <a:gd name="connsiteY2" fmla="*/ 547170 h 1094340"/>
              <a:gd name="connsiteX3" fmla="*/ 547170 w 1094340"/>
              <a:gd name="connsiteY3" fmla="*/ 1094340 h 1094340"/>
              <a:gd name="connsiteX4" fmla="*/ 0 w 1094340"/>
              <a:gd name="connsiteY4" fmla="*/ 547170 h 1094340"/>
              <a:gd name="connsiteX0-1" fmla="*/ 1094340 w 1185780"/>
              <a:gd name="connsiteY0-2" fmla="*/ 547170 h 1094340"/>
              <a:gd name="connsiteX1-3" fmla="*/ 547170 w 1185780"/>
              <a:gd name="connsiteY1-4" fmla="*/ 1094340 h 1094340"/>
              <a:gd name="connsiteX2-5" fmla="*/ 0 w 1185780"/>
              <a:gd name="connsiteY2-6" fmla="*/ 547170 h 1094340"/>
              <a:gd name="connsiteX3-7" fmla="*/ 547170 w 1185780"/>
              <a:gd name="connsiteY3-8" fmla="*/ 0 h 1094340"/>
              <a:gd name="connsiteX4-9" fmla="*/ 1185780 w 1185780"/>
              <a:gd name="connsiteY4-10" fmla="*/ 638610 h 1094340"/>
              <a:gd name="connsiteX0-11" fmla="*/ 1094340 w 1094340"/>
              <a:gd name="connsiteY0-12" fmla="*/ 547170 h 1094340"/>
              <a:gd name="connsiteX1-13" fmla="*/ 547170 w 1094340"/>
              <a:gd name="connsiteY1-14" fmla="*/ 1094340 h 1094340"/>
              <a:gd name="connsiteX2-15" fmla="*/ 0 w 1094340"/>
              <a:gd name="connsiteY2-16" fmla="*/ 547170 h 1094340"/>
              <a:gd name="connsiteX3-17" fmla="*/ 547170 w 1094340"/>
              <a:gd name="connsiteY3-18" fmla="*/ 0 h 1094340"/>
              <a:gd name="connsiteX4-19" fmla="*/ 1019092 w 1094340"/>
              <a:gd name="connsiteY4-20" fmla="*/ 481447 h 1094340"/>
              <a:gd name="connsiteX0-21" fmla="*/ 1015759 w 1019092"/>
              <a:gd name="connsiteY0-22" fmla="*/ 623370 h 1094340"/>
              <a:gd name="connsiteX1-23" fmla="*/ 547170 w 1019092"/>
              <a:gd name="connsiteY1-24" fmla="*/ 1094340 h 1094340"/>
              <a:gd name="connsiteX2-25" fmla="*/ 0 w 1019092"/>
              <a:gd name="connsiteY2-26" fmla="*/ 547170 h 1094340"/>
              <a:gd name="connsiteX3-27" fmla="*/ 547170 w 1019092"/>
              <a:gd name="connsiteY3-28" fmla="*/ 0 h 1094340"/>
              <a:gd name="connsiteX4-29" fmla="*/ 1019092 w 1019092"/>
              <a:gd name="connsiteY4-30" fmla="*/ 481447 h 10943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9092" h="1094340">
                <a:moveTo>
                  <a:pt x="1015759" y="623370"/>
                </a:moveTo>
                <a:lnTo>
                  <a:pt x="547170" y="1094340"/>
                </a:lnTo>
                <a:lnTo>
                  <a:pt x="0" y="547170"/>
                </a:lnTo>
                <a:lnTo>
                  <a:pt x="547170" y="0"/>
                </a:lnTo>
                <a:lnTo>
                  <a:pt x="1019092" y="481447"/>
                </a:lnTo>
              </a:path>
            </a:pathLst>
          </a:custGeom>
          <a:no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0" name="椭圆 199"/>
          <p:cNvSpPr/>
          <p:nvPr>
            <p:custDataLst>
              <p:tags r:id="rId27"/>
            </p:custDataLst>
          </p:nvPr>
        </p:nvSpPr>
        <p:spPr>
          <a:xfrm>
            <a:off x="2819060" y="4382451"/>
            <a:ext cx="46581" cy="46017"/>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1" name="椭圆 200"/>
          <p:cNvSpPr/>
          <p:nvPr>
            <p:custDataLst>
              <p:tags r:id="rId28"/>
            </p:custDataLst>
          </p:nvPr>
        </p:nvSpPr>
        <p:spPr>
          <a:xfrm>
            <a:off x="2819060" y="4484585"/>
            <a:ext cx="46581" cy="4770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02" name="效率_速度"/>
          <p:cNvGrpSpPr>
            <a:grpSpLocks noChangeAspect="1"/>
          </p:cNvGrpSpPr>
          <p:nvPr>
            <p:custDataLst>
              <p:tags r:id="rId29"/>
            </p:custDataLst>
          </p:nvPr>
        </p:nvGrpSpPr>
        <p:grpSpPr>
          <a:xfrm>
            <a:off x="2313964" y="4299396"/>
            <a:ext cx="322700" cy="322678"/>
            <a:chOff x="-19050" y="1790700"/>
            <a:chExt cx="1549400" cy="1549400"/>
          </a:xfrm>
          <a:solidFill>
            <a:schemeClr val="accent3"/>
          </a:solidFill>
        </p:grpSpPr>
        <p:sp>
          <p:nvSpPr>
            <p:cNvPr id="203" name="PA-任意多边形: 形状 848"/>
            <p:cNvSpPr/>
            <p:nvPr>
              <p:custDataLst>
                <p:tags r:id="rId30"/>
              </p:custDataLst>
            </p:nvPr>
          </p:nvSpPr>
          <p:spPr>
            <a:xfrm>
              <a:off x="122098" y="2451100"/>
              <a:ext cx="1270000" cy="8890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0000" h="889000">
                  <a:moveTo>
                    <a:pt x="342900" y="19050"/>
                  </a:moveTo>
                  <a:lnTo>
                    <a:pt x="19050" y="882650"/>
                  </a:lnTo>
                  <a:lnTo>
                    <a:pt x="1260754" y="882650"/>
                  </a:lnTo>
                  <a:lnTo>
                    <a:pt x="936904" y="19050"/>
                  </a:lnTo>
                  <a:lnTo>
                    <a:pt x="342900" y="19050"/>
                  </a:lnTo>
                  <a:close/>
                  <a:moveTo>
                    <a:pt x="92354" y="831850"/>
                  </a:moveTo>
                  <a:lnTo>
                    <a:pt x="378104" y="69850"/>
                  </a:lnTo>
                  <a:lnTo>
                    <a:pt x="901700" y="69850"/>
                  </a:lnTo>
                  <a:lnTo>
                    <a:pt x="1187450" y="831850"/>
                  </a:lnTo>
                  <a:lnTo>
                    <a:pt x="92354" y="83185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4" name="PA-任意多边形: 形状 849"/>
            <p:cNvSpPr/>
            <p:nvPr>
              <p:custDataLst>
                <p:tags r:id="rId31"/>
              </p:custDataLst>
            </p:nvPr>
          </p:nvSpPr>
          <p:spPr>
            <a:xfrm>
              <a:off x="-19050" y="1790700"/>
              <a:ext cx="1549400" cy="12954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 name="connsiteX10" fmla="*/ 57050 w 205382"/>
                <a:gd name="connsiteY10" fmla="*/ 57050 w 205382"/>
                <a:gd name="connsiteX11" fmla="*/ 57050 w 205382"/>
                <a:gd name="connsiteY11" fmla="*/ 57050 w 205382"/>
                <a:gd name="connsiteX12" fmla="*/ 57050 w 205382"/>
                <a:gd name="connsiteY12" fmla="*/ 57050 w 205382"/>
                <a:gd name="connsiteX13" fmla="*/ 57050 w 205382"/>
                <a:gd name="connsiteY13" fmla="*/ 57050 w 205382"/>
                <a:gd name="connsiteX14" fmla="*/ 57050 w 205382"/>
                <a:gd name="connsiteY14" fmla="*/ 57050 w 205382"/>
                <a:gd name="connsiteX15" fmla="*/ 57050 w 205382"/>
                <a:gd name="connsiteY15" fmla="*/ 57050 w 205382"/>
                <a:gd name="connsiteX16" fmla="*/ 57050 w 205382"/>
                <a:gd name="connsiteY16" fmla="*/ 57050 w 205382"/>
                <a:gd name="connsiteX17" fmla="*/ 57050 w 205382"/>
                <a:gd name="connsiteY17" fmla="*/ 57050 w 205382"/>
                <a:gd name="connsiteX18" fmla="*/ 57050 w 205382"/>
                <a:gd name="connsiteY18" fmla="*/ 57050 w 205382"/>
                <a:gd name="connsiteX19" fmla="*/ 57050 w 205382"/>
                <a:gd name="connsiteY19" fmla="*/ 57050 w 205382"/>
                <a:gd name="connsiteX20" fmla="*/ 57050 w 205382"/>
                <a:gd name="connsiteY20" fmla="*/ 57050 w 205382"/>
                <a:gd name="connsiteX21" fmla="*/ 57050 w 205382"/>
                <a:gd name="connsiteY21" fmla="*/ 57050 w 205382"/>
                <a:gd name="connsiteX22" fmla="*/ 57050 w 205382"/>
                <a:gd name="connsiteY22" fmla="*/ 57050 w 205382"/>
                <a:gd name="connsiteX23" fmla="*/ 57050 w 205382"/>
                <a:gd name="connsiteY23" fmla="*/ 57050 w 205382"/>
                <a:gd name="connsiteX24" fmla="*/ 57050 w 205382"/>
                <a:gd name="connsiteY24" fmla="*/ 57050 w 205382"/>
                <a:gd name="connsiteX25" fmla="*/ 57050 w 205382"/>
                <a:gd name="connsiteY25" fmla="*/ 57050 w 205382"/>
                <a:gd name="connsiteX26" fmla="*/ 57050 w 205382"/>
                <a:gd name="connsiteY26" fmla="*/ 57050 w 205382"/>
                <a:gd name="connsiteX27" fmla="*/ 57050 w 205382"/>
                <a:gd name="connsiteY27" fmla="*/ 57050 w 205382"/>
                <a:gd name="connsiteX28" fmla="*/ 57050 w 205382"/>
                <a:gd name="connsiteY28" fmla="*/ 57050 w 205382"/>
                <a:gd name="connsiteX29" fmla="*/ 57050 w 205382"/>
                <a:gd name="connsiteY29" fmla="*/ 57050 w 205382"/>
                <a:gd name="connsiteX30" fmla="*/ 57050 w 205382"/>
                <a:gd name="connsiteY30" fmla="*/ 57050 w 205382"/>
                <a:gd name="connsiteX31" fmla="*/ 57050 w 205382"/>
                <a:gd name="connsiteY31" fmla="*/ 57050 w 205382"/>
                <a:gd name="connsiteX32" fmla="*/ 57050 w 205382"/>
                <a:gd name="connsiteY32" fmla="*/ 57050 w 205382"/>
                <a:gd name="connsiteX33" fmla="*/ 57050 w 205382"/>
                <a:gd name="connsiteY33" fmla="*/ 57050 w 205382"/>
                <a:gd name="connsiteX34" fmla="*/ 57050 w 205382"/>
                <a:gd name="connsiteY34" fmla="*/ 57050 w 205382"/>
                <a:gd name="connsiteX35" fmla="*/ 57050 w 205382"/>
                <a:gd name="connsiteY35" fmla="*/ 57050 w 205382"/>
                <a:gd name="connsiteX36" fmla="*/ 57050 w 205382"/>
                <a:gd name="connsiteY36" fmla="*/ 57050 w 205382"/>
                <a:gd name="connsiteX37" fmla="*/ 57050 w 205382"/>
                <a:gd name="connsiteY37" fmla="*/ 57050 w 205382"/>
                <a:gd name="connsiteX38" fmla="*/ 57050 w 205382"/>
                <a:gd name="connsiteY38" fmla="*/ 57050 w 205382"/>
                <a:gd name="connsiteX39" fmla="*/ 57050 w 205382"/>
                <a:gd name="connsiteY39" fmla="*/ 57050 w 205382"/>
                <a:gd name="connsiteX40" fmla="*/ 57050 w 205382"/>
                <a:gd name="connsiteY40" fmla="*/ 57050 w 205382"/>
                <a:gd name="connsiteX41" fmla="*/ 57050 w 205382"/>
                <a:gd name="connsiteY41" fmla="*/ 57050 w 205382"/>
                <a:gd name="connsiteX42" fmla="*/ 57050 w 205382"/>
                <a:gd name="connsiteY42" fmla="*/ 57050 w 205382"/>
                <a:gd name="connsiteX43" fmla="*/ 57050 w 205382"/>
                <a:gd name="connsiteY43" fmla="*/ 57050 w 205382"/>
                <a:gd name="connsiteX44" fmla="*/ 57050 w 205382"/>
                <a:gd name="connsiteY44" fmla="*/ 57050 w 205382"/>
                <a:gd name="connsiteX45" fmla="*/ 57050 w 205382"/>
                <a:gd name="connsiteY45" fmla="*/ 57050 w 205382"/>
                <a:gd name="connsiteX46" fmla="*/ 57050 w 205382"/>
                <a:gd name="connsiteY46" fmla="*/ 57050 w 205382"/>
                <a:gd name="connsiteX47" fmla="*/ 57050 w 205382"/>
                <a:gd name="connsiteY47" fmla="*/ 57050 w 205382"/>
                <a:gd name="connsiteX48" fmla="*/ 57050 w 205382"/>
                <a:gd name="connsiteY48" fmla="*/ 57050 w 205382"/>
                <a:gd name="connsiteX49" fmla="*/ 57050 w 205382"/>
                <a:gd name="connsiteY49" fmla="*/ 57050 w 205382"/>
                <a:gd name="connsiteX50" fmla="*/ 57050 w 205382"/>
                <a:gd name="connsiteY50" fmla="*/ 57050 w 205382"/>
                <a:gd name="connsiteX51" fmla="*/ 57050 w 205382"/>
                <a:gd name="connsiteY51" fmla="*/ 57050 w 205382"/>
                <a:gd name="connsiteX52" fmla="*/ 57050 w 205382"/>
                <a:gd name="connsiteY52" fmla="*/ 57050 w 205382"/>
                <a:gd name="connsiteX53" fmla="*/ 57050 w 205382"/>
                <a:gd name="connsiteY53" fmla="*/ 57050 w 205382"/>
                <a:gd name="connsiteX54" fmla="*/ 57050 w 205382"/>
                <a:gd name="connsiteY54" fmla="*/ 57050 w 205382"/>
                <a:gd name="connsiteX55" fmla="*/ 57050 w 205382"/>
                <a:gd name="connsiteY55" fmla="*/ 57050 w 205382"/>
                <a:gd name="connsiteX56" fmla="*/ 57050 w 205382"/>
                <a:gd name="connsiteY56" fmla="*/ 57050 w 205382"/>
                <a:gd name="connsiteX57" fmla="*/ 57050 w 205382"/>
                <a:gd name="connsiteY57" fmla="*/ 57050 w 205382"/>
                <a:gd name="connsiteX58" fmla="*/ 57050 w 205382"/>
                <a:gd name="connsiteY58" fmla="*/ 57050 w 205382"/>
                <a:gd name="connsiteX59" fmla="*/ 57050 w 205382"/>
                <a:gd name="connsiteY59" fmla="*/ 57050 w 205382"/>
                <a:gd name="connsiteX60" fmla="*/ 57050 w 205382"/>
                <a:gd name="connsiteY60" fmla="*/ 57050 w 205382"/>
                <a:gd name="connsiteX61" fmla="*/ 57050 w 205382"/>
                <a:gd name="connsiteY61" fmla="*/ 57050 w 205382"/>
                <a:gd name="connsiteX62" fmla="*/ 57050 w 205382"/>
                <a:gd name="connsiteY62" fmla="*/ 57050 w 205382"/>
                <a:gd name="connsiteX63" fmla="*/ 57050 w 205382"/>
                <a:gd name="connsiteY63" fmla="*/ 57050 w 205382"/>
                <a:gd name="connsiteX64" fmla="*/ 57050 w 205382"/>
                <a:gd name="connsiteY64" fmla="*/ 57050 w 205382"/>
                <a:gd name="connsiteX65" fmla="*/ 57050 w 205382"/>
                <a:gd name="connsiteY65" fmla="*/ 57050 w 205382"/>
                <a:gd name="connsiteX66" fmla="*/ 57050 w 205382"/>
                <a:gd name="connsiteY66" fmla="*/ 57050 w 205382"/>
                <a:gd name="connsiteX67" fmla="*/ 57050 w 205382"/>
                <a:gd name="connsiteY67" fmla="*/ 57050 w 205382"/>
                <a:gd name="connsiteX68" fmla="*/ 57050 w 205382"/>
                <a:gd name="connsiteY68" fmla="*/ 57050 w 205382"/>
                <a:gd name="connsiteX69" fmla="*/ 57050 w 205382"/>
                <a:gd name="connsiteY69" fmla="*/ 57050 w 205382"/>
                <a:gd name="connsiteX70" fmla="*/ 57050 w 205382"/>
                <a:gd name="connsiteY70" fmla="*/ 57050 w 205382"/>
                <a:gd name="connsiteX71" fmla="*/ 57050 w 205382"/>
                <a:gd name="connsiteY71" fmla="*/ 57050 w 205382"/>
                <a:gd name="connsiteX72" fmla="*/ 57050 w 205382"/>
                <a:gd name="connsiteY72" fmla="*/ 57050 w 205382"/>
                <a:gd name="connsiteX73" fmla="*/ 57050 w 205382"/>
                <a:gd name="connsiteY73"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549400" h="1295400">
                  <a:moveTo>
                    <a:pt x="19050" y="19050"/>
                  </a:moveTo>
                  <a:lnTo>
                    <a:pt x="19050" y="476250"/>
                  </a:lnTo>
                  <a:lnTo>
                    <a:pt x="120650" y="476250"/>
                  </a:lnTo>
                  <a:lnTo>
                    <a:pt x="120650" y="1289050"/>
                  </a:lnTo>
                  <a:lnTo>
                    <a:pt x="171450" y="1289050"/>
                  </a:lnTo>
                  <a:lnTo>
                    <a:pt x="171450" y="476250"/>
                  </a:lnTo>
                  <a:lnTo>
                    <a:pt x="1365250" y="476250"/>
                  </a:lnTo>
                  <a:lnTo>
                    <a:pt x="1365250" y="1289050"/>
                  </a:lnTo>
                  <a:lnTo>
                    <a:pt x="1416050" y="1289050"/>
                  </a:lnTo>
                  <a:lnTo>
                    <a:pt x="1416050" y="476250"/>
                  </a:lnTo>
                  <a:lnTo>
                    <a:pt x="1543050" y="476250"/>
                  </a:lnTo>
                  <a:lnTo>
                    <a:pt x="1543050" y="19050"/>
                  </a:lnTo>
                  <a:lnTo>
                    <a:pt x="19050" y="19050"/>
                  </a:lnTo>
                  <a:close/>
                  <a:moveTo>
                    <a:pt x="1492250" y="146050"/>
                  </a:moveTo>
                  <a:cubicBezTo>
                    <a:pt x="1478229" y="146050"/>
                    <a:pt x="1466850" y="157429"/>
                    <a:pt x="1466850" y="171450"/>
                  </a:cubicBezTo>
                  <a:cubicBezTo>
                    <a:pt x="1466850" y="185471"/>
                    <a:pt x="1478229" y="196850"/>
                    <a:pt x="1492250" y="196850"/>
                  </a:cubicBezTo>
                  <a:lnTo>
                    <a:pt x="1492250" y="425450"/>
                  </a:lnTo>
                  <a:lnTo>
                    <a:pt x="1263650" y="425450"/>
                  </a:lnTo>
                  <a:cubicBezTo>
                    <a:pt x="1263650" y="411429"/>
                    <a:pt x="1252271" y="400050"/>
                    <a:pt x="1238250" y="400050"/>
                  </a:cubicBezTo>
                  <a:cubicBezTo>
                    <a:pt x="1224229" y="400050"/>
                    <a:pt x="1212850" y="411429"/>
                    <a:pt x="1212850" y="425450"/>
                  </a:cubicBezTo>
                  <a:lnTo>
                    <a:pt x="1162050" y="425450"/>
                  </a:lnTo>
                  <a:cubicBezTo>
                    <a:pt x="1162050" y="411429"/>
                    <a:pt x="1150671" y="400050"/>
                    <a:pt x="1136650" y="400050"/>
                  </a:cubicBezTo>
                  <a:cubicBezTo>
                    <a:pt x="1122629" y="400050"/>
                    <a:pt x="1111250" y="411429"/>
                    <a:pt x="1111250" y="425450"/>
                  </a:cubicBezTo>
                  <a:lnTo>
                    <a:pt x="857250" y="425450"/>
                  </a:lnTo>
                  <a:cubicBezTo>
                    <a:pt x="857250" y="411429"/>
                    <a:pt x="845871" y="400050"/>
                    <a:pt x="831850" y="400050"/>
                  </a:cubicBezTo>
                  <a:cubicBezTo>
                    <a:pt x="817829" y="400050"/>
                    <a:pt x="806450" y="411429"/>
                    <a:pt x="806450" y="425450"/>
                  </a:cubicBezTo>
                  <a:lnTo>
                    <a:pt x="755650" y="425450"/>
                  </a:lnTo>
                  <a:cubicBezTo>
                    <a:pt x="755650" y="411429"/>
                    <a:pt x="744271" y="400050"/>
                    <a:pt x="730250" y="400050"/>
                  </a:cubicBezTo>
                  <a:cubicBezTo>
                    <a:pt x="716229" y="400050"/>
                    <a:pt x="704850" y="411429"/>
                    <a:pt x="704850" y="425450"/>
                  </a:cubicBezTo>
                  <a:lnTo>
                    <a:pt x="450850" y="425450"/>
                  </a:lnTo>
                  <a:cubicBezTo>
                    <a:pt x="450850" y="411429"/>
                    <a:pt x="439471" y="400050"/>
                    <a:pt x="425450" y="400050"/>
                  </a:cubicBezTo>
                  <a:cubicBezTo>
                    <a:pt x="411429" y="400050"/>
                    <a:pt x="400050" y="411429"/>
                    <a:pt x="400050" y="425450"/>
                  </a:cubicBezTo>
                  <a:lnTo>
                    <a:pt x="349250" y="425450"/>
                  </a:lnTo>
                  <a:cubicBezTo>
                    <a:pt x="349250" y="411429"/>
                    <a:pt x="337871" y="400050"/>
                    <a:pt x="323850" y="400050"/>
                  </a:cubicBezTo>
                  <a:cubicBezTo>
                    <a:pt x="309829" y="400050"/>
                    <a:pt x="298450" y="411429"/>
                    <a:pt x="298450" y="425450"/>
                  </a:cubicBezTo>
                  <a:lnTo>
                    <a:pt x="69850" y="425450"/>
                  </a:lnTo>
                  <a:lnTo>
                    <a:pt x="69850" y="196850"/>
                  </a:lnTo>
                  <a:cubicBezTo>
                    <a:pt x="83871" y="196850"/>
                    <a:pt x="95250" y="185471"/>
                    <a:pt x="95250" y="171450"/>
                  </a:cubicBezTo>
                  <a:cubicBezTo>
                    <a:pt x="95250" y="157429"/>
                    <a:pt x="83871" y="146050"/>
                    <a:pt x="69850" y="146050"/>
                  </a:cubicBezTo>
                  <a:lnTo>
                    <a:pt x="69850" y="95250"/>
                  </a:lnTo>
                  <a:cubicBezTo>
                    <a:pt x="83871" y="95250"/>
                    <a:pt x="95250" y="83871"/>
                    <a:pt x="95250" y="69850"/>
                  </a:cubicBezTo>
                  <a:lnTo>
                    <a:pt x="146050" y="69850"/>
                  </a:lnTo>
                  <a:cubicBezTo>
                    <a:pt x="146050" y="83871"/>
                    <a:pt x="157429" y="95250"/>
                    <a:pt x="171450" y="95250"/>
                  </a:cubicBezTo>
                  <a:cubicBezTo>
                    <a:pt x="185471" y="95250"/>
                    <a:pt x="196850" y="83871"/>
                    <a:pt x="196850" y="69850"/>
                  </a:cubicBezTo>
                  <a:lnTo>
                    <a:pt x="247650" y="69850"/>
                  </a:lnTo>
                  <a:cubicBezTo>
                    <a:pt x="247650" y="83871"/>
                    <a:pt x="259029" y="95250"/>
                    <a:pt x="273050" y="95250"/>
                  </a:cubicBezTo>
                  <a:cubicBezTo>
                    <a:pt x="287071" y="95250"/>
                    <a:pt x="298450" y="83871"/>
                    <a:pt x="298450" y="69850"/>
                  </a:cubicBezTo>
                  <a:lnTo>
                    <a:pt x="450850" y="69850"/>
                  </a:lnTo>
                  <a:cubicBezTo>
                    <a:pt x="450850" y="83871"/>
                    <a:pt x="462229" y="95250"/>
                    <a:pt x="476250" y="95250"/>
                  </a:cubicBezTo>
                  <a:cubicBezTo>
                    <a:pt x="490271" y="95250"/>
                    <a:pt x="501650" y="83871"/>
                    <a:pt x="501650" y="69850"/>
                  </a:cubicBezTo>
                  <a:lnTo>
                    <a:pt x="552450" y="69850"/>
                  </a:lnTo>
                  <a:cubicBezTo>
                    <a:pt x="552450" y="83871"/>
                    <a:pt x="563829" y="95250"/>
                    <a:pt x="577850" y="95250"/>
                  </a:cubicBezTo>
                  <a:cubicBezTo>
                    <a:pt x="591871" y="95250"/>
                    <a:pt x="603250" y="83871"/>
                    <a:pt x="603250" y="69850"/>
                  </a:cubicBezTo>
                  <a:lnTo>
                    <a:pt x="654050" y="69850"/>
                  </a:lnTo>
                  <a:cubicBezTo>
                    <a:pt x="654050" y="83871"/>
                    <a:pt x="665429" y="95250"/>
                    <a:pt x="679450" y="95250"/>
                  </a:cubicBezTo>
                  <a:cubicBezTo>
                    <a:pt x="693471" y="95250"/>
                    <a:pt x="704850" y="83871"/>
                    <a:pt x="704850" y="69850"/>
                  </a:cubicBezTo>
                  <a:lnTo>
                    <a:pt x="857250" y="69850"/>
                  </a:lnTo>
                  <a:cubicBezTo>
                    <a:pt x="857250" y="83871"/>
                    <a:pt x="868629" y="95250"/>
                    <a:pt x="882650" y="95250"/>
                  </a:cubicBezTo>
                  <a:cubicBezTo>
                    <a:pt x="896671" y="95250"/>
                    <a:pt x="908050" y="83871"/>
                    <a:pt x="908050" y="69850"/>
                  </a:cubicBezTo>
                  <a:lnTo>
                    <a:pt x="958850" y="69850"/>
                  </a:lnTo>
                  <a:cubicBezTo>
                    <a:pt x="958850" y="83871"/>
                    <a:pt x="970229" y="95250"/>
                    <a:pt x="984250" y="95250"/>
                  </a:cubicBezTo>
                  <a:cubicBezTo>
                    <a:pt x="998271" y="95250"/>
                    <a:pt x="1009650" y="83871"/>
                    <a:pt x="1009650" y="69850"/>
                  </a:cubicBezTo>
                  <a:lnTo>
                    <a:pt x="1060450" y="69850"/>
                  </a:lnTo>
                  <a:cubicBezTo>
                    <a:pt x="1060450" y="83871"/>
                    <a:pt x="1071829" y="95250"/>
                    <a:pt x="1085850" y="95250"/>
                  </a:cubicBezTo>
                  <a:cubicBezTo>
                    <a:pt x="1099871" y="95250"/>
                    <a:pt x="1111250" y="83871"/>
                    <a:pt x="1111250" y="69850"/>
                  </a:cubicBezTo>
                  <a:lnTo>
                    <a:pt x="1263650" y="69850"/>
                  </a:lnTo>
                  <a:cubicBezTo>
                    <a:pt x="1263650" y="83871"/>
                    <a:pt x="1275029" y="95250"/>
                    <a:pt x="1289050" y="95250"/>
                  </a:cubicBezTo>
                  <a:cubicBezTo>
                    <a:pt x="1303071" y="95250"/>
                    <a:pt x="1314450" y="83871"/>
                    <a:pt x="1314450" y="69850"/>
                  </a:cubicBezTo>
                  <a:lnTo>
                    <a:pt x="1365250" y="69850"/>
                  </a:lnTo>
                  <a:cubicBezTo>
                    <a:pt x="1365250" y="83871"/>
                    <a:pt x="1376629" y="95250"/>
                    <a:pt x="1390650" y="95250"/>
                  </a:cubicBezTo>
                  <a:cubicBezTo>
                    <a:pt x="1404671" y="95250"/>
                    <a:pt x="1416050" y="83871"/>
                    <a:pt x="1416050" y="69850"/>
                  </a:cubicBezTo>
                  <a:lnTo>
                    <a:pt x="1466850" y="69850"/>
                  </a:lnTo>
                  <a:cubicBezTo>
                    <a:pt x="1466850" y="83871"/>
                    <a:pt x="1478229" y="95250"/>
                    <a:pt x="1492250" y="95250"/>
                  </a:cubicBezTo>
                  <a:lnTo>
                    <a:pt x="1492250" y="14605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5" name="PA-任意多边形: 形状 850"/>
            <p:cNvSpPr/>
            <p:nvPr>
              <p:custDataLst>
                <p:tags r:id="rId32"/>
              </p:custDataLst>
            </p:nvPr>
          </p:nvSpPr>
          <p:spPr>
            <a:xfrm>
              <a:off x="1587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6" name="PA-任意多边形: 形状 851"/>
            <p:cNvSpPr/>
            <p:nvPr>
              <p:custDataLst>
                <p:tags r:id="rId33"/>
              </p:custDataLst>
            </p:nvPr>
          </p:nvSpPr>
          <p:spPr>
            <a:xfrm>
              <a:off x="571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7" name="PA-任意多边形: 形状 852"/>
            <p:cNvSpPr/>
            <p:nvPr>
              <p:custDataLst>
                <p:tags r:id="rId34"/>
              </p:custDataLst>
            </p:nvPr>
          </p:nvSpPr>
          <p:spPr>
            <a:xfrm>
              <a:off x="5651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8" name="PA-任意多边形: 形状 853"/>
            <p:cNvSpPr/>
            <p:nvPr>
              <p:custDataLst>
                <p:tags r:id="rId35"/>
              </p:custDataLst>
            </p:nvPr>
          </p:nvSpPr>
          <p:spPr>
            <a:xfrm>
              <a:off x="4635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09" name="PA-任意多边形: 形状 854"/>
            <p:cNvSpPr/>
            <p:nvPr>
              <p:custDataLst>
                <p:tags r:id="rId36"/>
              </p:custDataLst>
            </p:nvPr>
          </p:nvSpPr>
          <p:spPr>
            <a:xfrm>
              <a:off x="9715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0" name="PA-任意多边形: 形状 855"/>
            <p:cNvSpPr/>
            <p:nvPr>
              <p:custDataLst>
                <p:tags r:id="rId37"/>
              </p:custDataLst>
            </p:nvPr>
          </p:nvSpPr>
          <p:spPr>
            <a:xfrm>
              <a:off x="8699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1" name="PA-任意多边形: 形状 856"/>
            <p:cNvSpPr/>
            <p:nvPr>
              <p:custDataLst>
                <p:tags r:id="rId38"/>
              </p:custDataLst>
            </p:nvPr>
          </p:nvSpPr>
          <p:spPr>
            <a:xfrm>
              <a:off x="13779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2" name="PA-任意多边形: 形状 857"/>
            <p:cNvSpPr/>
            <p:nvPr>
              <p:custDataLst>
                <p:tags r:id="rId39"/>
              </p:custDataLst>
            </p:nvPr>
          </p:nvSpPr>
          <p:spPr>
            <a:xfrm>
              <a:off x="12763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3" name="PA-任意多边形: 形状 858"/>
            <p:cNvSpPr/>
            <p:nvPr>
              <p:custDataLst>
                <p:tags r:id="rId40"/>
              </p:custDataLst>
            </p:nvPr>
          </p:nvSpPr>
          <p:spPr>
            <a:xfrm>
              <a:off x="1079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4" name="PA-任意多边形: 形状 859"/>
            <p:cNvSpPr/>
            <p:nvPr>
              <p:custDataLst>
                <p:tags r:id="rId41"/>
              </p:custDataLst>
            </p:nvPr>
          </p:nvSpPr>
          <p:spPr>
            <a:xfrm>
              <a:off x="2095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5" name="PA-任意多边形: 形状 860"/>
            <p:cNvSpPr/>
            <p:nvPr>
              <p:custDataLst>
                <p:tags r:id="rId42"/>
              </p:custDataLst>
            </p:nvPr>
          </p:nvSpPr>
          <p:spPr>
            <a:xfrm>
              <a:off x="1587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6" name="PA-任意多边形: 形状 861"/>
            <p:cNvSpPr/>
            <p:nvPr>
              <p:custDataLst>
                <p:tags r:id="rId43"/>
              </p:custDataLst>
            </p:nvPr>
          </p:nvSpPr>
          <p:spPr>
            <a:xfrm>
              <a:off x="571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7" name="PA-任意多边形: 形状 862"/>
            <p:cNvSpPr/>
            <p:nvPr>
              <p:custDataLst>
                <p:tags r:id="rId44"/>
              </p:custDataLst>
            </p:nvPr>
          </p:nvSpPr>
          <p:spPr>
            <a:xfrm>
              <a:off x="4127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19" name="PA-任意多边形: 形状 863"/>
            <p:cNvSpPr/>
            <p:nvPr>
              <p:custDataLst>
                <p:tags r:id="rId45"/>
              </p:custDataLst>
            </p:nvPr>
          </p:nvSpPr>
          <p:spPr>
            <a:xfrm>
              <a:off x="5143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0" name="PA-任意多边形: 形状 864"/>
            <p:cNvSpPr/>
            <p:nvPr>
              <p:custDataLst>
                <p:tags r:id="rId46"/>
              </p:custDataLst>
            </p:nvPr>
          </p:nvSpPr>
          <p:spPr>
            <a:xfrm>
              <a:off x="6159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1" name="PA-任意多边形: 形状 865"/>
            <p:cNvSpPr/>
            <p:nvPr>
              <p:custDataLst>
                <p:tags r:id="rId47"/>
              </p:custDataLst>
            </p:nvPr>
          </p:nvSpPr>
          <p:spPr>
            <a:xfrm>
              <a:off x="5651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2" name="PA-任意多边形: 形状 866"/>
            <p:cNvSpPr/>
            <p:nvPr>
              <p:custDataLst>
                <p:tags r:id="rId48"/>
              </p:custDataLst>
            </p:nvPr>
          </p:nvSpPr>
          <p:spPr>
            <a:xfrm>
              <a:off x="4635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3" name="PA-任意多边形: 形状 867"/>
            <p:cNvSpPr/>
            <p:nvPr>
              <p:custDataLst>
                <p:tags r:id="rId49"/>
              </p:custDataLst>
            </p:nvPr>
          </p:nvSpPr>
          <p:spPr>
            <a:xfrm>
              <a:off x="8191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4" name="PA-任意多边形: 形状 868"/>
            <p:cNvSpPr/>
            <p:nvPr>
              <p:custDataLst>
                <p:tags r:id="rId50"/>
              </p:custDataLst>
            </p:nvPr>
          </p:nvSpPr>
          <p:spPr>
            <a:xfrm>
              <a:off x="9207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5" name="PA-任意多边形: 形状 869"/>
            <p:cNvSpPr/>
            <p:nvPr>
              <p:custDataLst>
                <p:tags r:id="rId51"/>
              </p:custDataLst>
            </p:nvPr>
          </p:nvSpPr>
          <p:spPr>
            <a:xfrm>
              <a:off x="10223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6" name="PA-任意多边形: 形状 870"/>
            <p:cNvSpPr/>
            <p:nvPr>
              <p:custDataLst>
                <p:tags r:id="rId52"/>
              </p:custDataLst>
            </p:nvPr>
          </p:nvSpPr>
          <p:spPr>
            <a:xfrm>
              <a:off x="9715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0" name="PA-任意多边形: 形状 871"/>
            <p:cNvSpPr/>
            <p:nvPr>
              <p:custDataLst>
                <p:tags r:id="rId53"/>
              </p:custDataLst>
            </p:nvPr>
          </p:nvSpPr>
          <p:spPr>
            <a:xfrm>
              <a:off x="8699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1" name="PA-任意多边形: 形状 872"/>
            <p:cNvSpPr/>
            <p:nvPr>
              <p:custDataLst>
                <p:tags r:id="rId54"/>
              </p:custDataLst>
            </p:nvPr>
          </p:nvSpPr>
          <p:spPr>
            <a:xfrm>
              <a:off x="12255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2" name="PA-任意多边形: 形状 873"/>
            <p:cNvSpPr/>
            <p:nvPr>
              <p:custDataLst>
                <p:tags r:id="rId55"/>
              </p:custDataLst>
            </p:nvPr>
          </p:nvSpPr>
          <p:spPr>
            <a:xfrm>
              <a:off x="13271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3" name="PA-任意多边形: 形状 874"/>
            <p:cNvSpPr/>
            <p:nvPr>
              <p:custDataLst>
                <p:tags r:id="rId56"/>
              </p:custDataLst>
            </p:nvPr>
          </p:nvSpPr>
          <p:spPr>
            <a:xfrm>
              <a:off x="13779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4" name="PA-任意多边形: 形状 875"/>
            <p:cNvSpPr/>
            <p:nvPr>
              <p:custDataLst>
                <p:tags r:id="rId57"/>
              </p:custDataLst>
            </p:nvPr>
          </p:nvSpPr>
          <p:spPr>
            <a:xfrm>
              <a:off x="12763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5" name="PA-任意多边形: 形状 876"/>
            <p:cNvSpPr/>
            <p:nvPr>
              <p:custDataLst>
                <p:tags r:id="rId58"/>
              </p:custDataLst>
            </p:nvPr>
          </p:nvSpPr>
          <p:spPr>
            <a:xfrm>
              <a:off x="2095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6" name="PA-任意多边形: 形状 877"/>
            <p:cNvSpPr/>
            <p:nvPr>
              <p:custDataLst>
                <p:tags r:id="rId59"/>
              </p:custDataLst>
            </p:nvPr>
          </p:nvSpPr>
          <p:spPr>
            <a:xfrm>
              <a:off x="3111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7" name="PA-任意多边形: 形状 878"/>
            <p:cNvSpPr/>
            <p:nvPr>
              <p:custDataLst>
                <p:tags r:id="rId60"/>
              </p:custDataLst>
            </p:nvPr>
          </p:nvSpPr>
          <p:spPr>
            <a:xfrm>
              <a:off x="2603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8" name="PA-任意多边形: 形状 879"/>
            <p:cNvSpPr/>
            <p:nvPr>
              <p:custDataLst>
                <p:tags r:id="rId61"/>
              </p:custDataLst>
            </p:nvPr>
          </p:nvSpPr>
          <p:spPr>
            <a:xfrm>
              <a:off x="4127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39" name="PA-任意多边形: 形状 880"/>
            <p:cNvSpPr/>
            <p:nvPr>
              <p:custDataLst>
                <p:tags r:id="rId62"/>
              </p:custDataLst>
            </p:nvPr>
          </p:nvSpPr>
          <p:spPr>
            <a:xfrm>
              <a:off x="6159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0" name="PA-任意多边形: 形状 881"/>
            <p:cNvSpPr/>
            <p:nvPr>
              <p:custDataLst>
                <p:tags r:id="rId63"/>
              </p:custDataLst>
            </p:nvPr>
          </p:nvSpPr>
          <p:spPr>
            <a:xfrm>
              <a:off x="7175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1" name="PA-任意多边形: 形状 882"/>
            <p:cNvSpPr/>
            <p:nvPr>
              <p:custDataLst>
                <p:tags r:id="rId64"/>
              </p:custDataLst>
            </p:nvPr>
          </p:nvSpPr>
          <p:spPr>
            <a:xfrm>
              <a:off x="6667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2" name="PA-任意多边形: 形状 883"/>
            <p:cNvSpPr/>
            <p:nvPr>
              <p:custDataLst>
                <p:tags r:id="rId65"/>
              </p:custDataLst>
            </p:nvPr>
          </p:nvSpPr>
          <p:spPr>
            <a:xfrm>
              <a:off x="7683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3" name="PA-任意多边形: 形状 884"/>
            <p:cNvSpPr/>
            <p:nvPr>
              <p:custDataLst>
                <p:tags r:id="rId66"/>
              </p:custDataLst>
            </p:nvPr>
          </p:nvSpPr>
          <p:spPr>
            <a:xfrm>
              <a:off x="3619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4" name="PA-任意多边形: 形状 885"/>
            <p:cNvSpPr/>
            <p:nvPr>
              <p:custDataLst>
                <p:tags r:id="rId67"/>
              </p:custDataLst>
            </p:nvPr>
          </p:nvSpPr>
          <p:spPr>
            <a:xfrm>
              <a:off x="8191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5" name="PA-任意多边形: 形状 886"/>
            <p:cNvSpPr/>
            <p:nvPr>
              <p:custDataLst>
                <p:tags r:id="rId68"/>
              </p:custDataLst>
            </p:nvPr>
          </p:nvSpPr>
          <p:spPr>
            <a:xfrm>
              <a:off x="10223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6" name="PA-任意多边形: 形状 887"/>
            <p:cNvSpPr/>
            <p:nvPr>
              <p:custDataLst>
                <p:tags r:id="rId69"/>
              </p:custDataLst>
            </p:nvPr>
          </p:nvSpPr>
          <p:spPr>
            <a:xfrm>
              <a:off x="11239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7" name="PA-任意多边形: 形状 888"/>
            <p:cNvSpPr/>
            <p:nvPr>
              <p:custDataLst>
                <p:tags r:id="rId70"/>
              </p:custDataLst>
            </p:nvPr>
          </p:nvSpPr>
          <p:spPr>
            <a:xfrm>
              <a:off x="10731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8" name="PA-任意多边形: 形状 889"/>
            <p:cNvSpPr/>
            <p:nvPr>
              <p:custDataLst>
                <p:tags r:id="rId71"/>
              </p:custDataLst>
            </p:nvPr>
          </p:nvSpPr>
          <p:spPr>
            <a:xfrm>
              <a:off x="12255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49" name="PA-任意多边形: 形状 890"/>
            <p:cNvSpPr/>
            <p:nvPr>
              <p:custDataLst>
                <p:tags r:id="rId72"/>
              </p:custDataLst>
            </p:nvPr>
          </p:nvSpPr>
          <p:spPr>
            <a:xfrm>
              <a:off x="11747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0" name="PA-任意多边形: 形状 891"/>
            <p:cNvSpPr/>
            <p:nvPr>
              <p:custDataLst>
                <p:tags r:id="rId73"/>
              </p:custDataLst>
            </p:nvPr>
          </p:nvSpPr>
          <p:spPr>
            <a:xfrm>
              <a:off x="2095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1" name="PA-任意多边形: 形状 892"/>
            <p:cNvSpPr/>
            <p:nvPr>
              <p:custDataLst>
                <p:tags r:id="rId74"/>
              </p:custDataLst>
            </p:nvPr>
          </p:nvSpPr>
          <p:spPr>
            <a:xfrm>
              <a:off x="3111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2" name="PA-任意多边形: 形状 893"/>
            <p:cNvSpPr/>
            <p:nvPr>
              <p:custDataLst>
                <p:tags r:id="rId75"/>
              </p:custDataLst>
            </p:nvPr>
          </p:nvSpPr>
          <p:spPr>
            <a:xfrm>
              <a:off x="4127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3" name="PA-任意多边形: 形状 894"/>
            <p:cNvSpPr/>
            <p:nvPr>
              <p:custDataLst>
                <p:tags r:id="rId76"/>
              </p:custDataLst>
            </p:nvPr>
          </p:nvSpPr>
          <p:spPr>
            <a:xfrm>
              <a:off x="6159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4" name="PA-任意多边形: 形状 895"/>
            <p:cNvSpPr/>
            <p:nvPr>
              <p:custDataLst>
                <p:tags r:id="rId77"/>
              </p:custDataLst>
            </p:nvPr>
          </p:nvSpPr>
          <p:spPr>
            <a:xfrm>
              <a:off x="7175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5" name="PA-任意多边形: 形状 896"/>
            <p:cNvSpPr/>
            <p:nvPr>
              <p:custDataLst>
                <p:tags r:id="rId78"/>
              </p:custDataLst>
            </p:nvPr>
          </p:nvSpPr>
          <p:spPr>
            <a:xfrm>
              <a:off x="8191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6" name="PA-任意多边形: 形状 897"/>
            <p:cNvSpPr/>
            <p:nvPr>
              <p:custDataLst>
                <p:tags r:id="rId79"/>
              </p:custDataLst>
            </p:nvPr>
          </p:nvSpPr>
          <p:spPr>
            <a:xfrm>
              <a:off x="10223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7" name="PA-任意多边形: 形状 898"/>
            <p:cNvSpPr/>
            <p:nvPr>
              <p:custDataLst>
                <p:tags r:id="rId80"/>
              </p:custDataLst>
            </p:nvPr>
          </p:nvSpPr>
          <p:spPr>
            <a:xfrm>
              <a:off x="11239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8" name="PA-任意多边形: 形状 899"/>
            <p:cNvSpPr/>
            <p:nvPr>
              <p:custDataLst>
                <p:tags r:id="rId81"/>
              </p:custDataLst>
            </p:nvPr>
          </p:nvSpPr>
          <p:spPr>
            <a:xfrm>
              <a:off x="12255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59" name="PA-任意多边形: 形状 900"/>
            <p:cNvSpPr/>
            <p:nvPr>
              <p:custDataLst>
                <p:tags r:id="rId82"/>
              </p:custDataLst>
            </p:nvPr>
          </p:nvSpPr>
          <p:spPr>
            <a:xfrm>
              <a:off x="717550" y="3111500"/>
              <a:ext cx="76200" cy="1524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52400">
                  <a:moveTo>
                    <a:pt x="44450" y="19050"/>
                  </a:moveTo>
                  <a:cubicBezTo>
                    <a:pt x="30429" y="19050"/>
                    <a:pt x="19050" y="30404"/>
                    <a:pt x="19050" y="44450"/>
                  </a:cubicBezTo>
                  <a:lnTo>
                    <a:pt x="19050" y="120650"/>
                  </a:lnTo>
                  <a:cubicBezTo>
                    <a:pt x="19050" y="134696"/>
                    <a:pt x="30429" y="146050"/>
                    <a:pt x="44450" y="146050"/>
                  </a:cubicBezTo>
                  <a:cubicBezTo>
                    <a:pt x="58471" y="146050"/>
                    <a:pt x="69850" y="134696"/>
                    <a:pt x="69850" y="120650"/>
                  </a:cubicBezTo>
                  <a:lnTo>
                    <a:pt x="69850" y="44450"/>
                  </a:lnTo>
                  <a:cubicBezTo>
                    <a:pt x="69850" y="30404"/>
                    <a:pt x="58471" y="19050"/>
                    <a:pt x="44450" y="190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0" name="PA-任意多边形: 形状 901"/>
            <p:cNvSpPr/>
            <p:nvPr>
              <p:custDataLst>
                <p:tags r:id="rId83"/>
              </p:custDataLst>
            </p:nvPr>
          </p:nvSpPr>
          <p:spPr>
            <a:xfrm>
              <a:off x="717550" y="2933700"/>
              <a:ext cx="76200" cy="1524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52400">
                  <a:moveTo>
                    <a:pt x="44450" y="19050"/>
                  </a:moveTo>
                  <a:cubicBezTo>
                    <a:pt x="30429" y="19050"/>
                    <a:pt x="19050" y="30404"/>
                    <a:pt x="19050" y="44450"/>
                  </a:cubicBezTo>
                  <a:lnTo>
                    <a:pt x="19050" y="120650"/>
                  </a:lnTo>
                  <a:cubicBezTo>
                    <a:pt x="19050" y="134696"/>
                    <a:pt x="30429" y="146050"/>
                    <a:pt x="44450" y="146050"/>
                  </a:cubicBezTo>
                  <a:cubicBezTo>
                    <a:pt x="58471" y="146050"/>
                    <a:pt x="69850" y="134696"/>
                    <a:pt x="69850" y="120650"/>
                  </a:cubicBezTo>
                  <a:lnTo>
                    <a:pt x="69850" y="44450"/>
                  </a:lnTo>
                  <a:cubicBezTo>
                    <a:pt x="69850" y="30404"/>
                    <a:pt x="58471" y="19050"/>
                    <a:pt x="44450" y="190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1" name="PA-任意多边形: 形状 902"/>
            <p:cNvSpPr/>
            <p:nvPr>
              <p:custDataLst>
                <p:tags r:id="rId84"/>
              </p:custDataLst>
            </p:nvPr>
          </p:nvSpPr>
          <p:spPr>
            <a:xfrm>
              <a:off x="717550" y="2781300"/>
              <a:ext cx="76200" cy="1270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27000">
                  <a:moveTo>
                    <a:pt x="44450" y="19050"/>
                  </a:moveTo>
                  <a:cubicBezTo>
                    <a:pt x="30429" y="19050"/>
                    <a:pt x="19050" y="30404"/>
                    <a:pt x="19050" y="44450"/>
                  </a:cubicBezTo>
                  <a:lnTo>
                    <a:pt x="19050" y="95250"/>
                  </a:lnTo>
                  <a:cubicBezTo>
                    <a:pt x="19050" y="109296"/>
                    <a:pt x="30429" y="120650"/>
                    <a:pt x="44450" y="120650"/>
                  </a:cubicBezTo>
                  <a:cubicBezTo>
                    <a:pt x="58471" y="120650"/>
                    <a:pt x="69850" y="109296"/>
                    <a:pt x="69850" y="95250"/>
                  </a:cubicBezTo>
                  <a:lnTo>
                    <a:pt x="69850" y="44450"/>
                  </a:lnTo>
                  <a:cubicBezTo>
                    <a:pt x="69850" y="30404"/>
                    <a:pt x="58471" y="19050"/>
                    <a:pt x="44450" y="190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2" name="PA-任意多边形: 形状 903"/>
            <p:cNvSpPr/>
            <p:nvPr>
              <p:custDataLst>
                <p:tags r:id="rId85"/>
              </p:custDataLst>
            </p:nvPr>
          </p:nvSpPr>
          <p:spPr>
            <a:xfrm>
              <a:off x="717550" y="2654300"/>
              <a:ext cx="76200" cy="1270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27000">
                  <a:moveTo>
                    <a:pt x="44450" y="19050"/>
                  </a:moveTo>
                  <a:cubicBezTo>
                    <a:pt x="30429" y="19050"/>
                    <a:pt x="19050" y="30404"/>
                    <a:pt x="19050" y="44450"/>
                  </a:cubicBezTo>
                  <a:lnTo>
                    <a:pt x="19050" y="95250"/>
                  </a:lnTo>
                  <a:cubicBezTo>
                    <a:pt x="19050" y="109296"/>
                    <a:pt x="30429" y="120650"/>
                    <a:pt x="44450" y="120650"/>
                  </a:cubicBezTo>
                  <a:cubicBezTo>
                    <a:pt x="58471" y="120650"/>
                    <a:pt x="69850" y="109296"/>
                    <a:pt x="69850" y="95250"/>
                  </a:cubicBezTo>
                  <a:lnTo>
                    <a:pt x="69850" y="44450"/>
                  </a:lnTo>
                  <a:cubicBezTo>
                    <a:pt x="69850" y="30404"/>
                    <a:pt x="58471" y="19050"/>
                    <a:pt x="44450" y="190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3" name="PA-任意多边形: 形状 904"/>
            <p:cNvSpPr/>
            <p:nvPr>
              <p:custDataLst>
                <p:tags r:id="rId86"/>
              </p:custDataLst>
            </p:nvPr>
          </p:nvSpPr>
          <p:spPr>
            <a:xfrm>
              <a:off x="717550" y="2527300"/>
              <a:ext cx="76200" cy="1270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27000">
                  <a:moveTo>
                    <a:pt x="44450" y="19050"/>
                  </a:moveTo>
                  <a:cubicBezTo>
                    <a:pt x="30429" y="19050"/>
                    <a:pt x="19050" y="30404"/>
                    <a:pt x="19050" y="44450"/>
                  </a:cubicBezTo>
                  <a:lnTo>
                    <a:pt x="19050" y="95250"/>
                  </a:lnTo>
                  <a:cubicBezTo>
                    <a:pt x="19050" y="109296"/>
                    <a:pt x="30429" y="120650"/>
                    <a:pt x="44450" y="120650"/>
                  </a:cubicBezTo>
                  <a:cubicBezTo>
                    <a:pt x="58471" y="120650"/>
                    <a:pt x="69850" y="109296"/>
                    <a:pt x="69850" y="95250"/>
                  </a:cubicBezTo>
                  <a:lnTo>
                    <a:pt x="69850" y="44450"/>
                  </a:lnTo>
                  <a:cubicBezTo>
                    <a:pt x="69850" y="30404"/>
                    <a:pt x="58471" y="19050"/>
                    <a:pt x="44450" y="190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264" name="文本框 263"/>
          <p:cNvSpPr txBox="1"/>
          <p:nvPr>
            <p:custDataLst>
              <p:tags r:id="rId87"/>
            </p:custDataLst>
          </p:nvPr>
        </p:nvSpPr>
        <p:spPr>
          <a:xfrm>
            <a:off x="2891457" y="2330780"/>
            <a:ext cx="6980963" cy="1177353"/>
          </a:xfrm>
          <a:prstGeom prst="rect">
            <a:avLst/>
          </a:prstGeom>
          <a:noFill/>
        </p:spPr>
        <p:txBody>
          <a:bodyPr wrap="square" rtlCol="0" anchor="ctr" anchorCtr="0">
            <a:normAutofit/>
          </a:bodyPr>
          <a:lstStyle/>
          <a:p>
            <a:pPr marL="0" marR="0" lvl="0" indent="0" algn="l" defTabSz="457200" rtl="0" eaLnBrk="1" fontAlgn="base" latinLnBrk="0" hangingPunct="1">
              <a:lnSpc>
                <a:spcPct val="100000"/>
              </a:lnSpc>
              <a:spcBef>
                <a:spcPct val="50000"/>
              </a:spcBef>
              <a:spcAft>
                <a:spcPct val="0"/>
              </a:spcAft>
              <a:buClrTx/>
              <a:buSzTx/>
              <a:buFontTx/>
              <a:buNone/>
              <a:defRPr/>
            </a:pPr>
            <a:r>
              <a:rPr lang="en-US" altLang="zh-CN" sz="1600" noProof="0">
                <a:ln>
                  <a:noFill/>
                </a:ln>
                <a:effectLst/>
                <a:uLnTx/>
                <a:uFillTx/>
                <a:latin typeface="+mn-lt"/>
                <a:ea typeface="+mn-ea"/>
                <a:cs typeface="+mn-ea"/>
                <a:sym typeface="+mn-lt"/>
              </a:rPr>
              <a:t>中央处理单元组成:由</a:t>
            </a:r>
            <a:r>
              <a:rPr lang="en-US" altLang="zh-CN" sz="1600" b="1" noProof="0">
                <a:ln>
                  <a:noFill/>
                </a:ln>
                <a:effectLst/>
                <a:uLnTx/>
                <a:uFillTx/>
                <a:latin typeface="+mn-lt"/>
                <a:ea typeface="+mn-ea"/>
                <a:cs typeface="+mn-ea"/>
                <a:sym typeface="+mn-lt"/>
              </a:rPr>
              <a:t>运算器、控制器、寄存器组</a:t>
            </a:r>
            <a:r>
              <a:rPr lang="en-US" altLang="zh-CN" sz="1600" noProof="0">
                <a:ln>
                  <a:noFill/>
                </a:ln>
                <a:effectLst/>
                <a:uLnTx/>
                <a:uFillTx/>
                <a:latin typeface="+mn-lt"/>
                <a:ea typeface="+mn-ea"/>
                <a:cs typeface="+mn-ea"/>
                <a:sym typeface="+mn-lt"/>
              </a:rPr>
              <a:t>和</a:t>
            </a:r>
            <a:r>
              <a:rPr lang="en-US" altLang="zh-CN" sz="1600" b="1" noProof="0">
                <a:ln>
                  <a:noFill/>
                </a:ln>
                <a:effectLst/>
                <a:uLnTx/>
                <a:uFillTx/>
                <a:latin typeface="+mn-lt"/>
                <a:ea typeface="+mn-ea"/>
                <a:cs typeface="+mn-ea"/>
                <a:sym typeface="+mn-lt"/>
              </a:rPr>
              <a:t>内部总线</a:t>
            </a:r>
            <a:r>
              <a:rPr lang="en-US" altLang="zh-CN" sz="1600" noProof="0">
                <a:ln>
                  <a:noFill/>
                </a:ln>
                <a:effectLst/>
                <a:uLnTx/>
                <a:uFillTx/>
                <a:latin typeface="+mn-lt"/>
                <a:ea typeface="+mn-ea"/>
                <a:cs typeface="+mn-ea"/>
                <a:sym typeface="+mn-lt"/>
              </a:rPr>
              <a:t>组成。</a:t>
            </a:r>
            <a:endParaRPr sz="1600" u="none" strike="noStrike" spc="150" baseline="0">
              <a:solidFill>
                <a:schemeClr val="tx1">
                  <a:lumMod val="85000"/>
                  <a:lumOff val="15000"/>
                </a:schemeClr>
              </a:solidFill>
              <a:uLnTx/>
              <a:uFillTx/>
              <a:latin typeface="Arial" panose="020B0604020202020204" pitchFamily="34" charset="0"/>
              <a:ea typeface="微软雅黑" panose="020B0503020204020204" pitchFamily="34" charset="-122"/>
              <a:sym typeface="+mn-lt"/>
            </a:endParaRPr>
          </a:p>
        </p:txBody>
      </p:sp>
      <p:sp>
        <p:nvSpPr>
          <p:cNvPr id="265" name="三角形 165"/>
          <p:cNvSpPr/>
          <p:nvPr>
            <p:custDataLst>
              <p:tags r:id="rId88"/>
            </p:custDataLst>
          </p:nvPr>
        </p:nvSpPr>
        <p:spPr>
          <a:xfrm rot="10800000">
            <a:off x="2398709" y="3265143"/>
            <a:ext cx="159946" cy="78565"/>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6" name="菱形 1"/>
          <p:cNvSpPr/>
          <p:nvPr>
            <p:custDataLst>
              <p:tags r:id="rId89"/>
            </p:custDataLst>
          </p:nvPr>
        </p:nvSpPr>
        <p:spPr>
          <a:xfrm>
            <a:off x="2048510" y="2494083"/>
            <a:ext cx="791875" cy="850747"/>
          </a:xfrm>
          <a:custGeom>
            <a:avLst/>
            <a:gdLst>
              <a:gd name="connsiteX0" fmla="*/ 0 w 1094340"/>
              <a:gd name="connsiteY0" fmla="*/ 547170 h 1094340"/>
              <a:gd name="connsiteX1" fmla="*/ 547170 w 1094340"/>
              <a:gd name="connsiteY1" fmla="*/ 0 h 1094340"/>
              <a:gd name="connsiteX2" fmla="*/ 1094340 w 1094340"/>
              <a:gd name="connsiteY2" fmla="*/ 547170 h 1094340"/>
              <a:gd name="connsiteX3" fmla="*/ 547170 w 1094340"/>
              <a:gd name="connsiteY3" fmla="*/ 1094340 h 1094340"/>
              <a:gd name="connsiteX4" fmla="*/ 0 w 1094340"/>
              <a:gd name="connsiteY4" fmla="*/ 547170 h 1094340"/>
              <a:gd name="connsiteX0-1" fmla="*/ 1094340 w 1185780"/>
              <a:gd name="connsiteY0-2" fmla="*/ 547170 h 1094340"/>
              <a:gd name="connsiteX1-3" fmla="*/ 547170 w 1185780"/>
              <a:gd name="connsiteY1-4" fmla="*/ 1094340 h 1094340"/>
              <a:gd name="connsiteX2-5" fmla="*/ 0 w 1185780"/>
              <a:gd name="connsiteY2-6" fmla="*/ 547170 h 1094340"/>
              <a:gd name="connsiteX3-7" fmla="*/ 547170 w 1185780"/>
              <a:gd name="connsiteY3-8" fmla="*/ 0 h 1094340"/>
              <a:gd name="connsiteX4-9" fmla="*/ 1185780 w 1185780"/>
              <a:gd name="connsiteY4-10" fmla="*/ 638610 h 1094340"/>
              <a:gd name="connsiteX0-11" fmla="*/ 1094340 w 1094340"/>
              <a:gd name="connsiteY0-12" fmla="*/ 547170 h 1094340"/>
              <a:gd name="connsiteX1-13" fmla="*/ 547170 w 1094340"/>
              <a:gd name="connsiteY1-14" fmla="*/ 1094340 h 1094340"/>
              <a:gd name="connsiteX2-15" fmla="*/ 0 w 1094340"/>
              <a:gd name="connsiteY2-16" fmla="*/ 547170 h 1094340"/>
              <a:gd name="connsiteX3-17" fmla="*/ 547170 w 1094340"/>
              <a:gd name="connsiteY3-18" fmla="*/ 0 h 1094340"/>
              <a:gd name="connsiteX4-19" fmla="*/ 1019092 w 1094340"/>
              <a:gd name="connsiteY4-20" fmla="*/ 481447 h 1094340"/>
              <a:gd name="connsiteX0-21" fmla="*/ 1015759 w 1019092"/>
              <a:gd name="connsiteY0-22" fmla="*/ 623370 h 1094340"/>
              <a:gd name="connsiteX1-23" fmla="*/ 547170 w 1019092"/>
              <a:gd name="connsiteY1-24" fmla="*/ 1094340 h 1094340"/>
              <a:gd name="connsiteX2-25" fmla="*/ 0 w 1019092"/>
              <a:gd name="connsiteY2-26" fmla="*/ 547170 h 1094340"/>
              <a:gd name="connsiteX3-27" fmla="*/ 547170 w 1019092"/>
              <a:gd name="connsiteY3-28" fmla="*/ 0 h 1094340"/>
              <a:gd name="connsiteX4-29" fmla="*/ 1019092 w 1019092"/>
              <a:gd name="connsiteY4-30" fmla="*/ 481447 h 10943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9092" h="1094340">
                <a:moveTo>
                  <a:pt x="1015759" y="623370"/>
                </a:moveTo>
                <a:lnTo>
                  <a:pt x="547170" y="1094340"/>
                </a:lnTo>
                <a:lnTo>
                  <a:pt x="0" y="547170"/>
                </a:lnTo>
                <a:lnTo>
                  <a:pt x="547170" y="0"/>
                </a:lnTo>
                <a:lnTo>
                  <a:pt x="1019092" y="481447"/>
                </a:lnTo>
              </a:path>
            </a:pathLst>
          </a:custGeom>
          <a:no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7" name="椭圆 266"/>
          <p:cNvSpPr/>
          <p:nvPr>
            <p:custDataLst>
              <p:tags r:id="rId90"/>
            </p:custDataLst>
          </p:nvPr>
        </p:nvSpPr>
        <p:spPr>
          <a:xfrm>
            <a:off x="2819060" y="2850993"/>
            <a:ext cx="46581" cy="4657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8" name="椭圆 267"/>
          <p:cNvSpPr/>
          <p:nvPr>
            <p:custDataLst>
              <p:tags r:id="rId91"/>
            </p:custDataLst>
          </p:nvPr>
        </p:nvSpPr>
        <p:spPr>
          <a:xfrm>
            <a:off x="2819060" y="2953128"/>
            <a:ext cx="46581" cy="46578"/>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微软雅黑" panose="020B0503020204020204" pitchFamily="34" charset="-122"/>
              <a:sym typeface="Arial" panose="020B0604020202020204" pitchFamily="34" charset="0"/>
            </a:endParaRPr>
          </a:p>
        </p:txBody>
      </p:sp>
      <p:grpSp>
        <p:nvGrpSpPr>
          <p:cNvPr id="269" name="效率_速度_加速_加快"/>
          <p:cNvGrpSpPr>
            <a:grpSpLocks noChangeAspect="1"/>
          </p:cNvGrpSpPr>
          <p:nvPr>
            <p:custDataLst>
              <p:tags r:id="rId92"/>
            </p:custDataLst>
          </p:nvPr>
        </p:nvGrpSpPr>
        <p:grpSpPr>
          <a:xfrm>
            <a:off x="2292077" y="2793192"/>
            <a:ext cx="361984" cy="251970"/>
            <a:chOff x="18285619" y="22711567"/>
            <a:chExt cx="1527175" cy="866756"/>
          </a:xfrm>
          <a:solidFill>
            <a:schemeClr val="accent2"/>
          </a:solidFill>
        </p:grpSpPr>
        <p:sp>
          <p:nvSpPr>
            <p:cNvPr id="270" name="PA-任意多边形: 形状 1486"/>
            <p:cNvSpPr/>
            <p:nvPr>
              <p:custDataLst>
                <p:tags r:id="rId93"/>
              </p:custDataLst>
            </p:nvPr>
          </p:nvSpPr>
          <p:spPr>
            <a:xfrm>
              <a:off x="18742835" y="22914769"/>
              <a:ext cx="612775" cy="5238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 name="connsiteX10" fmla="*/ 57050 w 205382"/>
                <a:gd name="connsiteY10" fmla="*/ 57050 w 205382"/>
                <a:gd name="connsiteX11" fmla="*/ 57050 w 205382"/>
                <a:gd name="connsiteY11" fmla="*/ 57050 w 205382"/>
                <a:gd name="connsiteX12" fmla="*/ 57050 w 205382"/>
                <a:gd name="connsiteY12" fmla="*/ 57050 w 205382"/>
                <a:gd name="connsiteX13" fmla="*/ 57050 w 205382"/>
                <a:gd name="connsiteY13" fmla="*/ 57050 w 205382"/>
                <a:gd name="connsiteX14" fmla="*/ 57050 w 205382"/>
                <a:gd name="connsiteY14" fmla="*/ 57050 w 205382"/>
                <a:gd name="connsiteX15" fmla="*/ 57050 w 205382"/>
                <a:gd name="connsiteY15" fmla="*/ 57050 w 205382"/>
                <a:gd name="connsiteX16" fmla="*/ 57050 w 205382"/>
                <a:gd name="connsiteY16" fmla="*/ 57050 w 205382"/>
                <a:gd name="connsiteX17" fmla="*/ 57050 w 205382"/>
                <a:gd name="connsiteY17" fmla="*/ 57050 w 205382"/>
                <a:gd name="connsiteX18" fmla="*/ 57050 w 205382"/>
                <a:gd name="connsiteY18" fmla="*/ 57050 w 205382"/>
                <a:gd name="connsiteX19" fmla="*/ 57050 w 205382"/>
                <a:gd name="connsiteY19" fmla="*/ 57050 w 205382"/>
                <a:gd name="connsiteX20" fmla="*/ 57050 w 205382"/>
                <a:gd name="connsiteY20" fmla="*/ 57050 w 205382"/>
                <a:gd name="connsiteX21" fmla="*/ 57050 w 205382"/>
                <a:gd name="connsiteY21" fmla="*/ 57050 w 205382"/>
                <a:gd name="connsiteX22" fmla="*/ 57050 w 205382"/>
                <a:gd name="connsiteY22" fmla="*/ 57050 w 205382"/>
                <a:gd name="connsiteX23" fmla="*/ 57050 w 205382"/>
                <a:gd name="connsiteY23" fmla="*/ 57050 w 205382"/>
                <a:gd name="connsiteX24" fmla="*/ 57050 w 205382"/>
                <a:gd name="connsiteY24" fmla="*/ 57050 w 205382"/>
                <a:gd name="connsiteX25" fmla="*/ 57050 w 205382"/>
                <a:gd name="connsiteY25" fmla="*/ 57050 w 205382"/>
                <a:gd name="connsiteX26" fmla="*/ 57050 w 205382"/>
                <a:gd name="connsiteY26" fmla="*/ 57050 w 205382"/>
                <a:gd name="connsiteX27" fmla="*/ 57050 w 205382"/>
                <a:gd name="connsiteY27"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12775" h="523875">
                  <a:moveTo>
                    <a:pt x="522672" y="91650"/>
                  </a:moveTo>
                  <a:cubicBezTo>
                    <a:pt x="465512" y="34496"/>
                    <a:pt x="387995" y="2384"/>
                    <a:pt x="307165" y="2381"/>
                  </a:cubicBezTo>
                  <a:cubicBezTo>
                    <a:pt x="138830" y="2391"/>
                    <a:pt x="2372" y="138859"/>
                    <a:pt x="2381" y="307194"/>
                  </a:cubicBezTo>
                  <a:cubicBezTo>
                    <a:pt x="2384" y="388023"/>
                    <a:pt x="34493" y="465541"/>
                    <a:pt x="91646" y="522700"/>
                  </a:cubicBezTo>
                  <a:lnTo>
                    <a:pt x="127562" y="486785"/>
                  </a:lnTo>
                  <a:cubicBezTo>
                    <a:pt x="85998" y="445446"/>
                    <a:pt x="60135" y="390922"/>
                    <a:pt x="54410" y="332581"/>
                  </a:cubicBezTo>
                  <a:lnTo>
                    <a:pt x="103965" y="332581"/>
                  </a:lnTo>
                  <a:lnTo>
                    <a:pt x="103965" y="281781"/>
                  </a:lnTo>
                  <a:lnTo>
                    <a:pt x="54461" y="281781"/>
                  </a:lnTo>
                  <a:cubicBezTo>
                    <a:pt x="59420" y="232150"/>
                    <a:pt x="78959" y="185096"/>
                    <a:pt x="110620" y="146552"/>
                  </a:cubicBezTo>
                  <a:lnTo>
                    <a:pt x="145520" y="181451"/>
                  </a:lnTo>
                  <a:lnTo>
                    <a:pt x="181435" y="145536"/>
                  </a:lnTo>
                  <a:lnTo>
                    <a:pt x="146536" y="110636"/>
                  </a:lnTo>
                  <a:cubicBezTo>
                    <a:pt x="185080" y="78975"/>
                    <a:pt x="232134" y="59436"/>
                    <a:pt x="281765" y="54477"/>
                  </a:cubicBezTo>
                  <a:lnTo>
                    <a:pt x="281765" y="103981"/>
                  </a:lnTo>
                  <a:lnTo>
                    <a:pt x="332565" y="103981"/>
                  </a:lnTo>
                  <a:lnTo>
                    <a:pt x="332565" y="54477"/>
                  </a:lnTo>
                  <a:cubicBezTo>
                    <a:pt x="382197" y="59436"/>
                    <a:pt x="429250" y="78975"/>
                    <a:pt x="467795" y="110636"/>
                  </a:cubicBezTo>
                  <a:lnTo>
                    <a:pt x="441608" y="136823"/>
                  </a:lnTo>
                  <a:lnTo>
                    <a:pt x="477523" y="172739"/>
                  </a:lnTo>
                  <a:lnTo>
                    <a:pt x="503711" y="146552"/>
                  </a:lnTo>
                  <a:cubicBezTo>
                    <a:pt x="535372" y="185096"/>
                    <a:pt x="554911" y="232150"/>
                    <a:pt x="559870" y="281781"/>
                  </a:cubicBezTo>
                  <a:lnTo>
                    <a:pt x="510365" y="281781"/>
                  </a:lnTo>
                  <a:lnTo>
                    <a:pt x="510365" y="332581"/>
                  </a:lnTo>
                  <a:lnTo>
                    <a:pt x="559921" y="332581"/>
                  </a:lnTo>
                  <a:cubicBezTo>
                    <a:pt x="554196" y="390922"/>
                    <a:pt x="528333" y="445446"/>
                    <a:pt x="486769" y="486785"/>
                  </a:cubicBezTo>
                  <a:lnTo>
                    <a:pt x="522684" y="522700"/>
                  </a:lnTo>
                  <a:cubicBezTo>
                    <a:pt x="641712" y="403666"/>
                    <a:pt x="641706" y="210677"/>
                    <a:pt x="522672" y="916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1" name="PA-任意多边形: 形状 1487"/>
            <p:cNvSpPr/>
            <p:nvPr>
              <p:custDataLst>
                <p:tags r:id="rId94"/>
              </p:custDataLst>
            </p:nvPr>
          </p:nvSpPr>
          <p:spPr>
            <a:xfrm>
              <a:off x="18971419" y="23074611"/>
              <a:ext cx="225425" cy="22542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 name="connsiteX10" fmla="*/ 57050 w 205382"/>
                <a:gd name="connsiteY10" fmla="*/ 57050 w 205382"/>
                <a:gd name="connsiteX11" fmla="*/ 57050 w 205382"/>
                <a:gd name="connsiteY11" fmla="*/ 57050 w 205382"/>
                <a:gd name="connsiteX12" fmla="*/ 57050 w 205382"/>
                <a:gd name="connsiteY12" fmla="*/ 57050 w 205382"/>
                <a:gd name="connsiteX13" fmla="*/ 57050 w 205382"/>
                <a:gd name="connsiteY13"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5425" h="225425">
                  <a:moveTo>
                    <a:pt x="223564" y="38297"/>
                  </a:moveTo>
                  <a:lnTo>
                    <a:pt x="187649" y="2381"/>
                  </a:lnTo>
                  <a:lnTo>
                    <a:pt x="111220" y="78759"/>
                  </a:lnTo>
                  <a:cubicBezTo>
                    <a:pt x="101054" y="73787"/>
                    <a:pt x="89897" y="71184"/>
                    <a:pt x="78581" y="71139"/>
                  </a:cubicBezTo>
                  <a:cubicBezTo>
                    <a:pt x="36497" y="71139"/>
                    <a:pt x="2381" y="105254"/>
                    <a:pt x="2381" y="147339"/>
                  </a:cubicBezTo>
                  <a:cubicBezTo>
                    <a:pt x="2381" y="189424"/>
                    <a:pt x="36497" y="223539"/>
                    <a:pt x="78581" y="223539"/>
                  </a:cubicBezTo>
                  <a:cubicBezTo>
                    <a:pt x="120666" y="223539"/>
                    <a:pt x="154781" y="189424"/>
                    <a:pt x="154781" y="147339"/>
                  </a:cubicBezTo>
                  <a:cubicBezTo>
                    <a:pt x="154737" y="136023"/>
                    <a:pt x="152133" y="124866"/>
                    <a:pt x="147161" y="114700"/>
                  </a:cubicBezTo>
                  <a:lnTo>
                    <a:pt x="223564" y="38297"/>
                  </a:lnTo>
                  <a:close/>
                  <a:moveTo>
                    <a:pt x="78581" y="172739"/>
                  </a:moveTo>
                  <a:cubicBezTo>
                    <a:pt x="64554" y="172739"/>
                    <a:pt x="53181" y="161366"/>
                    <a:pt x="53181" y="147339"/>
                  </a:cubicBezTo>
                  <a:cubicBezTo>
                    <a:pt x="53181" y="133312"/>
                    <a:pt x="64554" y="121939"/>
                    <a:pt x="78581" y="121939"/>
                  </a:cubicBezTo>
                  <a:cubicBezTo>
                    <a:pt x="92608" y="121939"/>
                    <a:pt x="103981" y="133312"/>
                    <a:pt x="103981" y="147339"/>
                  </a:cubicBezTo>
                  <a:cubicBezTo>
                    <a:pt x="103981" y="161366"/>
                    <a:pt x="92608" y="172739"/>
                    <a:pt x="78581" y="172739"/>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2" name="PA-任意多边形: 形状 1488"/>
            <p:cNvSpPr/>
            <p:nvPr>
              <p:custDataLst>
                <p:tags r:id="rId95"/>
              </p:custDataLst>
            </p:nvPr>
          </p:nvSpPr>
          <p:spPr>
            <a:xfrm>
              <a:off x="18946019" y="23397369"/>
              <a:ext cx="206375" cy="539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Lst>
              <a:ahLst/>
              <a:cxnLst>
                <a:cxn ang="0">
                  <a:pos x="connsiteX0" y="connsiteY0"/>
                </a:cxn>
                <a:cxn ang="0">
                  <a:pos x="connsiteX1" y="connsiteY1"/>
                </a:cxn>
                <a:cxn ang="0">
                  <a:pos x="connsiteX2" y="connsiteY2"/>
                </a:cxn>
                <a:cxn ang="0">
                  <a:pos x="connsiteX3" y="connsiteY3"/>
                </a:cxn>
              </a:cxnLst>
              <a:rect l="l" t="t" r="r" b="b"/>
              <a:pathLst>
                <a:path w="206375" h="53975">
                  <a:moveTo>
                    <a:pt x="2381" y="2381"/>
                  </a:moveTo>
                  <a:lnTo>
                    <a:pt x="205581" y="2381"/>
                  </a:lnTo>
                  <a:lnTo>
                    <a:pt x="2055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3" name="PA-任意多边形: 形状 1489"/>
            <p:cNvSpPr/>
            <p:nvPr>
              <p:custDataLst>
                <p:tags r:id="rId96"/>
              </p:custDataLst>
            </p:nvPr>
          </p:nvSpPr>
          <p:spPr>
            <a:xfrm>
              <a:off x="18285619" y="22711567"/>
              <a:ext cx="1527175" cy="3333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175" h="333375">
                  <a:moveTo>
                    <a:pt x="1470171" y="228570"/>
                  </a:moveTo>
                  <a:cubicBezTo>
                    <a:pt x="1264437" y="81050"/>
                    <a:pt x="1017540" y="1926"/>
                    <a:pt x="764381" y="2383"/>
                  </a:cubicBezTo>
                  <a:cubicBezTo>
                    <a:pt x="511223" y="1926"/>
                    <a:pt x="264325" y="81050"/>
                    <a:pt x="58591" y="228570"/>
                  </a:cubicBezTo>
                  <a:lnTo>
                    <a:pt x="2381" y="268702"/>
                  </a:lnTo>
                  <a:lnTo>
                    <a:pt x="2381" y="331135"/>
                  </a:lnTo>
                  <a:lnTo>
                    <a:pt x="88106" y="269921"/>
                  </a:lnTo>
                  <a:cubicBezTo>
                    <a:pt x="492636" y="-19099"/>
                    <a:pt x="1036126" y="-19099"/>
                    <a:pt x="1440656" y="269921"/>
                  </a:cubicBezTo>
                  <a:lnTo>
                    <a:pt x="1526381" y="331135"/>
                  </a:lnTo>
                  <a:lnTo>
                    <a:pt x="1526381" y="268702"/>
                  </a:lnTo>
                  <a:lnTo>
                    <a:pt x="1470171" y="22857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4" name="PA-任意多边形: 形状 1490"/>
            <p:cNvSpPr/>
            <p:nvPr>
              <p:custDataLst>
                <p:tags r:id="rId97"/>
              </p:custDataLst>
            </p:nvPr>
          </p:nvSpPr>
          <p:spPr>
            <a:xfrm>
              <a:off x="19403219" y="22889369"/>
              <a:ext cx="53975" cy="539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5" name="PA-任意多边形: 形状 1491"/>
            <p:cNvSpPr/>
            <p:nvPr>
              <p:custDataLst>
                <p:tags r:id="rId98"/>
              </p:custDataLst>
            </p:nvPr>
          </p:nvSpPr>
          <p:spPr>
            <a:xfrm>
              <a:off x="18641219" y="22889369"/>
              <a:ext cx="53975" cy="539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76" name="PA-任意多边形: 形状 1492"/>
            <p:cNvSpPr/>
            <p:nvPr>
              <p:custDataLst>
                <p:tags r:id="rId99"/>
              </p:custDataLst>
            </p:nvPr>
          </p:nvSpPr>
          <p:spPr>
            <a:xfrm>
              <a:off x="18285619" y="22813148"/>
              <a:ext cx="1527175" cy="7651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 name="connsiteX10" fmla="*/ 57050 w 205382"/>
                <a:gd name="connsiteY10" fmla="*/ 57050 w 205382"/>
                <a:gd name="connsiteX11" fmla="*/ 57050 w 205382"/>
                <a:gd name="connsiteY11" fmla="*/ 57050 w 205382"/>
                <a:gd name="connsiteX12" fmla="*/ 57050 w 205382"/>
                <a:gd name="connsiteY12" fmla="*/ 57050 w 205382"/>
                <a:gd name="connsiteX13" fmla="*/ 57050 w 205382"/>
                <a:gd name="connsiteY13" fmla="*/ 57050 w 205382"/>
                <a:gd name="connsiteX14" fmla="*/ 57050 w 205382"/>
                <a:gd name="connsiteY14" fmla="*/ 57050 w 205382"/>
                <a:gd name="connsiteX15" fmla="*/ 57050 w 205382"/>
                <a:gd name="connsiteY15" fmla="*/ 57050 w 205382"/>
                <a:gd name="connsiteX16" fmla="*/ 57050 w 205382"/>
                <a:gd name="connsiteY16" fmla="*/ 57050 w 205382"/>
                <a:gd name="connsiteX17" fmla="*/ 57050 w 205382"/>
                <a:gd name="connsiteY17" fmla="*/ 57050 w 205382"/>
                <a:gd name="connsiteX18" fmla="*/ 57050 w 205382"/>
                <a:gd name="connsiteY18" fmla="*/ 57050 w 205382"/>
                <a:gd name="connsiteX19" fmla="*/ 57050 w 205382"/>
                <a:gd name="connsiteY19" fmla="*/ 57050 w 205382"/>
                <a:gd name="connsiteX20" fmla="*/ 57050 w 205382"/>
                <a:gd name="connsiteY20" fmla="*/ 57050 w 205382"/>
                <a:gd name="connsiteX21" fmla="*/ 57050 w 205382"/>
                <a:gd name="connsiteY21" fmla="*/ 57050 w 205382"/>
                <a:gd name="connsiteX22" fmla="*/ 57050 w 205382"/>
                <a:gd name="connsiteY22" fmla="*/ 57050 w 205382"/>
                <a:gd name="connsiteX23" fmla="*/ 57050 w 205382"/>
                <a:gd name="connsiteY23" fmla="*/ 57050 w 205382"/>
                <a:gd name="connsiteX24" fmla="*/ 57050 w 205382"/>
                <a:gd name="connsiteY24" fmla="*/ 57050 w 205382"/>
                <a:gd name="connsiteX25" fmla="*/ 57050 w 205382"/>
                <a:gd name="connsiteY25" fmla="*/ 57050 w 205382"/>
                <a:gd name="connsiteX26" fmla="*/ 57050 w 205382"/>
                <a:gd name="connsiteY26" fmla="*/ 57050 w 205382"/>
                <a:gd name="connsiteX27" fmla="*/ 57050 w 205382"/>
                <a:gd name="connsiteY27" fmla="*/ 57050 w 205382"/>
                <a:gd name="connsiteX28" fmla="*/ 57050 w 205382"/>
                <a:gd name="connsiteY28" fmla="*/ 57050 w 205382"/>
                <a:gd name="connsiteX29" fmla="*/ 57050 w 205382"/>
                <a:gd name="connsiteY29" fmla="*/ 57050 w 205382"/>
                <a:gd name="connsiteX30" fmla="*/ 57050 w 205382"/>
                <a:gd name="connsiteY30" fmla="*/ 57050 w 205382"/>
                <a:gd name="connsiteX31" fmla="*/ 57050 w 205382"/>
                <a:gd name="connsiteY31" fmla="*/ 57050 w 205382"/>
                <a:gd name="connsiteX32" fmla="*/ 57050 w 205382"/>
                <a:gd name="connsiteY32" fmla="*/ 57050 w 205382"/>
                <a:gd name="connsiteX33" fmla="*/ 57050 w 205382"/>
                <a:gd name="connsiteY33" fmla="*/ 57050 w 205382"/>
                <a:gd name="connsiteX34" fmla="*/ 57050 w 205382"/>
                <a:gd name="connsiteY34" fmla="*/ 57050 w 205382"/>
                <a:gd name="connsiteX35" fmla="*/ 57050 w 205382"/>
                <a:gd name="connsiteY35" fmla="*/ 57050 w 205382"/>
                <a:gd name="connsiteX36" fmla="*/ 57050 w 205382"/>
                <a:gd name="connsiteY36" fmla="*/ 57050 w 205382"/>
                <a:gd name="connsiteX37" fmla="*/ 57050 w 205382"/>
                <a:gd name="connsiteY37" fmla="*/ 57050 w 205382"/>
                <a:gd name="connsiteX38" fmla="*/ 57050 w 205382"/>
                <a:gd name="connsiteY38" fmla="*/ 57050 w 205382"/>
                <a:gd name="connsiteX39" fmla="*/ 57050 w 205382"/>
                <a:gd name="connsiteY39" fmla="*/ 57050 w 205382"/>
                <a:gd name="connsiteX40" fmla="*/ 57050 w 205382"/>
                <a:gd name="connsiteY40" fmla="*/ 57050 w 205382"/>
                <a:gd name="connsiteX41" fmla="*/ 57050 w 205382"/>
                <a:gd name="connsiteY41" fmla="*/ 57050 w 205382"/>
                <a:gd name="connsiteX42" fmla="*/ 57050 w 205382"/>
                <a:gd name="connsiteY42" fmla="*/ 57050 w 205382"/>
                <a:gd name="connsiteX43" fmla="*/ 57050 w 205382"/>
                <a:gd name="connsiteY43" fmla="*/ 57050 w 205382"/>
                <a:gd name="connsiteX44" fmla="*/ 57050 w 205382"/>
                <a:gd name="connsiteY44" fmla="*/ 57050 w 205382"/>
                <a:gd name="connsiteX45" fmla="*/ 57050 w 205382"/>
                <a:gd name="connsiteY45" fmla="*/ 57050 w 205382"/>
                <a:gd name="connsiteX46" fmla="*/ 57050 w 205382"/>
                <a:gd name="connsiteY46" fmla="*/ 57050 w 205382"/>
                <a:gd name="connsiteX47" fmla="*/ 57050 w 205382"/>
                <a:gd name="connsiteY47" fmla="*/ 57050 w 205382"/>
                <a:gd name="connsiteX48" fmla="*/ 57050 w 205382"/>
                <a:gd name="connsiteY48" fmla="*/ 57050 w 205382"/>
                <a:gd name="connsiteX49" fmla="*/ 57050 w 205382"/>
                <a:gd name="connsiteY49" fmla="*/ 57050 w 205382"/>
                <a:gd name="connsiteX50" fmla="*/ 57050 w 205382"/>
                <a:gd name="connsiteY50" fmla="*/ 57050 w 205382"/>
                <a:gd name="connsiteX51" fmla="*/ 57050 w 205382"/>
                <a:gd name="connsiteY51" fmla="*/ 57050 w 205382"/>
                <a:gd name="connsiteX52" fmla="*/ 57050 w 205382"/>
                <a:gd name="connsiteY52" fmla="*/ 57050 w 205382"/>
                <a:gd name="connsiteX53" fmla="*/ 57050 w 205382"/>
                <a:gd name="connsiteY53" fmla="*/ 57050 w 205382"/>
                <a:gd name="connsiteX54" fmla="*/ 57050 w 205382"/>
                <a:gd name="connsiteY54" fmla="*/ 57050 w 205382"/>
                <a:gd name="connsiteX55" fmla="*/ 57050 w 205382"/>
                <a:gd name="connsiteY55" fmla="*/ 57050 w 205382"/>
                <a:gd name="connsiteX56" fmla="*/ 57050 w 205382"/>
                <a:gd name="connsiteY56" fmla="*/ 57050 w 205382"/>
                <a:gd name="connsiteX57" fmla="*/ 57050 w 205382"/>
                <a:gd name="connsiteY57" fmla="*/ 57050 w 205382"/>
                <a:gd name="connsiteX58" fmla="*/ 57050 w 205382"/>
                <a:gd name="connsiteY58" fmla="*/ 57050 w 205382"/>
                <a:gd name="connsiteX59" fmla="*/ 57050 w 205382"/>
                <a:gd name="connsiteY59" fmla="*/ 57050 w 205382"/>
                <a:gd name="connsiteX60" fmla="*/ 57050 w 205382"/>
                <a:gd name="connsiteY60" fmla="*/ 57050 w 205382"/>
                <a:gd name="connsiteX61" fmla="*/ 57050 w 205382"/>
                <a:gd name="connsiteY61" fmla="*/ 57050 w 205382"/>
                <a:gd name="connsiteX62" fmla="*/ 57050 w 205382"/>
                <a:gd name="connsiteY62" fmla="*/ 57050 w 205382"/>
                <a:gd name="connsiteX63" fmla="*/ 57050 w 205382"/>
                <a:gd name="connsiteY63" fmla="*/ 57050 w 205382"/>
                <a:gd name="connsiteX64" fmla="*/ 57050 w 205382"/>
                <a:gd name="connsiteY64" fmla="*/ 57050 w 205382"/>
                <a:gd name="connsiteX65" fmla="*/ 57050 w 205382"/>
                <a:gd name="connsiteY65" fmla="*/ 57050 w 205382"/>
                <a:gd name="connsiteX66" fmla="*/ 57050 w 205382"/>
                <a:gd name="connsiteY66" fmla="*/ 57050 w 205382"/>
                <a:gd name="connsiteX67" fmla="*/ 57050 w 205382"/>
                <a:gd name="connsiteY67" fmla="*/ 57050 w 205382"/>
                <a:gd name="connsiteX68" fmla="*/ 57050 w 205382"/>
                <a:gd name="connsiteY68" fmla="*/ 57050 w 205382"/>
                <a:gd name="connsiteX69" fmla="*/ 57050 w 205382"/>
                <a:gd name="connsiteY69" fmla="*/ 57050 w 205382"/>
                <a:gd name="connsiteX70" fmla="*/ 57050 w 205382"/>
                <a:gd name="connsiteY70" fmla="*/ 57050 w 205382"/>
                <a:gd name="connsiteX71" fmla="*/ 57050 w 205382"/>
                <a:gd name="connsiteY71" fmla="*/ 57050 w 205382"/>
                <a:gd name="connsiteX72" fmla="*/ 57050 w 205382"/>
                <a:gd name="connsiteY72" fmla="*/ 57050 w 205382"/>
                <a:gd name="connsiteX73" fmla="*/ 57050 w 205382"/>
                <a:gd name="connsiteY73" fmla="*/ 57050 w 205382"/>
                <a:gd name="connsiteX74" fmla="*/ 57050 w 205382"/>
                <a:gd name="connsiteY74" fmla="*/ 57050 w 205382"/>
                <a:gd name="connsiteX75" fmla="*/ 57050 w 205382"/>
                <a:gd name="connsiteY75" fmla="*/ 57050 w 205382"/>
                <a:gd name="connsiteX76" fmla="*/ 57050 w 205382"/>
                <a:gd name="connsiteY76" fmla="*/ 57050 w 205382"/>
                <a:gd name="connsiteX77" fmla="*/ 57050 w 205382"/>
                <a:gd name="connsiteY77" fmla="*/ 57050 w 205382"/>
                <a:gd name="connsiteX78" fmla="*/ 57050 w 205382"/>
                <a:gd name="connsiteY78" fmla="*/ 57050 w 205382"/>
                <a:gd name="connsiteX79" fmla="*/ 57050 w 205382"/>
                <a:gd name="connsiteY79" fmla="*/ 57050 w 205382"/>
                <a:gd name="connsiteX80" fmla="*/ 57050 w 205382"/>
                <a:gd name="connsiteY80" fmla="*/ 57050 w 205382"/>
                <a:gd name="connsiteX81" fmla="*/ 57050 w 205382"/>
                <a:gd name="connsiteY81" fmla="*/ 57050 w 205382"/>
                <a:gd name="connsiteX82" fmla="*/ 57050 w 205382"/>
                <a:gd name="connsiteY82" fmla="*/ 57050 w 205382"/>
                <a:gd name="connsiteX83" fmla="*/ 57050 w 205382"/>
                <a:gd name="connsiteY83" fmla="*/ 57050 w 205382"/>
                <a:gd name="connsiteX84" fmla="*/ 57050 w 205382"/>
                <a:gd name="connsiteY84" fmla="*/ 57050 w 205382"/>
                <a:gd name="connsiteX85" fmla="*/ 57050 w 205382"/>
                <a:gd name="connsiteY85"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527175" h="765175">
                  <a:moveTo>
                    <a:pt x="1117441" y="609614"/>
                  </a:moveTo>
                  <a:cubicBezTo>
                    <a:pt x="1161704" y="644143"/>
                    <a:pt x="1216247" y="662866"/>
                    <a:pt x="1272381" y="662802"/>
                  </a:cubicBezTo>
                  <a:cubicBezTo>
                    <a:pt x="1412662" y="662802"/>
                    <a:pt x="1526381" y="549083"/>
                    <a:pt x="1526381" y="408802"/>
                  </a:cubicBezTo>
                  <a:cubicBezTo>
                    <a:pt x="1526381" y="268521"/>
                    <a:pt x="1412662" y="154802"/>
                    <a:pt x="1272381" y="154802"/>
                  </a:cubicBezTo>
                  <a:cubicBezTo>
                    <a:pt x="1216149" y="154732"/>
                    <a:pt x="1161517" y="173512"/>
                    <a:pt x="1117213" y="208142"/>
                  </a:cubicBezTo>
                  <a:cubicBezTo>
                    <a:pt x="1006881" y="13280"/>
                    <a:pt x="759476" y="-55250"/>
                    <a:pt x="564610" y="55082"/>
                  </a:cubicBezTo>
                  <a:cubicBezTo>
                    <a:pt x="500663" y="91289"/>
                    <a:pt x="447754" y="144194"/>
                    <a:pt x="411550" y="208142"/>
                  </a:cubicBezTo>
                  <a:cubicBezTo>
                    <a:pt x="367246" y="173512"/>
                    <a:pt x="312614" y="154732"/>
                    <a:pt x="256381" y="154802"/>
                  </a:cubicBezTo>
                  <a:cubicBezTo>
                    <a:pt x="116100" y="154802"/>
                    <a:pt x="2381" y="268521"/>
                    <a:pt x="2381" y="408802"/>
                  </a:cubicBezTo>
                  <a:cubicBezTo>
                    <a:pt x="2381" y="549083"/>
                    <a:pt x="116100" y="662802"/>
                    <a:pt x="256381" y="662802"/>
                  </a:cubicBezTo>
                  <a:cubicBezTo>
                    <a:pt x="312515" y="662850"/>
                    <a:pt x="367052" y="644130"/>
                    <a:pt x="411321" y="609614"/>
                  </a:cubicBezTo>
                  <a:cubicBezTo>
                    <a:pt x="433683" y="648775"/>
                    <a:pt x="462432" y="683922"/>
                    <a:pt x="496386" y="713602"/>
                  </a:cubicBezTo>
                  <a:lnTo>
                    <a:pt x="2381" y="713602"/>
                  </a:lnTo>
                  <a:lnTo>
                    <a:pt x="2381" y="764402"/>
                  </a:lnTo>
                  <a:lnTo>
                    <a:pt x="1526381" y="764402"/>
                  </a:lnTo>
                  <a:lnTo>
                    <a:pt x="1526381" y="713602"/>
                  </a:lnTo>
                  <a:lnTo>
                    <a:pt x="1032377" y="713602"/>
                  </a:lnTo>
                  <a:cubicBezTo>
                    <a:pt x="1066330" y="683925"/>
                    <a:pt x="1095080" y="648778"/>
                    <a:pt x="1117441" y="609614"/>
                  </a:cubicBezTo>
                  <a:close/>
                  <a:moveTo>
                    <a:pt x="1272381" y="205602"/>
                  </a:moveTo>
                  <a:cubicBezTo>
                    <a:pt x="1384605" y="205497"/>
                    <a:pt x="1475667" y="296385"/>
                    <a:pt x="1475772" y="408612"/>
                  </a:cubicBezTo>
                  <a:cubicBezTo>
                    <a:pt x="1475877" y="520838"/>
                    <a:pt x="1384989" y="611897"/>
                    <a:pt x="1272762" y="612002"/>
                  </a:cubicBezTo>
                  <a:cubicBezTo>
                    <a:pt x="1224175" y="612047"/>
                    <a:pt x="1177182" y="594682"/>
                    <a:pt x="1140298" y="563056"/>
                  </a:cubicBezTo>
                  <a:cubicBezTo>
                    <a:pt x="1142229" y="558433"/>
                    <a:pt x="1143600" y="553658"/>
                    <a:pt x="1145378" y="548985"/>
                  </a:cubicBezTo>
                  <a:cubicBezTo>
                    <a:pt x="1147385" y="543625"/>
                    <a:pt x="1149417" y="538266"/>
                    <a:pt x="1151169" y="532830"/>
                  </a:cubicBezTo>
                  <a:cubicBezTo>
                    <a:pt x="1153836" y="524626"/>
                    <a:pt x="1156021" y="516346"/>
                    <a:pt x="1158154" y="508014"/>
                  </a:cubicBezTo>
                  <a:cubicBezTo>
                    <a:pt x="1159475" y="502782"/>
                    <a:pt x="1160974" y="497575"/>
                    <a:pt x="1162091" y="492292"/>
                  </a:cubicBezTo>
                  <a:cubicBezTo>
                    <a:pt x="1164022" y="483097"/>
                    <a:pt x="1165393" y="473801"/>
                    <a:pt x="1166663" y="464479"/>
                  </a:cubicBezTo>
                  <a:cubicBezTo>
                    <a:pt x="1167298" y="459958"/>
                    <a:pt x="1168213" y="455487"/>
                    <a:pt x="1168670" y="450915"/>
                  </a:cubicBezTo>
                  <a:cubicBezTo>
                    <a:pt x="1170099" y="436923"/>
                    <a:pt x="1170804" y="422867"/>
                    <a:pt x="1170778" y="408802"/>
                  </a:cubicBezTo>
                  <a:cubicBezTo>
                    <a:pt x="1170638" y="352773"/>
                    <a:pt x="1215949" y="307243"/>
                    <a:pt x="1271975" y="307104"/>
                  </a:cubicBezTo>
                  <a:cubicBezTo>
                    <a:pt x="1285377" y="307072"/>
                    <a:pt x="1298654" y="309694"/>
                    <a:pt x="1311037" y="314822"/>
                  </a:cubicBezTo>
                  <a:lnTo>
                    <a:pt x="1252061" y="393562"/>
                  </a:lnTo>
                  <a:lnTo>
                    <a:pt x="1252417" y="393816"/>
                  </a:lnTo>
                  <a:cubicBezTo>
                    <a:pt x="1249004" y="398077"/>
                    <a:pt x="1247092" y="403344"/>
                    <a:pt x="1246981" y="408802"/>
                  </a:cubicBezTo>
                  <a:cubicBezTo>
                    <a:pt x="1246981" y="422829"/>
                    <a:pt x="1258354" y="434202"/>
                    <a:pt x="1272381" y="434202"/>
                  </a:cubicBezTo>
                  <a:cubicBezTo>
                    <a:pt x="1280316" y="434110"/>
                    <a:pt x="1287732" y="430243"/>
                    <a:pt x="1292346" y="423788"/>
                  </a:cubicBezTo>
                  <a:lnTo>
                    <a:pt x="1292701" y="424042"/>
                  </a:lnTo>
                  <a:lnTo>
                    <a:pt x="1351426" y="345759"/>
                  </a:lnTo>
                  <a:cubicBezTo>
                    <a:pt x="1384065" y="385888"/>
                    <a:pt x="1380954" y="444226"/>
                    <a:pt x="1344238" y="480659"/>
                  </a:cubicBezTo>
                  <a:lnTo>
                    <a:pt x="1380154" y="516574"/>
                  </a:lnTo>
                  <a:cubicBezTo>
                    <a:pt x="1440574" y="457976"/>
                    <a:pt x="1442050" y="361491"/>
                    <a:pt x="1383449" y="301074"/>
                  </a:cubicBezTo>
                  <a:cubicBezTo>
                    <a:pt x="1324851" y="240654"/>
                    <a:pt x="1228366" y="239178"/>
                    <a:pt x="1167949" y="297779"/>
                  </a:cubicBezTo>
                  <a:cubicBezTo>
                    <a:pt x="1164346" y="301274"/>
                    <a:pt x="1160917" y="304945"/>
                    <a:pt x="1157675" y="308780"/>
                  </a:cubicBezTo>
                  <a:cubicBezTo>
                    <a:pt x="1155618" y="300855"/>
                    <a:pt x="1153509" y="292930"/>
                    <a:pt x="1150995" y="285107"/>
                  </a:cubicBezTo>
                  <a:cubicBezTo>
                    <a:pt x="1149191" y="279545"/>
                    <a:pt x="1147134" y="274084"/>
                    <a:pt x="1145076" y="268623"/>
                  </a:cubicBezTo>
                  <a:cubicBezTo>
                    <a:pt x="1143349" y="263974"/>
                    <a:pt x="1141978" y="259225"/>
                    <a:pt x="1139996" y="254627"/>
                  </a:cubicBezTo>
                  <a:cubicBezTo>
                    <a:pt x="1176766" y="222849"/>
                    <a:pt x="1223785" y="205437"/>
                    <a:pt x="1272381" y="205602"/>
                  </a:cubicBezTo>
                  <a:close/>
                  <a:moveTo>
                    <a:pt x="138259" y="505576"/>
                  </a:moveTo>
                  <a:cubicBezTo>
                    <a:pt x="141500" y="509408"/>
                    <a:pt x="144929" y="513082"/>
                    <a:pt x="148533" y="516574"/>
                  </a:cubicBezTo>
                  <a:lnTo>
                    <a:pt x="148609" y="516574"/>
                  </a:lnTo>
                  <a:lnTo>
                    <a:pt x="184525" y="480659"/>
                  </a:lnTo>
                  <a:cubicBezTo>
                    <a:pt x="144809" y="441022"/>
                    <a:pt x="144742" y="376693"/>
                    <a:pt x="184379" y="336974"/>
                  </a:cubicBezTo>
                  <a:cubicBezTo>
                    <a:pt x="213395" y="307897"/>
                    <a:pt x="257067" y="299157"/>
                    <a:pt x="295040" y="314822"/>
                  </a:cubicBezTo>
                  <a:lnTo>
                    <a:pt x="236061" y="393562"/>
                  </a:lnTo>
                  <a:lnTo>
                    <a:pt x="236417" y="393816"/>
                  </a:lnTo>
                  <a:cubicBezTo>
                    <a:pt x="233004" y="398077"/>
                    <a:pt x="231092" y="403344"/>
                    <a:pt x="230981" y="408802"/>
                  </a:cubicBezTo>
                  <a:cubicBezTo>
                    <a:pt x="230981" y="422829"/>
                    <a:pt x="242354" y="434202"/>
                    <a:pt x="256381" y="434202"/>
                  </a:cubicBezTo>
                  <a:cubicBezTo>
                    <a:pt x="264316" y="434110"/>
                    <a:pt x="271732" y="430243"/>
                    <a:pt x="276346" y="423788"/>
                  </a:cubicBezTo>
                  <a:lnTo>
                    <a:pt x="276701" y="424042"/>
                  </a:lnTo>
                  <a:lnTo>
                    <a:pt x="335426" y="345759"/>
                  </a:lnTo>
                  <a:cubicBezTo>
                    <a:pt x="349923" y="363581"/>
                    <a:pt x="357883" y="385828"/>
                    <a:pt x="357981" y="408802"/>
                  </a:cubicBezTo>
                  <a:cubicBezTo>
                    <a:pt x="358016" y="422870"/>
                    <a:pt x="358778" y="436926"/>
                    <a:pt x="360267" y="450915"/>
                  </a:cubicBezTo>
                  <a:cubicBezTo>
                    <a:pt x="360724" y="455487"/>
                    <a:pt x="361639" y="459958"/>
                    <a:pt x="362274" y="464504"/>
                  </a:cubicBezTo>
                  <a:cubicBezTo>
                    <a:pt x="363544" y="473826"/>
                    <a:pt x="364814" y="483097"/>
                    <a:pt x="366846" y="492266"/>
                  </a:cubicBezTo>
                  <a:cubicBezTo>
                    <a:pt x="367963" y="497600"/>
                    <a:pt x="369386" y="502833"/>
                    <a:pt x="370808" y="508091"/>
                  </a:cubicBezTo>
                  <a:cubicBezTo>
                    <a:pt x="372916" y="516371"/>
                    <a:pt x="375101" y="524626"/>
                    <a:pt x="377742" y="532779"/>
                  </a:cubicBezTo>
                  <a:cubicBezTo>
                    <a:pt x="379520" y="538266"/>
                    <a:pt x="381578" y="543701"/>
                    <a:pt x="383610" y="549137"/>
                  </a:cubicBezTo>
                  <a:cubicBezTo>
                    <a:pt x="385312" y="553760"/>
                    <a:pt x="386683" y="558484"/>
                    <a:pt x="388690" y="563056"/>
                  </a:cubicBezTo>
                  <a:cubicBezTo>
                    <a:pt x="303517" y="636132"/>
                    <a:pt x="175235" y="626328"/>
                    <a:pt x="102156" y="541155"/>
                  </a:cubicBezTo>
                  <a:cubicBezTo>
                    <a:pt x="29080" y="455983"/>
                    <a:pt x="38884" y="327700"/>
                    <a:pt x="124057" y="254624"/>
                  </a:cubicBezTo>
                  <a:cubicBezTo>
                    <a:pt x="200177" y="189311"/>
                    <a:pt x="312569" y="189311"/>
                    <a:pt x="388690" y="254624"/>
                  </a:cubicBezTo>
                  <a:cubicBezTo>
                    <a:pt x="386810" y="259221"/>
                    <a:pt x="385439" y="263971"/>
                    <a:pt x="383610" y="268619"/>
                  </a:cubicBezTo>
                  <a:cubicBezTo>
                    <a:pt x="381552" y="274080"/>
                    <a:pt x="379495" y="279541"/>
                    <a:pt x="377692" y="285104"/>
                  </a:cubicBezTo>
                  <a:cubicBezTo>
                    <a:pt x="375152" y="292927"/>
                    <a:pt x="373069" y="300852"/>
                    <a:pt x="371011" y="308777"/>
                  </a:cubicBezTo>
                  <a:cubicBezTo>
                    <a:pt x="316668" y="244505"/>
                    <a:pt x="220510" y="236457"/>
                    <a:pt x="156235" y="290800"/>
                  </a:cubicBezTo>
                  <a:cubicBezTo>
                    <a:pt x="91964" y="345146"/>
                    <a:pt x="83915" y="441305"/>
                    <a:pt x="138259" y="505576"/>
                  </a:cubicBezTo>
                  <a:close/>
                  <a:moveTo>
                    <a:pt x="947007" y="713602"/>
                  </a:moveTo>
                  <a:lnTo>
                    <a:pt x="581755" y="713602"/>
                  </a:lnTo>
                  <a:cubicBezTo>
                    <a:pt x="520735" y="677099"/>
                    <a:pt x="472069" y="623124"/>
                    <a:pt x="442055" y="558662"/>
                  </a:cubicBezTo>
                  <a:cubicBezTo>
                    <a:pt x="397589" y="463799"/>
                    <a:pt x="397589" y="354084"/>
                    <a:pt x="442055" y="259221"/>
                  </a:cubicBezTo>
                  <a:cubicBezTo>
                    <a:pt x="524421" y="81275"/>
                    <a:pt x="735447" y="3793"/>
                    <a:pt x="913394" y="86159"/>
                  </a:cubicBezTo>
                  <a:cubicBezTo>
                    <a:pt x="989768" y="121512"/>
                    <a:pt x="1051103" y="182844"/>
                    <a:pt x="1086457" y="259221"/>
                  </a:cubicBezTo>
                  <a:cubicBezTo>
                    <a:pt x="1108478" y="306015"/>
                    <a:pt x="1119924" y="357084"/>
                    <a:pt x="1119985" y="408802"/>
                  </a:cubicBezTo>
                  <a:cubicBezTo>
                    <a:pt x="1119985" y="421734"/>
                    <a:pt x="1119283" y="434656"/>
                    <a:pt x="1117876" y="447512"/>
                  </a:cubicBezTo>
                  <a:cubicBezTo>
                    <a:pt x="1113682" y="486031"/>
                    <a:pt x="1103135" y="523591"/>
                    <a:pt x="1086660" y="558662"/>
                  </a:cubicBezTo>
                  <a:cubicBezTo>
                    <a:pt x="1056669" y="623124"/>
                    <a:pt x="1008018" y="677102"/>
                    <a:pt x="947007" y="71360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grpSp>
        <p:nvGrpSpPr>
          <p:cNvPr id="303" name="效率_速度"/>
          <p:cNvGrpSpPr>
            <a:grpSpLocks noChangeAspect="1"/>
          </p:cNvGrpSpPr>
          <p:nvPr>
            <p:custDataLst>
              <p:tags r:id="rId100"/>
            </p:custDataLst>
          </p:nvPr>
        </p:nvGrpSpPr>
        <p:grpSpPr>
          <a:xfrm>
            <a:off x="2312842" y="5819630"/>
            <a:ext cx="321576" cy="322678"/>
            <a:chOff x="7674513" y="17238018"/>
            <a:chExt cx="1414373" cy="1527229"/>
          </a:xfrm>
          <a:solidFill>
            <a:schemeClr val="accent4"/>
          </a:solidFill>
        </p:grpSpPr>
        <p:sp>
          <p:nvSpPr>
            <p:cNvPr id="304" name="PA-任意多边形: 形状 1523"/>
            <p:cNvSpPr/>
            <p:nvPr>
              <p:custDataLst>
                <p:tags r:id="rId101"/>
              </p:custDataLst>
            </p:nvPr>
          </p:nvSpPr>
          <p:spPr>
            <a:xfrm>
              <a:off x="7674513" y="18162145"/>
              <a:ext cx="1413867" cy="375047"/>
            </a:xfrm>
            <a:custGeom>
              <a:avLst/>
              <a:gdLst>
                <a:gd name="connsiteX0" fmla="*/ 1388424 w 1413867"/>
                <a:gd name="connsiteY0" fmla="*/ 2232 h 375046"/>
                <a:gd name="connsiteX1" fmla="*/ 26551 w 1413867"/>
                <a:gd name="connsiteY1" fmla="*/ 2232 h 375046"/>
                <a:gd name="connsiteX2" fmla="*/ 2232 w 1413867"/>
                <a:gd name="connsiteY2" fmla="*/ 26551 h 375046"/>
                <a:gd name="connsiteX3" fmla="*/ 2232 w 1413867"/>
                <a:gd name="connsiteY3" fmla="*/ 350806 h 375046"/>
                <a:gd name="connsiteX4" fmla="*/ 26551 w 1413867"/>
                <a:gd name="connsiteY4" fmla="*/ 375124 h 375046"/>
                <a:gd name="connsiteX5" fmla="*/ 1388424 w 1413867"/>
                <a:gd name="connsiteY5" fmla="*/ 375124 h 375046"/>
                <a:gd name="connsiteX6" fmla="*/ 1412742 w 1413867"/>
                <a:gd name="connsiteY6" fmla="*/ 350806 h 375046"/>
                <a:gd name="connsiteX7" fmla="*/ 1412742 w 1413867"/>
                <a:gd name="connsiteY7" fmla="*/ 26551 h 375046"/>
                <a:gd name="connsiteX8" fmla="*/ 1388424 w 1413867"/>
                <a:gd name="connsiteY8" fmla="*/ 2232 h 375046"/>
                <a:gd name="connsiteX9" fmla="*/ 1364105 w 1413867"/>
                <a:gd name="connsiteY9" fmla="*/ 229210 h 375046"/>
                <a:gd name="connsiteX10" fmla="*/ 318382 w 1413867"/>
                <a:gd name="connsiteY10" fmla="*/ 229210 h 375046"/>
                <a:gd name="connsiteX11" fmla="*/ 294064 w 1413867"/>
                <a:gd name="connsiteY11" fmla="*/ 253529 h 375046"/>
                <a:gd name="connsiteX12" fmla="*/ 318382 w 1413867"/>
                <a:gd name="connsiteY12" fmla="*/ 277847 h 375046"/>
                <a:gd name="connsiteX13" fmla="*/ 1364105 w 1413867"/>
                <a:gd name="connsiteY13" fmla="*/ 277847 h 375046"/>
                <a:gd name="connsiteX14" fmla="*/ 1364105 w 1413867"/>
                <a:gd name="connsiteY14" fmla="*/ 326484 h 375046"/>
                <a:gd name="connsiteX15" fmla="*/ 50869 w 1413867"/>
                <a:gd name="connsiteY15" fmla="*/ 326484 h 375046"/>
                <a:gd name="connsiteX16" fmla="*/ 50869 w 1413867"/>
                <a:gd name="connsiteY16" fmla="*/ 277847 h 375046"/>
                <a:gd name="connsiteX17" fmla="*/ 221102 w 1413867"/>
                <a:gd name="connsiteY17" fmla="*/ 277847 h 375046"/>
                <a:gd name="connsiteX18" fmla="*/ 245421 w 1413867"/>
                <a:gd name="connsiteY18" fmla="*/ 253529 h 375046"/>
                <a:gd name="connsiteX19" fmla="*/ 221102 w 1413867"/>
                <a:gd name="connsiteY19" fmla="*/ 229210 h 375046"/>
                <a:gd name="connsiteX20" fmla="*/ 50869 w 1413867"/>
                <a:gd name="connsiteY20" fmla="*/ 229210 h 375046"/>
                <a:gd name="connsiteX21" fmla="*/ 50869 w 1413867"/>
                <a:gd name="connsiteY21" fmla="*/ 50870 h 375046"/>
                <a:gd name="connsiteX22" fmla="*/ 99506 w 1413867"/>
                <a:gd name="connsiteY22" fmla="*/ 50870 h 375046"/>
                <a:gd name="connsiteX23" fmla="*/ 99506 w 1413867"/>
                <a:gd name="connsiteY23" fmla="*/ 91401 h 375046"/>
                <a:gd name="connsiteX24" fmla="*/ 123825 w 1413867"/>
                <a:gd name="connsiteY24" fmla="*/ 115720 h 375046"/>
                <a:gd name="connsiteX25" fmla="*/ 148144 w 1413867"/>
                <a:gd name="connsiteY25" fmla="*/ 91401 h 375046"/>
                <a:gd name="connsiteX26" fmla="*/ 148144 w 1413867"/>
                <a:gd name="connsiteY26" fmla="*/ 50870 h 375046"/>
                <a:gd name="connsiteX27" fmla="*/ 196781 w 1413867"/>
                <a:gd name="connsiteY27" fmla="*/ 50870 h 375046"/>
                <a:gd name="connsiteX28" fmla="*/ 196781 w 1413867"/>
                <a:gd name="connsiteY28" fmla="*/ 91401 h 375046"/>
                <a:gd name="connsiteX29" fmla="*/ 221099 w 1413867"/>
                <a:gd name="connsiteY29" fmla="*/ 115720 h 375046"/>
                <a:gd name="connsiteX30" fmla="*/ 245418 w 1413867"/>
                <a:gd name="connsiteY30" fmla="*/ 91401 h 375046"/>
                <a:gd name="connsiteX31" fmla="*/ 245418 w 1413867"/>
                <a:gd name="connsiteY31" fmla="*/ 50870 h 375046"/>
                <a:gd name="connsiteX32" fmla="*/ 294055 w 1413867"/>
                <a:gd name="connsiteY32" fmla="*/ 50870 h 375046"/>
                <a:gd name="connsiteX33" fmla="*/ 294055 w 1413867"/>
                <a:gd name="connsiteY33" fmla="*/ 91401 h 375046"/>
                <a:gd name="connsiteX34" fmla="*/ 318373 w 1413867"/>
                <a:gd name="connsiteY34" fmla="*/ 115720 h 375046"/>
                <a:gd name="connsiteX35" fmla="*/ 342692 w 1413867"/>
                <a:gd name="connsiteY35" fmla="*/ 91401 h 375046"/>
                <a:gd name="connsiteX36" fmla="*/ 342692 w 1413867"/>
                <a:gd name="connsiteY36" fmla="*/ 50870 h 375046"/>
                <a:gd name="connsiteX37" fmla="*/ 391329 w 1413867"/>
                <a:gd name="connsiteY37" fmla="*/ 50870 h 375046"/>
                <a:gd name="connsiteX38" fmla="*/ 391329 w 1413867"/>
                <a:gd name="connsiteY38" fmla="*/ 91401 h 375046"/>
                <a:gd name="connsiteX39" fmla="*/ 415647 w 1413867"/>
                <a:gd name="connsiteY39" fmla="*/ 115720 h 375046"/>
                <a:gd name="connsiteX40" fmla="*/ 439966 w 1413867"/>
                <a:gd name="connsiteY40" fmla="*/ 91401 h 375046"/>
                <a:gd name="connsiteX41" fmla="*/ 439966 w 1413867"/>
                <a:gd name="connsiteY41" fmla="*/ 50870 h 375046"/>
                <a:gd name="connsiteX42" fmla="*/ 488603 w 1413867"/>
                <a:gd name="connsiteY42" fmla="*/ 50870 h 375046"/>
                <a:gd name="connsiteX43" fmla="*/ 488603 w 1413867"/>
                <a:gd name="connsiteY43" fmla="*/ 91401 h 375046"/>
                <a:gd name="connsiteX44" fmla="*/ 512921 w 1413867"/>
                <a:gd name="connsiteY44" fmla="*/ 115720 h 375046"/>
                <a:gd name="connsiteX45" fmla="*/ 537240 w 1413867"/>
                <a:gd name="connsiteY45" fmla="*/ 91401 h 375046"/>
                <a:gd name="connsiteX46" fmla="*/ 537240 w 1413867"/>
                <a:gd name="connsiteY46" fmla="*/ 50870 h 375046"/>
                <a:gd name="connsiteX47" fmla="*/ 585877 w 1413867"/>
                <a:gd name="connsiteY47" fmla="*/ 50870 h 375046"/>
                <a:gd name="connsiteX48" fmla="*/ 585877 w 1413867"/>
                <a:gd name="connsiteY48" fmla="*/ 91401 h 375046"/>
                <a:gd name="connsiteX49" fmla="*/ 610195 w 1413867"/>
                <a:gd name="connsiteY49" fmla="*/ 115720 h 375046"/>
                <a:gd name="connsiteX50" fmla="*/ 634514 w 1413867"/>
                <a:gd name="connsiteY50" fmla="*/ 91401 h 375046"/>
                <a:gd name="connsiteX51" fmla="*/ 634514 w 1413867"/>
                <a:gd name="connsiteY51" fmla="*/ 50870 h 375046"/>
                <a:gd name="connsiteX52" fmla="*/ 683151 w 1413867"/>
                <a:gd name="connsiteY52" fmla="*/ 50870 h 375046"/>
                <a:gd name="connsiteX53" fmla="*/ 683151 w 1413867"/>
                <a:gd name="connsiteY53" fmla="*/ 91401 h 375046"/>
                <a:gd name="connsiteX54" fmla="*/ 707469 w 1413867"/>
                <a:gd name="connsiteY54" fmla="*/ 115720 h 375046"/>
                <a:gd name="connsiteX55" fmla="*/ 731788 w 1413867"/>
                <a:gd name="connsiteY55" fmla="*/ 91401 h 375046"/>
                <a:gd name="connsiteX56" fmla="*/ 731788 w 1413867"/>
                <a:gd name="connsiteY56" fmla="*/ 50870 h 375046"/>
                <a:gd name="connsiteX57" fmla="*/ 780425 w 1413867"/>
                <a:gd name="connsiteY57" fmla="*/ 50870 h 375046"/>
                <a:gd name="connsiteX58" fmla="*/ 780425 w 1413867"/>
                <a:gd name="connsiteY58" fmla="*/ 91401 h 375046"/>
                <a:gd name="connsiteX59" fmla="*/ 804744 w 1413867"/>
                <a:gd name="connsiteY59" fmla="*/ 115720 h 375046"/>
                <a:gd name="connsiteX60" fmla="*/ 829062 w 1413867"/>
                <a:gd name="connsiteY60" fmla="*/ 91401 h 375046"/>
                <a:gd name="connsiteX61" fmla="*/ 829062 w 1413867"/>
                <a:gd name="connsiteY61" fmla="*/ 50870 h 375046"/>
                <a:gd name="connsiteX62" fmla="*/ 877699 w 1413867"/>
                <a:gd name="connsiteY62" fmla="*/ 50870 h 375046"/>
                <a:gd name="connsiteX63" fmla="*/ 877699 w 1413867"/>
                <a:gd name="connsiteY63" fmla="*/ 91401 h 375046"/>
                <a:gd name="connsiteX64" fmla="*/ 902018 w 1413867"/>
                <a:gd name="connsiteY64" fmla="*/ 115720 h 375046"/>
                <a:gd name="connsiteX65" fmla="*/ 926336 w 1413867"/>
                <a:gd name="connsiteY65" fmla="*/ 91401 h 375046"/>
                <a:gd name="connsiteX66" fmla="*/ 926336 w 1413867"/>
                <a:gd name="connsiteY66" fmla="*/ 50870 h 375046"/>
                <a:gd name="connsiteX67" fmla="*/ 974973 w 1413867"/>
                <a:gd name="connsiteY67" fmla="*/ 50870 h 375046"/>
                <a:gd name="connsiteX68" fmla="*/ 974973 w 1413867"/>
                <a:gd name="connsiteY68" fmla="*/ 91401 h 375046"/>
                <a:gd name="connsiteX69" fmla="*/ 999292 w 1413867"/>
                <a:gd name="connsiteY69" fmla="*/ 115720 h 375046"/>
                <a:gd name="connsiteX70" fmla="*/ 1023610 w 1413867"/>
                <a:gd name="connsiteY70" fmla="*/ 91401 h 375046"/>
                <a:gd name="connsiteX71" fmla="*/ 1023610 w 1413867"/>
                <a:gd name="connsiteY71" fmla="*/ 50870 h 375046"/>
                <a:gd name="connsiteX72" fmla="*/ 1072247 w 1413867"/>
                <a:gd name="connsiteY72" fmla="*/ 50870 h 375046"/>
                <a:gd name="connsiteX73" fmla="*/ 1072247 w 1413867"/>
                <a:gd name="connsiteY73" fmla="*/ 91401 h 375046"/>
                <a:gd name="connsiteX74" fmla="*/ 1096566 w 1413867"/>
                <a:gd name="connsiteY74" fmla="*/ 115720 h 375046"/>
                <a:gd name="connsiteX75" fmla="*/ 1120884 w 1413867"/>
                <a:gd name="connsiteY75" fmla="*/ 91401 h 375046"/>
                <a:gd name="connsiteX76" fmla="*/ 1120884 w 1413867"/>
                <a:gd name="connsiteY76" fmla="*/ 50870 h 375046"/>
                <a:gd name="connsiteX77" fmla="*/ 1169521 w 1413867"/>
                <a:gd name="connsiteY77" fmla="*/ 50870 h 375046"/>
                <a:gd name="connsiteX78" fmla="*/ 1169521 w 1413867"/>
                <a:gd name="connsiteY78" fmla="*/ 91401 h 375046"/>
                <a:gd name="connsiteX79" fmla="*/ 1193840 w 1413867"/>
                <a:gd name="connsiteY79" fmla="*/ 115720 h 375046"/>
                <a:gd name="connsiteX80" fmla="*/ 1218158 w 1413867"/>
                <a:gd name="connsiteY80" fmla="*/ 91401 h 375046"/>
                <a:gd name="connsiteX81" fmla="*/ 1218158 w 1413867"/>
                <a:gd name="connsiteY81" fmla="*/ 50870 h 375046"/>
                <a:gd name="connsiteX82" fmla="*/ 1266795 w 1413867"/>
                <a:gd name="connsiteY82" fmla="*/ 50870 h 375046"/>
                <a:gd name="connsiteX83" fmla="*/ 1266795 w 1413867"/>
                <a:gd name="connsiteY83" fmla="*/ 91401 h 375046"/>
                <a:gd name="connsiteX84" fmla="*/ 1291114 w 1413867"/>
                <a:gd name="connsiteY84" fmla="*/ 115720 h 375046"/>
                <a:gd name="connsiteX85" fmla="*/ 1315432 w 1413867"/>
                <a:gd name="connsiteY85" fmla="*/ 91401 h 375046"/>
                <a:gd name="connsiteX86" fmla="*/ 1315432 w 1413867"/>
                <a:gd name="connsiteY86" fmla="*/ 50870 h 375046"/>
                <a:gd name="connsiteX87" fmla="*/ 1364069 w 1413867"/>
                <a:gd name="connsiteY87" fmla="*/ 50870 h 375046"/>
                <a:gd name="connsiteX88" fmla="*/ 1364069 w 1413867"/>
                <a:gd name="connsiteY88" fmla="*/ 229210 h 3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413867" h="375046">
                  <a:moveTo>
                    <a:pt x="1388424" y="2232"/>
                  </a:moveTo>
                  <a:lnTo>
                    <a:pt x="26551" y="2232"/>
                  </a:lnTo>
                  <a:cubicBezTo>
                    <a:pt x="13118" y="2232"/>
                    <a:pt x="2232" y="13121"/>
                    <a:pt x="2232" y="26551"/>
                  </a:cubicBezTo>
                  <a:lnTo>
                    <a:pt x="2232" y="350806"/>
                  </a:lnTo>
                  <a:cubicBezTo>
                    <a:pt x="2232" y="364236"/>
                    <a:pt x="13118" y="375124"/>
                    <a:pt x="26551" y="375124"/>
                  </a:cubicBezTo>
                  <a:lnTo>
                    <a:pt x="1388424" y="375124"/>
                  </a:lnTo>
                  <a:cubicBezTo>
                    <a:pt x="1401857" y="375124"/>
                    <a:pt x="1412742" y="364236"/>
                    <a:pt x="1412742" y="350806"/>
                  </a:cubicBezTo>
                  <a:lnTo>
                    <a:pt x="1412742" y="26551"/>
                  </a:lnTo>
                  <a:cubicBezTo>
                    <a:pt x="1412742" y="13121"/>
                    <a:pt x="1401857" y="2232"/>
                    <a:pt x="1388424" y="2232"/>
                  </a:cubicBezTo>
                  <a:close/>
                  <a:moveTo>
                    <a:pt x="1364105" y="229210"/>
                  </a:moveTo>
                  <a:lnTo>
                    <a:pt x="318382" y="229210"/>
                  </a:lnTo>
                  <a:cubicBezTo>
                    <a:pt x="304949" y="229210"/>
                    <a:pt x="294064" y="240099"/>
                    <a:pt x="294064" y="253529"/>
                  </a:cubicBezTo>
                  <a:cubicBezTo>
                    <a:pt x="294064" y="266959"/>
                    <a:pt x="304949" y="277847"/>
                    <a:pt x="318382" y="277847"/>
                  </a:cubicBezTo>
                  <a:lnTo>
                    <a:pt x="1364105" y="277847"/>
                  </a:lnTo>
                  <a:lnTo>
                    <a:pt x="1364105" y="326484"/>
                  </a:lnTo>
                  <a:lnTo>
                    <a:pt x="50869" y="326484"/>
                  </a:lnTo>
                  <a:lnTo>
                    <a:pt x="50869" y="277847"/>
                  </a:lnTo>
                  <a:lnTo>
                    <a:pt x="221102" y="277847"/>
                  </a:lnTo>
                  <a:cubicBezTo>
                    <a:pt x="234535" y="277847"/>
                    <a:pt x="245421" y="266959"/>
                    <a:pt x="245421" y="253529"/>
                  </a:cubicBezTo>
                  <a:cubicBezTo>
                    <a:pt x="245421" y="240099"/>
                    <a:pt x="234535" y="229210"/>
                    <a:pt x="221102" y="229210"/>
                  </a:cubicBezTo>
                  <a:lnTo>
                    <a:pt x="50869" y="229210"/>
                  </a:lnTo>
                  <a:lnTo>
                    <a:pt x="50869" y="50870"/>
                  </a:lnTo>
                  <a:lnTo>
                    <a:pt x="99506" y="50870"/>
                  </a:lnTo>
                  <a:lnTo>
                    <a:pt x="99506" y="91401"/>
                  </a:lnTo>
                  <a:cubicBezTo>
                    <a:pt x="99506" y="104832"/>
                    <a:pt x="110392" y="115720"/>
                    <a:pt x="123825" y="115720"/>
                  </a:cubicBezTo>
                  <a:cubicBezTo>
                    <a:pt x="137258" y="115720"/>
                    <a:pt x="148144" y="104832"/>
                    <a:pt x="148144" y="91401"/>
                  </a:cubicBezTo>
                  <a:lnTo>
                    <a:pt x="148144" y="50870"/>
                  </a:lnTo>
                  <a:lnTo>
                    <a:pt x="196781" y="50870"/>
                  </a:lnTo>
                  <a:lnTo>
                    <a:pt x="196781" y="91401"/>
                  </a:lnTo>
                  <a:cubicBezTo>
                    <a:pt x="196781" y="104832"/>
                    <a:pt x="207666" y="115720"/>
                    <a:pt x="221099" y="115720"/>
                  </a:cubicBezTo>
                  <a:cubicBezTo>
                    <a:pt x="234532" y="115720"/>
                    <a:pt x="245418" y="104832"/>
                    <a:pt x="245418" y="91401"/>
                  </a:cubicBezTo>
                  <a:lnTo>
                    <a:pt x="245418" y="50870"/>
                  </a:lnTo>
                  <a:lnTo>
                    <a:pt x="294055" y="50870"/>
                  </a:lnTo>
                  <a:lnTo>
                    <a:pt x="294055" y="91401"/>
                  </a:lnTo>
                  <a:cubicBezTo>
                    <a:pt x="294055" y="104832"/>
                    <a:pt x="304940" y="115720"/>
                    <a:pt x="318373" y="115720"/>
                  </a:cubicBezTo>
                  <a:cubicBezTo>
                    <a:pt x="331806" y="115720"/>
                    <a:pt x="342692" y="104832"/>
                    <a:pt x="342692" y="91401"/>
                  </a:cubicBezTo>
                  <a:lnTo>
                    <a:pt x="342692" y="50870"/>
                  </a:lnTo>
                  <a:lnTo>
                    <a:pt x="391329" y="50870"/>
                  </a:lnTo>
                  <a:lnTo>
                    <a:pt x="391329" y="91401"/>
                  </a:lnTo>
                  <a:cubicBezTo>
                    <a:pt x="391329" y="104832"/>
                    <a:pt x="402214" y="115720"/>
                    <a:pt x="415647" y="115720"/>
                  </a:cubicBezTo>
                  <a:cubicBezTo>
                    <a:pt x="429080" y="115720"/>
                    <a:pt x="439966" y="104832"/>
                    <a:pt x="439966" y="91401"/>
                  </a:cubicBezTo>
                  <a:lnTo>
                    <a:pt x="439966" y="50870"/>
                  </a:lnTo>
                  <a:lnTo>
                    <a:pt x="488603" y="50870"/>
                  </a:lnTo>
                  <a:lnTo>
                    <a:pt x="488603" y="91401"/>
                  </a:lnTo>
                  <a:cubicBezTo>
                    <a:pt x="488603" y="104832"/>
                    <a:pt x="499488" y="115720"/>
                    <a:pt x="512921" y="115720"/>
                  </a:cubicBezTo>
                  <a:cubicBezTo>
                    <a:pt x="526355" y="115720"/>
                    <a:pt x="537240" y="104832"/>
                    <a:pt x="537240" y="91401"/>
                  </a:cubicBezTo>
                  <a:lnTo>
                    <a:pt x="537240" y="50870"/>
                  </a:lnTo>
                  <a:lnTo>
                    <a:pt x="585877" y="50870"/>
                  </a:lnTo>
                  <a:lnTo>
                    <a:pt x="585877" y="91401"/>
                  </a:lnTo>
                  <a:cubicBezTo>
                    <a:pt x="585877" y="104832"/>
                    <a:pt x="596762" y="115720"/>
                    <a:pt x="610195" y="115720"/>
                  </a:cubicBezTo>
                  <a:cubicBezTo>
                    <a:pt x="623629" y="115720"/>
                    <a:pt x="634514" y="104832"/>
                    <a:pt x="634514" y="91401"/>
                  </a:cubicBezTo>
                  <a:lnTo>
                    <a:pt x="634514" y="50870"/>
                  </a:lnTo>
                  <a:lnTo>
                    <a:pt x="683151" y="50870"/>
                  </a:lnTo>
                  <a:lnTo>
                    <a:pt x="683151" y="91401"/>
                  </a:lnTo>
                  <a:cubicBezTo>
                    <a:pt x="683151" y="104832"/>
                    <a:pt x="694036" y="115720"/>
                    <a:pt x="707469" y="115720"/>
                  </a:cubicBezTo>
                  <a:cubicBezTo>
                    <a:pt x="720903" y="115720"/>
                    <a:pt x="731788" y="104832"/>
                    <a:pt x="731788" y="91401"/>
                  </a:cubicBezTo>
                  <a:lnTo>
                    <a:pt x="731788" y="50870"/>
                  </a:lnTo>
                  <a:lnTo>
                    <a:pt x="780425" y="50870"/>
                  </a:lnTo>
                  <a:lnTo>
                    <a:pt x="780425" y="91401"/>
                  </a:lnTo>
                  <a:cubicBezTo>
                    <a:pt x="780425" y="104832"/>
                    <a:pt x="791310" y="115720"/>
                    <a:pt x="804744" y="115720"/>
                  </a:cubicBezTo>
                  <a:cubicBezTo>
                    <a:pt x="818177" y="115720"/>
                    <a:pt x="829062" y="104832"/>
                    <a:pt x="829062" y="91401"/>
                  </a:cubicBezTo>
                  <a:lnTo>
                    <a:pt x="829062" y="50870"/>
                  </a:lnTo>
                  <a:lnTo>
                    <a:pt x="877699" y="50870"/>
                  </a:lnTo>
                  <a:lnTo>
                    <a:pt x="877699" y="91401"/>
                  </a:lnTo>
                  <a:cubicBezTo>
                    <a:pt x="877699" y="104832"/>
                    <a:pt x="888584" y="115720"/>
                    <a:pt x="902018" y="115720"/>
                  </a:cubicBezTo>
                  <a:cubicBezTo>
                    <a:pt x="915451" y="115720"/>
                    <a:pt x="926336" y="104832"/>
                    <a:pt x="926336" y="91401"/>
                  </a:cubicBezTo>
                  <a:lnTo>
                    <a:pt x="926336" y="50870"/>
                  </a:lnTo>
                  <a:lnTo>
                    <a:pt x="974973" y="50870"/>
                  </a:lnTo>
                  <a:lnTo>
                    <a:pt x="974973" y="91401"/>
                  </a:lnTo>
                  <a:cubicBezTo>
                    <a:pt x="974973" y="104832"/>
                    <a:pt x="985858" y="115720"/>
                    <a:pt x="999292" y="115720"/>
                  </a:cubicBezTo>
                  <a:cubicBezTo>
                    <a:pt x="1012725" y="115720"/>
                    <a:pt x="1023610" y="104832"/>
                    <a:pt x="1023610" y="91401"/>
                  </a:cubicBezTo>
                  <a:lnTo>
                    <a:pt x="1023610" y="50870"/>
                  </a:lnTo>
                  <a:lnTo>
                    <a:pt x="1072247" y="50870"/>
                  </a:lnTo>
                  <a:lnTo>
                    <a:pt x="1072247" y="91401"/>
                  </a:lnTo>
                  <a:cubicBezTo>
                    <a:pt x="1072247" y="104832"/>
                    <a:pt x="1083132" y="115720"/>
                    <a:pt x="1096566" y="115720"/>
                  </a:cubicBezTo>
                  <a:cubicBezTo>
                    <a:pt x="1109999" y="115720"/>
                    <a:pt x="1120884" y="104832"/>
                    <a:pt x="1120884" y="91401"/>
                  </a:cubicBezTo>
                  <a:lnTo>
                    <a:pt x="1120884" y="50870"/>
                  </a:lnTo>
                  <a:lnTo>
                    <a:pt x="1169521" y="50870"/>
                  </a:lnTo>
                  <a:lnTo>
                    <a:pt x="1169521" y="91401"/>
                  </a:lnTo>
                  <a:cubicBezTo>
                    <a:pt x="1169521" y="104832"/>
                    <a:pt x="1180407" y="115720"/>
                    <a:pt x="1193840" y="115720"/>
                  </a:cubicBezTo>
                  <a:cubicBezTo>
                    <a:pt x="1207273" y="115720"/>
                    <a:pt x="1218158" y="104832"/>
                    <a:pt x="1218158" y="91401"/>
                  </a:cubicBezTo>
                  <a:lnTo>
                    <a:pt x="1218158" y="50870"/>
                  </a:lnTo>
                  <a:lnTo>
                    <a:pt x="1266795" y="50870"/>
                  </a:lnTo>
                  <a:lnTo>
                    <a:pt x="1266795" y="91401"/>
                  </a:lnTo>
                  <a:cubicBezTo>
                    <a:pt x="1266795" y="104832"/>
                    <a:pt x="1277681" y="115720"/>
                    <a:pt x="1291114" y="115720"/>
                  </a:cubicBezTo>
                  <a:cubicBezTo>
                    <a:pt x="1304547" y="115720"/>
                    <a:pt x="1315432" y="104832"/>
                    <a:pt x="1315432" y="91401"/>
                  </a:cubicBezTo>
                  <a:lnTo>
                    <a:pt x="1315432" y="50870"/>
                  </a:lnTo>
                  <a:lnTo>
                    <a:pt x="1364069" y="50870"/>
                  </a:lnTo>
                  <a:lnTo>
                    <a:pt x="1364069" y="22921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5" name="PA-任意多边形: 形状 1524"/>
            <p:cNvSpPr/>
            <p:nvPr>
              <p:custDataLst>
                <p:tags r:id="rId102"/>
              </p:custDataLst>
            </p:nvPr>
          </p:nvSpPr>
          <p:spPr>
            <a:xfrm>
              <a:off x="7674513" y="18583677"/>
              <a:ext cx="1413867" cy="181570"/>
            </a:xfrm>
            <a:custGeom>
              <a:avLst/>
              <a:gdLst>
                <a:gd name="connsiteX0" fmla="*/ 1388424 w 1413867"/>
                <a:gd name="connsiteY0" fmla="*/ 2232 h 181570"/>
                <a:gd name="connsiteX1" fmla="*/ 221105 w 1413867"/>
                <a:gd name="connsiteY1" fmla="*/ 2232 h 181570"/>
                <a:gd name="connsiteX2" fmla="*/ 213417 w 1413867"/>
                <a:gd name="connsiteY2" fmla="*/ 3480 h 181570"/>
                <a:gd name="connsiteX3" fmla="*/ 18862 w 1413867"/>
                <a:gd name="connsiteY3" fmla="*/ 68327 h 181570"/>
                <a:gd name="connsiteX4" fmla="*/ 2232 w 1413867"/>
                <a:gd name="connsiteY4" fmla="*/ 91398 h 181570"/>
                <a:gd name="connsiteX5" fmla="*/ 18860 w 1413867"/>
                <a:gd name="connsiteY5" fmla="*/ 114470 h 181570"/>
                <a:gd name="connsiteX6" fmla="*/ 213414 w 1413867"/>
                <a:gd name="connsiteY6" fmla="*/ 179326 h 181570"/>
                <a:gd name="connsiteX7" fmla="*/ 221105 w 1413867"/>
                <a:gd name="connsiteY7" fmla="*/ 180573 h 181570"/>
                <a:gd name="connsiteX8" fmla="*/ 1388424 w 1413867"/>
                <a:gd name="connsiteY8" fmla="*/ 180573 h 181570"/>
                <a:gd name="connsiteX9" fmla="*/ 1412742 w 1413867"/>
                <a:gd name="connsiteY9" fmla="*/ 156255 h 181570"/>
                <a:gd name="connsiteX10" fmla="*/ 1412742 w 1413867"/>
                <a:gd name="connsiteY10" fmla="*/ 26554 h 181570"/>
                <a:gd name="connsiteX11" fmla="*/ 1388424 w 1413867"/>
                <a:gd name="connsiteY11" fmla="*/ 2232 h 181570"/>
                <a:gd name="connsiteX12" fmla="*/ 196787 w 1413867"/>
                <a:gd name="connsiteY12" fmla="*/ 122512 h 181570"/>
                <a:gd name="connsiteX13" fmla="*/ 103453 w 1413867"/>
                <a:gd name="connsiteY13" fmla="*/ 91395 h 181570"/>
                <a:gd name="connsiteX14" fmla="*/ 196784 w 1413867"/>
                <a:gd name="connsiteY14" fmla="*/ 60290 h 181570"/>
                <a:gd name="connsiteX15" fmla="*/ 196784 w 1413867"/>
                <a:gd name="connsiteY15" fmla="*/ 122512 h 181570"/>
                <a:gd name="connsiteX16" fmla="*/ 1104701 w 1413867"/>
                <a:gd name="connsiteY16" fmla="*/ 131936 h 181570"/>
                <a:gd name="connsiteX17" fmla="*/ 245424 w 1413867"/>
                <a:gd name="connsiteY17" fmla="*/ 131936 h 181570"/>
                <a:gd name="connsiteX18" fmla="*/ 245424 w 1413867"/>
                <a:gd name="connsiteY18" fmla="*/ 50872 h 181570"/>
                <a:gd name="connsiteX19" fmla="*/ 1104701 w 1413867"/>
                <a:gd name="connsiteY19" fmla="*/ 50872 h 181570"/>
                <a:gd name="connsiteX20" fmla="*/ 1104701 w 1413867"/>
                <a:gd name="connsiteY20" fmla="*/ 131936 h 181570"/>
                <a:gd name="connsiteX21" fmla="*/ 1234401 w 1413867"/>
                <a:gd name="connsiteY21" fmla="*/ 131936 h 181570"/>
                <a:gd name="connsiteX22" fmla="*/ 1153338 w 1413867"/>
                <a:gd name="connsiteY22" fmla="*/ 131936 h 181570"/>
                <a:gd name="connsiteX23" fmla="*/ 1153338 w 1413867"/>
                <a:gd name="connsiteY23" fmla="*/ 50872 h 181570"/>
                <a:gd name="connsiteX24" fmla="*/ 1234401 w 1413867"/>
                <a:gd name="connsiteY24" fmla="*/ 50872 h 181570"/>
                <a:gd name="connsiteX25" fmla="*/ 1234401 w 1413867"/>
                <a:gd name="connsiteY25" fmla="*/ 131936 h 181570"/>
                <a:gd name="connsiteX26" fmla="*/ 1364105 w 1413867"/>
                <a:gd name="connsiteY26" fmla="*/ 131936 h 181570"/>
                <a:gd name="connsiteX27" fmla="*/ 1283041 w 1413867"/>
                <a:gd name="connsiteY27" fmla="*/ 131936 h 181570"/>
                <a:gd name="connsiteX28" fmla="*/ 1283041 w 1413867"/>
                <a:gd name="connsiteY28" fmla="*/ 50872 h 181570"/>
                <a:gd name="connsiteX29" fmla="*/ 1364105 w 1413867"/>
                <a:gd name="connsiteY29" fmla="*/ 50872 h 181570"/>
                <a:gd name="connsiteX30" fmla="*/ 1364105 w 1413867"/>
                <a:gd name="connsiteY30" fmla="*/ 131936 h 181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413867" h="181570">
                  <a:moveTo>
                    <a:pt x="1388424" y="2232"/>
                  </a:moveTo>
                  <a:lnTo>
                    <a:pt x="221105" y="2232"/>
                  </a:lnTo>
                  <a:cubicBezTo>
                    <a:pt x="218492" y="2232"/>
                    <a:pt x="215896" y="2655"/>
                    <a:pt x="213417" y="3480"/>
                  </a:cubicBezTo>
                  <a:lnTo>
                    <a:pt x="18862" y="68327"/>
                  </a:lnTo>
                  <a:cubicBezTo>
                    <a:pt x="8930" y="71637"/>
                    <a:pt x="2232" y="80930"/>
                    <a:pt x="2232" y="91398"/>
                  </a:cubicBezTo>
                  <a:cubicBezTo>
                    <a:pt x="2232" y="101864"/>
                    <a:pt x="8930" y="111160"/>
                    <a:pt x="18860" y="114470"/>
                  </a:cubicBezTo>
                  <a:lnTo>
                    <a:pt x="213414" y="179326"/>
                  </a:lnTo>
                  <a:cubicBezTo>
                    <a:pt x="215893" y="180154"/>
                    <a:pt x="218489" y="180573"/>
                    <a:pt x="221105" y="180573"/>
                  </a:cubicBezTo>
                  <a:lnTo>
                    <a:pt x="1388424" y="180573"/>
                  </a:lnTo>
                  <a:cubicBezTo>
                    <a:pt x="1401857" y="180573"/>
                    <a:pt x="1412742" y="169685"/>
                    <a:pt x="1412742" y="156255"/>
                  </a:cubicBezTo>
                  <a:lnTo>
                    <a:pt x="1412742" y="26554"/>
                  </a:lnTo>
                  <a:cubicBezTo>
                    <a:pt x="1412742" y="13121"/>
                    <a:pt x="1401857" y="2232"/>
                    <a:pt x="1388424" y="2232"/>
                  </a:cubicBezTo>
                  <a:close/>
                  <a:moveTo>
                    <a:pt x="196787" y="122512"/>
                  </a:moveTo>
                  <a:lnTo>
                    <a:pt x="103453" y="91395"/>
                  </a:lnTo>
                  <a:lnTo>
                    <a:pt x="196784" y="60290"/>
                  </a:lnTo>
                  <a:lnTo>
                    <a:pt x="196784" y="122512"/>
                  </a:lnTo>
                  <a:close/>
                  <a:moveTo>
                    <a:pt x="1104701" y="131936"/>
                  </a:moveTo>
                  <a:lnTo>
                    <a:pt x="245424" y="131936"/>
                  </a:lnTo>
                  <a:lnTo>
                    <a:pt x="245424" y="50872"/>
                  </a:lnTo>
                  <a:lnTo>
                    <a:pt x="1104701" y="50872"/>
                  </a:lnTo>
                  <a:lnTo>
                    <a:pt x="1104701" y="131936"/>
                  </a:lnTo>
                  <a:close/>
                  <a:moveTo>
                    <a:pt x="1234401" y="131936"/>
                  </a:moveTo>
                  <a:lnTo>
                    <a:pt x="1153338" y="131936"/>
                  </a:lnTo>
                  <a:lnTo>
                    <a:pt x="1153338" y="50872"/>
                  </a:lnTo>
                  <a:lnTo>
                    <a:pt x="1234401" y="50872"/>
                  </a:lnTo>
                  <a:lnTo>
                    <a:pt x="1234401" y="131936"/>
                  </a:lnTo>
                  <a:close/>
                  <a:moveTo>
                    <a:pt x="1364105" y="131936"/>
                  </a:moveTo>
                  <a:lnTo>
                    <a:pt x="1283041" y="131936"/>
                  </a:lnTo>
                  <a:lnTo>
                    <a:pt x="1283041" y="50872"/>
                  </a:lnTo>
                  <a:lnTo>
                    <a:pt x="1364105" y="50872"/>
                  </a:lnTo>
                  <a:lnTo>
                    <a:pt x="1364105" y="131936"/>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6" name="PA-任意多边形: 形状 1525"/>
            <p:cNvSpPr/>
            <p:nvPr>
              <p:custDataLst>
                <p:tags r:id="rId103"/>
              </p:custDataLst>
            </p:nvPr>
          </p:nvSpPr>
          <p:spPr>
            <a:xfrm>
              <a:off x="7674513" y="18064868"/>
              <a:ext cx="1413867" cy="50602"/>
            </a:xfrm>
            <a:custGeom>
              <a:avLst/>
              <a:gdLst>
                <a:gd name="connsiteX0" fmla="*/ 1388424 w 1413867"/>
                <a:gd name="connsiteY0" fmla="*/ 2232 h 50601"/>
                <a:gd name="connsiteX1" fmla="*/ 26551 w 1413867"/>
                <a:gd name="connsiteY1" fmla="*/ 2232 h 50601"/>
                <a:gd name="connsiteX2" fmla="*/ 2232 w 1413867"/>
                <a:gd name="connsiteY2" fmla="*/ 26551 h 50601"/>
                <a:gd name="connsiteX3" fmla="*/ 26551 w 1413867"/>
                <a:gd name="connsiteY3" fmla="*/ 50870 h 50601"/>
                <a:gd name="connsiteX4" fmla="*/ 1388424 w 1413867"/>
                <a:gd name="connsiteY4" fmla="*/ 50870 h 50601"/>
                <a:gd name="connsiteX5" fmla="*/ 1412742 w 1413867"/>
                <a:gd name="connsiteY5" fmla="*/ 26551 h 50601"/>
                <a:gd name="connsiteX6" fmla="*/ 1388424 w 1413867"/>
                <a:gd name="connsiteY6" fmla="*/ 2232 h 50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867" h="50601">
                  <a:moveTo>
                    <a:pt x="1388424" y="2232"/>
                  </a:moveTo>
                  <a:lnTo>
                    <a:pt x="26551" y="2232"/>
                  </a:lnTo>
                  <a:cubicBezTo>
                    <a:pt x="13118" y="2232"/>
                    <a:pt x="2232" y="13121"/>
                    <a:pt x="2232" y="26551"/>
                  </a:cubicBezTo>
                  <a:cubicBezTo>
                    <a:pt x="2232" y="39981"/>
                    <a:pt x="13118" y="50870"/>
                    <a:pt x="26551" y="50870"/>
                  </a:cubicBezTo>
                  <a:lnTo>
                    <a:pt x="1388424" y="50870"/>
                  </a:lnTo>
                  <a:cubicBezTo>
                    <a:pt x="1401857" y="50870"/>
                    <a:pt x="1412742" y="39981"/>
                    <a:pt x="1412742" y="26551"/>
                  </a:cubicBezTo>
                  <a:cubicBezTo>
                    <a:pt x="1412742" y="13121"/>
                    <a:pt x="1401857" y="2232"/>
                    <a:pt x="1388424" y="223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7" name="PA-任意多边形: 形状 1526"/>
            <p:cNvSpPr/>
            <p:nvPr>
              <p:custDataLst>
                <p:tags r:id="rId104"/>
              </p:custDataLst>
            </p:nvPr>
          </p:nvSpPr>
          <p:spPr>
            <a:xfrm>
              <a:off x="7674513" y="17756826"/>
              <a:ext cx="247055" cy="261938"/>
            </a:xfrm>
            <a:custGeom>
              <a:avLst/>
              <a:gdLst>
                <a:gd name="connsiteX0" fmla="*/ 221105 w 247054"/>
                <a:gd name="connsiteY0" fmla="*/ 2232 h 261937"/>
                <a:gd name="connsiteX1" fmla="*/ 26551 w 247054"/>
                <a:gd name="connsiteY1" fmla="*/ 2232 h 261937"/>
                <a:gd name="connsiteX2" fmla="*/ 2232 w 247054"/>
                <a:gd name="connsiteY2" fmla="*/ 26551 h 261937"/>
                <a:gd name="connsiteX3" fmla="*/ 2232 w 247054"/>
                <a:gd name="connsiteY3" fmla="*/ 237318 h 261937"/>
                <a:gd name="connsiteX4" fmla="*/ 26551 w 247054"/>
                <a:gd name="connsiteY4" fmla="*/ 261637 h 261937"/>
                <a:gd name="connsiteX5" fmla="*/ 50869 w 247054"/>
                <a:gd name="connsiteY5" fmla="*/ 237318 h 261937"/>
                <a:gd name="connsiteX6" fmla="*/ 50869 w 247054"/>
                <a:gd name="connsiteY6" fmla="*/ 50872 h 261937"/>
                <a:gd name="connsiteX7" fmla="*/ 196784 w 247054"/>
                <a:gd name="connsiteY7" fmla="*/ 50872 h 261937"/>
                <a:gd name="connsiteX8" fmla="*/ 196784 w 247054"/>
                <a:gd name="connsiteY8" fmla="*/ 237318 h 261937"/>
                <a:gd name="connsiteX9" fmla="*/ 221102 w 247054"/>
                <a:gd name="connsiteY9" fmla="*/ 261637 h 261937"/>
                <a:gd name="connsiteX10" fmla="*/ 245421 w 247054"/>
                <a:gd name="connsiteY10" fmla="*/ 237318 h 261937"/>
                <a:gd name="connsiteX11" fmla="*/ 245421 w 247054"/>
                <a:gd name="connsiteY11" fmla="*/ 26551 h 261937"/>
                <a:gd name="connsiteX12" fmla="*/ 221105 w 247054"/>
                <a:gd name="connsiteY12" fmla="*/ 2232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054" h="261937">
                  <a:moveTo>
                    <a:pt x="221105" y="2232"/>
                  </a:moveTo>
                  <a:lnTo>
                    <a:pt x="26551" y="2232"/>
                  </a:lnTo>
                  <a:cubicBezTo>
                    <a:pt x="13118" y="2232"/>
                    <a:pt x="2232" y="13121"/>
                    <a:pt x="2232" y="26551"/>
                  </a:cubicBezTo>
                  <a:lnTo>
                    <a:pt x="2232" y="237318"/>
                  </a:lnTo>
                  <a:cubicBezTo>
                    <a:pt x="2232" y="250749"/>
                    <a:pt x="13118" y="261637"/>
                    <a:pt x="26551" y="261637"/>
                  </a:cubicBezTo>
                  <a:cubicBezTo>
                    <a:pt x="39984" y="261637"/>
                    <a:pt x="50869" y="250749"/>
                    <a:pt x="50869" y="237318"/>
                  </a:cubicBezTo>
                  <a:lnTo>
                    <a:pt x="50869" y="50872"/>
                  </a:lnTo>
                  <a:lnTo>
                    <a:pt x="196784" y="50872"/>
                  </a:lnTo>
                  <a:lnTo>
                    <a:pt x="196784" y="237318"/>
                  </a:lnTo>
                  <a:cubicBezTo>
                    <a:pt x="196784" y="250749"/>
                    <a:pt x="207669" y="261637"/>
                    <a:pt x="221102" y="261637"/>
                  </a:cubicBezTo>
                  <a:cubicBezTo>
                    <a:pt x="234535" y="261637"/>
                    <a:pt x="245421" y="250749"/>
                    <a:pt x="245421" y="237318"/>
                  </a:cubicBezTo>
                  <a:lnTo>
                    <a:pt x="245421" y="26551"/>
                  </a:lnTo>
                  <a:cubicBezTo>
                    <a:pt x="245424" y="13121"/>
                    <a:pt x="234538" y="2232"/>
                    <a:pt x="221105" y="223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8" name="PA-任意多边形: 形状 1527"/>
            <p:cNvSpPr/>
            <p:nvPr>
              <p:custDataLst>
                <p:tags r:id="rId105"/>
              </p:custDataLst>
            </p:nvPr>
          </p:nvSpPr>
          <p:spPr>
            <a:xfrm>
              <a:off x="7966341" y="17627123"/>
              <a:ext cx="247055" cy="392906"/>
            </a:xfrm>
            <a:custGeom>
              <a:avLst/>
              <a:gdLst>
                <a:gd name="connsiteX0" fmla="*/ 221105 w 247054"/>
                <a:gd name="connsiteY0" fmla="*/ 2232 h 392906"/>
                <a:gd name="connsiteX1" fmla="*/ 26551 w 247054"/>
                <a:gd name="connsiteY1" fmla="*/ 2232 h 392906"/>
                <a:gd name="connsiteX2" fmla="*/ 2232 w 247054"/>
                <a:gd name="connsiteY2" fmla="*/ 26551 h 392906"/>
                <a:gd name="connsiteX3" fmla="*/ 2232 w 247054"/>
                <a:gd name="connsiteY3" fmla="*/ 367019 h 392906"/>
                <a:gd name="connsiteX4" fmla="*/ 26551 w 247054"/>
                <a:gd name="connsiteY4" fmla="*/ 391338 h 392906"/>
                <a:gd name="connsiteX5" fmla="*/ 50869 w 247054"/>
                <a:gd name="connsiteY5" fmla="*/ 367019 h 392906"/>
                <a:gd name="connsiteX6" fmla="*/ 50869 w 247054"/>
                <a:gd name="connsiteY6" fmla="*/ 50872 h 392906"/>
                <a:gd name="connsiteX7" fmla="*/ 196784 w 247054"/>
                <a:gd name="connsiteY7" fmla="*/ 50872 h 392906"/>
                <a:gd name="connsiteX8" fmla="*/ 196784 w 247054"/>
                <a:gd name="connsiteY8" fmla="*/ 367022 h 392906"/>
                <a:gd name="connsiteX9" fmla="*/ 221102 w 247054"/>
                <a:gd name="connsiteY9" fmla="*/ 391341 h 392906"/>
                <a:gd name="connsiteX10" fmla="*/ 245421 w 247054"/>
                <a:gd name="connsiteY10" fmla="*/ 367022 h 392906"/>
                <a:gd name="connsiteX11" fmla="*/ 245421 w 247054"/>
                <a:gd name="connsiteY11" fmla="*/ 26554 h 392906"/>
                <a:gd name="connsiteX12" fmla="*/ 221105 w 247054"/>
                <a:gd name="connsiteY12" fmla="*/ 2232 h 39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054" h="392906">
                  <a:moveTo>
                    <a:pt x="221105" y="2232"/>
                  </a:moveTo>
                  <a:lnTo>
                    <a:pt x="26551" y="2232"/>
                  </a:lnTo>
                  <a:cubicBezTo>
                    <a:pt x="13118" y="2232"/>
                    <a:pt x="2232" y="13121"/>
                    <a:pt x="2232" y="26551"/>
                  </a:cubicBezTo>
                  <a:lnTo>
                    <a:pt x="2232" y="367019"/>
                  </a:lnTo>
                  <a:cubicBezTo>
                    <a:pt x="2232" y="380449"/>
                    <a:pt x="13118" y="391338"/>
                    <a:pt x="26551" y="391338"/>
                  </a:cubicBezTo>
                  <a:cubicBezTo>
                    <a:pt x="39984" y="391338"/>
                    <a:pt x="50869" y="380449"/>
                    <a:pt x="50869" y="367019"/>
                  </a:cubicBezTo>
                  <a:lnTo>
                    <a:pt x="50869" y="50872"/>
                  </a:lnTo>
                  <a:lnTo>
                    <a:pt x="196784" y="50872"/>
                  </a:lnTo>
                  <a:lnTo>
                    <a:pt x="196784" y="367022"/>
                  </a:lnTo>
                  <a:cubicBezTo>
                    <a:pt x="196784" y="380452"/>
                    <a:pt x="207669" y="391341"/>
                    <a:pt x="221102" y="391341"/>
                  </a:cubicBezTo>
                  <a:cubicBezTo>
                    <a:pt x="234535" y="391341"/>
                    <a:pt x="245421" y="380452"/>
                    <a:pt x="245421" y="367022"/>
                  </a:cubicBezTo>
                  <a:lnTo>
                    <a:pt x="245421" y="26554"/>
                  </a:lnTo>
                  <a:cubicBezTo>
                    <a:pt x="245427" y="13121"/>
                    <a:pt x="234541" y="2232"/>
                    <a:pt x="221105" y="223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9" name="PA-任意多边形: 形状 1528"/>
            <p:cNvSpPr/>
            <p:nvPr>
              <p:custDataLst>
                <p:tags r:id="rId106"/>
              </p:custDataLst>
            </p:nvPr>
          </p:nvSpPr>
          <p:spPr>
            <a:xfrm>
              <a:off x="8258172" y="17497422"/>
              <a:ext cx="247055" cy="520898"/>
            </a:xfrm>
            <a:custGeom>
              <a:avLst/>
              <a:gdLst>
                <a:gd name="connsiteX0" fmla="*/ 221105 w 247054"/>
                <a:gd name="connsiteY0" fmla="*/ 2232 h 520898"/>
                <a:gd name="connsiteX1" fmla="*/ 26551 w 247054"/>
                <a:gd name="connsiteY1" fmla="*/ 2232 h 520898"/>
                <a:gd name="connsiteX2" fmla="*/ 2232 w 247054"/>
                <a:gd name="connsiteY2" fmla="*/ 26551 h 520898"/>
                <a:gd name="connsiteX3" fmla="*/ 2232 w 247054"/>
                <a:gd name="connsiteY3" fmla="*/ 496720 h 520898"/>
                <a:gd name="connsiteX4" fmla="*/ 26551 w 247054"/>
                <a:gd name="connsiteY4" fmla="*/ 521038 h 520898"/>
                <a:gd name="connsiteX5" fmla="*/ 50869 w 247054"/>
                <a:gd name="connsiteY5" fmla="*/ 496720 h 520898"/>
                <a:gd name="connsiteX6" fmla="*/ 50869 w 247054"/>
                <a:gd name="connsiteY6" fmla="*/ 50869 h 520898"/>
                <a:gd name="connsiteX7" fmla="*/ 196784 w 247054"/>
                <a:gd name="connsiteY7" fmla="*/ 50869 h 520898"/>
                <a:gd name="connsiteX8" fmla="*/ 196784 w 247054"/>
                <a:gd name="connsiteY8" fmla="*/ 496720 h 520898"/>
                <a:gd name="connsiteX9" fmla="*/ 221102 w 247054"/>
                <a:gd name="connsiteY9" fmla="*/ 521038 h 520898"/>
                <a:gd name="connsiteX10" fmla="*/ 245421 w 247054"/>
                <a:gd name="connsiteY10" fmla="*/ 496720 h 520898"/>
                <a:gd name="connsiteX11" fmla="*/ 245421 w 247054"/>
                <a:gd name="connsiteY11" fmla="*/ 26551 h 520898"/>
                <a:gd name="connsiteX12" fmla="*/ 221105 w 247054"/>
                <a:gd name="connsiteY12" fmla="*/ 2232 h 520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054" h="520898">
                  <a:moveTo>
                    <a:pt x="221105" y="2232"/>
                  </a:moveTo>
                  <a:lnTo>
                    <a:pt x="26551" y="2232"/>
                  </a:lnTo>
                  <a:cubicBezTo>
                    <a:pt x="13118" y="2232"/>
                    <a:pt x="2232" y="13121"/>
                    <a:pt x="2232" y="26551"/>
                  </a:cubicBezTo>
                  <a:lnTo>
                    <a:pt x="2232" y="496720"/>
                  </a:lnTo>
                  <a:cubicBezTo>
                    <a:pt x="2232" y="510150"/>
                    <a:pt x="13118" y="521038"/>
                    <a:pt x="26551" y="521038"/>
                  </a:cubicBezTo>
                  <a:cubicBezTo>
                    <a:pt x="39984" y="521038"/>
                    <a:pt x="50869" y="510150"/>
                    <a:pt x="50869" y="496720"/>
                  </a:cubicBezTo>
                  <a:lnTo>
                    <a:pt x="50869" y="50869"/>
                  </a:lnTo>
                  <a:lnTo>
                    <a:pt x="196784" y="50869"/>
                  </a:lnTo>
                  <a:lnTo>
                    <a:pt x="196784" y="496720"/>
                  </a:lnTo>
                  <a:cubicBezTo>
                    <a:pt x="196784" y="510150"/>
                    <a:pt x="207669" y="521038"/>
                    <a:pt x="221102" y="521038"/>
                  </a:cubicBezTo>
                  <a:cubicBezTo>
                    <a:pt x="234535" y="521038"/>
                    <a:pt x="245421" y="510150"/>
                    <a:pt x="245421" y="496720"/>
                  </a:cubicBezTo>
                  <a:lnTo>
                    <a:pt x="245421" y="26551"/>
                  </a:lnTo>
                  <a:cubicBezTo>
                    <a:pt x="245424" y="13121"/>
                    <a:pt x="234538" y="2232"/>
                    <a:pt x="221105" y="223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10" name="PA-任意多边形: 形状 1529"/>
            <p:cNvSpPr/>
            <p:nvPr>
              <p:custDataLst>
                <p:tags r:id="rId107"/>
              </p:custDataLst>
            </p:nvPr>
          </p:nvSpPr>
          <p:spPr>
            <a:xfrm>
              <a:off x="8550000" y="17367718"/>
              <a:ext cx="247055" cy="651867"/>
            </a:xfrm>
            <a:custGeom>
              <a:avLst/>
              <a:gdLst>
                <a:gd name="connsiteX0" fmla="*/ 221105 w 247054"/>
                <a:gd name="connsiteY0" fmla="*/ 2232 h 651867"/>
                <a:gd name="connsiteX1" fmla="*/ 26551 w 247054"/>
                <a:gd name="connsiteY1" fmla="*/ 2232 h 651867"/>
                <a:gd name="connsiteX2" fmla="*/ 2232 w 247054"/>
                <a:gd name="connsiteY2" fmla="*/ 26551 h 651867"/>
                <a:gd name="connsiteX3" fmla="*/ 2232 w 247054"/>
                <a:gd name="connsiteY3" fmla="*/ 626424 h 651867"/>
                <a:gd name="connsiteX4" fmla="*/ 26551 w 247054"/>
                <a:gd name="connsiteY4" fmla="*/ 650742 h 651867"/>
                <a:gd name="connsiteX5" fmla="*/ 50869 w 247054"/>
                <a:gd name="connsiteY5" fmla="*/ 626424 h 651867"/>
                <a:gd name="connsiteX6" fmla="*/ 50869 w 247054"/>
                <a:gd name="connsiteY6" fmla="*/ 50872 h 651867"/>
                <a:gd name="connsiteX7" fmla="*/ 196784 w 247054"/>
                <a:gd name="connsiteY7" fmla="*/ 50872 h 651867"/>
                <a:gd name="connsiteX8" fmla="*/ 196784 w 247054"/>
                <a:gd name="connsiteY8" fmla="*/ 626427 h 651867"/>
                <a:gd name="connsiteX9" fmla="*/ 221102 w 247054"/>
                <a:gd name="connsiteY9" fmla="*/ 650745 h 651867"/>
                <a:gd name="connsiteX10" fmla="*/ 245421 w 247054"/>
                <a:gd name="connsiteY10" fmla="*/ 626427 h 651867"/>
                <a:gd name="connsiteX11" fmla="*/ 245421 w 247054"/>
                <a:gd name="connsiteY11" fmla="*/ 26554 h 651867"/>
                <a:gd name="connsiteX12" fmla="*/ 221105 w 247054"/>
                <a:gd name="connsiteY12" fmla="*/ 2232 h 65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054" h="651867">
                  <a:moveTo>
                    <a:pt x="221105" y="2232"/>
                  </a:moveTo>
                  <a:lnTo>
                    <a:pt x="26551" y="2232"/>
                  </a:lnTo>
                  <a:cubicBezTo>
                    <a:pt x="13118" y="2232"/>
                    <a:pt x="2232" y="13121"/>
                    <a:pt x="2232" y="26551"/>
                  </a:cubicBezTo>
                  <a:lnTo>
                    <a:pt x="2232" y="626424"/>
                  </a:lnTo>
                  <a:cubicBezTo>
                    <a:pt x="2232" y="639854"/>
                    <a:pt x="13118" y="650742"/>
                    <a:pt x="26551" y="650742"/>
                  </a:cubicBezTo>
                  <a:cubicBezTo>
                    <a:pt x="39984" y="650742"/>
                    <a:pt x="50869" y="639854"/>
                    <a:pt x="50869" y="626424"/>
                  </a:cubicBezTo>
                  <a:lnTo>
                    <a:pt x="50869" y="50872"/>
                  </a:lnTo>
                  <a:lnTo>
                    <a:pt x="196784" y="50872"/>
                  </a:lnTo>
                  <a:lnTo>
                    <a:pt x="196784" y="626427"/>
                  </a:lnTo>
                  <a:cubicBezTo>
                    <a:pt x="196784" y="639857"/>
                    <a:pt x="207669" y="650745"/>
                    <a:pt x="221102" y="650745"/>
                  </a:cubicBezTo>
                  <a:cubicBezTo>
                    <a:pt x="234535" y="650745"/>
                    <a:pt x="245421" y="639857"/>
                    <a:pt x="245421" y="626427"/>
                  </a:cubicBezTo>
                  <a:lnTo>
                    <a:pt x="245421" y="26554"/>
                  </a:lnTo>
                  <a:cubicBezTo>
                    <a:pt x="245427" y="13124"/>
                    <a:pt x="234541" y="2232"/>
                    <a:pt x="221105" y="223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11" name="PA-任意多边形: 形状 1530"/>
            <p:cNvSpPr/>
            <p:nvPr>
              <p:custDataLst>
                <p:tags r:id="rId108"/>
              </p:custDataLst>
            </p:nvPr>
          </p:nvSpPr>
          <p:spPr>
            <a:xfrm>
              <a:off x="8841831" y="17238018"/>
              <a:ext cx="247055" cy="779859"/>
            </a:xfrm>
            <a:custGeom>
              <a:avLst/>
              <a:gdLst>
                <a:gd name="connsiteX0" fmla="*/ 221105 w 247054"/>
                <a:gd name="connsiteY0" fmla="*/ 2232 h 779859"/>
                <a:gd name="connsiteX1" fmla="*/ 26551 w 247054"/>
                <a:gd name="connsiteY1" fmla="*/ 2232 h 779859"/>
                <a:gd name="connsiteX2" fmla="*/ 2232 w 247054"/>
                <a:gd name="connsiteY2" fmla="*/ 26551 h 779859"/>
                <a:gd name="connsiteX3" fmla="*/ 2232 w 247054"/>
                <a:gd name="connsiteY3" fmla="*/ 756124 h 779859"/>
                <a:gd name="connsiteX4" fmla="*/ 26551 w 247054"/>
                <a:gd name="connsiteY4" fmla="*/ 780443 h 779859"/>
                <a:gd name="connsiteX5" fmla="*/ 50869 w 247054"/>
                <a:gd name="connsiteY5" fmla="*/ 756124 h 779859"/>
                <a:gd name="connsiteX6" fmla="*/ 50869 w 247054"/>
                <a:gd name="connsiteY6" fmla="*/ 50869 h 779859"/>
                <a:gd name="connsiteX7" fmla="*/ 196784 w 247054"/>
                <a:gd name="connsiteY7" fmla="*/ 50869 h 779859"/>
                <a:gd name="connsiteX8" fmla="*/ 196784 w 247054"/>
                <a:gd name="connsiteY8" fmla="*/ 756124 h 779859"/>
                <a:gd name="connsiteX9" fmla="*/ 221102 w 247054"/>
                <a:gd name="connsiteY9" fmla="*/ 780443 h 779859"/>
                <a:gd name="connsiteX10" fmla="*/ 245421 w 247054"/>
                <a:gd name="connsiteY10" fmla="*/ 756124 h 779859"/>
                <a:gd name="connsiteX11" fmla="*/ 245421 w 247054"/>
                <a:gd name="connsiteY11" fmla="*/ 26551 h 779859"/>
                <a:gd name="connsiteX12" fmla="*/ 221105 w 247054"/>
                <a:gd name="connsiteY12" fmla="*/ 2232 h 77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054" h="779859">
                  <a:moveTo>
                    <a:pt x="221105" y="2232"/>
                  </a:moveTo>
                  <a:lnTo>
                    <a:pt x="26551" y="2232"/>
                  </a:lnTo>
                  <a:cubicBezTo>
                    <a:pt x="13118" y="2232"/>
                    <a:pt x="2232" y="13121"/>
                    <a:pt x="2232" y="26551"/>
                  </a:cubicBezTo>
                  <a:lnTo>
                    <a:pt x="2232" y="756124"/>
                  </a:lnTo>
                  <a:cubicBezTo>
                    <a:pt x="2232" y="769555"/>
                    <a:pt x="13118" y="780443"/>
                    <a:pt x="26551" y="780443"/>
                  </a:cubicBezTo>
                  <a:cubicBezTo>
                    <a:pt x="39984" y="780443"/>
                    <a:pt x="50869" y="769555"/>
                    <a:pt x="50869" y="756124"/>
                  </a:cubicBezTo>
                  <a:lnTo>
                    <a:pt x="50869" y="50869"/>
                  </a:lnTo>
                  <a:lnTo>
                    <a:pt x="196784" y="50869"/>
                  </a:lnTo>
                  <a:lnTo>
                    <a:pt x="196784" y="756124"/>
                  </a:lnTo>
                  <a:cubicBezTo>
                    <a:pt x="196784" y="769555"/>
                    <a:pt x="207669" y="780443"/>
                    <a:pt x="221102" y="780443"/>
                  </a:cubicBezTo>
                  <a:cubicBezTo>
                    <a:pt x="234535" y="780443"/>
                    <a:pt x="245421" y="769555"/>
                    <a:pt x="245421" y="756124"/>
                  </a:cubicBezTo>
                  <a:lnTo>
                    <a:pt x="245421" y="26551"/>
                  </a:lnTo>
                  <a:cubicBezTo>
                    <a:pt x="245424" y="13121"/>
                    <a:pt x="234538" y="2232"/>
                    <a:pt x="221105" y="223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312" name="三角形 178"/>
          <p:cNvSpPr/>
          <p:nvPr>
            <p:custDataLst>
              <p:tags r:id="rId109"/>
            </p:custDataLst>
          </p:nvPr>
        </p:nvSpPr>
        <p:spPr>
          <a:xfrm rot="10800000">
            <a:off x="2398709" y="6326375"/>
            <a:ext cx="159946" cy="79687"/>
          </a:xfrm>
          <a:prstGeom prs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13" name="菱形 1"/>
          <p:cNvSpPr/>
          <p:nvPr>
            <p:custDataLst>
              <p:tags r:id="rId110"/>
            </p:custDataLst>
          </p:nvPr>
        </p:nvSpPr>
        <p:spPr>
          <a:xfrm>
            <a:off x="2048510" y="5555315"/>
            <a:ext cx="791875" cy="850747"/>
          </a:xfrm>
          <a:custGeom>
            <a:avLst/>
            <a:gdLst>
              <a:gd name="connsiteX0" fmla="*/ 0 w 1094340"/>
              <a:gd name="connsiteY0" fmla="*/ 547170 h 1094340"/>
              <a:gd name="connsiteX1" fmla="*/ 547170 w 1094340"/>
              <a:gd name="connsiteY1" fmla="*/ 0 h 1094340"/>
              <a:gd name="connsiteX2" fmla="*/ 1094340 w 1094340"/>
              <a:gd name="connsiteY2" fmla="*/ 547170 h 1094340"/>
              <a:gd name="connsiteX3" fmla="*/ 547170 w 1094340"/>
              <a:gd name="connsiteY3" fmla="*/ 1094340 h 1094340"/>
              <a:gd name="connsiteX4" fmla="*/ 0 w 1094340"/>
              <a:gd name="connsiteY4" fmla="*/ 547170 h 1094340"/>
              <a:gd name="connsiteX0-1" fmla="*/ 1094340 w 1185780"/>
              <a:gd name="connsiteY0-2" fmla="*/ 547170 h 1094340"/>
              <a:gd name="connsiteX1-3" fmla="*/ 547170 w 1185780"/>
              <a:gd name="connsiteY1-4" fmla="*/ 1094340 h 1094340"/>
              <a:gd name="connsiteX2-5" fmla="*/ 0 w 1185780"/>
              <a:gd name="connsiteY2-6" fmla="*/ 547170 h 1094340"/>
              <a:gd name="connsiteX3-7" fmla="*/ 547170 w 1185780"/>
              <a:gd name="connsiteY3-8" fmla="*/ 0 h 1094340"/>
              <a:gd name="connsiteX4-9" fmla="*/ 1185780 w 1185780"/>
              <a:gd name="connsiteY4-10" fmla="*/ 638610 h 1094340"/>
              <a:gd name="connsiteX0-11" fmla="*/ 1094340 w 1094340"/>
              <a:gd name="connsiteY0-12" fmla="*/ 547170 h 1094340"/>
              <a:gd name="connsiteX1-13" fmla="*/ 547170 w 1094340"/>
              <a:gd name="connsiteY1-14" fmla="*/ 1094340 h 1094340"/>
              <a:gd name="connsiteX2-15" fmla="*/ 0 w 1094340"/>
              <a:gd name="connsiteY2-16" fmla="*/ 547170 h 1094340"/>
              <a:gd name="connsiteX3-17" fmla="*/ 547170 w 1094340"/>
              <a:gd name="connsiteY3-18" fmla="*/ 0 h 1094340"/>
              <a:gd name="connsiteX4-19" fmla="*/ 1019092 w 1094340"/>
              <a:gd name="connsiteY4-20" fmla="*/ 481447 h 1094340"/>
              <a:gd name="connsiteX0-21" fmla="*/ 1015759 w 1019092"/>
              <a:gd name="connsiteY0-22" fmla="*/ 623370 h 1094340"/>
              <a:gd name="connsiteX1-23" fmla="*/ 547170 w 1019092"/>
              <a:gd name="connsiteY1-24" fmla="*/ 1094340 h 1094340"/>
              <a:gd name="connsiteX2-25" fmla="*/ 0 w 1019092"/>
              <a:gd name="connsiteY2-26" fmla="*/ 547170 h 1094340"/>
              <a:gd name="connsiteX3-27" fmla="*/ 547170 w 1019092"/>
              <a:gd name="connsiteY3-28" fmla="*/ 0 h 1094340"/>
              <a:gd name="connsiteX4-29" fmla="*/ 1019092 w 1019092"/>
              <a:gd name="connsiteY4-30" fmla="*/ 481447 h 10943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9092" h="1094340">
                <a:moveTo>
                  <a:pt x="1015759" y="623370"/>
                </a:moveTo>
                <a:lnTo>
                  <a:pt x="547170" y="1094340"/>
                </a:lnTo>
                <a:lnTo>
                  <a:pt x="0" y="547170"/>
                </a:lnTo>
                <a:lnTo>
                  <a:pt x="547170" y="0"/>
                </a:lnTo>
                <a:lnTo>
                  <a:pt x="1019092" y="481447"/>
                </a:lnTo>
              </a:path>
            </a:pathLst>
          </a:custGeom>
          <a:no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14" name="椭圆 313"/>
          <p:cNvSpPr/>
          <p:nvPr>
            <p:custDataLst>
              <p:tags r:id="rId111"/>
            </p:custDataLst>
          </p:nvPr>
        </p:nvSpPr>
        <p:spPr>
          <a:xfrm>
            <a:off x="2819060" y="5912225"/>
            <a:ext cx="46581" cy="46578"/>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15" name="椭圆 314"/>
          <p:cNvSpPr/>
          <p:nvPr>
            <p:custDataLst>
              <p:tags r:id="rId112"/>
            </p:custDataLst>
          </p:nvPr>
        </p:nvSpPr>
        <p:spPr>
          <a:xfrm>
            <a:off x="2819060" y="6014921"/>
            <a:ext cx="46581" cy="4601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16" name="文本框 315"/>
          <p:cNvSpPr txBox="1"/>
          <p:nvPr>
            <p:custDataLst>
              <p:tags r:id="rId113"/>
            </p:custDataLst>
          </p:nvPr>
        </p:nvSpPr>
        <p:spPr>
          <a:xfrm>
            <a:off x="2891457" y="5392012"/>
            <a:ext cx="6981523" cy="1177353"/>
          </a:xfrm>
          <a:prstGeom prst="rect">
            <a:avLst/>
          </a:prstGeom>
          <a:noFill/>
        </p:spPr>
        <p:txBody>
          <a:bodyPr wrap="square" rtlCol="0" anchor="ctr" anchorCtr="0">
            <a:normAutofit/>
          </a:bodyPr>
          <a:lstStyle/>
          <a:p>
            <a:pPr marL="0" marR="0" lvl="0" indent="0" algn="l" defTabSz="457200" rtl="0" eaLnBrk="1" fontAlgn="base" latinLnBrk="0" hangingPunct="1">
              <a:lnSpc>
                <a:spcPct val="100000"/>
              </a:lnSpc>
              <a:spcBef>
                <a:spcPct val="50000"/>
              </a:spcBef>
              <a:spcAft>
                <a:spcPct val="0"/>
              </a:spcAft>
              <a:buClrTx/>
              <a:buSzTx/>
              <a:buFontTx/>
              <a:buNone/>
              <a:defRPr/>
            </a:pPr>
            <a:r>
              <a:rPr lang="en-US" altLang="zh-CN" sz="1600" noProof="0">
                <a:ln>
                  <a:noFill/>
                </a:ln>
                <a:effectLst/>
                <a:uLnTx/>
                <a:uFillTx/>
                <a:latin typeface="+mn-lt"/>
                <a:ea typeface="+mn-ea"/>
                <a:cs typeface="+mn-ea"/>
                <a:sym typeface="+mn-lt"/>
              </a:rPr>
              <a:t>运算器功能: 执行所有的</a:t>
            </a:r>
            <a:r>
              <a:rPr lang="en-US" altLang="zh-CN" sz="1600" b="1" noProof="0">
                <a:ln>
                  <a:noFill/>
                </a:ln>
                <a:effectLst/>
                <a:uLnTx/>
                <a:uFillTx/>
                <a:latin typeface="+mn-lt"/>
                <a:ea typeface="+mn-ea"/>
                <a:cs typeface="+mn-ea"/>
                <a:sym typeface="+mn-lt"/>
              </a:rPr>
              <a:t>算术运算</a:t>
            </a:r>
            <a:r>
              <a:rPr lang="en-US" altLang="zh-CN" sz="1600" noProof="0">
                <a:ln>
                  <a:noFill/>
                </a:ln>
                <a:effectLst/>
                <a:uLnTx/>
                <a:uFillTx/>
                <a:latin typeface="+mn-lt"/>
                <a:ea typeface="+mn-ea"/>
                <a:cs typeface="+mn-ea"/>
                <a:sym typeface="+mn-lt"/>
              </a:rPr>
              <a:t>，如加减乘除等，执行所有的</a:t>
            </a:r>
            <a:r>
              <a:rPr lang="en-US" altLang="zh-CN" sz="1600" b="1" noProof="0">
                <a:ln>
                  <a:noFill/>
                </a:ln>
                <a:effectLst/>
                <a:uLnTx/>
                <a:uFillTx/>
                <a:latin typeface="+mn-lt"/>
                <a:ea typeface="+mn-ea"/>
                <a:cs typeface="+mn-ea"/>
                <a:sym typeface="+mn-lt"/>
              </a:rPr>
              <a:t>逻辑运算</a:t>
            </a:r>
            <a:r>
              <a:rPr lang="en-US" altLang="zh-CN" sz="1600" noProof="0">
                <a:ln>
                  <a:noFill/>
                </a:ln>
                <a:effectLst/>
                <a:uLnTx/>
                <a:uFillTx/>
                <a:latin typeface="+mn-lt"/>
                <a:ea typeface="+mn-ea"/>
                <a:cs typeface="+mn-ea"/>
                <a:sym typeface="+mn-lt"/>
              </a:rPr>
              <a:t>并进行</a:t>
            </a:r>
            <a:r>
              <a:rPr lang="en-US" altLang="zh-CN" sz="1600" b="1" noProof="0">
                <a:ln>
                  <a:noFill/>
                </a:ln>
                <a:effectLst/>
                <a:uLnTx/>
                <a:uFillTx/>
                <a:latin typeface="+mn-lt"/>
                <a:ea typeface="+mn-ea"/>
                <a:cs typeface="+mn-ea"/>
                <a:sym typeface="+mn-lt"/>
              </a:rPr>
              <a:t>逻辑测试</a:t>
            </a:r>
            <a:r>
              <a:rPr lang="en-US" altLang="zh-CN" sz="1600" noProof="0">
                <a:ln>
                  <a:noFill/>
                </a:ln>
                <a:effectLst/>
                <a:uLnTx/>
                <a:uFillTx/>
                <a:latin typeface="+mn-lt"/>
                <a:ea typeface="+mn-ea"/>
                <a:cs typeface="+mn-ea"/>
                <a:sym typeface="+mn-lt"/>
              </a:rPr>
              <a:t>，如与、或、非、比较等。</a:t>
            </a:r>
            <a:endParaRPr sz="1600" u="none" strike="noStrike" spc="150" baseline="0">
              <a:solidFill>
                <a:schemeClr val="tx1">
                  <a:lumMod val="85000"/>
                  <a:lumOff val="15000"/>
                </a:schemeClr>
              </a:solidFill>
              <a:uLnTx/>
              <a:uFillTx/>
              <a:latin typeface="Arial" panose="020B0604020202020204" pitchFamily="34" charset="0"/>
              <a:ea typeface="微软雅黑" panose="020B0503020204020204" pitchFamily="34" charset="-122"/>
              <a:sym typeface="+mn-lt"/>
            </a:endParaRPr>
          </a:p>
        </p:txBody>
      </p:sp>
      <p:sp>
        <p:nvSpPr>
          <p:cNvPr id="149" name="TextBox 148"/>
          <p:cNvSpPr txBox="1"/>
          <p:nvPr>
            <p:custDataLst>
              <p:tags r:id="rId114"/>
            </p:custDataLst>
          </p:nvPr>
        </p:nvSpPr>
        <p:spPr>
          <a:xfrm>
            <a:off x="9589115" y="260648"/>
            <a:ext cx="2082800" cy="666115"/>
          </a:xfrm>
          <a:prstGeom prst="rect">
            <a:avLst/>
          </a:prstGeom>
          <a:noFill/>
        </p:spPr>
        <p:txBody>
          <a:bodyPr wrap="none" rtlCol="0">
            <a:spAutoFit/>
          </a:bodyPr>
          <a:lstStyle/>
          <a:p>
            <a:pPr algn="l"/>
            <a:r>
              <a:rPr lang="zh-CN" altLang="en-US" sz="3735" b="1" dirty="0">
                <a:solidFill>
                  <a:srgbClr val="C00000"/>
                </a:solidFill>
                <a:latin typeface="Impact" panose="020B0806030902050204" pitchFamily="34" charset="0"/>
                <a:sym typeface="+mn-ea"/>
              </a:rPr>
              <a:t>天博教育</a:t>
            </a:r>
            <a:endParaRPr lang="zh-CN" altLang="en-US" sz="3735" dirty="0">
              <a:solidFill>
                <a:srgbClr val="C00000"/>
              </a:solidFill>
              <a:latin typeface="Impact" panose="020B0806030902050204" pitchFamily="34" charset="0"/>
            </a:endParaRPr>
          </a:p>
        </p:txBody>
      </p:sp>
    </p:spTree>
    <p:custDataLst>
      <p:tags r:id="rId115"/>
    </p:custData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7400" y="321310"/>
            <a:ext cx="5908675" cy="460375"/>
          </a:xfrm>
          <a:prstGeom prst="rect">
            <a:avLst/>
          </a:prstGeom>
          <a:noFill/>
        </p:spPr>
        <p:txBody>
          <a:bodyPr wrap="square" rtlCol="0">
            <a:spAutoFit/>
          </a:bodyPr>
          <a:lstStyle/>
          <a:p>
            <a:r>
              <a:rPr lang="zh-CN" altLang="en-US" sz="2400">
                <a:solidFill>
                  <a:schemeClr val="tx1"/>
                </a:solidFill>
              </a:rPr>
              <a:t>中央处理单元</a:t>
            </a:r>
            <a:r>
              <a:rPr lang="en-US" altLang="zh-CN" sz="2400">
                <a:solidFill>
                  <a:schemeClr val="tx1"/>
                </a:solidFill>
              </a:rPr>
              <a:t>(Central Processing Unit)</a:t>
            </a:r>
            <a:endParaRPr lang="en-US" altLang="zh-CN" sz="2400">
              <a:solidFill>
                <a:schemeClr val="tx1"/>
              </a:solidFill>
            </a:endParaRPr>
          </a:p>
        </p:txBody>
      </p:sp>
      <p:sp>
        <p:nvSpPr>
          <p:cNvPr id="159" name="文本框 158"/>
          <p:cNvSpPr txBox="1"/>
          <p:nvPr>
            <p:custDataLst>
              <p:tags r:id="rId1"/>
            </p:custDataLst>
          </p:nvPr>
        </p:nvSpPr>
        <p:spPr>
          <a:xfrm>
            <a:off x="3408225" y="1182748"/>
            <a:ext cx="6464755" cy="2123999"/>
          </a:xfrm>
          <a:prstGeom prst="rect">
            <a:avLst/>
          </a:prstGeom>
          <a:noFill/>
        </p:spPr>
        <p:txBody>
          <a:bodyPr wrap="square" rtlCol="0" anchor="ctr" anchorCtr="0">
            <a:normAutofit/>
          </a:bodyPr>
          <a:lstStyle/>
          <a:p>
            <a:pPr marL="0" indent="0" algn="l" fontAlgn="auto">
              <a:lnSpc>
                <a:spcPct val="130000"/>
              </a:lnSpc>
              <a:spcBef>
                <a:spcPts val="0"/>
              </a:spcBef>
              <a:spcAft>
                <a:spcPts val="0"/>
              </a:spcAft>
              <a:buSzPct val="100000"/>
            </a:pPr>
            <a:r>
              <a:rPr lang="en-US" altLang="zh-CN" sz="1600" spc="150">
                <a:solidFill>
                  <a:schemeClr val="tx1"/>
                </a:solidFill>
                <a:latin typeface="+mn-lt"/>
                <a:ea typeface="+mn-ea"/>
                <a:cs typeface="+mn-ea"/>
                <a:sym typeface="+mn-lt"/>
              </a:rPr>
              <a:t>控制器组成</a:t>
            </a:r>
            <a:endParaRPr lang="en-US" altLang="zh-CN" sz="1600" spc="150">
              <a:solidFill>
                <a:schemeClr val="tx1"/>
              </a:solidFill>
              <a:latin typeface="+mn-lt"/>
              <a:ea typeface="+mn-ea"/>
              <a:cs typeface="+mn-ea"/>
              <a:sym typeface="+mn-lt"/>
            </a:endParaRPr>
          </a:p>
          <a:p>
            <a:pPr marL="342900" indent="-342900" algn="l" fontAlgn="auto">
              <a:lnSpc>
                <a:spcPct val="130000"/>
              </a:lnSpc>
              <a:spcBef>
                <a:spcPts val="0"/>
              </a:spcBef>
              <a:spcAft>
                <a:spcPts val="0"/>
              </a:spcAft>
              <a:buSzPct val="100000"/>
              <a:buFont typeface="Arial" panose="020B0604020202020204" pitchFamily="34" charset="0"/>
              <a:buChar char="•"/>
            </a:pPr>
            <a:r>
              <a:rPr lang="en-US" altLang="zh-CN" sz="1600" spc="150">
                <a:solidFill>
                  <a:schemeClr val="tx1"/>
                </a:solidFill>
                <a:latin typeface="+mn-lt"/>
                <a:ea typeface="+mn-ea"/>
                <a:cs typeface="+mn-ea"/>
                <a:sym typeface="+mn-lt"/>
              </a:rPr>
              <a:t>指令寄存器IR (暂存CPU</a:t>
            </a:r>
            <a:r>
              <a:rPr lang="zh-CN" altLang="en-US" sz="1600" spc="150">
                <a:solidFill>
                  <a:schemeClr val="tx1"/>
                </a:solidFill>
                <a:latin typeface="+mn-lt"/>
                <a:ea typeface="+mn-ea"/>
                <a:cs typeface="+mn-ea"/>
                <a:sym typeface="+mn-lt"/>
              </a:rPr>
              <a:t>正在</a:t>
            </a:r>
            <a:r>
              <a:rPr lang="en-US" altLang="zh-CN" sz="1600" spc="150">
                <a:solidFill>
                  <a:schemeClr val="tx1"/>
                </a:solidFill>
                <a:latin typeface="+mn-lt"/>
                <a:ea typeface="+mn-ea"/>
                <a:cs typeface="+mn-ea"/>
                <a:sym typeface="+mn-lt"/>
              </a:rPr>
              <a:t>执行</a:t>
            </a:r>
            <a:r>
              <a:rPr lang="zh-CN" altLang="en-US" sz="1600" spc="150">
                <a:solidFill>
                  <a:schemeClr val="tx1"/>
                </a:solidFill>
                <a:latin typeface="+mn-lt"/>
                <a:ea typeface="+mn-ea"/>
                <a:cs typeface="+mn-ea"/>
                <a:sym typeface="+mn-lt"/>
              </a:rPr>
              <a:t>的</a:t>
            </a:r>
            <a:r>
              <a:rPr lang="en-US" altLang="zh-CN" sz="1600" spc="150">
                <a:solidFill>
                  <a:schemeClr val="tx1"/>
                </a:solidFill>
                <a:latin typeface="+mn-lt"/>
                <a:ea typeface="+mn-ea"/>
                <a:cs typeface="+mn-ea"/>
                <a:sym typeface="+mn-lt"/>
              </a:rPr>
              <a:t>指令)</a:t>
            </a:r>
            <a:endParaRPr lang="en-US" altLang="zh-CN" sz="1600" spc="150">
              <a:solidFill>
                <a:schemeClr val="tx1"/>
              </a:solidFill>
              <a:latin typeface="+mn-lt"/>
              <a:ea typeface="+mn-ea"/>
              <a:cs typeface="+mn-ea"/>
              <a:sym typeface="+mn-lt"/>
            </a:endParaRPr>
          </a:p>
          <a:p>
            <a:pPr marL="342900" indent="-342900" algn="l" fontAlgn="auto">
              <a:lnSpc>
                <a:spcPct val="130000"/>
              </a:lnSpc>
              <a:spcBef>
                <a:spcPts val="0"/>
              </a:spcBef>
              <a:spcAft>
                <a:spcPts val="0"/>
              </a:spcAft>
              <a:buSzPct val="100000"/>
              <a:buFont typeface="Arial" panose="020B0604020202020204" pitchFamily="34" charset="0"/>
              <a:buChar char="•"/>
            </a:pPr>
            <a:r>
              <a:rPr lang="en-US" altLang="zh-CN" sz="1600" b="1" spc="150">
                <a:solidFill>
                  <a:schemeClr val="tx1"/>
                </a:solidFill>
                <a:latin typeface="+mn-lt"/>
                <a:ea typeface="+mn-ea"/>
                <a:cs typeface="+mn-ea"/>
                <a:sym typeface="+mn-lt"/>
              </a:rPr>
              <a:t>程序计数器PC (存放</a:t>
            </a:r>
            <a:r>
              <a:rPr lang="zh-CN" altLang="en-US" sz="1600" b="1" spc="150">
                <a:solidFill>
                  <a:schemeClr val="tx1"/>
                </a:solidFill>
                <a:latin typeface="+mn-lt"/>
                <a:ea typeface="+mn-ea"/>
                <a:cs typeface="+mn-ea"/>
                <a:sym typeface="+mn-lt"/>
              </a:rPr>
              <a:t>即将执行的</a:t>
            </a:r>
            <a:r>
              <a:rPr lang="en-US" altLang="zh-CN" sz="1600" b="1" spc="150">
                <a:solidFill>
                  <a:schemeClr val="tx1"/>
                </a:solidFill>
                <a:latin typeface="+mn-lt"/>
                <a:ea typeface="+mn-ea"/>
                <a:cs typeface="+mn-ea"/>
                <a:sym typeface="+mn-lt"/>
              </a:rPr>
              <a:t>指令执行地址)</a:t>
            </a:r>
            <a:endParaRPr lang="en-US" altLang="zh-CN" sz="1600" b="1" spc="150">
              <a:solidFill>
                <a:schemeClr val="tx1"/>
              </a:solidFill>
              <a:latin typeface="+mn-lt"/>
              <a:ea typeface="+mn-ea"/>
              <a:cs typeface="+mn-ea"/>
              <a:sym typeface="+mn-lt"/>
            </a:endParaRPr>
          </a:p>
          <a:p>
            <a:pPr marL="342900" indent="-342900" algn="l" fontAlgn="auto">
              <a:lnSpc>
                <a:spcPct val="130000"/>
              </a:lnSpc>
              <a:spcBef>
                <a:spcPts val="0"/>
              </a:spcBef>
              <a:spcAft>
                <a:spcPts val="0"/>
              </a:spcAft>
              <a:buSzPct val="100000"/>
              <a:buFont typeface="Arial" panose="020B0604020202020204" pitchFamily="34" charset="0"/>
              <a:buChar char="•"/>
            </a:pPr>
            <a:r>
              <a:rPr lang="en-US" altLang="zh-CN" sz="1600" spc="150">
                <a:solidFill>
                  <a:schemeClr val="tx1"/>
                </a:solidFill>
                <a:latin typeface="+mn-lt"/>
                <a:ea typeface="+mn-ea"/>
                <a:cs typeface="+mn-ea"/>
                <a:sym typeface="+mn-lt"/>
              </a:rPr>
              <a:t>地址寄存器AR (保存当前CPU所访问的内存</a:t>
            </a:r>
            <a:r>
              <a:rPr lang="zh-CN" altLang="en-US" sz="1600" spc="150">
                <a:solidFill>
                  <a:schemeClr val="tx1"/>
                </a:solidFill>
                <a:latin typeface="+mn-lt"/>
                <a:ea typeface="+mn-ea"/>
                <a:cs typeface="+mn-ea"/>
                <a:sym typeface="+mn-lt"/>
              </a:rPr>
              <a:t>地址）</a:t>
            </a:r>
            <a:endParaRPr lang="en-US" altLang="zh-CN" sz="1600" spc="150">
              <a:solidFill>
                <a:schemeClr val="tx1"/>
              </a:solidFill>
              <a:latin typeface="+mn-lt"/>
              <a:ea typeface="+mn-ea"/>
              <a:cs typeface="+mn-ea"/>
              <a:sym typeface="+mn-lt"/>
            </a:endParaRPr>
          </a:p>
          <a:p>
            <a:pPr marL="342900" indent="-342900" algn="l" fontAlgn="auto">
              <a:lnSpc>
                <a:spcPct val="130000"/>
              </a:lnSpc>
              <a:spcBef>
                <a:spcPts val="0"/>
              </a:spcBef>
              <a:spcAft>
                <a:spcPts val="0"/>
              </a:spcAft>
              <a:buSzPct val="100000"/>
              <a:buFont typeface="Arial" panose="020B0604020202020204" pitchFamily="34" charset="0"/>
              <a:buChar char="•"/>
            </a:pPr>
            <a:r>
              <a:rPr lang="en-US" altLang="zh-CN" sz="1600" spc="150">
                <a:solidFill>
                  <a:schemeClr val="tx1"/>
                </a:solidFill>
                <a:latin typeface="+mn-lt"/>
                <a:ea typeface="+mn-ea"/>
                <a:cs typeface="+mn-ea"/>
                <a:sym typeface="+mn-lt"/>
              </a:rPr>
              <a:t>指令译码器ID (分析指令操作码)</a:t>
            </a:r>
            <a:endParaRPr lang="en-US" altLang="zh-CN" sz="1600" spc="150">
              <a:solidFill>
                <a:schemeClr val="tx1"/>
              </a:solidFill>
              <a:latin typeface="+mn-lt"/>
              <a:ea typeface="+mn-ea"/>
              <a:cs typeface="+mn-ea"/>
              <a:sym typeface="+mn-lt"/>
            </a:endParaRPr>
          </a:p>
        </p:txBody>
      </p:sp>
      <p:sp>
        <p:nvSpPr>
          <p:cNvPr id="43" name="三角形 42"/>
          <p:cNvSpPr/>
          <p:nvPr>
            <p:custDataLst>
              <p:tags r:id="rId2"/>
            </p:custDataLst>
          </p:nvPr>
        </p:nvSpPr>
        <p:spPr>
          <a:xfrm rot="10800000">
            <a:off x="2560255" y="2743125"/>
            <a:ext cx="234001" cy="114852"/>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62" name="菱形 1"/>
          <p:cNvSpPr/>
          <p:nvPr>
            <p:custDataLst>
              <p:tags r:id="rId3"/>
            </p:custDataLst>
          </p:nvPr>
        </p:nvSpPr>
        <p:spPr>
          <a:xfrm>
            <a:off x="2048447" y="1614899"/>
            <a:ext cx="1158576" cy="1244121"/>
          </a:xfrm>
          <a:custGeom>
            <a:avLst/>
            <a:gdLst>
              <a:gd name="connsiteX0" fmla="*/ 0 w 1094340"/>
              <a:gd name="connsiteY0" fmla="*/ 547170 h 1094340"/>
              <a:gd name="connsiteX1" fmla="*/ 547170 w 1094340"/>
              <a:gd name="connsiteY1" fmla="*/ 0 h 1094340"/>
              <a:gd name="connsiteX2" fmla="*/ 1094340 w 1094340"/>
              <a:gd name="connsiteY2" fmla="*/ 547170 h 1094340"/>
              <a:gd name="connsiteX3" fmla="*/ 547170 w 1094340"/>
              <a:gd name="connsiteY3" fmla="*/ 1094340 h 1094340"/>
              <a:gd name="connsiteX4" fmla="*/ 0 w 1094340"/>
              <a:gd name="connsiteY4" fmla="*/ 547170 h 1094340"/>
              <a:gd name="connsiteX0-1" fmla="*/ 1094340 w 1185780"/>
              <a:gd name="connsiteY0-2" fmla="*/ 547170 h 1094340"/>
              <a:gd name="connsiteX1-3" fmla="*/ 547170 w 1185780"/>
              <a:gd name="connsiteY1-4" fmla="*/ 1094340 h 1094340"/>
              <a:gd name="connsiteX2-5" fmla="*/ 0 w 1185780"/>
              <a:gd name="connsiteY2-6" fmla="*/ 547170 h 1094340"/>
              <a:gd name="connsiteX3-7" fmla="*/ 547170 w 1185780"/>
              <a:gd name="connsiteY3-8" fmla="*/ 0 h 1094340"/>
              <a:gd name="connsiteX4-9" fmla="*/ 1185780 w 1185780"/>
              <a:gd name="connsiteY4-10" fmla="*/ 638610 h 1094340"/>
              <a:gd name="connsiteX0-11" fmla="*/ 1094340 w 1094340"/>
              <a:gd name="connsiteY0-12" fmla="*/ 547170 h 1094340"/>
              <a:gd name="connsiteX1-13" fmla="*/ 547170 w 1094340"/>
              <a:gd name="connsiteY1-14" fmla="*/ 1094340 h 1094340"/>
              <a:gd name="connsiteX2-15" fmla="*/ 0 w 1094340"/>
              <a:gd name="connsiteY2-16" fmla="*/ 547170 h 1094340"/>
              <a:gd name="connsiteX3-17" fmla="*/ 547170 w 1094340"/>
              <a:gd name="connsiteY3-18" fmla="*/ 0 h 1094340"/>
              <a:gd name="connsiteX4-19" fmla="*/ 1019092 w 1094340"/>
              <a:gd name="connsiteY4-20" fmla="*/ 481447 h 1094340"/>
              <a:gd name="connsiteX0-21" fmla="*/ 1015759 w 1019092"/>
              <a:gd name="connsiteY0-22" fmla="*/ 623370 h 1094340"/>
              <a:gd name="connsiteX1-23" fmla="*/ 547170 w 1019092"/>
              <a:gd name="connsiteY1-24" fmla="*/ 1094340 h 1094340"/>
              <a:gd name="connsiteX2-25" fmla="*/ 0 w 1019092"/>
              <a:gd name="connsiteY2-26" fmla="*/ 547170 h 1094340"/>
              <a:gd name="connsiteX3-27" fmla="*/ 547170 w 1019092"/>
              <a:gd name="connsiteY3-28" fmla="*/ 0 h 1094340"/>
              <a:gd name="connsiteX4-29" fmla="*/ 1019092 w 1019092"/>
              <a:gd name="connsiteY4-30" fmla="*/ 481447 h 10943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9092" h="1094340">
                <a:moveTo>
                  <a:pt x="1015759" y="623370"/>
                </a:moveTo>
                <a:lnTo>
                  <a:pt x="547170" y="1094340"/>
                </a:lnTo>
                <a:lnTo>
                  <a:pt x="0" y="547170"/>
                </a:lnTo>
                <a:lnTo>
                  <a:pt x="547170" y="0"/>
                </a:lnTo>
                <a:lnTo>
                  <a:pt x="1019092" y="481447"/>
                </a:lnTo>
              </a:path>
            </a:pathLst>
          </a:custGeom>
          <a:no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2" name="椭圆 1"/>
          <p:cNvSpPr/>
          <p:nvPr>
            <p:custDataLst>
              <p:tags r:id="rId4"/>
            </p:custDataLst>
          </p:nvPr>
        </p:nvSpPr>
        <p:spPr>
          <a:xfrm>
            <a:off x="3174867" y="2136172"/>
            <a:ext cx="68805" cy="6880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35" name="椭圆 34"/>
          <p:cNvSpPr/>
          <p:nvPr>
            <p:custDataLst>
              <p:tags r:id="rId5"/>
            </p:custDataLst>
          </p:nvPr>
        </p:nvSpPr>
        <p:spPr>
          <a:xfrm>
            <a:off x="3174867" y="2285914"/>
            <a:ext cx="68805" cy="6880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66" name="三角形 165"/>
          <p:cNvSpPr/>
          <p:nvPr>
            <p:custDataLst>
              <p:tags r:id="rId6"/>
            </p:custDataLst>
          </p:nvPr>
        </p:nvSpPr>
        <p:spPr>
          <a:xfrm rot="10800000">
            <a:off x="2560255" y="5266329"/>
            <a:ext cx="234001" cy="114852"/>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75" name="菱形 1"/>
          <p:cNvSpPr/>
          <p:nvPr>
            <p:custDataLst>
              <p:tags r:id="rId7"/>
            </p:custDataLst>
          </p:nvPr>
        </p:nvSpPr>
        <p:spPr>
          <a:xfrm>
            <a:off x="2048447" y="4138102"/>
            <a:ext cx="1158576" cy="1244121"/>
          </a:xfrm>
          <a:custGeom>
            <a:avLst/>
            <a:gdLst>
              <a:gd name="connsiteX0" fmla="*/ 0 w 1094340"/>
              <a:gd name="connsiteY0" fmla="*/ 547170 h 1094340"/>
              <a:gd name="connsiteX1" fmla="*/ 547170 w 1094340"/>
              <a:gd name="connsiteY1" fmla="*/ 0 h 1094340"/>
              <a:gd name="connsiteX2" fmla="*/ 1094340 w 1094340"/>
              <a:gd name="connsiteY2" fmla="*/ 547170 h 1094340"/>
              <a:gd name="connsiteX3" fmla="*/ 547170 w 1094340"/>
              <a:gd name="connsiteY3" fmla="*/ 1094340 h 1094340"/>
              <a:gd name="connsiteX4" fmla="*/ 0 w 1094340"/>
              <a:gd name="connsiteY4" fmla="*/ 547170 h 1094340"/>
              <a:gd name="connsiteX0-1" fmla="*/ 1094340 w 1185780"/>
              <a:gd name="connsiteY0-2" fmla="*/ 547170 h 1094340"/>
              <a:gd name="connsiteX1-3" fmla="*/ 547170 w 1185780"/>
              <a:gd name="connsiteY1-4" fmla="*/ 1094340 h 1094340"/>
              <a:gd name="connsiteX2-5" fmla="*/ 0 w 1185780"/>
              <a:gd name="connsiteY2-6" fmla="*/ 547170 h 1094340"/>
              <a:gd name="connsiteX3-7" fmla="*/ 547170 w 1185780"/>
              <a:gd name="connsiteY3-8" fmla="*/ 0 h 1094340"/>
              <a:gd name="connsiteX4-9" fmla="*/ 1185780 w 1185780"/>
              <a:gd name="connsiteY4-10" fmla="*/ 638610 h 1094340"/>
              <a:gd name="connsiteX0-11" fmla="*/ 1094340 w 1094340"/>
              <a:gd name="connsiteY0-12" fmla="*/ 547170 h 1094340"/>
              <a:gd name="connsiteX1-13" fmla="*/ 547170 w 1094340"/>
              <a:gd name="connsiteY1-14" fmla="*/ 1094340 h 1094340"/>
              <a:gd name="connsiteX2-15" fmla="*/ 0 w 1094340"/>
              <a:gd name="connsiteY2-16" fmla="*/ 547170 h 1094340"/>
              <a:gd name="connsiteX3-17" fmla="*/ 547170 w 1094340"/>
              <a:gd name="connsiteY3-18" fmla="*/ 0 h 1094340"/>
              <a:gd name="connsiteX4-19" fmla="*/ 1019092 w 1094340"/>
              <a:gd name="connsiteY4-20" fmla="*/ 481447 h 1094340"/>
              <a:gd name="connsiteX0-21" fmla="*/ 1015759 w 1019092"/>
              <a:gd name="connsiteY0-22" fmla="*/ 623370 h 1094340"/>
              <a:gd name="connsiteX1-23" fmla="*/ 547170 w 1019092"/>
              <a:gd name="connsiteY1-24" fmla="*/ 1094340 h 1094340"/>
              <a:gd name="connsiteX2-25" fmla="*/ 0 w 1019092"/>
              <a:gd name="connsiteY2-26" fmla="*/ 547170 h 1094340"/>
              <a:gd name="connsiteX3-27" fmla="*/ 547170 w 1019092"/>
              <a:gd name="connsiteY3-28" fmla="*/ 0 h 1094340"/>
              <a:gd name="connsiteX4-29" fmla="*/ 1019092 w 1019092"/>
              <a:gd name="connsiteY4-30" fmla="*/ 481447 h 10943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9092" h="1094340">
                <a:moveTo>
                  <a:pt x="1015759" y="623370"/>
                </a:moveTo>
                <a:lnTo>
                  <a:pt x="547170" y="1094340"/>
                </a:lnTo>
                <a:lnTo>
                  <a:pt x="0" y="547170"/>
                </a:lnTo>
                <a:lnTo>
                  <a:pt x="547170" y="0"/>
                </a:lnTo>
                <a:lnTo>
                  <a:pt x="1019092" y="481447"/>
                </a:lnTo>
              </a:path>
            </a:pathLst>
          </a:custGeom>
          <a:no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76" name="椭圆 175"/>
          <p:cNvSpPr/>
          <p:nvPr>
            <p:custDataLst>
              <p:tags r:id="rId8"/>
            </p:custDataLst>
          </p:nvPr>
        </p:nvSpPr>
        <p:spPr>
          <a:xfrm>
            <a:off x="3174867" y="4659374"/>
            <a:ext cx="68805" cy="6880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77" name="椭圆 176"/>
          <p:cNvSpPr/>
          <p:nvPr>
            <p:custDataLst>
              <p:tags r:id="rId9"/>
            </p:custDataLst>
          </p:nvPr>
        </p:nvSpPr>
        <p:spPr>
          <a:xfrm>
            <a:off x="3174867" y="4809118"/>
            <a:ext cx="68805" cy="6880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25"/>
          <p:cNvSpPr txBox="1"/>
          <p:nvPr>
            <p:custDataLst>
              <p:tags r:id="rId10"/>
            </p:custDataLst>
          </p:nvPr>
        </p:nvSpPr>
        <p:spPr>
          <a:xfrm>
            <a:off x="3406031" y="3697595"/>
            <a:ext cx="6464755" cy="2123999"/>
          </a:xfrm>
          <a:prstGeom prst="rect">
            <a:avLst/>
          </a:prstGeom>
          <a:noFill/>
        </p:spPr>
        <p:txBody>
          <a:bodyPr wrap="square" rtlCol="0" anchor="ctr" anchorCtr="0">
            <a:normAutofit/>
          </a:bodyPr>
          <a:lstStyle/>
          <a:p>
            <a:pPr marL="0" indent="0" algn="l" fontAlgn="auto">
              <a:lnSpc>
                <a:spcPct val="130000"/>
              </a:lnSpc>
              <a:spcBef>
                <a:spcPts val="0"/>
              </a:spcBef>
              <a:spcAft>
                <a:spcPts val="0"/>
              </a:spcAft>
              <a:buSzPct val="100000"/>
            </a:pPr>
            <a:r>
              <a:rPr lang="en-US" altLang="zh-CN" sz="1600" spc="150">
                <a:solidFill>
                  <a:schemeClr val="tx1"/>
                </a:solidFill>
                <a:latin typeface="+mn-lt"/>
                <a:ea typeface="+mn-ea"/>
                <a:cs typeface="+mn-ea"/>
                <a:sym typeface="+mn-lt"/>
              </a:rPr>
              <a:t>控制器功能：控制整个CPU的工作，最为重要，包括程序控制、时序控制等。</a:t>
            </a:r>
            <a:endParaRPr lang="en-US" altLang="zh-CN" sz="1600" spc="150">
              <a:solidFill>
                <a:schemeClr val="tx1"/>
              </a:solidFill>
              <a:latin typeface="+mn-lt"/>
              <a:ea typeface="+mn-ea"/>
              <a:cs typeface="+mn-ea"/>
              <a:sym typeface="+mn-lt"/>
            </a:endParaRPr>
          </a:p>
        </p:txBody>
      </p:sp>
      <p:grpSp>
        <p:nvGrpSpPr>
          <p:cNvPr id="3" name="效率_速度"/>
          <p:cNvGrpSpPr>
            <a:grpSpLocks noChangeAspect="1"/>
          </p:cNvGrpSpPr>
          <p:nvPr>
            <p:custDataLst>
              <p:tags r:id="rId11"/>
            </p:custDataLst>
          </p:nvPr>
        </p:nvGrpSpPr>
        <p:grpSpPr bwMode="auto">
          <a:xfrm>
            <a:off x="2401039" y="1986779"/>
            <a:ext cx="538107" cy="500367"/>
            <a:chOff x="3645" y="1965"/>
            <a:chExt cx="390" cy="390"/>
          </a:xfrm>
          <a:solidFill>
            <a:schemeClr val="accent1"/>
          </a:solidFill>
        </p:grpSpPr>
        <p:sp>
          <p:nvSpPr>
            <p:cNvPr id="5" name="PA-任意多边形 541"/>
            <p:cNvSpPr>
              <a:spLocks noEditPoints="1"/>
            </p:cNvSpPr>
            <p:nvPr>
              <p:custDataLst>
                <p:tags r:id="rId12"/>
              </p:custDataLst>
            </p:nvPr>
          </p:nvSpPr>
          <p:spPr bwMode="auto">
            <a:xfrm>
              <a:off x="3645" y="2306"/>
              <a:ext cx="390" cy="49"/>
            </a:xfrm>
            <a:custGeom>
              <a:avLst/>
              <a:gdLst>
                <a:gd name="T0" fmla="*/ 944 w 1024"/>
                <a:gd name="T1" fmla="*/ 128 h 128"/>
                <a:gd name="T2" fmla="*/ 80 w 1024"/>
                <a:gd name="T3" fmla="*/ 128 h 128"/>
                <a:gd name="T4" fmla="*/ 0 w 1024"/>
                <a:gd name="T5" fmla="*/ 48 h 128"/>
                <a:gd name="T6" fmla="*/ 0 w 1024"/>
                <a:gd name="T7" fmla="*/ 16 h 128"/>
                <a:gd name="T8" fmla="*/ 16 w 1024"/>
                <a:gd name="T9" fmla="*/ 0 h 128"/>
                <a:gd name="T10" fmla="*/ 1008 w 1024"/>
                <a:gd name="T11" fmla="*/ 0 h 128"/>
                <a:gd name="T12" fmla="*/ 1024 w 1024"/>
                <a:gd name="T13" fmla="*/ 16 h 128"/>
                <a:gd name="T14" fmla="*/ 1024 w 1024"/>
                <a:gd name="T15" fmla="*/ 48 h 128"/>
                <a:gd name="T16" fmla="*/ 944 w 1024"/>
                <a:gd name="T17" fmla="*/ 128 h 128"/>
                <a:gd name="T18" fmla="*/ 32 w 1024"/>
                <a:gd name="T19" fmla="*/ 32 h 128"/>
                <a:gd name="T20" fmla="*/ 32 w 1024"/>
                <a:gd name="T21" fmla="*/ 48 h 128"/>
                <a:gd name="T22" fmla="*/ 80 w 1024"/>
                <a:gd name="T23" fmla="*/ 96 h 128"/>
                <a:gd name="T24" fmla="*/ 944 w 1024"/>
                <a:gd name="T25" fmla="*/ 96 h 128"/>
                <a:gd name="T26" fmla="*/ 992 w 1024"/>
                <a:gd name="T27" fmla="*/ 48 h 128"/>
                <a:gd name="T28" fmla="*/ 992 w 1024"/>
                <a:gd name="T29" fmla="*/ 32 h 128"/>
                <a:gd name="T30" fmla="*/ 32 w 1024"/>
                <a:gd name="T31" fmla="*/ 3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4" h="128">
                  <a:moveTo>
                    <a:pt x="944" y="128"/>
                  </a:moveTo>
                  <a:lnTo>
                    <a:pt x="80" y="128"/>
                  </a:lnTo>
                  <a:cubicBezTo>
                    <a:pt x="36" y="128"/>
                    <a:pt x="0" y="93"/>
                    <a:pt x="0" y="48"/>
                  </a:cubicBezTo>
                  <a:lnTo>
                    <a:pt x="0" y="16"/>
                  </a:lnTo>
                  <a:cubicBezTo>
                    <a:pt x="0" y="8"/>
                    <a:pt x="8" y="0"/>
                    <a:pt x="16" y="0"/>
                  </a:cubicBezTo>
                  <a:lnTo>
                    <a:pt x="1008" y="0"/>
                  </a:lnTo>
                  <a:cubicBezTo>
                    <a:pt x="1017" y="0"/>
                    <a:pt x="1024" y="8"/>
                    <a:pt x="1024" y="16"/>
                  </a:cubicBezTo>
                  <a:lnTo>
                    <a:pt x="1024" y="48"/>
                  </a:lnTo>
                  <a:cubicBezTo>
                    <a:pt x="1024" y="93"/>
                    <a:pt x="989" y="128"/>
                    <a:pt x="944" y="128"/>
                  </a:cubicBezTo>
                  <a:close/>
                  <a:moveTo>
                    <a:pt x="32" y="32"/>
                  </a:moveTo>
                  <a:lnTo>
                    <a:pt x="32" y="48"/>
                  </a:lnTo>
                  <a:cubicBezTo>
                    <a:pt x="32" y="75"/>
                    <a:pt x="54" y="96"/>
                    <a:pt x="80" y="96"/>
                  </a:cubicBezTo>
                  <a:lnTo>
                    <a:pt x="944" y="96"/>
                  </a:lnTo>
                  <a:cubicBezTo>
                    <a:pt x="971" y="96"/>
                    <a:pt x="992" y="75"/>
                    <a:pt x="992" y="48"/>
                  </a:cubicBezTo>
                  <a:lnTo>
                    <a:pt x="992" y="32"/>
                  </a:lnTo>
                  <a:lnTo>
                    <a:pt x="32" y="32"/>
                  </a:ln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 name="PA-任意多边形 542"/>
            <p:cNvSpPr>
              <a:spLocks noEditPoints="1"/>
            </p:cNvSpPr>
            <p:nvPr>
              <p:custDataLst>
                <p:tags r:id="rId13"/>
              </p:custDataLst>
            </p:nvPr>
          </p:nvSpPr>
          <p:spPr bwMode="auto">
            <a:xfrm>
              <a:off x="3669" y="2087"/>
              <a:ext cx="342" cy="232"/>
            </a:xfrm>
            <a:custGeom>
              <a:avLst/>
              <a:gdLst>
                <a:gd name="T0" fmla="*/ 880 w 896"/>
                <a:gd name="T1" fmla="*/ 608 h 608"/>
                <a:gd name="T2" fmla="*/ 16 w 896"/>
                <a:gd name="T3" fmla="*/ 608 h 608"/>
                <a:gd name="T4" fmla="*/ 0 w 896"/>
                <a:gd name="T5" fmla="*/ 592 h 608"/>
                <a:gd name="T6" fmla="*/ 0 w 896"/>
                <a:gd name="T7" fmla="*/ 48 h 608"/>
                <a:gd name="T8" fmla="*/ 48 w 896"/>
                <a:gd name="T9" fmla="*/ 0 h 608"/>
                <a:gd name="T10" fmla="*/ 848 w 896"/>
                <a:gd name="T11" fmla="*/ 0 h 608"/>
                <a:gd name="T12" fmla="*/ 896 w 896"/>
                <a:gd name="T13" fmla="*/ 48 h 608"/>
                <a:gd name="T14" fmla="*/ 896 w 896"/>
                <a:gd name="T15" fmla="*/ 592 h 608"/>
                <a:gd name="T16" fmla="*/ 880 w 896"/>
                <a:gd name="T17" fmla="*/ 608 h 608"/>
                <a:gd name="T18" fmla="*/ 32 w 896"/>
                <a:gd name="T19" fmla="*/ 576 h 608"/>
                <a:gd name="T20" fmla="*/ 864 w 896"/>
                <a:gd name="T21" fmla="*/ 576 h 608"/>
                <a:gd name="T22" fmla="*/ 864 w 896"/>
                <a:gd name="T23" fmla="*/ 48 h 608"/>
                <a:gd name="T24" fmla="*/ 848 w 896"/>
                <a:gd name="T25" fmla="*/ 32 h 608"/>
                <a:gd name="T26" fmla="*/ 48 w 896"/>
                <a:gd name="T27" fmla="*/ 32 h 608"/>
                <a:gd name="T28" fmla="*/ 32 w 896"/>
                <a:gd name="T29" fmla="*/ 48 h 608"/>
                <a:gd name="T30" fmla="*/ 32 w 896"/>
                <a:gd name="T31" fmla="*/ 576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6" h="608">
                  <a:moveTo>
                    <a:pt x="880" y="608"/>
                  </a:moveTo>
                  <a:lnTo>
                    <a:pt x="16" y="608"/>
                  </a:lnTo>
                  <a:cubicBezTo>
                    <a:pt x="8" y="608"/>
                    <a:pt x="0" y="601"/>
                    <a:pt x="0" y="592"/>
                  </a:cubicBezTo>
                  <a:lnTo>
                    <a:pt x="0" y="48"/>
                  </a:lnTo>
                  <a:cubicBezTo>
                    <a:pt x="0" y="22"/>
                    <a:pt x="22" y="0"/>
                    <a:pt x="48" y="0"/>
                  </a:cubicBezTo>
                  <a:lnTo>
                    <a:pt x="848" y="0"/>
                  </a:lnTo>
                  <a:cubicBezTo>
                    <a:pt x="875" y="0"/>
                    <a:pt x="896" y="22"/>
                    <a:pt x="896" y="48"/>
                  </a:cubicBezTo>
                  <a:lnTo>
                    <a:pt x="896" y="592"/>
                  </a:lnTo>
                  <a:cubicBezTo>
                    <a:pt x="896" y="601"/>
                    <a:pt x="889" y="608"/>
                    <a:pt x="880" y="608"/>
                  </a:cubicBezTo>
                  <a:close/>
                  <a:moveTo>
                    <a:pt x="32" y="576"/>
                  </a:moveTo>
                  <a:lnTo>
                    <a:pt x="864" y="576"/>
                  </a:lnTo>
                  <a:lnTo>
                    <a:pt x="864" y="48"/>
                  </a:lnTo>
                  <a:cubicBezTo>
                    <a:pt x="864" y="40"/>
                    <a:pt x="857" y="32"/>
                    <a:pt x="848" y="32"/>
                  </a:cubicBezTo>
                  <a:lnTo>
                    <a:pt x="48" y="32"/>
                  </a:lnTo>
                  <a:cubicBezTo>
                    <a:pt x="40" y="32"/>
                    <a:pt x="32" y="40"/>
                    <a:pt x="32" y="48"/>
                  </a:cubicBezTo>
                  <a:lnTo>
                    <a:pt x="32" y="576"/>
                  </a:ln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 name="PA-任意多边形 543"/>
            <p:cNvSpPr>
              <a:spLocks noEditPoints="1"/>
            </p:cNvSpPr>
            <p:nvPr>
              <p:custDataLst>
                <p:tags r:id="rId14"/>
              </p:custDataLst>
            </p:nvPr>
          </p:nvSpPr>
          <p:spPr bwMode="auto">
            <a:xfrm>
              <a:off x="3694" y="2111"/>
              <a:ext cx="292" cy="183"/>
            </a:xfrm>
            <a:custGeom>
              <a:avLst/>
              <a:gdLst>
                <a:gd name="T0" fmla="*/ 752 w 768"/>
                <a:gd name="T1" fmla="*/ 480 h 480"/>
                <a:gd name="T2" fmla="*/ 16 w 768"/>
                <a:gd name="T3" fmla="*/ 480 h 480"/>
                <a:gd name="T4" fmla="*/ 0 w 768"/>
                <a:gd name="T5" fmla="*/ 464 h 480"/>
                <a:gd name="T6" fmla="*/ 0 w 768"/>
                <a:gd name="T7" fmla="*/ 16 h 480"/>
                <a:gd name="T8" fmla="*/ 16 w 768"/>
                <a:gd name="T9" fmla="*/ 0 h 480"/>
                <a:gd name="T10" fmla="*/ 752 w 768"/>
                <a:gd name="T11" fmla="*/ 0 h 480"/>
                <a:gd name="T12" fmla="*/ 768 w 768"/>
                <a:gd name="T13" fmla="*/ 16 h 480"/>
                <a:gd name="T14" fmla="*/ 768 w 768"/>
                <a:gd name="T15" fmla="*/ 464 h 480"/>
                <a:gd name="T16" fmla="*/ 752 w 768"/>
                <a:gd name="T17" fmla="*/ 480 h 480"/>
                <a:gd name="T18" fmla="*/ 32 w 768"/>
                <a:gd name="T19" fmla="*/ 448 h 480"/>
                <a:gd name="T20" fmla="*/ 736 w 768"/>
                <a:gd name="T21" fmla="*/ 448 h 480"/>
                <a:gd name="T22" fmla="*/ 736 w 768"/>
                <a:gd name="T23" fmla="*/ 32 h 480"/>
                <a:gd name="T24" fmla="*/ 32 w 768"/>
                <a:gd name="T25" fmla="*/ 32 h 480"/>
                <a:gd name="T26" fmla="*/ 32 w 768"/>
                <a:gd name="T27" fmla="*/ 44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480">
                  <a:moveTo>
                    <a:pt x="752" y="480"/>
                  </a:moveTo>
                  <a:lnTo>
                    <a:pt x="16" y="480"/>
                  </a:lnTo>
                  <a:cubicBezTo>
                    <a:pt x="8" y="480"/>
                    <a:pt x="0" y="473"/>
                    <a:pt x="0" y="464"/>
                  </a:cubicBezTo>
                  <a:lnTo>
                    <a:pt x="0" y="16"/>
                  </a:lnTo>
                  <a:cubicBezTo>
                    <a:pt x="0" y="8"/>
                    <a:pt x="8" y="0"/>
                    <a:pt x="16" y="0"/>
                  </a:cubicBezTo>
                  <a:lnTo>
                    <a:pt x="752" y="0"/>
                  </a:lnTo>
                  <a:cubicBezTo>
                    <a:pt x="761" y="0"/>
                    <a:pt x="768" y="8"/>
                    <a:pt x="768" y="16"/>
                  </a:cubicBezTo>
                  <a:lnTo>
                    <a:pt x="768" y="464"/>
                  </a:lnTo>
                  <a:cubicBezTo>
                    <a:pt x="768" y="473"/>
                    <a:pt x="761" y="480"/>
                    <a:pt x="752" y="480"/>
                  </a:cubicBezTo>
                  <a:close/>
                  <a:moveTo>
                    <a:pt x="32" y="448"/>
                  </a:moveTo>
                  <a:lnTo>
                    <a:pt x="736" y="448"/>
                  </a:lnTo>
                  <a:lnTo>
                    <a:pt x="736" y="32"/>
                  </a:lnTo>
                  <a:lnTo>
                    <a:pt x="32" y="32"/>
                  </a:lnTo>
                  <a:lnTo>
                    <a:pt x="32" y="448"/>
                  </a:ln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 name="PA-任意多边形 544"/>
            <p:cNvSpPr/>
            <p:nvPr>
              <p:custDataLst>
                <p:tags r:id="rId15"/>
              </p:custDataLst>
            </p:nvPr>
          </p:nvSpPr>
          <p:spPr bwMode="auto">
            <a:xfrm>
              <a:off x="3834" y="2324"/>
              <a:ext cx="12"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 name="PA-任意多边形 545"/>
            <p:cNvSpPr/>
            <p:nvPr>
              <p:custDataLst>
                <p:tags r:id="rId16"/>
              </p:custDataLst>
            </p:nvPr>
          </p:nvSpPr>
          <p:spPr bwMode="auto">
            <a:xfrm>
              <a:off x="3858" y="2324"/>
              <a:ext cx="13"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0" name="PA-任意多边形 546"/>
            <p:cNvSpPr/>
            <p:nvPr>
              <p:custDataLst>
                <p:tags r:id="rId17"/>
              </p:custDataLst>
            </p:nvPr>
          </p:nvSpPr>
          <p:spPr bwMode="auto">
            <a:xfrm>
              <a:off x="3810" y="2324"/>
              <a:ext cx="12"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1" name="PA-任意多边形 547"/>
            <p:cNvSpPr/>
            <p:nvPr>
              <p:custDataLst>
                <p:tags r:id="rId18"/>
              </p:custDataLst>
            </p:nvPr>
          </p:nvSpPr>
          <p:spPr bwMode="auto">
            <a:xfrm>
              <a:off x="3736" y="2184"/>
              <a:ext cx="13" cy="74"/>
            </a:xfrm>
            <a:custGeom>
              <a:avLst/>
              <a:gdLst>
                <a:gd name="T0" fmla="*/ 16 w 32"/>
                <a:gd name="T1" fmla="*/ 192 h 192"/>
                <a:gd name="T2" fmla="*/ 0 w 32"/>
                <a:gd name="T3" fmla="*/ 176 h 192"/>
                <a:gd name="T4" fmla="*/ 0 w 32"/>
                <a:gd name="T5" fmla="*/ 16 h 192"/>
                <a:gd name="T6" fmla="*/ 16 w 32"/>
                <a:gd name="T7" fmla="*/ 0 h 192"/>
                <a:gd name="T8" fmla="*/ 32 w 32"/>
                <a:gd name="T9" fmla="*/ 16 h 192"/>
                <a:gd name="T10" fmla="*/ 32 w 32"/>
                <a:gd name="T11" fmla="*/ 176 h 192"/>
                <a:gd name="T12" fmla="*/ 16 w 32"/>
                <a:gd name="T13" fmla="*/ 192 h 192"/>
              </a:gdLst>
              <a:ahLst/>
              <a:cxnLst>
                <a:cxn ang="0">
                  <a:pos x="T0" y="T1"/>
                </a:cxn>
                <a:cxn ang="0">
                  <a:pos x="T2" y="T3"/>
                </a:cxn>
                <a:cxn ang="0">
                  <a:pos x="T4" y="T5"/>
                </a:cxn>
                <a:cxn ang="0">
                  <a:pos x="T6" y="T7"/>
                </a:cxn>
                <a:cxn ang="0">
                  <a:pos x="T8" y="T9"/>
                </a:cxn>
                <a:cxn ang="0">
                  <a:pos x="T10" y="T11"/>
                </a:cxn>
                <a:cxn ang="0">
                  <a:pos x="T12" y="T13"/>
                </a:cxn>
              </a:cxnLst>
              <a:rect l="0" t="0" r="r" b="b"/>
              <a:pathLst>
                <a:path w="32" h="192">
                  <a:moveTo>
                    <a:pt x="16" y="192"/>
                  </a:moveTo>
                  <a:cubicBezTo>
                    <a:pt x="8" y="192"/>
                    <a:pt x="0" y="185"/>
                    <a:pt x="0" y="176"/>
                  </a:cubicBezTo>
                  <a:lnTo>
                    <a:pt x="0" y="16"/>
                  </a:lnTo>
                  <a:cubicBezTo>
                    <a:pt x="0" y="8"/>
                    <a:pt x="8" y="0"/>
                    <a:pt x="16" y="0"/>
                  </a:cubicBezTo>
                  <a:cubicBezTo>
                    <a:pt x="25" y="0"/>
                    <a:pt x="32" y="8"/>
                    <a:pt x="32" y="16"/>
                  </a:cubicBezTo>
                  <a:lnTo>
                    <a:pt x="32" y="176"/>
                  </a:lnTo>
                  <a:cubicBezTo>
                    <a:pt x="32" y="185"/>
                    <a:pt x="25" y="192"/>
                    <a:pt x="16" y="192"/>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2" name="PA-任意多边形 548"/>
            <p:cNvSpPr/>
            <p:nvPr>
              <p:custDataLst>
                <p:tags r:id="rId19"/>
              </p:custDataLst>
            </p:nvPr>
          </p:nvSpPr>
          <p:spPr bwMode="auto">
            <a:xfrm>
              <a:off x="3761" y="2026"/>
              <a:ext cx="12" cy="232"/>
            </a:xfrm>
            <a:custGeom>
              <a:avLst/>
              <a:gdLst>
                <a:gd name="T0" fmla="*/ 16 w 32"/>
                <a:gd name="T1" fmla="*/ 608 h 608"/>
                <a:gd name="T2" fmla="*/ 0 w 32"/>
                <a:gd name="T3" fmla="*/ 592 h 608"/>
                <a:gd name="T4" fmla="*/ 0 w 32"/>
                <a:gd name="T5" fmla="*/ 16 h 608"/>
                <a:gd name="T6" fmla="*/ 16 w 32"/>
                <a:gd name="T7" fmla="*/ 0 h 608"/>
                <a:gd name="T8" fmla="*/ 32 w 32"/>
                <a:gd name="T9" fmla="*/ 16 h 608"/>
                <a:gd name="T10" fmla="*/ 32 w 32"/>
                <a:gd name="T11" fmla="*/ 592 h 608"/>
                <a:gd name="T12" fmla="*/ 16 w 32"/>
                <a:gd name="T13" fmla="*/ 608 h 608"/>
              </a:gdLst>
              <a:ahLst/>
              <a:cxnLst>
                <a:cxn ang="0">
                  <a:pos x="T0" y="T1"/>
                </a:cxn>
                <a:cxn ang="0">
                  <a:pos x="T2" y="T3"/>
                </a:cxn>
                <a:cxn ang="0">
                  <a:pos x="T4" y="T5"/>
                </a:cxn>
                <a:cxn ang="0">
                  <a:pos x="T6" y="T7"/>
                </a:cxn>
                <a:cxn ang="0">
                  <a:pos x="T8" y="T9"/>
                </a:cxn>
                <a:cxn ang="0">
                  <a:pos x="T10" y="T11"/>
                </a:cxn>
                <a:cxn ang="0">
                  <a:pos x="T12" y="T13"/>
                </a:cxn>
              </a:cxnLst>
              <a:rect l="0" t="0" r="r" b="b"/>
              <a:pathLst>
                <a:path w="32" h="608">
                  <a:moveTo>
                    <a:pt x="16" y="608"/>
                  </a:moveTo>
                  <a:cubicBezTo>
                    <a:pt x="8" y="608"/>
                    <a:pt x="0" y="601"/>
                    <a:pt x="0" y="592"/>
                  </a:cubicBezTo>
                  <a:lnTo>
                    <a:pt x="0" y="16"/>
                  </a:lnTo>
                  <a:cubicBezTo>
                    <a:pt x="0" y="8"/>
                    <a:pt x="8" y="0"/>
                    <a:pt x="16" y="0"/>
                  </a:cubicBezTo>
                  <a:cubicBezTo>
                    <a:pt x="25" y="0"/>
                    <a:pt x="32" y="8"/>
                    <a:pt x="32" y="16"/>
                  </a:cubicBezTo>
                  <a:lnTo>
                    <a:pt x="32" y="592"/>
                  </a:lnTo>
                  <a:cubicBezTo>
                    <a:pt x="32" y="601"/>
                    <a:pt x="25" y="608"/>
                    <a:pt x="16" y="608"/>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3" name="PA-任意多边形 549"/>
            <p:cNvSpPr/>
            <p:nvPr>
              <p:custDataLst>
                <p:tags r:id="rId20"/>
              </p:custDataLst>
            </p:nvPr>
          </p:nvSpPr>
          <p:spPr bwMode="auto">
            <a:xfrm>
              <a:off x="3785" y="2203"/>
              <a:ext cx="12" cy="55"/>
            </a:xfrm>
            <a:custGeom>
              <a:avLst/>
              <a:gdLst>
                <a:gd name="T0" fmla="*/ 16 w 32"/>
                <a:gd name="T1" fmla="*/ 144 h 144"/>
                <a:gd name="T2" fmla="*/ 0 w 32"/>
                <a:gd name="T3" fmla="*/ 128 h 144"/>
                <a:gd name="T4" fmla="*/ 0 w 32"/>
                <a:gd name="T5" fmla="*/ 16 h 144"/>
                <a:gd name="T6" fmla="*/ 16 w 32"/>
                <a:gd name="T7" fmla="*/ 0 h 144"/>
                <a:gd name="T8" fmla="*/ 32 w 32"/>
                <a:gd name="T9" fmla="*/ 16 h 144"/>
                <a:gd name="T10" fmla="*/ 32 w 32"/>
                <a:gd name="T11" fmla="*/ 128 h 144"/>
                <a:gd name="T12" fmla="*/ 16 w 32"/>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32" h="144">
                  <a:moveTo>
                    <a:pt x="16" y="144"/>
                  </a:moveTo>
                  <a:cubicBezTo>
                    <a:pt x="8" y="144"/>
                    <a:pt x="0" y="137"/>
                    <a:pt x="0" y="128"/>
                  </a:cubicBezTo>
                  <a:lnTo>
                    <a:pt x="0" y="16"/>
                  </a:lnTo>
                  <a:cubicBezTo>
                    <a:pt x="0" y="8"/>
                    <a:pt x="8" y="0"/>
                    <a:pt x="16" y="0"/>
                  </a:cubicBezTo>
                  <a:cubicBezTo>
                    <a:pt x="25" y="0"/>
                    <a:pt x="32" y="8"/>
                    <a:pt x="32" y="16"/>
                  </a:cubicBezTo>
                  <a:lnTo>
                    <a:pt x="32" y="128"/>
                  </a:lnTo>
                  <a:cubicBezTo>
                    <a:pt x="32" y="137"/>
                    <a:pt x="25" y="144"/>
                    <a:pt x="16" y="144"/>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4" name="PA-任意多边形 550"/>
            <p:cNvSpPr/>
            <p:nvPr>
              <p:custDataLst>
                <p:tags r:id="rId21"/>
              </p:custDataLst>
            </p:nvPr>
          </p:nvSpPr>
          <p:spPr bwMode="auto">
            <a:xfrm>
              <a:off x="3810" y="2184"/>
              <a:ext cx="12" cy="74"/>
            </a:xfrm>
            <a:custGeom>
              <a:avLst/>
              <a:gdLst>
                <a:gd name="T0" fmla="*/ 16 w 32"/>
                <a:gd name="T1" fmla="*/ 192 h 192"/>
                <a:gd name="T2" fmla="*/ 0 w 32"/>
                <a:gd name="T3" fmla="*/ 176 h 192"/>
                <a:gd name="T4" fmla="*/ 0 w 32"/>
                <a:gd name="T5" fmla="*/ 16 h 192"/>
                <a:gd name="T6" fmla="*/ 16 w 32"/>
                <a:gd name="T7" fmla="*/ 0 h 192"/>
                <a:gd name="T8" fmla="*/ 32 w 32"/>
                <a:gd name="T9" fmla="*/ 16 h 192"/>
                <a:gd name="T10" fmla="*/ 32 w 32"/>
                <a:gd name="T11" fmla="*/ 176 h 192"/>
                <a:gd name="T12" fmla="*/ 16 w 32"/>
                <a:gd name="T13" fmla="*/ 192 h 192"/>
              </a:gdLst>
              <a:ahLst/>
              <a:cxnLst>
                <a:cxn ang="0">
                  <a:pos x="T0" y="T1"/>
                </a:cxn>
                <a:cxn ang="0">
                  <a:pos x="T2" y="T3"/>
                </a:cxn>
                <a:cxn ang="0">
                  <a:pos x="T4" y="T5"/>
                </a:cxn>
                <a:cxn ang="0">
                  <a:pos x="T6" y="T7"/>
                </a:cxn>
                <a:cxn ang="0">
                  <a:pos x="T8" y="T9"/>
                </a:cxn>
                <a:cxn ang="0">
                  <a:pos x="T10" y="T11"/>
                </a:cxn>
                <a:cxn ang="0">
                  <a:pos x="T12" y="T13"/>
                </a:cxn>
              </a:cxnLst>
              <a:rect l="0" t="0" r="r" b="b"/>
              <a:pathLst>
                <a:path w="32" h="192">
                  <a:moveTo>
                    <a:pt x="16" y="192"/>
                  </a:moveTo>
                  <a:cubicBezTo>
                    <a:pt x="8" y="192"/>
                    <a:pt x="0" y="185"/>
                    <a:pt x="0" y="176"/>
                  </a:cubicBezTo>
                  <a:lnTo>
                    <a:pt x="0" y="16"/>
                  </a:lnTo>
                  <a:cubicBezTo>
                    <a:pt x="0" y="8"/>
                    <a:pt x="8" y="0"/>
                    <a:pt x="16" y="0"/>
                  </a:cubicBezTo>
                  <a:cubicBezTo>
                    <a:pt x="25" y="0"/>
                    <a:pt x="32" y="8"/>
                    <a:pt x="32" y="16"/>
                  </a:cubicBezTo>
                  <a:lnTo>
                    <a:pt x="32" y="176"/>
                  </a:lnTo>
                  <a:cubicBezTo>
                    <a:pt x="32" y="185"/>
                    <a:pt x="25" y="192"/>
                    <a:pt x="16" y="192"/>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5" name="PA-任意多边形 551"/>
            <p:cNvSpPr/>
            <p:nvPr>
              <p:custDataLst>
                <p:tags r:id="rId22"/>
              </p:custDataLst>
            </p:nvPr>
          </p:nvSpPr>
          <p:spPr bwMode="auto">
            <a:xfrm>
              <a:off x="3834" y="2160"/>
              <a:ext cx="12" cy="98"/>
            </a:xfrm>
            <a:custGeom>
              <a:avLst/>
              <a:gdLst>
                <a:gd name="T0" fmla="*/ 16 w 32"/>
                <a:gd name="T1" fmla="*/ 256 h 256"/>
                <a:gd name="T2" fmla="*/ 0 w 32"/>
                <a:gd name="T3" fmla="*/ 240 h 256"/>
                <a:gd name="T4" fmla="*/ 0 w 32"/>
                <a:gd name="T5" fmla="*/ 16 h 256"/>
                <a:gd name="T6" fmla="*/ 16 w 32"/>
                <a:gd name="T7" fmla="*/ 0 h 256"/>
                <a:gd name="T8" fmla="*/ 32 w 32"/>
                <a:gd name="T9" fmla="*/ 16 h 256"/>
                <a:gd name="T10" fmla="*/ 32 w 32"/>
                <a:gd name="T11" fmla="*/ 240 h 256"/>
                <a:gd name="T12" fmla="*/ 16 w 32"/>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32" h="256">
                  <a:moveTo>
                    <a:pt x="16" y="256"/>
                  </a:moveTo>
                  <a:cubicBezTo>
                    <a:pt x="8" y="256"/>
                    <a:pt x="0" y="249"/>
                    <a:pt x="0" y="240"/>
                  </a:cubicBezTo>
                  <a:lnTo>
                    <a:pt x="0" y="16"/>
                  </a:lnTo>
                  <a:cubicBezTo>
                    <a:pt x="0" y="8"/>
                    <a:pt x="8" y="0"/>
                    <a:pt x="16" y="0"/>
                  </a:cubicBezTo>
                  <a:cubicBezTo>
                    <a:pt x="25" y="0"/>
                    <a:pt x="32" y="8"/>
                    <a:pt x="32" y="16"/>
                  </a:cubicBezTo>
                  <a:lnTo>
                    <a:pt x="32" y="240"/>
                  </a:lnTo>
                  <a:cubicBezTo>
                    <a:pt x="32" y="249"/>
                    <a:pt x="25" y="256"/>
                    <a:pt x="16" y="256"/>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6" name="PA-任意多边形 552"/>
            <p:cNvSpPr/>
            <p:nvPr>
              <p:custDataLst>
                <p:tags r:id="rId23"/>
              </p:custDataLst>
            </p:nvPr>
          </p:nvSpPr>
          <p:spPr bwMode="auto">
            <a:xfrm>
              <a:off x="3858" y="2178"/>
              <a:ext cx="13" cy="80"/>
            </a:xfrm>
            <a:custGeom>
              <a:avLst/>
              <a:gdLst>
                <a:gd name="T0" fmla="*/ 16 w 32"/>
                <a:gd name="T1" fmla="*/ 208 h 208"/>
                <a:gd name="T2" fmla="*/ 0 w 32"/>
                <a:gd name="T3" fmla="*/ 192 h 208"/>
                <a:gd name="T4" fmla="*/ 0 w 32"/>
                <a:gd name="T5" fmla="*/ 16 h 208"/>
                <a:gd name="T6" fmla="*/ 16 w 32"/>
                <a:gd name="T7" fmla="*/ 0 h 208"/>
                <a:gd name="T8" fmla="*/ 32 w 32"/>
                <a:gd name="T9" fmla="*/ 16 h 208"/>
                <a:gd name="T10" fmla="*/ 32 w 32"/>
                <a:gd name="T11" fmla="*/ 192 h 208"/>
                <a:gd name="T12" fmla="*/ 16 w 32"/>
                <a:gd name="T13" fmla="*/ 208 h 208"/>
              </a:gdLst>
              <a:ahLst/>
              <a:cxnLst>
                <a:cxn ang="0">
                  <a:pos x="T0" y="T1"/>
                </a:cxn>
                <a:cxn ang="0">
                  <a:pos x="T2" y="T3"/>
                </a:cxn>
                <a:cxn ang="0">
                  <a:pos x="T4" y="T5"/>
                </a:cxn>
                <a:cxn ang="0">
                  <a:pos x="T6" y="T7"/>
                </a:cxn>
                <a:cxn ang="0">
                  <a:pos x="T8" y="T9"/>
                </a:cxn>
                <a:cxn ang="0">
                  <a:pos x="T10" y="T11"/>
                </a:cxn>
                <a:cxn ang="0">
                  <a:pos x="T12" y="T13"/>
                </a:cxn>
              </a:cxnLst>
              <a:rect l="0" t="0" r="r" b="b"/>
              <a:pathLst>
                <a:path w="32" h="208">
                  <a:moveTo>
                    <a:pt x="16" y="208"/>
                  </a:moveTo>
                  <a:cubicBezTo>
                    <a:pt x="8" y="208"/>
                    <a:pt x="0" y="201"/>
                    <a:pt x="0" y="192"/>
                  </a:cubicBezTo>
                  <a:lnTo>
                    <a:pt x="0" y="16"/>
                  </a:lnTo>
                  <a:cubicBezTo>
                    <a:pt x="0" y="8"/>
                    <a:pt x="8" y="0"/>
                    <a:pt x="16" y="0"/>
                  </a:cubicBezTo>
                  <a:cubicBezTo>
                    <a:pt x="25" y="0"/>
                    <a:pt x="32" y="8"/>
                    <a:pt x="32" y="16"/>
                  </a:cubicBezTo>
                  <a:lnTo>
                    <a:pt x="32" y="192"/>
                  </a:lnTo>
                  <a:cubicBezTo>
                    <a:pt x="32" y="201"/>
                    <a:pt x="25" y="208"/>
                    <a:pt x="16" y="208"/>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7" name="PA-任意多边形 553"/>
            <p:cNvSpPr/>
            <p:nvPr>
              <p:custDataLst>
                <p:tags r:id="rId24"/>
              </p:custDataLst>
            </p:nvPr>
          </p:nvSpPr>
          <p:spPr bwMode="auto">
            <a:xfrm>
              <a:off x="3883" y="2154"/>
              <a:ext cx="12" cy="104"/>
            </a:xfrm>
            <a:custGeom>
              <a:avLst/>
              <a:gdLst>
                <a:gd name="T0" fmla="*/ 16 w 32"/>
                <a:gd name="T1" fmla="*/ 272 h 272"/>
                <a:gd name="T2" fmla="*/ 0 w 32"/>
                <a:gd name="T3" fmla="*/ 256 h 272"/>
                <a:gd name="T4" fmla="*/ 0 w 32"/>
                <a:gd name="T5" fmla="*/ 16 h 272"/>
                <a:gd name="T6" fmla="*/ 16 w 32"/>
                <a:gd name="T7" fmla="*/ 0 h 272"/>
                <a:gd name="T8" fmla="*/ 32 w 32"/>
                <a:gd name="T9" fmla="*/ 16 h 272"/>
                <a:gd name="T10" fmla="*/ 32 w 32"/>
                <a:gd name="T11" fmla="*/ 256 h 272"/>
                <a:gd name="T12" fmla="*/ 16 w 32"/>
                <a:gd name="T13" fmla="*/ 272 h 272"/>
              </a:gdLst>
              <a:ahLst/>
              <a:cxnLst>
                <a:cxn ang="0">
                  <a:pos x="T0" y="T1"/>
                </a:cxn>
                <a:cxn ang="0">
                  <a:pos x="T2" y="T3"/>
                </a:cxn>
                <a:cxn ang="0">
                  <a:pos x="T4" y="T5"/>
                </a:cxn>
                <a:cxn ang="0">
                  <a:pos x="T6" y="T7"/>
                </a:cxn>
                <a:cxn ang="0">
                  <a:pos x="T8" y="T9"/>
                </a:cxn>
                <a:cxn ang="0">
                  <a:pos x="T10" y="T11"/>
                </a:cxn>
                <a:cxn ang="0">
                  <a:pos x="T12" y="T13"/>
                </a:cxn>
              </a:cxnLst>
              <a:rect l="0" t="0" r="r" b="b"/>
              <a:pathLst>
                <a:path w="32" h="272">
                  <a:moveTo>
                    <a:pt x="16" y="272"/>
                  </a:moveTo>
                  <a:cubicBezTo>
                    <a:pt x="8" y="272"/>
                    <a:pt x="0" y="265"/>
                    <a:pt x="0" y="256"/>
                  </a:cubicBezTo>
                  <a:lnTo>
                    <a:pt x="0" y="16"/>
                  </a:lnTo>
                  <a:cubicBezTo>
                    <a:pt x="0" y="8"/>
                    <a:pt x="8" y="0"/>
                    <a:pt x="16" y="0"/>
                  </a:cubicBezTo>
                  <a:cubicBezTo>
                    <a:pt x="25" y="0"/>
                    <a:pt x="32" y="8"/>
                    <a:pt x="32" y="16"/>
                  </a:cubicBezTo>
                  <a:lnTo>
                    <a:pt x="32" y="256"/>
                  </a:lnTo>
                  <a:cubicBezTo>
                    <a:pt x="32" y="265"/>
                    <a:pt x="25" y="272"/>
                    <a:pt x="16" y="272"/>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8" name="PA-任意多边形 554"/>
            <p:cNvSpPr/>
            <p:nvPr>
              <p:custDataLst>
                <p:tags r:id="rId25"/>
              </p:custDataLst>
            </p:nvPr>
          </p:nvSpPr>
          <p:spPr bwMode="auto">
            <a:xfrm>
              <a:off x="3907" y="1967"/>
              <a:ext cx="12" cy="291"/>
            </a:xfrm>
            <a:custGeom>
              <a:avLst/>
              <a:gdLst>
                <a:gd name="T0" fmla="*/ 16 w 32"/>
                <a:gd name="T1" fmla="*/ 763 h 763"/>
                <a:gd name="T2" fmla="*/ 0 w 32"/>
                <a:gd name="T3" fmla="*/ 747 h 763"/>
                <a:gd name="T4" fmla="*/ 0 w 32"/>
                <a:gd name="T5" fmla="*/ 16 h 763"/>
                <a:gd name="T6" fmla="*/ 16 w 32"/>
                <a:gd name="T7" fmla="*/ 0 h 763"/>
                <a:gd name="T8" fmla="*/ 32 w 32"/>
                <a:gd name="T9" fmla="*/ 16 h 763"/>
                <a:gd name="T10" fmla="*/ 32 w 32"/>
                <a:gd name="T11" fmla="*/ 747 h 763"/>
                <a:gd name="T12" fmla="*/ 16 w 32"/>
                <a:gd name="T13" fmla="*/ 763 h 763"/>
              </a:gdLst>
              <a:ahLst/>
              <a:cxnLst>
                <a:cxn ang="0">
                  <a:pos x="T0" y="T1"/>
                </a:cxn>
                <a:cxn ang="0">
                  <a:pos x="T2" y="T3"/>
                </a:cxn>
                <a:cxn ang="0">
                  <a:pos x="T4" y="T5"/>
                </a:cxn>
                <a:cxn ang="0">
                  <a:pos x="T6" y="T7"/>
                </a:cxn>
                <a:cxn ang="0">
                  <a:pos x="T8" y="T9"/>
                </a:cxn>
                <a:cxn ang="0">
                  <a:pos x="T10" y="T11"/>
                </a:cxn>
                <a:cxn ang="0">
                  <a:pos x="T12" y="T13"/>
                </a:cxn>
              </a:cxnLst>
              <a:rect l="0" t="0" r="r" b="b"/>
              <a:pathLst>
                <a:path w="32" h="763">
                  <a:moveTo>
                    <a:pt x="16" y="763"/>
                  </a:moveTo>
                  <a:cubicBezTo>
                    <a:pt x="8" y="763"/>
                    <a:pt x="0" y="756"/>
                    <a:pt x="0" y="747"/>
                  </a:cubicBezTo>
                  <a:lnTo>
                    <a:pt x="0" y="16"/>
                  </a:lnTo>
                  <a:cubicBezTo>
                    <a:pt x="0" y="7"/>
                    <a:pt x="8" y="0"/>
                    <a:pt x="16" y="0"/>
                  </a:cubicBezTo>
                  <a:cubicBezTo>
                    <a:pt x="25" y="0"/>
                    <a:pt x="32" y="7"/>
                    <a:pt x="32" y="16"/>
                  </a:cubicBezTo>
                  <a:lnTo>
                    <a:pt x="32" y="747"/>
                  </a:lnTo>
                  <a:cubicBezTo>
                    <a:pt x="32" y="756"/>
                    <a:pt x="25" y="763"/>
                    <a:pt x="16" y="763"/>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9" name="PA-任意多边形 555"/>
            <p:cNvSpPr/>
            <p:nvPr>
              <p:custDataLst>
                <p:tags r:id="rId26"/>
              </p:custDataLst>
            </p:nvPr>
          </p:nvSpPr>
          <p:spPr bwMode="auto">
            <a:xfrm>
              <a:off x="3931" y="2136"/>
              <a:ext cx="13" cy="122"/>
            </a:xfrm>
            <a:custGeom>
              <a:avLst/>
              <a:gdLst>
                <a:gd name="T0" fmla="*/ 16 w 32"/>
                <a:gd name="T1" fmla="*/ 320 h 320"/>
                <a:gd name="T2" fmla="*/ 0 w 32"/>
                <a:gd name="T3" fmla="*/ 304 h 320"/>
                <a:gd name="T4" fmla="*/ 0 w 32"/>
                <a:gd name="T5" fmla="*/ 16 h 320"/>
                <a:gd name="T6" fmla="*/ 16 w 32"/>
                <a:gd name="T7" fmla="*/ 0 h 320"/>
                <a:gd name="T8" fmla="*/ 32 w 32"/>
                <a:gd name="T9" fmla="*/ 16 h 320"/>
                <a:gd name="T10" fmla="*/ 32 w 32"/>
                <a:gd name="T11" fmla="*/ 304 h 320"/>
                <a:gd name="T12" fmla="*/ 16 w 32"/>
                <a:gd name="T13" fmla="*/ 320 h 320"/>
              </a:gdLst>
              <a:ahLst/>
              <a:cxnLst>
                <a:cxn ang="0">
                  <a:pos x="T0" y="T1"/>
                </a:cxn>
                <a:cxn ang="0">
                  <a:pos x="T2" y="T3"/>
                </a:cxn>
                <a:cxn ang="0">
                  <a:pos x="T4" y="T5"/>
                </a:cxn>
                <a:cxn ang="0">
                  <a:pos x="T6" y="T7"/>
                </a:cxn>
                <a:cxn ang="0">
                  <a:pos x="T8" y="T9"/>
                </a:cxn>
                <a:cxn ang="0">
                  <a:pos x="T10" y="T11"/>
                </a:cxn>
                <a:cxn ang="0">
                  <a:pos x="T12" y="T13"/>
                </a:cxn>
              </a:cxnLst>
              <a:rect l="0" t="0" r="r" b="b"/>
              <a:pathLst>
                <a:path w="32" h="320">
                  <a:moveTo>
                    <a:pt x="16" y="320"/>
                  </a:moveTo>
                  <a:cubicBezTo>
                    <a:pt x="8" y="320"/>
                    <a:pt x="0" y="313"/>
                    <a:pt x="0" y="304"/>
                  </a:cubicBezTo>
                  <a:lnTo>
                    <a:pt x="0" y="16"/>
                  </a:lnTo>
                  <a:cubicBezTo>
                    <a:pt x="0" y="8"/>
                    <a:pt x="8" y="0"/>
                    <a:pt x="16" y="0"/>
                  </a:cubicBezTo>
                  <a:cubicBezTo>
                    <a:pt x="25" y="0"/>
                    <a:pt x="32" y="8"/>
                    <a:pt x="32" y="16"/>
                  </a:cubicBezTo>
                  <a:lnTo>
                    <a:pt x="32" y="304"/>
                  </a:lnTo>
                  <a:cubicBezTo>
                    <a:pt x="32" y="313"/>
                    <a:pt x="25" y="320"/>
                    <a:pt x="16" y="320"/>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45" name="PA-任意多边形 556"/>
            <p:cNvSpPr/>
            <p:nvPr>
              <p:custDataLst>
                <p:tags r:id="rId27"/>
              </p:custDataLst>
            </p:nvPr>
          </p:nvSpPr>
          <p:spPr bwMode="auto">
            <a:xfrm>
              <a:off x="3870" y="1965"/>
              <a:ext cx="87" cy="50"/>
            </a:xfrm>
            <a:custGeom>
              <a:avLst/>
              <a:gdLst>
                <a:gd name="T0" fmla="*/ 209 w 227"/>
                <a:gd name="T1" fmla="*/ 129 h 131"/>
                <a:gd name="T2" fmla="*/ 198 w 227"/>
                <a:gd name="T3" fmla="*/ 125 h 131"/>
                <a:gd name="T4" fmla="*/ 113 w 227"/>
                <a:gd name="T5" fmla="*/ 40 h 131"/>
                <a:gd name="T6" fmla="*/ 29 w 227"/>
                <a:gd name="T7" fmla="*/ 125 h 131"/>
                <a:gd name="T8" fmla="*/ 6 w 227"/>
                <a:gd name="T9" fmla="*/ 125 h 131"/>
                <a:gd name="T10" fmla="*/ 6 w 227"/>
                <a:gd name="T11" fmla="*/ 102 h 131"/>
                <a:gd name="T12" fmla="*/ 102 w 227"/>
                <a:gd name="T13" fmla="*/ 6 h 131"/>
                <a:gd name="T14" fmla="*/ 125 w 227"/>
                <a:gd name="T15" fmla="*/ 6 h 131"/>
                <a:gd name="T16" fmla="*/ 221 w 227"/>
                <a:gd name="T17" fmla="*/ 102 h 131"/>
                <a:gd name="T18" fmla="*/ 221 w 227"/>
                <a:gd name="T19" fmla="*/ 125 h 131"/>
                <a:gd name="T20" fmla="*/ 209 w 227"/>
                <a:gd name="T21" fmla="*/ 12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131">
                  <a:moveTo>
                    <a:pt x="209" y="129"/>
                  </a:moveTo>
                  <a:cubicBezTo>
                    <a:pt x="205" y="129"/>
                    <a:pt x="201" y="128"/>
                    <a:pt x="198" y="125"/>
                  </a:cubicBezTo>
                  <a:lnTo>
                    <a:pt x="113" y="40"/>
                  </a:lnTo>
                  <a:lnTo>
                    <a:pt x="29" y="125"/>
                  </a:lnTo>
                  <a:cubicBezTo>
                    <a:pt x="23" y="131"/>
                    <a:pt x="12" y="131"/>
                    <a:pt x="6" y="125"/>
                  </a:cubicBezTo>
                  <a:cubicBezTo>
                    <a:pt x="0" y="119"/>
                    <a:pt x="0" y="108"/>
                    <a:pt x="6" y="102"/>
                  </a:cubicBezTo>
                  <a:lnTo>
                    <a:pt x="102" y="6"/>
                  </a:lnTo>
                  <a:cubicBezTo>
                    <a:pt x="108" y="0"/>
                    <a:pt x="119" y="0"/>
                    <a:pt x="125" y="6"/>
                  </a:cubicBezTo>
                  <a:lnTo>
                    <a:pt x="221" y="102"/>
                  </a:lnTo>
                  <a:cubicBezTo>
                    <a:pt x="227" y="108"/>
                    <a:pt x="227" y="119"/>
                    <a:pt x="221" y="125"/>
                  </a:cubicBezTo>
                  <a:cubicBezTo>
                    <a:pt x="218" y="128"/>
                    <a:pt x="214" y="129"/>
                    <a:pt x="209" y="129"/>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46" name="PA-任意多边形 557"/>
            <p:cNvSpPr/>
            <p:nvPr>
              <p:custDataLst>
                <p:tags r:id="rId28"/>
              </p:custDataLst>
            </p:nvPr>
          </p:nvSpPr>
          <p:spPr bwMode="auto">
            <a:xfrm>
              <a:off x="3724" y="2026"/>
              <a:ext cx="86" cy="49"/>
            </a:xfrm>
            <a:custGeom>
              <a:avLst/>
              <a:gdLst>
                <a:gd name="T0" fmla="*/ 209 w 227"/>
                <a:gd name="T1" fmla="*/ 129 h 131"/>
                <a:gd name="T2" fmla="*/ 198 w 227"/>
                <a:gd name="T3" fmla="*/ 125 h 131"/>
                <a:gd name="T4" fmla="*/ 113 w 227"/>
                <a:gd name="T5" fmla="*/ 40 h 131"/>
                <a:gd name="T6" fmla="*/ 29 w 227"/>
                <a:gd name="T7" fmla="*/ 125 h 131"/>
                <a:gd name="T8" fmla="*/ 6 w 227"/>
                <a:gd name="T9" fmla="*/ 125 h 131"/>
                <a:gd name="T10" fmla="*/ 6 w 227"/>
                <a:gd name="T11" fmla="*/ 102 h 131"/>
                <a:gd name="T12" fmla="*/ 102 w 227"/>
                <a:gd name="T13" fmla="*/ 6 h 131"/>
                <a:gd name="T14" fmla="*/ 125 w 227"/>
                <a:gd name="T15" fmla="*/ 6 h 131"/>
                <a:gd name="T16" fmla="*/ 221 w 227"/>
                <a:gd name="T17" fmla="*/ 102 h 131"/>
                <a:gd name="T18" fmla="*/ 221 w 227"/>
                <a:gd name="T19" fmla="*/ 125 h 131"/>
                <a:gd name="T20" fmla="*/ 209 w 227"/>
                <a:gd name="T21" fmla="*/ 12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131">
                  <a:moveTo>
                    <a:pt x="209" y="129"/>
                  </a:moveTo>
                  <a:cubicBezTo>
                    <a:pt x="205" y="129"/>
                    <a:pt x="201" y="128"/>
                    <a:pt x="198" y="125"/>
                  </a:cubicBezTo>
                  <a:lnTo>
                    <a:pt x="113" y="40"/>
                  </a:lnTo>
                  <a:lnTo>
                    <a:pt x="29" y="125"/>
                  </a:lnTo>
                  <a:cubicBezTo>
                    <a:pt x="23" y="131"/>
                    <a:pt x="12" y="131"/>
                    <a:pt x="6" y="125"/>
                  </a:cubicBezTo>
                  <a:cubicBezTo>
                    <a:pt x="0" y="119"/>
                    <a:pt x="0" y="108"/>
                    <a:pt x="6" y="102"/>
                  </a:cubicBezTo>
                  <a:lnTo>
                    <a:pt x="102" y="6"/>
                  </a:lnTo>
                  <a:cubicBezTo>
                    <a:pt x="108" y="0"/>
                    <a:pt x="119" y="0"/>
                    <a:pt x="125" y="6"/>
                  </a:cubicBezTo>
                  <a:lnTo>
                    <a:pt x="221" y="102"/>
                  </a:lnTo>
                  <a:cubicBezTo>
                    <a:pt x="227" y="108"/>
                    <a:pt x="227" y="119"/>
                    <a:pt x="221" y="125"/>
                  </a:cubicBezTo>
                  <a:cubicBezTo>
                    <a:pt x="218" y="128"/>
                    <a:pt x="214" y="129"/>
                    <a:pt x="209" y="129"/>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7" name="效率_速度_加速_加快"/>
          <p:cNvGrpSpPr>
            <a:grpSpLocks noChangeAspect="1"/>
          </p:cNvGrpSpPr>
          <p:nvPr>
            <p:custDataLst>
              <p:tags r:id="rId29"/>
            </p:custDataLst>
          </p:nvPr>
        </p:nvGrpSpPr>
        <p:grpSpPr>
          <a:xfrm>
            <a:off x="2373087" y="4565067"/>
            <a:ext cx="560630" cy="390189"/>
            <a:chOff x="18285619" y="22711567"/>
            <a:chExt cx="1527175" cy="866756"/>
          </a:xfrm>
          <a:solidFill>
            <a:schemeClr val="accent2"/>
          </a:solidFill>
        </p:grpSpPr>
        <p:sp>
          <p:nvSpPr>
            <p:cNvPr id="48" name="PA-任意多边形: 形状 1486"/>
            <p:cNvSpPr/>
            <p:nvPr>
              <p:custDataLst>
                <p:tags r:id="rId30"/>
              </p:custDataLst>
            </p:nvPr>
          </p:nvSpPr>
          <p:spPr>
            <a:xfrm>
              <a:off x="18742835" y="22914769"/>
              <a:ext cx="612775" cy="5238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 name="connsiteX10" fmla="*/ 57050 w 205382"/>
                <a:gd name="connsiteY10" fmla="*/ 57050 w 205382"/>
                <a:gd name="connsiteX11" fmla="*/ 57050 w 205382"/>
                <a:gd name="connsiteY11" fmla="*/ 57050 w 205382"/>
                <a:gd name="connsiteX12" fmla="*/ 57050 w 205382"/>
                <a:gd name="connsiteY12" fmla="*/ 57050 w 205382"/>
                <a:gd name="connsiteX13" fmla="*/ 57050 w 205382"/>
                <a:gd name="connsiteY13" fmla="*/ 57050 w 205382"/>
                <a:gd name="connsiteX14" fmla="*/ 57050 w 205382"/>
                <a:gd name="connsiteY14" fmla="*/ 57050 w 205382"/>
                <a:gd name="connsiteX15" fmla="*/ 57050 w 205382"/>
                <a:gd name="connsiteY15" fmla="*/ 57050 w 205382"/>
                <a:gd name="connsiteX16" fmla="*/ 57050 w 205382"/>
                <a:gd name="connsiteY16" fmla="*/ 57050 w 205382"/>
                <a:gd name="connsiteX17" fmla="*/ 57050 w 205382"/>
                <a:gd name="connsiteY17" fmla="*/ 57050 w 205382"/>
                <a:gd name="connsiteX18" fmla="*/ 57050 w 205382"/>
                <a:gd name="connsiteY18" fmla="*/ 57050 w 205382"/>
                <a:gd name="connsiteX19" fmla="*/ 57050 w 205382"/>
                <a:gd name="connsiteY19" fmla="*/ 57050 w 205382"/>
                <a:gd name="connsiteX20" fmla="*/ 57050 w 205382"/>
                <a:gd name="connsiteY20" fmla="*/ 57050 w 205382"/>
                <a:gd name="connsiteX21" fmla="*/ 57050 w 205382"/>
                <a:gd name="connsiteY21" fmla="*/ 57050 w 205382"/>
                <a:gd name="connsiteX22" fmla="*/ 57050 w 205382"/>
                <a:gd name="connsiteY22" fmla="*/ 57050 w 205382"/>
                <a:gd name="connsiteX23" fmla="*/ 57050 w 205382"/>
                <a:gd name="connsiteY23" fmla="*/ 57050 w 205382"/>
                <a:gd name="connsiteX24" fmla="*/ 57050 w 205382"/>
                <a:gd name="connsiteY24" fmla="*/ 57050 w 205382"/>
                <a:gd name="connsiteX25" fmla="*/ 57050 w 205382"/>
                <a:gd name="connsiteY25" fmla="*/ 57050 w 205382"/>
                <a:gd name="connsiteX26" fmla="*/ 57050 w 205382"/>
                <a:gd name="connsiteY26" fmla="*/ 57050 w 205382"/>
                <a:gd name="connsiteX27" fmla="*/ 57050 w 205382"/>
                <a:gd name="connsiteY27"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12775" h="523875">
                  <a:moveTo>
                    <a:pt x="522672" y="91650"/>
                  </a:moveTo>
                  <a:cubicBezTo>
                    <a:pt x="465512" y="34496"/>
                    <a:pt x="387995" y="2384"/>
                    <a:pt x="307165" y="2381"/>
                  </a:cubicBezTo>
                  <a:cubicBezTo>
                    <a:pt x="138830" y="2391"/>
                    <a:pt x="2372" y="138859"/>
                    <a:pt x="2381" y="307194"/>
                  </a:cubicBezTo>
                  <a:cubicBezTo>
                    <a:pt x="2384" y="388023"/>
                    <a:pt x="34493" y="465541"/>
                    <a:pt x="91646" y="522700"/>
                  </a:cubicBezTo>
                  <a:lnTo>
                    <a:pt x="127562" y="486785"/>
                  </a:lnTo>
                  <a:cubicBezTo>
                    <a:pt x="85998" y="445446"/>
                    <a:pt x="60135" y="390922"/>
                    <a:pt x="54410" y="332581"/>
                  </a:cubicBezTo>
                  <a:lnTo>
                    <a:pt x="103965" y="332581"/>
                  </a:lnTo>
                  <a:lnTo>
                    <a:pt x="103965" y="281781"/>
                  </a:lnTo>
                  <a:lnTo>
                    <a:pt x="54461" y="281781"/>
                  </a:lnTo>
                  <a:cubicBezTo>
                    <a:pt x="59420" y="232150"/>
                    <a:pt x="78959" y="185096"/>
                    <a:pt x="110620" y="146552"/>
                  </a:cubicBezTo>
                  <a:lnTo>
                    <a:pt x="145520" y="181451"/>
                  </a:lnTo>
                  <a:lnTo>
                    <a:pt x="181435" y="145536"/>
                  </a:lnTo>
                  <a:lnTo>
                    <a:pt x="146536" y="110636"/>
                  </a:lnTo>
                  <a:cubicBezTo>
                    <a:pt x="185080" y="78975"/>
                    <a:pt x="232134" y="59436"/>
                    <a:pt x="281765" y="54477"/>
                  </a:cubicBezTo>
                  <a:lnTo>
                    <a:pt x="281765" y="103981"/>
                  </a:lnTo>
                  <a:lnTo>
                    <a:pt x="332565" y="103981"/>
                  </a:lnTo>
                  <a:lnTo>
                    <a:pt x="332565" y="54477"/>
                  </a:lnTo>
                  <a:cubicBezTo>
                    <a:pt x="382197" y="59436"/>
                    <a:pt x="429250" y="78975"/>
                    <a:pt x="467795" y="110636"/>
                  </a:cubicBezTo>
                  <a:lnTo>
                    <a:pt x="441608" y="136823"/>
                  </a:lnTo>
                  <a:lnTo>
                    <a:pt x="477523" y="172739"/>
                  </a:lnTo>
                  <a:lnTo>
                    <a:pt x="503711" y="146552"/>
                  </a:lnTo>
                  <a:cubicBezTo>
                    <a:pt x="535372" y="185096"/>
                    <a:pt x="554911" y="232150"/>
                    <a:pt x="559870" y="281781"/>
                  </a:cubicBezTo>
                  <a:lnTo>
                    <a:pt x="510365" y="281781"/>
                  </a:lnTo>
                  <a:lnTo>
                    <a:pt x="510365" y="332581"/>
                  </a:lnTo>
                  <a:lnTo>
                    <a:pt x="559921" y="332581"/>
                  </a:lnTo>
                  <a:cubicBezTo>
                    <a:pt x="554196" y="390922"/>
                    <a:pt x="528333" y="445446"/>
                    <a:pt x="486769" y="486785"/>
                  </a:cubicBezTo>
                  <a:lnTo>
                    <a:pt x="522684" y="522700"/>
                  </a:lnTo>
                  <a:cubicBezTo>
                    <a:pt x="641712" y="403666"/>
                    <a:pt x="641706" y="210677"/>
                    <a:pt x="522672" y="916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9" name="PA-任意多边形: 形状 1487"/>
            <p:cNvSpPr/>
            <p:nvPr>
              <p:custDataLst>
                <p:tags r:id="rId31"/>
              </p:custDataLst>
            </p:nvPr>
          </p:nvSpPr>
          <p:spPr>
            <a:xfrm>
              <a:off x="18971419" y="23074611"/>
              <a:ext cx="225425" cy="22542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 name="connsiteX10" fmla="*/ 57050 w 205382"/>
                <a:gd name="connsiteY10" fmla="*/ 57050 w 205382"/>
                <a:gd name="connsiteX11" fmla="*/ 57050 w 205382"/>
                <a:gd name="connsiteY11" fmla="*/ 57050 w 205382"/>
                <a:gd name="connsiteX12" fmla="*/ 57050 w 205382"/>
                <a:gd name="connsiteY12" fmla="*/ 57050 w 205382"/>
                <a:gd name="connsiteX13" fmla="*/ 57050 w 205382"/>
                <a:gd name="connsiteY13"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5425" h="225425">
                  <a:moveTo>
                    <a:pt x="223564" y="38297"/>
                  </a:moveTo>
                  <a:lnTo>
                    <a:pt x="187649" y="2381"/>
                  </a:lnTo>
                  <a:lnTo>
                    <a:pt x="111220" y="78759"/>
                  </a:lnTo>
                  <a:cubicBezTo>
                    <a:pt x="101054" y="73787"/>
                    <a:pt x="89897" y="71184"/>
                    <a:pt x="78581" y="71139"/>
                  </a:cubicBezTo>
                  <a:cubicBezTo>
                    <a:pt x="36497" y="71139"/>
                    <a:pt x="2381" y="105254"/>
                    <a:pt x="2381" y="147339"/>
                  </a:cubicBezTo>
                  <a:cubicBezTo>
                    <a:pt x="2381" y="189424"/>
                    <a:pt x="36497" y="223539"/>
                    <a:pt x="78581" y="223539"/>
                  </a:cubicBezTo>
                  <a:cubicBezTo>
                    <a:pt x="120666" y="223539"/>
                    <a:pt x="154781" y="189424"/>
                    <a:pt x="154781" y="147339"/>
                  </a:cubicBezTo>
                  <a:cubicBezTo>
                    <a:pt x="154737" y="136023"/>
                    <a:pt x="152133" y="124866"/>
                    <a:pt x="147161" y="114700"/>
                  </a:cubicBezTo>
                  <a:lnTo>
                    <a:pt x="223564" y="38297"/>
                  </a:lnTo>
                  <a:close/>
                  <a:moveTo>
                    <a:pt x="78581" y="172739"/>
                  </a:moveTo>
                  <a:cubicBezTo>
                    <a:pt x="64554" y="172739"/>
                    <a:pt x="53181" y="161366"/>
                    <a:pt x="53181" y="147339"/>
                  </a:cubicBezTo>
                  <a:cubicBezTo>
                    <a:pt x="53181" y="133312"/>
                    <a:pt x="64554" y="121939"/>
                    <a:pt x="78581" y="121939"/>
                  </a:cubicBezTo>
                  <a:cubicBezTo>
                    <a:pt x="92608" y="121939"/>
                    <a:pt x="103981" y="133312"/>
                    <a:pt x="103981" y="147339"/>
                  </a:cubicBezTo>
                  <a:cubicBezTo>
                    <a:pt x="103981" y="161366"/>
                    <a:pt x="92608" y="172739"/>
                    <a:pt x="78581" y="172739"/>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0" name="PA-任意多边形: 形状 1488"/>
            <p:cNvSpPr/>
            <p:nvPr>
              <p:custDataLst>
                <p:tags r:id="rId32"/>
              </p:custDataLst>
            </p:nvPr>
          </p:nvSpPr>
          <p:spPr>
            <a:xfrm>
              <a:off x="18946019" y="23397369"/>
              <a:ext cx="206375" cy="539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Lst>
              <a:ahLst/>
              <a:cxnLst>
                <a:cxn ang="0">
                  <a:pos x="connsiteX0" y="connsiteY0"/>
                </a:cxn>
                <a:cxn ang="0">
                  <a:pos x="connsiteX1" y="connsiteY1"/>
                </a:cxn>
                <a:cxn ang="0">
                  <a:pos x="connsiteX2" y="connsiteY2"/>
                </a:cxn>
                <a:cxn ang="0">
                  <a:pos x="connsiteX3" y="connsiteY3"/>
                </a:cxn>
              </a:cxnLst>
              <a:rect l="l" t="t" r="r" b="b"/>
              <a:pathLst>
                <a:path w="206375" h="53975">
                  <a:moveTo>
                    <a:pt x="2381" y="2381"/>
                  </a:moveTo>
                  <a:lnTo>
                    <a:pt x="205581" y="2381"/>
                  </a:lnTo>
                  <a:lnTo>
                    <a:pt x="2055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1" name="PA-任意多边形: 形状 1489"/>
            <p:cNvSpPr/>
            <p:nvPr>
              <p:custDataLst>
                <p:tags r:id="rId33"/>
              </p:custDataLst>
            </p:nvPr>
          </p:nvSpPr>
          <p:spPr>
            <a:xfrm>
              <a:off x="18285619" y="22711567"/>
              <a:ext cx="1527175" cy="3333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175" h="333375">
                  <a:moveTo>
                    <a:pt x="1470171" y="228570"/>
                  </a:moveTo>
                  <a:cubicBezTo>
                    <a:pt x="1264437" y="81050"/>
                    <a:pt x="1017540" y="1926"/>
                    <a:pt x="764381" y="2383"/>
                  </a:cubicBezTo>
                  <a:cubicBezTo>
                    <a:pt x="511223" y="1926"/>
                    <a:pt x="264325" y="81050"/>
                    <a:pt x="58591" y="228570"/>
                  </a:cubicBezTo>
                  <a:lnTo>
                    <a:pt x="2381" y="268702"/>
                  </a:lnTo>
                  <a:lnTo>
                    <a:pt x="2381" y="331135"/>
                  </a:lnTo>
                  <a:lnTo>
                    <a:pt x="88106" y="269921"/>
                  </a:lnTo>
                  <a:cubicBezTo>
                    <a:pt x="492636" y="-19099"/>
                    <a:pt x="1036126" y="-19099"/>
                    <a:pt x="1440656" y="269921"/>
                  </a:cubicBezTo>
                  <a:lnTo>
                    <a:pt x="1526381" y="331135"/>
                  </a:lnTo>
                  <a:lnTo>
                    <a:pt x="1526381" y="268702"/>
                  </a:lnTo>
                  <a:lnTo>
                    <a:pt x="1470171" y="22857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2" name="PA-任意多边形: 形状 1490"/>
            <p:cNvSpPr/>
            <p:nvPr>
              <p:custDataLst>
                <p:tags r:id="rId34"/>
              </p:custDataLst>
            </p:nvPr>
          </p:nvSpPr>
          <p:spPr>
            <a:xfrm>
              <a:off x="19403219" y="22889369"/>
              <a:ext cx="53975" cy="539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3" name="PA-任意多边形: 形状 1491"/>
            <p:cNvSpPr/>
            <p:nvPr>
              <p:custDataLst>
                <p:tags r:id="rId35"/>
              </p:custDataLst>
            </p:nvPr>
          </p:nvSpPr>
          <p:spPr>
            <a:xfrm>
              <a:off x="18641219" y="22889369"/>
              <a:ext cx="53975" cy="539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4" name="PA-任意多边形: 形状 1492"/>
            <p:cNvSpPr/>
            <p:nvPr>
              <p:custDataLst>
                <p:tags r:id="rId36"/>
              </p:custDataLst>
            </p:nvPr>
          </p:nvSpPr>
          <p:spPr>
            <a:xfrm>
              <a:off x="18285619" y="22813148"/>
              <a:ext cx="1527175" cy="7651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 name="connsiteX10" fmla="*/ 57050 w 205382"/>
                <a:gd name="connsiteY10" fmla="*/ 57050 w 205382"/>
                <a:gd name="connsiteX11" fmla="*/ 57050 w 205382"/>
                <a:gd name="connsiteY11" fmla="*/ 57050 w 205382"/>
                <a:gd name="connsiteX12" fmla="*/ 57050 w 205382"/>
                <a:gd name="connsiteY12" fmla="*/ 57050 w 205382"/>
                <a:gd name="connsiteX13" fmla="*/ 57050 w 205382"/>
                <a:gd name="connsiteY13" fmla="*/ 57050 w 205382"/>
                <a:gd name="connsiteX14" fmla="*/ 57050 w 205382"/>
                <a:gd name="connsiteY14" fmla="*/ 57050 w 205382"/>
                <a:gd name="connsiteX15" fmla="*/ 57050 w 205382"/>
                <a:gd name="connsiteY15" fmla="*/ 57050 w 205382"/>
                <a:gd name="connsiteX16" fmla="*/ 57050 w 205382"/>
                <a:gd name="connsiteY16" fmla="*/ 57050 w 205382"/>
                <a:gd name="connsiteX17" fmla="*/ 57050 w 205382"/>
                <a:gd name="connsiteY17" fmla="*/ 57050 w 205382"/>
                <a:gd name="connsiteX18" fmla="*/ 57050 w 205382"/>
                <a:gd name="connsiteY18" fmla="*/ 57050 w 205382"/>
                <a:gd name="connsiteX19" fmla="*/ 57050 w 205382"/>
                <a:gd name="connsiteY19" fmla="*/ 57050 w 205382"/>
                <a:gd name="connsiteX20" fmla="*/ 57050 w 205382"/>
                <a:gd name="connsiteY20" fmla="*/ 57050 w 205382"/>
                <a:gd name="connsiteX21" fmla="*/ 57050 w 205382"/>
                <a:gd name="connsiteY21" fmla="*/ 57050 w 205382"/>
                <a:gd name="connsiteX22" fmla="*/ 57050 w 205382"/>
                <a:gd name="connsiteY22" fmla="*/ 57050 w 205382"/>
                <a:gd name="connsiteX23" fmla="*/ 57050 w 205382"/>
                <a:gd name="connsiteY23" fmla="*/ 57050 w 205382"/>
                <a:gd name="connsiteX24" fmla="*/ 57050 w 205382"/>
                <a:gd name="connsiteY24" fmla="*/ 57050 w 205382"/>
                <a:gd name="connsiteX25" fmla="*/ 57050 w 205382"/>
                <a:gd name="connsiteY25" fmla="*/ 57050 w 205382"/>
                <a:gd name="connsiteX26" fmla="*/ 57050 w 205382"/>
                <a:gd name="connsiteY26" fmla="*/ 57050 w 205382"/>
                <a:gd name="connsiteX27" fmla="*/ 57050 w 205382"/>
                <a:gd name="connsiteY27" fmla="*/ 57050 w 205382"/>
                <a:gd name="connsiteX28" fmla="*/ 57050 w 205382"/>
                <a:gd name="connsiteY28" fmla="*/ 57050 w 205382"/>
                <a:gd name="connsiteX29" fmla="*/ 57050 w 205382"/>
                <a:gd name="connsiteY29" fmla="*/ 57050 w 205382"/>
                <a:gd name="connsiteX30" fmla="*/ 57050 w 205382"/>
                <a:gd name="connsiteY30" fmla="*/ 57050 w 205382"/>
                <a:gd name="connsiteX31" fmla="*/ 57050 w 205382"/>
                <a:gd name="connsiteY31" fmla="*/ 57050 w 205382"/>
                <a:gd name="connsiteX32" fmla="*/ 57050 w 205382"/>
                <a:gd name="connsiteY32" fmla="*/ 57050 w 205382"/>
                <a:gd name="connsiteX33" fmla="*/ 57050 w 205382"/>
                <a:gd name="connsiteY33" fmla="*/ 57050 w 205382"/>
                <a:gd name="connsiteX34" fmla="*/ 57050 w 205382"/>
                <a:gd name="connsiteY34" fmla="*/ 57050 w 205382"/>
                <a:gd name="connsiteX35" fmla="*/ 57050 w 205382"/>
                <a:gd name="connsiteY35" fmla="*/ 57050 w 205382"/>
                <a:gd name="connsiteX36" fmla="*/ 57050 w 205382"/>
                <a:gd name="connsiteY36" fmla="*/ 57050 w 205382"/>
                <a:gd name="connsiteX37" fmla="*/ 57050 w 205382"/>
                <a:gd name="connsiteY37" fmla="*/ 57050 w 205382"/>
                <a:gd name="connsiteX38" fmla="*/ 57050 w 205382"/>
                <a:gd name="connsiteY38" fmla="*/ 57050 w 205382"/>
                <a:gd name="connsiteX39" fmla="*/ 57050 w 205382"/>
                <a:gd name="connsiteY39" fmla="*/ 57050 w 205382"/>
                <a:gd name="connsiteX40" fmla="*/ 57050 w 205382"/>
                <a:gd name="connsiteY40" fmla="*/ 57050 w 205382"/>
                <a:gd name="connsiteX41" fmla="*/ 57050 w 205382"/>
                <a:gd name="connsiteY41" fmla="*/ 57050 w 205382"/>
                <a:gd name="connsiteX42" fmla="*/ 57050 w 205382"/>
                <a:gd name="connsiteY42" fmla="*/ 57050 w 205382"/>
                <a:gd name="connsiteX43" fmla="*/ 57050 w 205382"/>
                <a:gd name="connsiteY43" fmla="*/ 57050 w 205382"/>
                <a:gd name="connsiteX44" fmla="*/ 57050 w 205382"/>
                <a:gd name="connsiteY44" fmla="*/ 57050 w 205382"/>
                <a:gd name="connsiteX45" fmla="*/ 57050 w 205382"/>
                <a:gd name="connsiteY45" fmla="*/ 57050 w 205382"/>
                <a:gd name="connsiteX46" fmla="*/ 57050 w 205382"/>
                <a:gd name="connsiteY46" fmla="*/ 57050 w 205382"/>
                <a:gd name="connsiteX47" fmla="*/ 57050 w 205382"/>
                <a:gd name="connsiteY47" fmla="*/ 57050 w 205382"/>
                <a:gd name="connsiteX48" fmla="*/ 57050 w 205382"/>
                <a:gd name="connsiteY48" fmla="*/ 57050 w 205382"/>
                <a:gd name="connsiteX49" fmla="*/ 57050 w 205382"/>
                <a:gd name="connsiteY49" fmla="*/ 57050 w 205382"/>
                <a:gd name="connsiteX50" fmla="*/ 57050 w 205382"/>
                <a:gd name="connsiteY50" fmla="*/ 57050 w 205382"/>
                <a:gd name="connsiteX51" fmla="*/ 57050 w 205382"/>
                <a:gd name="connsiteY51" fmla="*/ 57050 w 205382"/>
                <a:gd name="connsiteX52" fmla="*/ 57050 w 205382"/>
                <a:gd name="connsiteY52" fmla="*/ 57050 w 205382"/>
                <a:gd name="connsiteX53" fmla="*/ 57050 w 205382"/>
                <a:gd name="connsiteY53" fmla="*/ 57050 w 205382"/>
                <a:gd name="connsiteX54" fmla="*/ 57050 w 205382"/>
                <a:gd name="connsiteY54" fmla="*/ 57050 w 205382"/>
                <a:gd name="connsiteX55" fmla="*/ 57050 w 205382"/>
                <a:gd name="connsiteY55" fmla="*/ 57050 w 205382"/>
                <a:gd name="connsiteX56" fmla="*/ 57050 w 205382"/>
                <a:gd name="connsiteY56" fmla="*/ 57050 w 205382"/>
                <a:gd name="connsiteX57" fmla="*/ 57050 w 205382"/>
                <a:gd name="connsiteY57" fmla="*/ 57050 w 205382"/>
                <a:gd name="connsiteX58" fmla="*/ 57050 w 205382"/>
                <a:gd name="connsiteY58" fmla="*/ 57050 w 205382"/>
                <a:gd name="connsiteX59" fmla="*/ 57050 w 205382"/>
                <a:gd name="connsiteY59" fmla="*/ 57050 w 205382"/>
                <a:gd name="connsiteX60" fmla="*/ 57050 w 205382"/>
                <a:gd name="connsiteY60" fmla="*/ 57050 w 205382"/>
                <a:gd name="connsiteX61" fmla="*/ 57050 w 205382"/>
                <a:gd name="connsiteY61" fmla="*/ 57050 w 205382"/>
                <a:gd name="connsiteX62" fmla="*/ 57050 w 205382"/>
                <a:gd name="connsiteY62" fmla="*/ 57050 w 205382"/>
                <a:gd name="connsiteX63" fmla="*/ 57050 w 205382"/>
                <a:gd name="connsiteY63" fmla="*/ 57050 w 205382"/>
                <a:gd name="connsiteX64" fmla="*/ 57050 w 205382"/>
                <a:gd name="connsiteY64" fmla="*/ 57050 w 205382"/>
                <a:gd name="connsiteX65" fmla="*/ 57050 w 205382"/>
                <a:gd name="connsiteY65" fmla="*/ 57050 w 205382"/>
                <a:gd name="connsiteX66" fmla="*/ 57050 w 205382"/>
                <a:gd name="connsiteY66" fmla="*/ 57050 w 205382"/>
                <a:gd name="connsiteX67" fmla="*/ 57050 w 205382"/>
                <a:gd name="connsiteY67" fmla="*/ 57050 w 205382"/>
                <a:gd name="connsiteX68" fmla="*/ 57050 w 205382"/>
                <a:gd name="connsiteY68" fmla="*/ 57050 w 205382"/>
                <a:gd name="connsiteX69" fmla="*/ 57050 w 205382"/>
                <a:gd name="connsiteY69" fmla="*/ 57050 w 205382"/>
                <a:gd name="connsiteX70" fmla="*/ 57050 w 205382"/>
                <a:gd name="connsiteY70" fmla="*/ 57050 w 205382"/>
                <a:gd name="connsiteX71" fmla="*/ 57050 w 205382"/>
                <a:gd name="connsiteY71" fmla="*/ 57050 w 205382"/>
                <a:gd name="connsiteX72" fmla="*/ 57050 w 205382"/>
                <a:gd name="connsiteY72" fmla="*/ 57050 w 205382"/>
                <a:gd name="connsiteX73" fmla="*/ 57050 w 205382"/>
                <a:gd name="connsiteY73" fmla="*/ 57050 w 205382"/>
                <a:gd name="connsiteX74" fmla="*/ 57050 w 205382"/>
                <a:gd name="connsiteY74" fmla="*/ 57050 w 205382"/>
                <a:gd name="connsiteX75" fmla="*/ 57050 w 205382"/>
                <a:gd name="connsiteY75" fmla="*/ 57050 w 205382"/>
                <a:gd name="connsiteX76" fmla="*/ 57050 w 205382"/>
                <a:gd name="connsiteY76" fmla="*/ 57050 w 205382"/>
                <a:gd name="connsiteX77" fmla="*/ 57050 w 205382"/>
                <a:gd name="connsiteY77" fmla="*/ 57050 w 205382"/>
                <a:gd name="connsiteX78" fmla="*/ 57050 w 205382"/>
                <a:gd name="connsiteY78" fmla="*/ 57050 w 205382"/>
                <a:gd name="connsiteX79" fmla="*/ 57050 w 205382"/>
                <a:gd name="connsiteY79" fmla="*/ 57050 w 205382"/>
                <a:gd name="connsiteX80" fmla="*/ 57050 w 205382"/>
                <a:gd name="connsiteY80" fmla="*/ 57050 w 205382"/>
                <a:gd name="connsiteX81" fmla="*/ 57050 w 205382"/>
                <a:gd name="connsiteY81" fmla="*/ 57050 w 205382"/>
                <a:gd name="connsiteX82" fmla="*/ 57050 w 205382"/>
                <a:gd name="connsiteY82" fmla="*/ 57050 w 205382"/>
                <a:gd name="connsiteX83" fmla="*/ 57050 w 205382"/>
                <a:gd name="connsiteY83" fmla="*/ 57050 w 205382"/>
                <a:gd name="connsiteX84" fmla="*/ 57050 w 205382"/>
                <a:gd name="connsiteY84" fmla="*/ 57050 w 205382"/>
                <a:gd name="connsiteX85" fmla="*/ 57050 w 205382"/>
                <a:gd name="connsiteY85"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527175" h="765175">
                  <a:moveTo>
                    <a:pt x="1117441" y="609614"/>
                  </a:moveTo>
                  <a:cubicBezTo>
                    <a:pt x="1161704" y="644143"/>
                    <a:pt x="1216247" y="662866"/>
                    <a:pt x="1272381" y="662802"/>
                  </a:cubicBezTo>
                  <a:cubicBezTo>
                    <a:pt x="1412662" y="662802"/>
                    <a:pt x="1526381" y="549083"/>
                    <a:pt x="1526381" y="408802"/>
                  </a:cubicBezTo>
                  <a:cubicBezTo>
                    <a:pt x="1526381" y="268521"/>
                    <a:pt x="1412662" y="154802"/>
                    <a:pt x="1272381" y="154802"/>
                  </a:cubicBezTo>
                  <a:cubicBezTo>
                    <a:pt x="1216149" y="154732"/>
                    <a:pt x="1161517" y="173512"/>
                    <a:pt x="1117213" y="208142"/>
                  </a:cubicBezTo>
                  <a:cubicBezTo>
                    <a:pt x="1006881" y="13280"/>
                    <a:pt x="759476" y="-55250"/>
                    <a:pt x="564610" y="55082"/>
                  </a:cubicBezTo>
                  <a:cubicBezTo>
                    <a:pt x="500663" y="91289"/>
                    <a:pt x="447754" y="144194"/>
                    <a:pt x="411550" y="208142"/>
                  </a:cubicBezTo>
                  <a:cubicBezTo>
                    <a:pt x="367246" y="173512"/>
                    <a:pt x="312614" y="154732"/>
                    <a:pt x="256381" y="154802"/>
                  </a:cubicBezTo>
                  <a:cubicBezTo>
                    <a:pt x="116100" y="154802"/>
                    <a:pt x="2381" y="268521"/>
                    <a:pt x="2381" y="408802"/>
                  </a:cubicBezTo>
                  <a:cubicBezTo>
                    <a:pt x="2381" y="549083"/>
                    <a:pt x="116100" y="662802"/>
                    <a:pt x="256381" y="662802"/>
                  </a:cubicBezTo>
                  <a:cubicBezTo>
                    <a:pt x="312515" y="662850"/>
                    <a:pt x="367052" y="644130"/>
                    <a:pt x="411321" y="609614"/>
                  </a:cubicBezTo>
                  <a:cubicBezTo>
                    <a:pt x="433683" y="648775"/>
                    <a:pt x="462432" y="683922"/>
                    <a:pt x="496386" y="713602"/>
                  </a:cubicBezTo>
                  <a:lnTo>
                    <a:pt x="2381" y="713602"/>
                  </a:lnTo>
                  <a:lnTo>
                    <a:pt x="2381" y="764402"/>
                  </a:lnTo>
                  <a:lnTo>
                    <a:pt x="1526381" y="764402"/>
                  </a:lnTo>
                  <a:lnTo>
                    <a:pt x="1526381" y="713602"/>
                  </a:lnTo>
                  <a:lnTo>
                    <a:pt x="1032377" y="713602"/>
                  </a:lnTo>
                  <a:cubicBezTo>
                    <a:pt x="1066330" y="683925"/>
                    <a:pt x="1095080" y="648778"/>
                    <a:pt x="1117441" y="609614"/>
                  </a:cubicBezTo>
                  <a:close/>
                  <a:moveTo>
                    <a:pt x="1272381" y="205602"/>
                  </a:moveTo>
                  <a:cubicBezTo>
                    <a:pt x="1384605" y="205497"/>
                    <a:pt x="1475667" y="296385"/>
                    <a:pt x="1475772" y="408612"/>
                  </a:cubicBezTo>
                  <a:cubicBezTo>
                    <a:pt x="1475877" y="520838"/>
                    <a:pt x="1384989" y="611897"/>
                    <a:pt x="1272762" y="612002"/>
                  </a:cubicBezTo>
                  <a:cubicBezTo>
                    <a:pt x="1224175" y="612047"/>
                    <a:pt x="1177182" y="594682"/>
                    <a:pt x="1140298" y="563056"/>
                  </a:cubicBezTo>
                  <a:cubicBezTo>
                    <a:pt x="1142229" y="558433"/>
                    <a:pt x="1143600" y="553658"/>
                    <a:pt x="1145378" y="548985"/>
                  </a:cubicBezTo>
                  <a:cubicBezTo>
                    <a:pt x="1147385" y="543625"/>
                    <a:pt x="1149417" y="538266"/>
                    <a:pt x="1151169" y="532830"/>
                  </a:cubicBezTo>
                  <a:cubicBezTo>
                    <a:pt x="1153836" y="524626"/>
                    <a:pt x="1156021" y="516346"/>
                    <a:pt x="1158154" y="508014"/>
                  </a:cubicBezTo>
                  <a:cubicBezTo>
                    <a:pt x="1159475" y="502782"/>
                    <a:pt x="1160974" y="497575"/>
                    <a:pt x="1162091" y="492292"/>
                  </a:cubicBezTo>
                  <a:cubicBezTo>
                    <a:pt x="1164022" y="483097"/>
                    <a:pt x="1165393" y="473801"/>
                    <a:pt x="1166663" y="464479"/>
                  </a:cubicBezTo>
                  <a:cubicBezTo>
                    <a:pt x="1167298" y="459958"/>
                    <a:pt x="1168213" y="455487"/>
                    <a:pt x="1168670" y="450915"/>
                  </a:cubicBezTo>
                  <a:cubicBezTo>
                    <a:pt x="1170099" y="436923"/>
                    <a:pt x="1170804" y="422867"/>
                    <a:pt x="1170778" y="408802"/>
                  </a:cubicBezTo>
                  <a:cubicBezTo>
                    <a:pt x="1170638" y="352773"/>
                    <a:pt x="1215949" y="307243"/>
                    <a:pt x="1271975" y="307104"/>
                  </a:cubicBezTo>
                  <a:cubicBezTo>
                    <a:pt x="1285377" y="307072"/>
                    <a:pt x="1298654" y="309694"/>
                    <a:pt x="1311037" y="314822"/>
                  </a:cubicBezTo>
                  <a:lnTo>
                    <a:pt x="1252061" y="393562"/>
                  </a:lnTo>
                  <a:lnTo>
                    <a:pt x="1252417" y="393816"/>
                  </a:lnTo>
                  <a:cubicBezTo>
                    <a:pt x="1249004" y="398077"/>
                    <a:pt x="1247092" y="403344"/>
                    <a:pt x="1246981" y="408802"/>
                  </a:cubicBezTo>
                  <a:cubicBezTo>
                    <a:pt x="1246981" y="422829"/>
                    <a:pt x="1258354" y="434202"/>
                    <a:pt x="1272381" y="434202"/>
                  </a:cubicBezTo>
                  <a:cubicBezTo>
                    <a:pt x="1280316" y="434110"/>
                    <a:pt x="1287732" y="430243"/>
                    <a:pt x="1292346" y="423788"/>
                  </a:cubicBezTo>
                  <a:lnTo>
                    <a:pt x="1292701" y="424042"/>
                  </a:lnTo>
                  <a:lnTo>
                    <a:pt x="1351426" y="345759"/>
                  </a:lnTo>
                  <a:cubicBezTo>
                    <a:pt x="1384065" y="385888"/>
                    <a:pt x="1380954" y="444226"/>
                    <a:pt x="1344238" y="480659"/>
                  </a:cubicBezTo>
                  <a:lnTo>
                    <a:pt x="1380154" y="516574"/>
                  </a:lnTo>
                  <a:cubicBezTo>
                    <a:pt x="1440574" y="457976"/>
                    <a:pt x="1442050" y="361491"/>
                    <a:pt x="1383449" y="301074"/>
                  </a:cubicBezTo>
                  <a:cubicBezTo>
                    <a:pt x="1324851" y="240654"/>
                    <a:pt x="1228366" y="239178"/>
                    <a:pt x="1167949" y="297779"/>
                  </a:cubicBezTo>
                  <a:cubicBezTo>
                    <a:pt x="1164346" y="301274"/>
                    <a:pt x="1160917" y="304945"/>
                    <a:pt x="1157675" y="308780"/>
                  </a:cubicBezTo>
                  <a:cubicBezTo>
                    <a:pt x="1155618" y="300855"/>
                    <a:pt x="1153509" y="292930"/>
                    <a:pt x="1150995" y="285107"/>
                  </a:cubicBezTo>
                  <a:cubicBezTo>
                    <a:pt x="1149191" y="279545"/>
                    <a:pt x="1147134" y="274084"/>
                    <a:pt x="1145076" y="268623"/>
                  </a:cubicBezTo>
                  <a:cubicBezTo>
                    <a:pt x="1143349" y="263974"/>
                    <a:pt x="1141978" y="259225"/>
                    <a:pt x="1139996" y="254627"/>
                  </a:cubicBezTo>
                  <a:cubicBezTo>
                    <a:pt x="1176766" y="222849"/>
                    <a:pt x="1223785" y="205437"/>
                    <a:pt x="1272381" y="205602"/>
                  </a:cubicBezTo>
                  <a:close/>
                  <a:moveTo>
                    <a:pt x="138259" y="505576"/>
                  </a:moveTo>
                  <a:cubicBezTo>
                    <a:pt x="141500" y="509408"/>
                    <a:pt x="144929" y="513082"/>
                    <a:pt x="148533" y="516574"/>
                  </a:cubicBezTo>
                  <a:lnTo>
                    <a:pt x="148609" y="516574"/>
                  </a:lnTo>
                  <a:lnTo>
                    <a:pt x="184525" y="480659"/>
                  </a:lnTo>
                  <a:cubicBezTo>
                    <a:pt x="144809" y="441022"/>
                    <a:pt x="144742" y="376693"/>
                    <a:pt x="184379" y="336974"/>
                  </a:cubicBezTo>
                  <a:cubicBezTo>
                    <a:pt x="213395" y="307897"/>
                    <a:pt x="257067" y="299157"/>
                    <a:pt x="295040" y="314822"/>
                  </a:cubicBezTo>
                  <a:lnTo>
                    <a:pt x="236061" y="393562"/>
                  </a:lnTo>
                  <a:lnTo>
                    <a:pt x="236417" y="393816"/>
                  </a:lnTo>
                  <a:cubicBezTo>
                    <a:pt x="233004" y="398077"/>
                    <a:pt x="231092" y="403344"/>
                    <a:pt x="230981" y="408802"/>
                  </a:cubicBezTo>
                  <a:cubicBezTo>
                    <a:pt x="230981" y="422829"/>
                    <a:pt x="242354" y="434202"/>
                    <a:pt x="256381" y="434202"/>
                  </a:cubicBezTo>
                  <a:cubicBezTo>
                    <a:pt x="264316" y="434110"/>
                    <a:pt x="271732" y="430243"/>
                    <a:pt x="276346" y="423788"/>
                  </a:cubicBezTo>
                  <a:lnTo>
                    <a:pt x="276701" y="424042"/>
                  </a:lnTo>
                  <a:lnTo>
                    <a:pt x="335426" y="345759"/>
                  </a:lnTo>
                  <a:cubicBezTo>
                    <a:pt x="349923" y="363581"/>
                    <a:pt x="357883" y="385828"/>
                    <a:pt x="357981" y="408802"/>
                  </a:cubicBezTo>
                  <a:cubicBezTo>
                    <a:pt x="358016" y="422870"/>
                    <a:pt x="358778" y="436926"/>
                    <a:pt x="360267" y="450915"/>
                  </a:cubicBezTo>
                  <a:cubicBezTo>
                    <a:pt x="360724" y="455487"/>
                    <a:pt x="361639" y="459958"/>
                    <a:pt x="362274" y="464504"/>
                  </a:cubicBezTo>
                  <a:cubicBezTo>
                    <a:pt x="363544" y="473826"/>
                    <a:pt x="364814" y="483097"/>
                    <a:pt x="366846" y="492266"/>
                  </a:cubicBezTo>
                  <a:cubicBezTo>
                    <a:pt x="367963" y="497600"/>
                    <a:pt x="369386" y="502833"/>
                    <a:pt x="370808" y="508091"/>
                  </a:cubicBezTo>
                  <a:cubicBezTo>
                    <a:pt x="372916" y="516371"/>
                    <a:pt x="375101" y="524626"/>
                    <a:pt x="377742" y="532779"/>
                  </a:cubicBezTo>
                  <a:cubicBezTo>
                    <a:pt x="379520" y="538266"/>
                    <a:pt x="381578" y="543701"/>
                    <a:pt x="383610" y="549137"/>
                  </a:cubicBezTo>
                  <a:cubicBezTo>
                    <a:pt x="385312" y="553760"/>
                    <a:pt x="386683" y="558484"/>
                    <a:pt x="388690" y="563056"/>
                  </a:cubicBezTo>
                  <a:cubicBezTo>
                    <a:pt x="303517" y="636132"/>
                    <a:pt x="175235" y="626328"/>
                    <a:pt x="102156" y="541155"/>
                  </a:cubicBezTo>
                  <a:cubicBezTo>
                    <a:pt x="29080" y="455983"/>
                    <a:pt x="38884" y="327700"/>
                    <a:pt x="124057" y="254624"/>
                  </a:cubicBezTo>
                  <a:cubicBezTo>
                    <a:pt x="200177" y="189311"/>
                    <a:pt x="312569" y="189311"/>
                    <a:pt x="388690" y="254624"/>
                  </a:cubicBezTo>
                  <a:cubicBezTo>
                    <a:pt x="386810" y="259221"/>
                    <a:pt x="385439" y="263971"/>
                    <a:pt x="383610" y="268619"/>
                  </a:cubicBezTo>
                  <a:cubicBezTo>
                    <a:pt x="381552" y="274080"/>
                    <a:pt x="379495" y="279541"/>
                    <a:pt x="377692" y="285104"/>
                  </a:cubicBezTo>
                  <a:cubicBezTo>
                    <a:pt x="375152" y="292927"/>
                    <a:pt x="373069" y="300852"/>
                    <a:pt x="371011" y="308777"/>
                  </a:cubicBezTo>
                  <a:cubicBezTo>
                    <a:pt x="316668" y="244505"/>
                    <a:pt x="220510" y="236457"/>
                    <a:pt x="156235" y="290800"/>
                  </a:cubicBezTo>
                  <a:cubicBezTo>
                    <a:pt x="91964" y="345146"/>
                    <a:pt x="83915" y="441305"/>
                    <a:pt x="138259" y="505576"/>
                  </a:cubicBezTo>
                  <a:close/>
                  <a:moveTo>
                    <a:pt x="947007" y="713602"/>
                  </a:moveTo>
                  <a:lnTo>
                    <a:pt x="581755" y="713602"/>
                  </a:lnTo>
                  <a:cubicBezTo>
                    <a:pt x="520735" y="677099"/>
                    <a:pt x="472069" y="623124"/>
                    <a:pt x="442055" y="558662"/>
                  </a:cubicBezTo>
                  <a:cubicBezTo>
                    <a:pt x="397589" y="463799"/>
                    <a:pt x="397589" y="354084"/>
                    <a:pt x="442055" y="259221"/>
                  </a:cubicBezTo>
                  <a:cubicBezTo>
                    <a:pt x="524421" y="81275"/>
                    <a:pt x="735447" y="3793"/>
                    <a:pt x="913394" y="86159"/>
                  </a:cubicBezTo>
                  <a:cubicBezTo>
                    <a:pt x="989768" y="121512"/>
                    <a:pt x="1051103" y="182844"/>
                    <a:pt x="1086457" y="259221"/>
                  </a:cubicBezTo>
                  <a:cubicBezTo>
                    <a:pt x="1108478" y="306015"/>
                    <a:pt x="1119924" y="357084"/>
                    <a:pt x="1119985" y="408802"/>
                  </a:cubicBezTo>
                  <a:cubicBezTo>
                    <a:pt x="1119985" y="421734"/>
                    <a:pt x="1119283" y="434656"/>
                    <a:pt x="1117876" y="447512"/>
                  </a:cubicBezTo>
                  <a:cubicBezTo>
                    <a:pt x="1113682" y="486031"/>
                    <a:pt x="1103135" y="523591"/>
                    <a:pt x="1086660" y="558662"/>
                  </a:cubicBezTo>
                  <a:cubicBezTo>
                    <a:pt x="1056669" y="623124"/>
                    <a:pt x="1008018" y="677102"/>
                    <a:pt x="947007" y="71360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49" name="TextBox 148"/>
          <p:cNvSpPr txBox="1"/>
          <p:nvPr>
            <p:custDataLst>
              <p:tags r:id="rId37"/>
            </p:custDataLst>
          </p:nvPr>
        </p:nvSpPr>
        <p:spPr>
          <a:xfrm>
            <a:off x="9589115" y="260648"/>
            <a:ext cx="2082800" cy="666115"/>
          </a:xfrm>
          <a:prstGeom prst="rect">
            <a:avLst/>
          </a:prstGeom>
          <a:noFill/>
        </p:spPr>
        <p:txBody>
          <a:bodyPr wrap="none" rtlCol="0">
            <a:spAutoFit/>
          </a:bodyPr>
          <a:lstStyle/>
          <a:p>
            <a:pPr algn="l"/>
            <a:r>
              <a:rPr lang="zh-CN" altLang="en-US" sz="3735" b="1" dirty="0">
                <a:solidFill>
                  <a:srgbClr val="C00000"/>
                </a:solidFill>
                <a:latin typeface="Impact" panose="020B0806030902050204" pitchFamily="34" charset="0"/>
                <a:sym typeface="+mn-ea"/>
              </a:rPr>
              <a:t>天博教育</a:t>
            </a:r>
            <a:endParaRPr lang="zh-CN" altLang="en-US" sz="3735" dirty="0">
              <a:solidFill>
                <a:srgbClr val="C00000"/>
              </a:solidFill>
              <a:latin typeface="Impact" panose="020B0806030902050204" pitchFamily="34" charset="0"/>
            </a:endParaRPr>
          </a:p>
        </p:txBody>
      </p:sp>
    </p:spTree>
    <p:custDataLst>
      <p:tags r:id="rId38"/>
    </p:custData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7400" y="321310"/>
            <a:ext cx="5908675" cy="460375"/>
          </a:xfrm>
          <a:prstGeom prst="rect">
            <a:avLst/>
          </a:prstGeom>
          <a:noFill/>
        </p:spPr>
        <p:txBody>
          <a:bodyPr wrap="square" rtlCol="0">
            <a:spAutoFit/>
          </a:bodyPr>
          <a:lstStyle/>
          <a:p>
            <a:r>
              <a:rPr lang="zh-CN" altLang="en-US" sz="2400">
                <a:solidFill>
                  <a:schemeClr val="tx1"/>
                </a:solidFill>
              </a:rPr>
              <a:t>真题</a:t>
            </a:r>
            <a:endParaRPr lang="zh-CN" altLang="en-US" sz="2400">
              <a:solidFill>
                <a:schemeClr val="tx1"/>
              </a:solidFill>
            </a:endParaRPr>
          </a:p>
        </p:txBody>
      </p:sp>
      <p:sp>
        <p:nvSpPr>
          <p:cNvPr id="159" name="文本框 158"/>
          <p:cNvSpPr txBox="1"/>
          <p:nvPr>
            <p:custDataLst>
              <p:tags r:id="rId1"/>
            </p:custDataLst>
          </p:nvPr>
        </p:nvSpPr>
        <p:spPr>
          <a:xfrm>
            <a:off x="3408225" y="1182748"/>
            <a:ext cx="6464755" cy="2123999"/>
          </a:xfrm>
          <a:prstGeom prst="rect">
            <a:avLst/>
          </a:prstGeom>
          <a:noFill/>
        </p:spPr>
        <p:txBody>
          <a:bodyPr wrap="square" rtlCol="0" anchor="ctr" anchorCtr="0">
            <a:normAutofit/>
          </a:bodyPr>
          <a:lstStyle/>
          <a:p>
            <a:pPr marL="0" indent="0" algn="l" fontAlgn="auto">
              <a:lnSpc>
                <a:spcPct val="130000"/>
              </a:lnSpc>
              <a:spcBef>
                <a:spcPts val="0"/>
              </a:spcBef>
              <a:spcAft>
                <a:spcPts val="0"/>
              </a:spcAft>
              <a:buSzPct val="100000"/>
            </a:pPr>
            <a:r>
              <a:rPr lang="en-US" altLang="zh-CN" sz="1800" spc="150">
                <a:solidFill>
                  <a:schemeClr val="tx1"/>
                </a:solidFill>
                <a:latin typeface="+mn-lt"/>
                <a:ea typeface="+mn-ea"/>
                <a:cs typeface="+mn-ea"/>
                <a:sym typeface="+mn-lt"/>
              </a:rPr>
              <a:t>1.CPU 执行算术运算或者逻辑运算时，常将源操作数和结果暂存在(</a:t>
            </a:r>
            <a:r>
              <a:rPr lang="zh-CN" altLang="en-US" sz="1800" spc="150">
                <a:solidFill>
                  <a:schemeClr val="tx1"/>
                </a:solidFill>
                <a:latin typeface="+mn-lt"/>
                <a:ea typeface="+mn-ea"/>
                <a:cs typeface="+mn-ea"/>
                <a:sym typeface="+mn-lt"/>
              </a:rPr>
              <a:t>）</a:t>
            </a:r>
            <a:r>
              <a:rPr lang="en-US" altLang="zh-CN" sz="1800" spc="150">
                <a:solidFill>
                  <a:schemeClr val="tx1"/>
                </a:solidFill>
                <a:latin typeface="+mn-lt"/>
                <a:ea typeface="+mn-ea"/>
                <a:cs typeface="+mn-ea"/>
                <a:sym typeface="+mn-lt"/>
              </a:rPr>
              <a:t>中。</a:t>
            </a:r>
            <a:endParaRPr lang="en-US" altLang="zh-CN" sz="1800" spc="150">
              <a:solidFill>
                <a:schemeClr val="tx1"/>
              </a:solidFill>
              <a:latin typeface="+mn-lt"/>
              <a:ea typeface="+mn-ea"/>
              <a:cs typeface="+mn-ea"/>
              <a:sym typeface="+mn-lt"/>
            </a:endParaRPr>
          </a:p>
          <a:p>
            <a:pPr marL="0" indent="0" algn="l" fontAlgn="auto">
              <a:lnSpc>
                <a:spcPct val="130000"/>
              </a:lnSpc>
              <a:spcBef>
                <a:spcPts val="0"/>
              </a:spcBef>
              <a:spcAft>
                <a:spcPts val="0"/>
              </a:spcAft>
              <a:buSzPct val="100000"/>
            </a:pPr>
            <a:r>
              <a:rPr lang="en-US" altLang="zh-CN" sz="1800" spc="150">
                <a:solidFill>
                  <a:schemeClr val="tx1"/>
                </a:solidFill>
                <a:latin typeface="+mn-lt"/>
                <a:ea typeface="+mn-ea"/>
                <a:cs typeface="+mn-ea"/>
                <a:sym typeface="+mn-lt"/>
              </a:rPr>
              <a:t>A.程序计数器(PC)      B.累加器(AC)</a:t>
            </a:r>
            <a:endParaRPr lang="en-US" altLang="zh-CN" sz="1800" spc="150">
              <a:solidFill>
                <a:schemeClr val="tx1"/>
              </a:solidFill>
              <a:latin typeface="+mn-lt"/>
              <a:ea typeface="+mn-ea"/>
              <a:cs typeface="+mn-ea"/>
              <a:sym typeface="+mn-lt"/>
            </a:endParaRPr>
          </a:p>
          <a:p>
            <a:pPr marL="0" indent="0" algn="l" fontAlgn="auto">
              <a:lnSpc>
                <a:spcPct val="130000"/>
              </a:lnSpc>
              <a:spcBef>
                <a:spcPts val="0"/>
              </a:spcBef>
              <a:spcAft>
                <a:spcPts val="0"/>
              </a:spcAft>
              <a:buSzPct val="100000"/>
            </a:pPr>
            <a:r>
              <a:rPr lang="en-US" altLang="zh-CN" sz="1800" spc="150">
                <a:solidFill>
                  <a:schemeClr val="tx1"/>
                </a:solidFill>
                <a:latin typeface="+mn-lt"/>
                <a:ea typeface="+mn-ea"/>
                <a:cs typeface="+mn-ea"/>
                <a:sym typeface="+mn-lt"/>
              </a:rPr>
              <a:t>C.指令寄存器(IR)       D.地址寄存器(AR)</a:t>
            </a:r>
            <a:endParaRPr lang="en-US" altLang="zh-CN" sz="1800" spc="150">
              <a:solidFill>
                <a:schemeClr val="tx1"/>
              </a:solidFill>
              <a:latin typeface="+mn-lt"/>
              <a:ea typeface="+mn-ea"/>
              <a:cs typeface="+mn-ea"/>
              <a:sym typeface="+mn-lt"/>
            </a:endParaRPr>
          </a:p>
        </p:txBody>
      </p:sp>
      <p:sp>
        <p:nvSpPr>
          <p:cNvPr id="43" name="三角形 42"/>
          <p:cNvSpPr/>
          <p:nvPr>
            <p:custDataLst>
              <p:tags r:id="rId2"/>
            </p:custDataLst>
          </p:nvPr>
        </p:nvSpPr>
        <p:spPr>
          <a:xfrm rot="10800000">
            <a:off x="2560255" y="2743125"/>
            <a:ext cx="234001" cy="114852"/>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62" name="菱形 1"/>
          <p:cNvSpPr/>
          <p:nvPr>
            <p:custDataLst>
              <p:tags r:id="rId3"/>
            </p:custDataLst>
          </p:nvPr>
        </p:nvSpPr>
        <p:spPr>
          <a:xfrm>
            <a:off x="2048447" y="1614899"/>
            <a:ext cx="1158576" cy="1244121"/>
          </a:xfrm>
          <a:custGeom>
            <a:avLst/>
            <a:gdLst>
              <a:gd name="connsiteX0" fmla="*/ 0 w 1094340"/>
              <a:gd name="connsiteY0" fmla="*/ 547170 h 1094340"/>
              <a:gd name="connsiteX1" fmla="*/ 547170 w 1094340"/>
              <a:gd name="connsiteY1" fmla="*/ 0 h 1094340"/>
              <a:gd name="connsiteX2" fmla="*/ 1094340 w 1094340"/>
              <a:gd name="connsiteY2" fmla="*/ 547170 h 1094340"/>
              <a:gd name="connsiteX3" fmla="*/ 547170 w 1094340"/>
              <a:gd name="connsiteY3" fmla="*/ 1094340 h 1094340"/>
              <a:gd name="connsiteX4" fmla="*/ 0 w 1094340"/>
              <a:gd name="connsiteY4" fmla="*/ 547170 h 1094340"/>
              <a:gd name="connsiteX0-1" fmla="*/ 1094340 w 1185780"/>
              <a:gd name="connsiteY0-2" fmla="*/ 547170 h 1094340"/>
              <a:gd name="connsiteX1-3" fmla="*/ 547170 w 1185780"/>
              <a:gd name="connsiteY1-4" fmla="*/ 1094340 h 1094340"/>
              <a:gd name="connsiteX2-5" fmla="*/ 0 w 1185780"/>
              <a:gd name="connsiteY2-6" fmla="*/ 547170 h 1094340"/>
              <a:gd name="connsiteX3-7" fmla="*/ 547170 w 1185780"/>
              <a:gd name="connsiteY3-8" fmla="*/ 0 h 1094340"/>
              <a:gd name="connsiteX4-9" fmla="*/ 1185780 w 1185780"/>
              <a:gd name="connsiteY4-10" fmla="*/ 638610 h 1094340"/>
              <a:gd name="connsiteX0-11" fmla="*/ 1094340 w 1094340"/>
              <a:gd name="connsiteY0-12" fmla="*/ 547170 h 1094340"/>
              <a:gd name="connsiteX1-13" fmla="*/ 547170 w 1094340"/>
              <a:gd name="connsiteY1-14" fmla="*/ 1094340 h 1094340"/>
              <a:gd name="connsiteX2-15" fmla="*/ 0 w 1094340"/>
              <a:gd name="connsiteY2-16" fmla="*/ 547170 h 1094340"/>
              <a:gd name="connsiteX3-17" fmla="*/ 547170 w 1094340"/>
              <a:gd name="connsiteY3-18" fmla="*/ 0 h 1094340"/>
              <a:gd name="connsiteX4-19" fmla="*/ 1019092 w 1094340"/>
              <a:gd name="connsiteY4-20" fmla="*/ 481447 h 1094340"/>
              <a:gd name="connsiteX0-21" fmla="*/ 1015759 w 1019092"/>
              <a:gd name="connsiteY0-22" fmla="*/ 623370 h 1094340"/>
              <a:gd name="connsiteX1-23" fmla="*/ 547170 w 1019092"/>
              <a:gd name="connsiteY1-24" fmla="*/ 1094340 h 1094340"/>
              <a:gd name="connsiteX2-25" fmla="*/ 0 w 1019092"/>
              <a:gd name="connsiteY2-26" fmla="*/ 547170 h 1094340"/>
              <a:gd name="connsiteX3-27" fmla="*/ 547170 w 1019092"/>
              <a:gd name="connsiteY3-28" fmla="*/ 0 h 1094340"/>
              <a:gd name="connsiteX4-29" fmla="*/ 1019092 w 1019092"/>
              <a:gd name="connsiteY4-30" fmla="*/ 481447 h 10943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9092" h="1094340">
                <a:moveTo>
                  <a:pt x="1015759" y="623370"/>
                </a:moveTo>
                <a:lnTo>
                  <a:pt x="547170" y="1094340"/>
                </a:lnTo>
                <a:lnTo>
                  <a:pt x="0" y="547170"/>
                </a:lnTo>
                <a:lnTo>
                  <a:pt x="547170" y="0"/>
                </a:lnTo>
                <a:lnTo>
                  <a:pt x="1019092" y="481447"/>
                </a:lnTo>
              </a:path>
            </a:pathLst>
          </a:custGeom>
          <a:no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2" name="椭圆 1"/>
          <p:cNvSpPr/>
          <p:nvPr>
            <p:custDataLst>
              <p:tags r:id="rId4"/>
            </p:custDataLst>
          </p:nvPr>
        </p:nvSpPr>
        <p:spPr>
          <a:xfrm>
            <a:off x="3174867" y="2136172"/>
            <a:ext cx="68805" cy="6880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35" name="椭圆 34"/>
          <p:cNvSpPr/>
          <p:nvPr>
            <p:custDataLst>
              <p:tags r:id="rId5"/>
            </p:custDataLst>
          </p:nvPr>
        </p:nvSpPr>
        <p:spPr>
          <a:xfrm>
            <a:off x="3174867" y="2285914"/>
            <a:ext cx="68805" cy="68805"/>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66" name="三角形 165"/>
          <p:cNvSpPr/>
          <p:nvPr>
            <p:custDataLst>
              <p:tags r:id="rId6"/>
            </p:custDataLst>
          </p:nvPr>
        </p:nvSpPr>
        <p:spPr>
          <a:xfrm rot="10800000">
            <a:off x="2560255" y="5266329"/>
            <a:ext cx="234001" cy="114852"/>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75" name="菱形 1"/>
          <p:cNvSpPr/>
          <p:nvPr>
            <p:custDataLst>
              <p:tags r:id="rId7"/>
            </p:custDataLst>
          </p:nvPr>
        </p:nvSpPr>
        <p:spPr>
          <a:xfrm>
            <a:off x="2048447" y="4138102"/>
            <a:ext cx="1158576" cy="1244121"/>
          </a:xfrm>
          <a:custGeom>
            <a:avLst/>
            <a:gdLst>
              <a:gd name="connsiteX0" fmla="*/ 0 w 1094340"/>
              <a:gd name="connsiteY0" fmla="*/ 547170 h 1094340"/>
              <a:gd name="connsiteX1" fmla="*/ 547170 w 1094340"/>
              <a:gd name="connsiteY1" fmla="*/ 0 h 1094340"/>
              <a:gd name="connsiteX2" fmla="*/ 1094340 w 1094340"/>
              <a:gd name="connsiteY2" fmla="*/ 547170 h 1094340"/>
              <a:gd name="connsiteX3" fmla="*/ 547170 w 1094340"/>
              <a:gd name="connsiteY3" fmla="*/ 1094340 h 1094340"/>
              <a:gd name="connsiteX4" fmla="*/ 0 w 1094340"/>
              <a:gd name="connsiteY4" fmla="*/ 547170 h 1094340"/>
              <a:gd name="connsiteX0-1" fmla="*/ 1094340 w 1185780"/>
              <a:gd name="connsiteY0-2" fmla="*/ 547170 h 1094340"/>
              <a:gd name="connsiteX1-3" fmla="*/ 547170 w 1185780"/>
              <a:gd name="connsiteY1-4" fmla="*/ 1094340 h 1094340"/>
              <a:gd name="connsiteX2-5" fmla="*/ 0 w 1185780"/>
              <a:gd name="connsiteY2-6" fmla="*/ 547170 h 1094340"/>
              <a:gd name="connsiteX3-7" fmla="*/ 547170 w 1185780"/>
              <a:gd name="connsiteY3-8" fmla="*/ 0 h 1094340"/>
              <a:gd name="connsiteX4-9" fmla="*/ 1185780 w 1185780"/>
              <a:gd name="connsiteY4-10" fmla="*/ 638610 h 1094340"/>
              <a:gd name="connsiteX0-11" fmla="*/ 1094340 w 1094340"/>
              <a:gd name="connsiteY0-12" fmla="*/ 547170 h 1094340"/>
              <a:gd name="connsiteX1-13" fmla="*/ 547170 w 1094340"/>
              <a:gd name="connsiteY1-14" fmla="*/ 1094340 h 1094340"/>
              <a:gd name="connsiteX2-15" fmla="*/ 0 w 1094340"/>
              <a:gd name="connsiteY2-16" fmla="*/ 547170 h 1094340"/>
              <a:gd name="connsiteX3-17" fmla="*/ 547170 w 1094340"/>
              <a:gd name="connsiteY3-18" fmla="*/ 0 h 1094340"/>
              <a:gd name="connsiteX4-19" fmla="*/ 1019092 w 1094340"/>
              <a:gd name="connsiteY4-20" fmla="*/ 481447 h 1094340"/>
              <a:gd name="connsiteX0-21" fmla="*/ 1015759 w 1019092"/>
              <a:gd name="connsiteY0-22" fmla="*/ 623370 h 1094340"/>
              <a:gd name="connsiteX1-23" fmla="*/ 547170 w 1019092"/>
              <a:gd name="connsiteY1-24" fmla="*/ 1094340 h 1094340"/>
              <a:gd name="connsiteX2-25" fmla="*/ 0 w 1019092"/>
              <a:gd name="connsiteY2-26" fmla="*/ 547170 h 1094340"/>
              <a:gd name="connsiteX3-27" fmla="*/ 547170 w 1019092"/>
              <a:gd name="connsiteY3-28" fmla="*/ 0 h 1094340"/>
              <a:gd name="connsiteX4-29" fmla="*/ 1019092 w 1019092"/>
              <a:gd name="connsiteY4-30" fmla="*/ 481447 h 10943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9092" h="1094340">
                <a:moveTo>
                  <a:pt x="1015759" y="623370"/>
                </a:moveTo>
                <a:lnTo>
                  <a:pt x="547170" y="1094340"/>
                </a:lnTo>
                <a:lnTo>
                  <a:pt x="0" y="547170"/>
                </a:lnTo>
                <a:lnTo>
                  <a:pt x="547170" y="0"/>
                </a:lnTo>
                <a:lnTo>
                  <a:pt x="1019092" y="481447"/>
                </a:lnTo>
              </a:path>
            </a:pathLst>
          </a:custGeom>
          <a:no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76" name="椭圆 175"/>
          <p:cNvSpPr/>
          <p:nvPr>
            <p:custDataLst>
              <p:tags r:id="rId8"/>
            </p:custDataLst>
          </p:nvPr>
        </p:nvSpPr>
        <p:spPr>
          <a:xfrm>
            <a:off x="3174867" y="4659374"/>
            <a:ext cx="68805" cy="6880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77" name="椭圆 176"/>
          <p:cNvSpPr/>
          <p:nvPr>
            <p:custDataLst>
              <p:tags r:id="rId9"/>
            </p:custDataLst>
          </p:nvPr>
        </p:nvSpPr>
        <p:spPr>
          <a:xfrm>
            <a:off x="3174867" y="4809118"/>
            <a:ext cx="68805" cy="68805"/>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25"/>
          <p:cNvSpPr txBox="1"/>
          <p:nvPr>
            <p:custDataLst>
              <p:tags r:id="rId10"/>
            </p:custDataLst>
          </p:nvPr>
        </p:nvSpPr>
        <p:spPr>
          <a:xfrm>
            <a:off x="3406031" y="3697595"/>
            <a:ext cx="6464755" cy="2123999"/>
          </a:xfrm>
          <a:prstGeom prst="rect">
            <a:avLst/>
          </a:prstGeom>
          <a:noFill/>
        </p:spPr>
        <p:txBody>
          <a:bodyPr wrap="square" rtlCol="0" anchor="ctr" anchorCtr="0">
            <a:normAutofit/>
          </a:bodyPr>
          <a:lstStyle/>
          <a:p>
            <a:pPr marL="0" indent="0" algn="l" fontAlgn="auto">
              <a:lnSpc>
                <a:spcPct val="130000"/>
              </a:lnSpc>
              <a:spcBef>
                <a:spcPts val="0"/>
              </a:spcBef>
              <a:spcAft>
                <a:spcPts val="0"/>
              </a:spcAft>
              <a:buSzPct val="100000"/>
            </a:pPr>
            <a:r>
              <a:rPr lang="en-US" altLang="zh-CN" sz="1800" spc="150">
                <a:solidFill>
                  <a:schemeClr val="tx1"/>
                </a:solidFill>
                <a:latin typeface="+mn-lt"/>
                <a:ea typeface="+mn-ea"/>
                <a:cs typeface="+mn-ea"/>
                <a:sym typeface="+mn-lt"/>
              </a:rPr>
              <a:t>2.执行CPU指令时，在一个指令周期的过程中，首先需从内存读取要执行的指令，此时先要将指令的地址即()的内容送到地址总线上。</a:t>
            </a:r>
            <a:endParaRPr lang="en-US" altLang="zh-CN" sz="1800" spc="150">
              <a:solidFill>
                <a:schemeClr val="tx1"/>
              </a:solidFill>
              <a:latin typeface="+mn-lt"/>
              <a:ea typeface="+mn-ea"/>
              <a:cs typeface="+mn-ea"/>
              <a:sym typeface="+mn-lt"/>
            </a:endParaRPr>
          </a:p>
          <a:p>
            <a:pPr marL="0" indent="0" algn="l" fontAlgn="auto">
              <a:lnSpc>
                <a:spcPct val="130000"/>
              </a:lnSpc>
              <a:spcBef>
                <a:spcPts val="0"/>
              </a:spcBef>
              <a:spcAft>
                <a:spcPts val="0"/>
              </a:spcAft>
              <a:buSzPct val="100000"/>
            </a:pPr>
            <a:r>
              <a:rPr lang="en-US" altLang="zh-CN" sz="1800" spc="150">
                <a:solidFill>
                  <a:schemeClr val="tx1"/>
                </a:solidFill>
                <a:latin typeface="+mn-lt"/>
                <a:ea typeface="+mn-ea"/>
                <a:cs typeface="+mn-ea"/>
                <a:sym typeface="+mn-lt"/>
              </a:rPr>
              <a:t>A.指令寄存器(IR)                     B.通用寄存器(GR)</a:t>
            </a:r>
            <a:endParaRPr lang="en-US" altLang="zh-CN" sz="1800" spc="150">
              <a:solidFill>
                <a:schemeClr val="tx1"/>
              </a:solidFill>
              <a:latin typeface="+mn-lt"/>
              <a:ea typeface="+mn-ea"/>
              <a:cs typeface="+mn-ea"/>
              <a:sym typeface="+mn-lt"/>
            </a:endParaRPr>
          </a:p>
          <a:p>
            <a:pPr marL="0" indent="0" algn="l" fontAlgn="auto">
              <a:lnSpc>
                <a:spcPct val="130000"/>
              </a:lnSpc>
              <a:spcBef>
                <a:spcPts val="0"/>
              </a:spcBef>
              <a:spcAft>
                <a:spcPts val="0"/>
              </a:spcAft>
              <a:buSzPct val="100000"/>
            </a:pPr>
            <a:r>
              <a:rPr lang="en-US" altLang="zh-CN" sz="1800" spc="150">
                <a:solidFill>
                  <a:schemeClr val="tx1"/>
                </a:solidFill>
                <a:latin typeface="+mn-lt"/>
                <a:ea typeface="+mn-ea"/>
                <a:cs typeface="+mn-ea"/>
                <a:sym typeface="+mn-lt"/>
              </a:rPr>
              <a:t>C.程序计数器(PC)                    D.状态寄存器(PSW)</a:t>
            </a:r>
            <a:endParaRPr lang="en-US" altLang="zh-CN" sz="1800" spc="150">
              <a:solidFill>
                <a:schemeClr val="tx1"/>
              </a:solidFill>
              <a:latin typeface="+mn-lt"/>
              <a:ea typeface="+mn-ea"/>
              <a:cs typeface="+mn-ea"/>
              <a:sym typeface="+mn-lt"/>
            </a:endParaRPr>
          </a:p>
        </p:txBody>
      </p:sp>
      <p:grpSp>
        <p:nvGrpSpPr>
          <p:cNvPr id="3" name="效率_速度"/>
          <p:cNvGrpSpPr>
            <a:grpSpLocks noChangeAspect="1"/>
          </p:cNvGrpSpPr>
          <p:nvPr>
            <p:custDataLst>
              <p:tags r:id="rId11"/>
            </p:custDataLst>
          </p:nvPr>
        </p:nvGrpSpPr>
        <p:grpSpPr bwMode="auto">
          <a:xfrm>
            <a:off x="2401039" y="1986779"/>
            <a:ext cx="538107" cy="500367"/>
            <a:chOff x="3645" y="1965"/>
            <a:chExt cx="390" cy="390"/>
          </a:xfrm>
          <a:solidFill>
            <a:schemeClr val="accent1"/>
          </a:solidFill>
        </p:grpSpPr>
        <p:sp>
          <p:nvSpPr>
            <p:cNvPr id="5" name="PA-任意多边形 541"/>
            <p:cNvSpPr>
              <a:spLocks noEditPoints="1"/>
            </p:cNvSpPr>
            <p:nvPr>
              <p:custDataLst>
                <p:tags r:id="rId12"/>
              </p:custDataLst>
            </p:nvPr>
          </p:nvSpPr>
          <p:spPr bwMode="auto">
            <a:xfrm>
              <a:off x="3645" y="2306"/>
              <a:ext cx="390" cy="49"/>
            </a:xfrm>
            <a:custGeom>
              <a:avLst/>
              <a:gdLst>
                <a:gd name="T0" fmla="*/ 944 w 1024"/>
                <a:gd name="T1" fmla="*/ 128 h 128"/>
                <a:gd name="T2" fmla="*/ 80 w 1024"/>
                <a:gd name="T3" fmla="*/ 128 h 128"/>
                <a:gd name="T4" fmla="*/ 0 w 1024"/>
                <a:gd name="T5" fmla="*/ 48 h 128"/>
                <a:gd name="T6" fmla="*/ 0 w 1024"/>
                <a:gd name="T7" fmla="*/ 16 h 128"/>
                <a:gd name="T8" fmla="*/ 16 w 1024"/>
                <a:gd name="T9" fmla="*/ 0 h 128"/>
                <a:gd name="T10" fmla="*/ 1008 w 1024"/>
                <a:gd name="T11" fmla="*/ 0 h 128"/>
                <a:gd name="T12" fmla="*/ 1024 w 1024"/>
                <a:gd name="T13" fmla="*/ 16 h 128"/>
                <a:gd name="T14" fmla="*/ 1024 w 1024"/>
                <a:gd name="T15" fmla="*/ 48 h 128"/>
                <a:gd name="T16" fmla="*/ 944 w 1024"/>
                <a:gd name="T17" fmla="*/ 128 h 128"/>
                <a:gd name="T18" fmla="*/ 32 w 1024"/>
                <a:gd name="T19" fmla="*/ 32 h 128"/>
                <a:gd name="T20" fmla="*/ 32 w 1024"/>
                <a:gd name="T21" fmla="*/ 48 h 128"/>
                <a:gd name="T22" fmla="*/ 80 w 1024"/>
                <a:gd name="T23" fmla="*/ 96 h 128"/>
                <a:gd name="T24" fmla="*/ 944 w 1024"/>
                <a:gd name="T25" fmla="*/ 96 h 128"/>
                <a:gd name="T26" fmla="*/ 992 w 1024"/>
                <a:gd name="T27" fmla="*/ 48 h 128"/>
                <a:gd name="T28" fmla="*/ 992 w 1024"/>
                <a:gd name="T29" fmla="*/ 32 h 128"/>
                <a:gd name="T30" fmla="*/ 32 w 1024"/>
                <a:gd name="T31" fmla="*/ 3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4" h="128">
                  <a:moveTo>
                    <a:pt x="944" y="128"/>
                  </a:moveTo>
                  <a:lnTo>
                    <a:pt x="80" y="128"/>
                  </a:lnTo>
                  <a:cubicBezTo>
                    <a:pt x="36" y="128"/>
                    <a:pt x="0" y="93"/>
                    <a:pt x="0" y="48"/>
                  </a:cubicBezTo>
                  <a:lnTo>
                    <a:pt x="0" y="16"/>
                  </a:lnTo>
                  <a:cubicBezTo>
                    <a:pt x="0" y="8"/>
                    <a:pt x="8" y="0"/>
                    <a:pt x="16" y="0"/>
                  </a:cubicBezTo>
                  <a:lnTo>
                    <a:pt x="1008" y="0"/>
                  </a:lnTo>
                  <a:cubicBezTo>
                    <a:pt x="1017" y="0"/>
                    <a:pt x="1024" y="8"/>
                    <a:pt x="1024" y="16"/>
                  </a:cubicBezTo>
                  <a:lnTo>
                    <a:pt x="1024" y="48"/>
                  </a:lnTo>
                  <a:cubicBezTo>
                    <a:pt x="1024" y="93"/>
                    <a:pt x="989" y="128"/>
                    <a:pt x="944" y="128"/>
                  </a:cubicBezTo>
                  <a:close/>
                  <a:moveTo>
                    <a:pt x="32" y="32"/>
                  </a:moveTo>
                  <a:lnTo>
                    <a:pt x="32" y="48"/>
                  </a:lnTo>
                  <a:cubicBezTo>
                    <a:pt x="32" y="75"/>
                    <a:pt x="54" y="96"/>
                    <a:pt x="80" y="96"/>
                  </a:cubicBezTo>
                  <a:lnTo>
                    <a:pt x="944" y="96"/>
                  </a:lnTo>
                  <a:cubicBezTo>
                    <a:pt x="971" y="96"/>
                    <a:pt x="992" y="75"/>
                    <a:pt x="992" y="48"/>
                  </a:cubicBezTo>
                  <a:lnTo>
                    <a:pt x="992" y="32"/>
                  </a:lnTo>
                  <a:lnTo>
                    <a:pt x="32" y="32"/>
                  </a:ln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 name="PA-任意多边形 542"/>
            <p:cNvSpPr>
              <a:spLocks noEditPoints="1"/>
            </p:cNvSpPr>
            <p:nvPr>
              <p:custDataLst>
                <p:tags r:id="rId13"/>
              </p:custDataLst>
            </p:nvPr>
          </p:nvSpPr>
          <p:spPr bwMode="auto">
            <a:xfrm>
              <a:off x="3669" y="2087"/>
              <a:ext cx="342" cy="232"/>
            </a:xfrm>
            <a:custGeom>
              <a:avLst/>
              <a:gdLst>
                <a:gd name="T0" fmla="*/ 880 w 896"/>
                <a:gd name="T1" fmla="*/ 608 h 608"/>
                <a:gd name="T2" fmla="*/ 16 w 896"/>
                <a:gd name="T3" fmla="*/ 608 h 608"/>
                <a:gd name="T4" fmla="*/ 0 w 896"/>
                <a:gd name="T5" fmla="*/ 592 h 608"/>
                <a:gd name="T6" fmla="*/ 0 w 896"/>
                <a:gd name="T7" fmla="*/ 48 h 608"/>
                <a:gd name="T8" fmla="*/ 48 w 896"/>
                <a:gd name="T9" fmla="*/ 0 h 608"/>
                <a:gd name="T10" fmla="*/ 848 w 896"/>
                <a:gd name="T11" fmla="*/ 0 h 608"/>
                <a:gd name="T12" fmla="*/ 896 w 896"/>
                <a:gd name="T13" fmla="*/ 48 h 608"/>
                <a:gd name="T14" fmla="*/ 896 w 896"/>
                <a:gd name="T15" fmla="*/ 592 h 608"/>
                <a:gd name="T16" fmla="*/ 880 w 896"/>
                <a:gd name="T17" fmla="*/ 608 h 608"/>
                <a:gd name="T18" fmla="*/ 32 w 896"/>
                <a:gd name="T19" fmla="*/ 576 h 608"/>
                <a:gd name="T20" fmla="*/ 864 w 896"/>
                <a:gd name="T21" fmla="*/ 576 h 608"/>
                <a:gd name="T22" fmla="*/ 864 w 896"/>
                <a:gd name="T23" fmla="*/ 48 h 608"/>
                <a:gd name="T24" fmla="*/ 848 w 896"/>
                <a:gd name="T25" fmla="*/ 32 h 608"/>
                <a:gd name="T26" fmla="*/ 48 w 896"/>
                <a:gd name="T27" fmla="*/ 32 h 608"/>
                <a:gd name="T28" fmla="*/ 32 w 896"/>
                <a:gd name="T29" fmla="*/ 48 h 608"/>
                <a:gd name="T30" fmla="*/ 32 w 896"/>
                <a:gd name="T31" fmla="*/ 576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6" h="608">
                  <a:moveTo>
                    <a:pt x="880" y="608"/>
                  </a:moveTo>
                  <a:lnTo>
                    <a:pt x="16" y="608"/>
                  </a:lnTo>
                  <a:cubicBezTo>
                    <a:pt x="8" y="608"/>
                    <a:pt x="0" y="601"/>
                    <a:pt x="0" y="592"/>
                  </a:cubicBezTo>
                  <a:lnTo>
                    <a:pt x="0" y="48"/>
                  </a:lnTo>
                  <a:cubicBezTo>
                    <a:pt x="0" y="22"/>
                    <a:pt x="22" y="0"/>
                    <a:pt x="48" y="0"/>
                  </a:cubicBezTo>
                  <a:lnTo>
                    <a:pt x="848" y="0"/>
                  </a:lnTo>
                  <a:cubicBezTo>
                    <a:pt x="875" y="0"/>
                    <a:pt x="896" y="22"/>
                    <a:pt x="896" y="48"/>
                  </a:cubicBezTo>
                  <a:lnTo>
                    <a:pt x="896" y="592"/>
                  </a:lnTo>
                  <a:cubicBezTo>
                    <a:pt x="896" y="601"/>
                    <a:pt x="889" y="608"/>
                    <a:pt x="880" y="608"/>
                  </a:cubicBezTo>
                  <a:close/>
                  <a:moveTo>
                    <a:pt x="32" y="576"/>
                  </a:moveTo>
                  <a:lnTo>
                    <a:pt x="864" y="576"/>
                  </a:lnTo>
                  <a:lnTo>
                    <a:pt x="864" y="48"/>
                  </a:lnTo>
                  <a:cubicBezTo>
                    <a:pt x="864" y="40"/>
                    <a:pt x="857" y="32"/>
                    <a:pt x="848" y="32"/>
                  </a:cubicBezTo>
                  <a:lnTo>
                    <a:pt x="48" y="32"/>
                  </a:lnTo>
                  <a:cubicBezTo>
                    <a:pt x="40" y="32"/>
                    <a:pt x="32" y="40"/>
                    <a:pt x="32" y="48"/>
                  </a:cubicBezTo>
                  <a:lnTo>
                    <a:pt x="32" y="576"/>
                  </a:ln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 name="PA-任意多边形 543"/>
            <p:cNvSpPr>
              <a:spLocks noEditPoints="1"/>
            </p:cNvSpPr>
            <p:nvPr>
              <p:custDataLst>
                <p:tags r:id="rId14"/>
              </p:custDataLst>
            </p:nvPr>
          </p:nvSpPr>
          <p:spPr bwMode="auto">
            <a:xfrm>
              <a:off x="3694" y="2111"/>
              <a:ext cx="292" cy="183"/>
            </a:xfrm>
            <a:custGeom>
              <a:avLst/>
              <a:gdLst>
                <a:gd name="T0" fmla="*/ 752 w 768"/>
                <a:gd name="T1" fmla="*/ 480 h 480"/>
                <a:gd name="T2" fmla="*/ 16 w 768"/>
                <a:gd name="T3" fmla="*/ 480 h 480"/>
                <a:gd name="T4" fmla="*/ 0 w 768"/>
                <a:gd name="T5" fmla="*/ 464 h 480"/>
                <a:gd name="T6" fmla="*/ 0 w 768"/>
                <a:gd name="T7" fmla="*/ 16 h 480"/>
                <a:gd name="T8" fmla="*/ 16 w 768"/>
                <a:gd name="T9" fmla="*/ 0 h 480"/>
                <a:gd name="T10" fmla="*/ 752 w 768"/>
                <a:gd name="T11" fmla="*/ 0 h 480"/>
                <a:gd name="T12" fmla="*/ 768 w 768"/>
                <a:gd name="T13" fmla="*/ 16 h 480"/>
                <a:gd name="T14" fmla="*/ 768 w 768"/>
                <a:gd name="T15" fmla="*/ 464 h 480"/>
                <a:gd name="T16" fmla="*/ 752 w 768"/>
                <a:gd name="T17" fmla="*/ 480 h 480"/>
                <a:gd name="T18" fmla="*/ 32 w 768"/>
                <a:gd name="T19" fmla="*/ 448 h 480"/>
                <a:gd name="T20" fmla="*/ 736 w 768"/>
                <a:gd name="T21" fmla="*/ 448 h 480"/>
                <a:gd name="T22" fmla="*/ 736 w 768"/>
                <a:gd name="T23" fmla="*/ 32 h 480"/>
                <a:gd name="T24" fmla="*/ 32 w 768"/>
                <a:gd name="T25" fmla="*/ 32 h 480"/>
                <a:gd name="T26" fmla="*/ 32 w 768"/>
                <a:gd name="T27" fmla="*/ 44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480">
                  <a:moveTo>
                    <a:pt x="752" y="480"/>
                  </a:moveTo>
                  <a:lnTo>
                    <a:pt x="16" y="480"/>
                  </a:lnTo>
                  <a:cubicBezTo>
                    <a:pt x="8" y="480"/>
                    <a:pt x="0" y="473"/>
                    <a:pt x="0" y="464"/>
                  </a:cubicBezTo>
                  <a:lnTo>
                    <a:pt x="0" y="16"/>
                  </a:lnTo>
                  <a:cubicBezTo>
                    <a:pt x="0" y="8"/>
                    <a:pt x="8" y="0"/>
                    <a:pt x="16" y="0"/>
                  </a:cubicBezTo>
                  <a:lnTo>
                    <a:pt x="752" y="0"/>
                  </a:lnTo>
                  <a:cubicBezTo>
                    <a:pt x="761" y="0"/>
                    <a:pt x="768" y="8"/>
                    <a:pt x="768" y="16"/>
                  </a:cubicBezTo>
                  <a:lnTo>
                    <a:pt x="768" y="464"/>
                  </a:lnTo>
                  <a:cubicBezTo>
                    <a:pt x="768" y="473"/>
                    <a:pt x="761" y="480"/>
                    <a:pt x="752" y="480"/>
                  </a:cubicBezTo>
                  <a:close/>
                  <a:moveTo>
                    <a:pt x="32" y="448"/>
                  </a:moveTo>
                  <a:lnTo>
                    <a:pt x="736" y="448"/>
                  </a:lnTo>
                  <a:lnTo>
                    <a:pt x="736" y="32"/>
                  </a:lnTo>
                  <a:lnTo>
                    <a:pt x="32" y="32"/>
                  </a:lnTo>
                  <a:lnTo>
                    <a:pt x="32" y="448"/>
                  </a:ln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 name="PA-任意多边形 544"/>
            <p:cNvSpPr/>
            <p:nvPr>
              <p:custDataLst>
                <p:tags r:id="rId15"/>
              </p:custDataLst>
            </p:nvPr>
          </p:nvSpPr>
          <p:spPr bwMode="auto">
            <a:xfrm>
              <a:off x="3834" y="2324"/>
              <a:ext cx="12"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 name="PA-任意多边形 545"/>
            <p:cNvSpPr/>
            <p:nvPr>
              <p:custDataLst>
                <p:tags r:id="rId16"/>
              </p:custDataLst>
            </p:nvPr>
          </p:nvSpPr>
          <p:spPr bwMode="auto">
            <a:xfrm>
              <a:off x="3858" y="2324"/>
              <a:ext cx="13"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0" name="PA-任意多边形 546"/>
            <p:cNvSpPr/>
            <p:nvPr>
              <p:custDataLst>
                <p:tags r:id="rId17"/>
              </p:custDataLst>
            </p:nvPr>
          </p:nvSpPr>
          <p:spPr bwMode="auto">
            <a:xfrm>
              <a:off x="3810" y="2324"/>
              <a:ext cx="12"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1" name="PA-任意多边形 547"/>
            <p:cNvSpPr/>
            <p:nvPr>
              <p:custDataLst>
                <p:tags r:id="rId18"/>
              </p:custDataLst>
            </p:nvPr>
          </p:nvSpPr>
          <p:spPr bwMode="auto">
            <a:xfrm>
              <a:off x="3736" y="2184"/>
              <a:ext cx="13" cy="74"/>
            </a:xfrm>
            <a:custGeom>
              <a:avLst/>
              <a:gdLst>
                <a:gd name="T0" fmla="*/ 16 w 32"/>
                <a:gd name="T1" fmla="*/ 192 h 192"/>
                <a:gd name="T2" fmla="*/ 0 w 32"/>
                <a:gd name="T3" fmla="*/ 176 h 192"/>
                <a:gd name="T4" fmla="*/ 0 w 32"/>
                <a:gd name="T5" fmla="*/ 16 h 192"/>
                <a:gd name="T6" fmla="*/ 16 w 32"/>
                <a:gd name="T7" fmla="*/ 0 h 192"/>
                <a:gd name="T8" fmla="*/ 32 w 32"/>
                <a:gd name="T9" fmla="*/ 16 h 192"/>
                <a:gd name="T10" fmla="*/ 32 w 32"/>
                <a:gd name="T11" fmla="*/ 176 h 192"/>
                <a:gd name="T12" fmla="*/ 16 w 32"/>
                <a:gd name="T13" fmla="*/ 192 h 192"/>
              </a:gdLst>
              <a:ahLst/>
              <a:cxnLst>
                <a:cxn ang="0">
                  <a:pos x="T0" y="T1"/>
                </a:cxn>
                <a:cxn ang="0">
                  <a:pos x="T2" y="T3"/>
                </a:cxn>
                <a:cxn ang="0">
                  <a:pos x="T4" y="T5"/>
                </a:cxn>
                <a:cxn ang="0">
                  <a:pos x="T6" y="T7"/>
                </a:cxn>
                <a:cxn ang="0">
                  <a:pos x="T8" y="T9"/>
                </a:cxn>
                <a:cxn ang="0">
                  <a:pos x="T10" y="T11"/>
                </a:cxn>
                <a:cxn ang="0">
                  <a:pos x="T12" y="T13"/>
                </a:cxn>
              </a:cxnLst>
              <a:rect l="0" t="0" r="r" b="b"/>
              <a:pathLst>
                <a:path w="32" h="192">
                  <a:moveTo>
                    <a:pt x="16" y="192"/>
                  </a:moveTo>
                  <a:cubicBezTo>
                    <a:pt x="8" y="192"/>
                    <a:pt x="0" y="185"/>
                    <a:pt x="0" y="176"/>
                  </a:cubicBezTo>
                  <a:lnTo>
                    <a:pt x="0" y="16"/>
                  </a:lnTo>
                  <a:cubicBezTo>
                    <a:pt x="0" y="8"/>
                    <a:pt x="8" y="0"/>
                    <a:pt x="16" y="0"/>
                  </a:cubicBezTo>
                  <a:cubicBezTo>
                    <a:pt x="25" y="0"/>
                    <a:pt x="32" y="8"/>
                    <a:pt x="32" y="16"/>
                  </a:cubicBezTo>
                  <a:lnTo>
                    <a:pt x="32" y="176"/>
                  </a:lnTo>
                  <a:cubicBezTo>
                    <a:pt x="32" y="185"/>
                    <a:pt x="25" y="192"/>
                    <a:pt x="16" y="192"/>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2" name="PA-任意多边形 548"/>
            <p:cNvSpPr/>
            <p:nvPr>
              <p:custDataLst>
                <p:tags r:id="rId19"/>
              </p:custDataLst>
            </p:nvPr>
          </p:nvSpPr>
          <p:spPr bwMode="auto">
            <a:xfrm>
              <a:off x="3761" y="2026"/>
              <a:ext cx="12" cy="232"/>
            </a:xfrm>
            <a:custGeom>
              <a:avLst/>
              <a:gdLst>
                <a:gd name="T0" fmla="*/ 16 w 32"/>
                <a:gd name="T1" fmla="*/ 608 h 608"/>
                <a:gd name="T2" fmla="*/ 0 w 32"/>
                <a:gd name="T3" fmla="*/ 592 h 608"/>
                <a:gd name="T4" fmla="*/ 0 w 32"/>
                <a:gd name="T5" fmla="*/ 16 h 608"/>
                <a:gd name="T6" fmla="*/ 16 w 32"/>
                <a:gd name="T7" fmla="*/ 0 h 608"/>
                <a:gd name="T8" fmla="*/ 32 w 32"/>
                <a:gd name="T9" fmla="*/ 16 h 608"/>
                <a:gd name="T10" fmla="*/ 32 w 32"/>
                <a:gd name="T11" fmla="*/ 592 h 608"/>
                <a:gd name="T12" fmla="*/ 16 w 32"/>
                <a:gd name="T13" fmla="*/ 608 h 608"/>
              </a:gdLst>
              <a:ahLst/>
              <a:cxnLst>
                <a:cxn ang="0">
                  <a:pos x="T0" y="T1"/>
                </a:cxn>
                <a:cxn ang="0">
                  <a:pos x="T2" y="T3"/>
                </a:cxn>
                <a:cxn ang="0">
                  <a:pos x="T4" y="T5"/>
                </a:cxn>
                <a:cxn ang="0">
                  <a:pos x="T6" y="T7"/>
                </a:cxn>
                <a:cxn ang="0">
                  <a:pos x="T8" y="T9"/>
                </a:cxn>
                <a:cxn ang="0">
                  <a:pos x="T10" y="T11"/>
                </a:cxn>
                <a:cxn ang="0">
                  <a:pos x="T12" y="T13"/>
                </a:cxn>
              </a:cxnLst>
              <a:rect l="0" t="0" r="r" b="b"/>
              <a:pathLst>
                <a:path w="32" h="608">
                  <a:moveTo>
                    <a:pt x="16" y="608"/>
                  </a:moveTo>
                  <a:cubicBezTo>
                    <a:pt x="8" y="608"/>
                    <a:pt x="0" y="601"/>
                    <a:pt x="0" y="592"/>
                  </a:cubicBezTo>
                  <a:lnTo>
                    <a:pt x="0" y="16"/>
                  </a:lnTo>
                  <a:cubicBezTo>
                    <a:pt x="0" y="8"/>
                    <a:pt x="8" y="0"/>
                    <a:pt x="16" y="0"/>
                  </a:cubicBezTo>
                  <a:cubicBezTo>
                    <a:pt x="25" y="0"/>
                    <a:pt x="32" y="8"/>
                    <a:pt x="32" y="16"/>
                  </a:cubicBezTo>
                  <a:lnTo>
                    <a:pt x="32" y="592"/>
                  </a:lnTo>
                  <a:cubicBezTo>
                    <a:pt x="32" y="601"/>
                    <a:pt x="25" y="608"/>
                    <a:pt x="16" y="608"/>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3" name="PA-任意多边形 549"/>
            <p:cNvSpPr/>
            <p:nvPr>
              <p:custDataLst>
                <p:tags r:id="rId20"/>
              </p:custDataLst>
            </p:nvPr>
          </p:nvSpPr>
          <p:spPr bwMode="auto">
            <a:xfrm>
              <a:off x="3785" y="2203"/>
              <a:ext cx="12" cy="55"/>
            </a:xfrm>
            <a:custGeom>
              <a:avLst/>
              <a:gdLst>
                <a:gd name="T0" fmla="*/ 16 w 32"/>
                <a:gd name="T1" fmla="*/ 144 h 144"/>
                <a:gd name="T2" fmla="*/ 0 w 32"/>
                <a:gd name="T3" fmla="*/ 128 h 144"/>
                <a:gd name="T4" fmla="*/ 0 w 32"/>
                <a:gd name="T5" fmla="*/ 16 h 144"/>
                <a:gd name="T6" fmla="*/ 16 w 32"/>
                <a:gd name="T7" fmla="*/ 0 h 144"/>
                <a:gd name="T8" fmla="*/ 32 w 32"/>
                <a:gd name="T9" fmla="*/ 16 h 144"/>
                <a:gd name="T10" fmla="*/ 32 w 32"/>
                <a:gd name="T11" fmla="*/ 128 h 144"/>
                <a:gd name="T12" fmla="*/ 16 w 32"/>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32" h="144">
                  <a:moveTo>
                    <a:pt x="16" y="144"/>
                  </a:moveTo>
                  <a:cubicBezTo>
                    <a:pt x="8" y="144"/>
                    <a:pt x="0" y="137"/>
                    <a:pt x="0" y="128"/>
                  </a:cubicBezTo>
                  <a:lnTo>
                    <a:pt x="0" y="16"/>
                  </a:lnTo>
                  <a:cubicBezTo>
                    <a:pt x="0" y="8"/>
                    <a:pt x="8" y="0"/>
                    <a:pt x="16" y="0"/>
                  </a:cubicBezTo>
                  <a:cubicBezTo>
                    <a:pt x="25" y="0"/>
                    <a:pt x="32" y="8"/>
                    <a:pt x="32" y="16"/>
                  </a:cubicBezTo>
                  <a:lnTo>
                    <a:pt x="32" y="128"/>
                  </a:lnTo>
                  <a:cubicBezTo>
                    <a:pt x="32" y="137"/>
                    <a:pt x="25" y="144"/>
                    <a:pt x="16" y="144"/>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4" name="PA-任意多边形 550"/>
            <p:cNvSpPr/>
            <p:nvPr>
              <p:custDataLst>
                <p:tags r:id="rId21"/>
              </p:custDataLst>
            </p:nvPr>
          </p:nvSpPr>
          <p:spPr bwMode="auto">
            <a:xfrm>
              <a:off x="3810" y="2184"/>
              <a:ext cx="12" cy="74"/>
            </a:xfrm>
            <a:custGeom>
              <a:avLst/>
              <a:gdLst>
                <a:gd name="T0" fmla="*/ 16 w 32"/>
                <a:gd name="T1" fmla="*/ 192 h 192"/>
                <a:gd name="T2" fmla="*/ 0 w 32"/>
                <a:gd name="T3" fmla="*/ 176 h 192"/>
                <a:gd name="T4" fmla="*/ 0 w 32"/>
                <a:gd name="T5" fmla="*/ 16 h 192"/>
                <a:gd name="T6" fmla="*/ 16 w 32"/>
                <a:gd name="T7" fmla="*/ 0 h 192"/>
                <a:gd name="T8" fmla="*/ 32 w 32"/>
                <a:gd name="T9" fmla="*/ 16 h 192"/>
                <a:gd name="T10" fmla="*/ 32 w 32"/>
                <a:gd name="T11" fmla="*/ 176 h 192"/>
                <a:gd name="T12" fmla="*/ 16 w 32"/>
                <a:gd name="T13" fmla="*/ 192 h 192"/>
              </a:gdLst>
              <a:ahLst/>
              <a:cxnLst>
                <a:cxn ang="0">
                  <a:pos x="T0" y="T1"/>
                </a:cxn>
                <a:cxn ang="0">
                  <a:pos x="T2" y="T3"/>
                </a:cxn>
                <a:cxn ang="0">
                  <a:pos x="T4" y="T5"/>
                </a:cxn>
                <a:cxn ang="0">
                  <a:pos x="T6" y="T7"/>
                </a:cxn>
                <a:cxn ang="0">
                  <a:pos x="T8" y="T9"/>
                </a:cxn>
                <a:cxn ang="0">
                  <a:pos x="T10" y="T11"/>
                </a:cxn>
                <a:cxn ang="0">
                  <a:pos x="T12" y="T13"/>
                </a:cxn>
              </a:cxnLst>
              <a:rect l="0" t="0" r="r" b="b"/>
              <a:pathLst>
                <a:path w="32" h="192">
                  <a:moveTo>
                    <a:pt x="16" y="192"/>
                  </a:moveTo>
                  <a:cubicBezTo>
                    <a:pt x="8" y="192"/>
                    <a:pt x="0" y="185"/>
                    <a:pt x="0" y="176"/>
                  </a:cubicBezTo>
                  <a:lnTo>
                    <a:pt x="0" y="16"/>
                  </a:lnTo>
                  <a:cubicBezTo>
                    <a:pt x="0" y="8"/>
                    <a:pt x="8" y="0"/>
                    <a:pt x="16" y="0"/>
                  </a:cubicBezTo>
                  <a:cubicBezTo>
                    <a:pt x="25" y="0"/>
                    <a:pt x="32" y="8"/>
                    <a:pt x="32" y="16"/>
                  </a:cubicBezTo>
                  <a:lnTo>
                    <a:pt x="32" y="176"/>
                  </a:lnTo>
                  <a:cubicBezTo>
                    <a:pt x="32" y="185"/>
                    <a:pt x="25" y="192"/>
                    <a:pt x="16" y="192"/>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5" name="PA-任意多边形 551"/>
            <p:cNvSpPr/>
            <p:nvPr>
              <p:custDataLst>
                <p:tags r:id="rId22"/>
              </p:custDataLst>
            </p:nvPr>
          </p:nvSpPr>
          <p:spPr bwMode="auto">
            <a:xfrm>
              <a:off x="3834" y="2160"/>
              <a:ext cx="12" cy="98"/>
            </a:xfrm>
            <a:custGeom>
              <a:avLst/>
              <a:gdLst>
                <a:gd name="T0" fmla="*/ 16 w 32"/>
                <a:gd name="T1" fmla="*/ 256 h 256"/>
                <a:gd name="T2" fmla="*/ 0 w 32"/>
                <a:gd name="T3" fmla="*/ 240 h 256"/>
                <a:gd name="T4" fmla="*/ 0 w 32"/>
                <a:gd name="T5" fmla="*/ 16 h 256"/>
                <a:gd name="T6" fmla="*/ 16 w 32"/>
                <a:gd name="T7" fmla="*/ 0 h 256"/>
                <a:gd name="T8" fmla="*/ 32 w 32"/>
                <a:gd name="T9" fmla="*/ 16 h 256"/>
                <a:gd name="T10" fmla="*/ 32 w 32"/>
                <a:gd name="T11" fmla="*/ 240 h 256"/>
                <a:gd name="T12" fmla="*/ 16 w 32"/>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32" h="256">
                  <a:moveTo>
                    <a:pt x="16" y="256"/>
                  </a:moveTo>
                  <a:cubicBezTo>
                    <a:pt x="8" y="256"/>
                    <a:pt x="0" y="249"/>
                    <a:pt x="0" y="240"/>
                  </a:cubicBezTo>
                  <a:lnTo>
                    <a:pt x="0" y="16"/>
                  </a:lnTo>
                  <a:cubicBezTo>
                    <a:pt x="0" y="8"/>
                    <a:pt x="8" y="0"/>
                    <a:pt x="16" y="0"/>
                  </a:cubicBezTo>
                  <a:cubicBezTo>
                    <a:pt x="25" y="0"/>
                    <a:pt x="32" y="8"/>
                    <a:pt x="32" y="16"/>
                  </a:cubicBezTo>
                  <a:lnTo>
                    <a:pt x="32" y="240"/>
                  </a:lnTo>
                  <a:cubicBezTo>
                    <a:pt x="32" y="249"/>
                    <a:pt x="25" y="256"/>
                    <a:pt x="16" y="256"/>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6" name="PA-任意多边形 552"/>
            <p:cNvSpPr/>
            <p:nvPr>
              <p:custDataLst>
                <p:tags r:id="rId23"/>
              </p:custDataLst>
            </p:nvPr>
          </p:nvSpPr>
          <p:spPr bwMode="auto">
            <a:xfrm>
              <a:off x="3858" y="2178"/>
              <a:ext cx="13" cy="80"/>
            </a:xfrm>
            <a:custGeom>
              <a:avLst/>
              <a:gdLst>
                <a:gd name="T0" fmla="*/ 16 w 32"/>
                <a:gd name="T1" fmla="*/ 208 h 208"/>
                <a:gd name="T2" fmla="*/ 0 w 32"/>
                <a:gd name="T3" fmla="*/ 192 h 208"/>
                <a:gd name="T4" fmla="*/ 0 w 32"/>
                <a:gd name="T5" fmla="*/ 16 h 208"/>
                <a:gd name="T6" fmla="*/ 16 w 32"/>
                <a:gd name="T7" fmla="*/ 0 h 208"/>
                <a:gd name="T8" fmla="*/ 32 w 32"/>
                <a:gd name="T9" fmla="*/ 16 h 208"/>
                <a:gd name="T10" fmla="*/ 32 w 32"/>
                <a:gd name="T11" fmla="*/ 192 h 208"/>
                <a:gd name="T12" fmla="*/ 16 w 32"/>
                <a:gd name="T13" fmla="*/ 208 h 208"/>
              </a:gdLst>
              <a:ahLst/>
              <a:cxnLst>
                <a:cxn ang="0">
                  <a:pos x="T0" y="T1"/>
                </a:cxn>
                <a:cxn ang="0">
                  <a:pos x="T2" y="T3"/>
                </a:cxn>
                <a:cxn ang="0">
                  <a:pos x="T4" y="T5"/>
                </a:cxn>
                <a:cxn ang="0">
                  <a:pos x="T6" y="T7"/>
                </a:cxn>
                <a:cxn ang="0">
                  <a:pos x="T8" y="T9"/>
                </a:cxn>
                <a:cxn ang="0">
                  <a:pos x="T10" y="T11"/>
                </a:cxn>
                <a:cxn ang="0">
                  <a:pos x="T12" y="T13"/>
                </a:cxn>
              </a:cxnLst>
              <a:rect l="0" t="0" r="r" b="b"/>
              <a:pathLst>
                <a:path w="32" h="208">
                  <a:moveTo>
                    <a:pt x="16" y="208"/>
                  </a:moveTo>
                  <a:cubicBezTo>
                    <a:pt x="8" y="208"/>
                    <a:pt x="0" y="201"/>
                    <a:pt x="0" y="192"/>
                  </a:cubicBezTo>
                  <a:lnTo>
                    <a:pt x="0" y="16"/>
                  </a:lnTo>
                  <a:cubicBezTo>
                    <a:pt x="0" y="8"/>
                    <a:pt x="8" y="0"/>
                    <a:pt x="16" y="0"/>
                  </a:cubicBezTo>
                  <a:cubicBezTo>
                    <a:pt x="25" y="0"/>
                    <a:pt x="32" y="8"/>
                    <a:pt x="32" y="16"/>
                  </a:cubicBezTo>
                  <a:lnTo>
                    <a:pt x="32" y="192"/>
                  </a:lnTo>
                  <a:cubicBezTo>
                    <a:pt x="32" y="201"/>
                    <a:pt x="25" y="208"/>
                    <a:pt x="16" y="208"/>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7" name="PA-任意多边形 553"/>
            <p:cNvSpPr/>
            <p:nvPr>
              <p:custDataLst>
                <p:tags r:id="rId24"/>
              </p:custDataLst>
            </p:nvPr>
          </p:nvSpPr>
          <p:spPr bwMode="auto">
            <a:xfrm>
              <a:off x="3883" y="2154"/>
              <a:ext cx="12" cy="104"/>
            </a:xfrm>
            <a:custGeom>
              <a:avLst/>
              <a:gdLst>
                <a:gd name="T0" fmla="*/ 16 w 32"/>
                <a:gd name="T1" fmla="*/ 272 h 272"/>
                <a:gd name="T2" fmla="*/ 0 w 32"/>
                <a:gd name="T3" fmla="*/ 256 h 272"/>
                <a:gd name="T4" fmla="*/ 0 w 32"/>
                <a:gd name="T5" fmla="*/ 16 h 272"/>
                <a:gd name="T6" fmla="*/ 16 w 32"/>
                <a:gd name="T7" fmla="*/ 0 h 272"/>
                <a:gd name="T8" fmla="*/ 32 w 32"/>
                <a:gd name="T9" fmla="*/ 16 h 272"/>
                <a:gd name="T10" fmla="*/ 32 w 32"/>
                <a:gd name="T11" fmla="*/ 256 h 272"/>
                <a:gd name="T12" fmla="*/ 16 w 32"/>
                <a:gd name="T13" fmla="*/ 272 h 272"/>
              </a:gdLst>
              <a:ahLst/>
              <a:cxnLst>
                <a:cxn ang="0">
                  <a:pos x="T0" y="T1"/>
                </a:cxn>
                <a:cxn ang="0">
                  <a:pos x="T2" y="T3"/>
                </a:cxn>
                <a:cxn ang="0">
                  <a:pos x="T4" y="T5"/>
                </a:cxn>
                <a:cxn ang="0">
                  <a:pos x="T6" y="T7"/>
                </a:cxn>
                <a:cxn ang="0">
                  <a:pos x="T8" y="T9"/>
                </a:cxn>
                <a:cxn ang="0">
                  <a:pos x="T10" y="T11"/>
                </a:cxn>
                <a:cxn ang="0">
                  <a:pos x="T12" y="T13"/>
                </a:cxn>
              </a:cxnLst>
              <a:rect l="0" t="0" r="r" b="b"/>
              <a:pathLst>
                <a:path w="32" h="272">
                  <a:moveTo>
                    <a:pt x="16" y="272"/>
                  </a:moveTo>
                  <a:cubicBezTo>
                    <a:pt x="8" y="272"/>
                    <a:pt x="0" y="265"/>
                    <a:pt x="0" y="256"/>
                  </a:cubicBezTo>
                  <a:lnTo>
                    <a:pt x="0" y="16"/>
                  </a:lnTo>
                  <a:cubicBezTo>
                    <a:pt x="0" y="8"/>
                    <a:pt x="8" y="0"/>
                    <a:pt x="16" y="0"/>
                  </a:cubicBezTo>
                  <a:cubicBezTo>
                    <a:pt x="25" y="0"/>
                    <a:pt x="32" y="8"/>
                    <a:pt x="32" y="16"/>
                  </a:cubicBezTo>
                  <a:lnTo>
                    <a:pt x="32" y="256"/>
                  </a:lnTo>
                  <a:cubicBezTo>
                    <a:pt x="32" y="265"/>
                    <a:pt x="25" y="272"/>
                    <a:pt x="16" y="272"/>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8" name="PA-任意多边形 554"/>
            <p:cNvSpPr/>
            <p:nvPr>
              <p:custDataLst>
                <p:tags r:id="rId25"/>
              </p:custDataLst>
            </p:nvPr>
          </p:nvSpPr>
          <p:spPr bwMode="auto">
            <a:xfrm>
              <a:off x="3907" y="1967"/>
              <a:ext cx="12" cy="291"/>
            </a:xfrm>
            <a:custGeom>
              <a:avLst/>
              <a:gdLst>
                <a:gd name="T0" fmla="*/ 16 w 32"/>
                <a:gd name="T1" fmla="*/ 763 h 763"/>
                <a:gd name="T2" fmla="*/ 0 w 32"/>
                <a:gd name="T3" fmla="*/ 747 h 763"/>
                <a:gd name="T4" fmla="*/ 0 w 32"/>
                <a:gd name="T5" fmla="*/ 16 h 763"/>
                <a:gd name="T6" fmla="*/ 16 w 32"/>
                <a:gd name="T7" fmla="*/ 0 h 763"/>
                <a:gd name="T8" fmla="*/ 32 w 32"/>
                <a:gd name="T9" fmla="*/ 16 h 763"/>
                <a:gd name="T10" fmla="*/ 32 w 32"/>
                <a:gd name="T11" fmla="*/ 747 h 763"/>
                <a:gd name="T12" fmla="*/ 16 w 32"/>
                <a:gd name="T13" fmla="*/ 763 h 763"/>
              </a:gdLst>
              <a:ahLst/>
              <a:cxnLst>
                <a:cxn ang="0">
                  <a:pos x="T0" y="T1"/>
                </a:cxn>
                <a:cxn ang="0">
                  <a:pos x="T2" y="T3"/>
                </a:cxn>
                <a:cxn ang="0">
                  <a:pos x="T4" y="T5"/>
                </a:cxn>
                <a:cxn ang="0">
                  <a:pos x="T6" y="T7"/>
                </a:cxn>
                <a:cxn ang="0">
                  <a:pos x="T8" y="T9"/>
                </a:cxn>
                <a:cxn ang="0">
                  <a:pos x="T10" y="T11"/>
                </a:cxn>
                <a:cxn ang="0">
                  <a:pos x="T12" y="T13"/>
                </a:cxn>
              </a:cxnLst>
              <a:rect l="0" t="0" r="r" b="b"/>
              <a:pathLst>
                <a:path w="32" h="763">
                  <a:moveTo>
                    <a:pt x="16" y="763"/>
                  </a:moveTo>
                  <a:cubicBezTo>
                    <a:pt x="8" y="763"/>
                    <a:pt x="0" y="756"/>
                    <a:pt x="0" y="747"/>
                  </a:cubicBezTo>
                  <a:lnTo>
                    <a:pt x="0" y="16"/>
                  </a:lnTo>
                  <a:cubicBezTo>
                    <a:pt x="0" y="7"/>
                    <a:pt x="8" y="0"/>
                    <a:pt x="16" y="0"/>
                  </a:cubicBezTo>
                  <a:cubicBezTo>
                    <a:pt x="25" y="0"/>
                    <a:pt x="32" y="7"/>
                    <a:pt x="32" y="16"/>
                  </a:cubicBezTo>
                  <a:lnTo>
                    <a:pt x="32" y="747"/>
                  </a:lnTo>
                  <a:cubicBezTo>
                    <a:pt x="32" y="756"/>
                    <a:pt x="25" y="763"/>
                    <a:pt x="16" y="763"/>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9" name="PA-任意多边形 555"/>
            <p:cNvSpPr/>
            <p:nvPr>
              <p:custDataLst>
                <p:tags r:id="rId26"/>
              </p:custDataLst>
            </p:nvPr>
          </p:nvSpPr>
          <p:spPr bwMode="auto">
            <a:xfrm>
              <a:off x="3931" y="2136"/>
              <a:ext cx="13" cy="122"/>
            </a:xfrm>
            <a:custGeom>
              <a:avLst/>
              <a:gdLst>
                <a:gd name="T0" fmla="*/ 16 w 32"/>
                <a:gd name="T1" fmla="*/ 320 h 320"/>
                <a:gd name="T2" fmla="*/ 0 w 32"/>
                <a:gd name="T3" fmla="*/ 304 h 320"/>
                <a:gd name="T4" fmla="*/ 0 w 32"/>
                <a:gd name="T5" fmla="*/ 16 h 320"/>
                <a:gd name="T6" fmla="*/ 16 w 32"/>
                <a:gd name="T7" fmla="*/ 0 h 320"/>
                <a:gd name="T8" fmla="*/ 32 w 32"/>
                <a:gd name="T9" fmla="*/ 16 h 320"/>
                <a:gd name="T10" fmla="*/ 32 w 32"/>
                <a:gd name="T11" fmla="*/ 304 h 320"/>
                <a:gd name="T12" fmla="*/ 16 w 32"/>
                <a:gd name="T13" fmla="*/ 320 h 320"/>
              </a:gdLst>
              <a:ahLst/>
              <a:cxnLst>
                <a:cxn ang="0">
                  <a:pos x="T0" y="T1"/>
                </a:cxn>
                <a:cxn ang="0">
                  <a:pos x="T2" y="T3"/>
                </a:cxn>
                <a:cxn ang="0">
                  <a:pos x="T4" y="T5"/>
                </a:cxn>
                <a:cxn ang="0">
                  <a:pos x="T6" y="T7"/>
                </a:cxn>
                <a:cxn ang="0">
                  <a:pos x="T8" y="T9"/>
                </a:cxn>
                <a:cxn ang="0">
                  <a:pos x="T10" y="T11"/>
                </a:cxn>
                <a:cxn ang="0">
                  <a:pos x="T12" y="T13"/>
                </a:cxn>
              </a:cxnLst>
              <a:rect l="0" t="0" r="r" b="b"/>
              <a:pathLst>
                <a:path w="32" h="320">
                  <a:moveTo>
                    <a:pt x="16" y="320"/>
                  </a:moveTo>
                  <a:cubicBezTo>
                    <a:pt x="8" y="320"/>
                    <a:pt x="0" y="313"/>
                    <a:pt x="0" y="304"/>
                  </a:cubicBezTo>
                  <a:lnTo>
                    <a:pt x="0" y="16"/>
                  </a:lnTo>
                  <a:cubicBezTo>
                    <a:pt x="0" y="8"/>
                    <a:pt x="8" y="0"/>
                    <a:pt x="16" y="0"/>
                  </a:cubicBezTo>
                  <a:cubicBezTo>
                    <a:pt x="25" y="0"/>
                    <a:pt x="32" y="8"/>
                    <a:pt x="32" y="16"/>
                  </a:cubicBezTo>
                  <a:lnTo>
                    <a:pt x="32" y="304"/>
                  </a:lnTo>
                  <a:cubicBezTo>
                    <a:pt x="32" y="313"/>
                    <a:pt x="25" y="320"/>
                    <a:pt x="16" y="320"/>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45" name="PA-任意多边形 556"/>
            <p:cNvSpPr/>
            <p:nvPr>
              <p:custDataLst>
                <p:tags r:id="rId27"/>
              </p:custDataLst>
            </p:nvPr>
          </p:nvSpPr>
          <p:spPr bwMode="auto">
            <a:xfrm>
              <a:off x="3870" y="1965"/>
              <a:ext cx="87" cy="50"/>
            </a:xfrm>
            <a:custGeom>
              <a:avLst/>
              <a:gdLst>
                <a:gd name="T0" fmla="*/ 209 w 227"/>
                <a:gd name="T1" fmla="*/ 129 h 131"/>
                <a:gd name="T2" fmla="*/ 198 w 227"/>
                <a:gd name="T3" fmla="*/ 125 h 131"/>
                <a:gd name="T4" fmla="*/ 113 w 227"/>
                <a:gd name="T5" fmla="*/ 40 h 131"/>
                <a:gd name="T6" fmla="*/ 29 w 227"/>
                <a:gd name="T7" fmla="*/ 125 h 131"/>
                <a:gd name="T8" fmla="*/ 6 w 227"/>
                <a:gd name="T9" fmla="*/ 125 h 131"/>
                <a:gd name="T10" fmla="*/ 6 w 227"/>
                <a:gd name="T11" fmla="*/ 102 h 131"/>
                <a:gd name="T12" fmla="*/ 102 w 227"/>
                <a:gd name="T13" fmla="*/ 6 h 131"/>
                <a:gd name="T14" fmla="*/ 125 w 227"/>
                <a:gd name="T15" fmla="*/ 6 h 131"/>
                <a:gd name="T16" fmla="*/ 221 w 227"/>
                <a:gd name="T17" fmla="*/ 102 h 131"/>
                <a:gd name="T18" fmla="*/ 221 w 227"/>
                <a:gd name="T19" fmla="*/ 125 h 131"/>
                <a:gd name="T20" fmla="*/ 209 w 227"/>
                <a:gd name="T21" fmla="*/ 12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131">
                  <a:moveTo>
                    <a:pt x="209" y="129"/>
                  </a:moveTo>
                  <a:cubicBezTo>
                    <a:pt x="205" y="129"/>
                    <a:pt x="201" y="128"/>
                    <a:pt x="198" y="125"/>
                  </a:cubicBezTo>
                  <a:lnTo>
                    <a:pt x="113" y="40"/>
                  </a:lnTo>
                  <a:lnTo>
                    <a:pt x="29" y="125"/>
                  </a:lnTo>
                  <a:cubicBezTo>
                    <a:pt x="23" y="131"/>
                    <a:pt x="12" y="131"/>
                    <a:pt x="6" y="125"/>
                  </a:cubicBezTo>
                  <a:cubicBezTo>
                    <a:pt x="0" y="119"/>
                    <a:pt x="0" y="108"/>
                    <a:pt x="6" y="102"/>
                  </a:cubicBezTo>
                  <a:lnTo>
                    <a:pt x="102" y="6"/>
                  </a:lnTo>
                  <a:cubicBezTo>
                    <a:pt x="108" y="0"/>
                    <a:pt x="119" y="0"/>
                    <a:pt x="125" y="6"/>
                  </a:cubicBezTo>
                  <a:lnTo>
                    <a:pt x="221" y="102"/>
                  </a:lnTo>
                  <a:cubicBezTo>
                    <a:pt x="227" y="108"/>
                    <a:pt x="227" y="119"/>
                    <a:pt x="221" y="125"/>
                  </a:cubicBezTo>
                  <a:cubicBezTo>
                    <a:pt x="218" y="128"/>
                    <a:pt x="214" y="129"/>
                    <a:pt x="209" y="129"/>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46" name="PA-任意多边形 557"/>
            <p:cNvSpPr/>
            <p:nvPr>
              <p:custDataLst>
                <p:tags r:id="rId28"/>
              </p:custDataLst>
            </p:nvPr>
          </p:nvSpPr>
          <p:spPr bwMode="auto">
            <a:xfrm>
              <a:off x="3724" y="2026"/>
              <a:ext cx="86" cy="49"/>
            </a:xfrm>
            <a:custGeom>
              <a:avLst/>
              <a:gdLst>
                <a:gd name="T0" fmla="*/ 209 w 227"/>
                <a:gd name="T1" fmla="*/ 129 h 131"/>
                <a:gd name="T2" fmla="*/ 198 w 227"/>
                <a:gd name="T3" fmla="*/ 125 h 131"/>
                <a:gd name="T4" fmla="*/ 113 w 227"/>
                <a:gd name="T5" fmla="*/ 40 h 131"/>
                <a:gd name="T6" fmla="*/ 29 w 227"/>
                <a:gd name="T7" fmla="*/ 125 h 131"/>
                <a:gd name="T8" fmla="*/ 6 w 227"/>
                <a:gd name="T9" fmla="*/ 125 h 131"/>
                <a:gd name="T10" fmla="*/ 6 w 227"/>
                <a:gd name="T11" fmla="*/ 102 h 131"/>
                <a:gd name="T12" fmla="*/ 102 w 227"/>
                <a:gd name="T13" fmla="*/ 6 h 131"/>
                <a:gd name="T14" fmla="*/ 125 w 227"/>
                <a:gd name="T15" fmla="*/ 6 h 131"/>
                <a:gd name="T16" fmla="*/ 221 w 227"/>
                <a:gd name="T17" fmla="*/ 102 h 131"/>
                <a:gd name="T18" fmla="*/ 221 w 227"/>
                <a:gd name="T19" fmla="*/ 125 h 131"/>
                <a:gd name="T20" fmla="*/ 209 w 227"/>
                <a:gd name="T21" fmla="*/ 12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131">
                  <a:moveTo>
                    <a:pt x="209" y="129"/>
                  </a:moveTo>
                  <a:cubicBezTo>
                    <a:pt x="205" y="129"/>
                    <a:pt x="201" y="128"/>
                    <a:pt x="198" y="125"/>
                  </a:cubicBezTo>
                  <a:lnTo>
                    <a:pt x="113" y="40"/>
                  </a:lnTo>
                  <a:lnTo>
                    <a:pt x="29" y="125"/>
                  </a:lnTo>
                  <a:cubicBezTo>
                    <a:pt x="23" y="131"/>
                    <a:pt x="12" y="131"/>
                    <a:pt x="6" y="125"/>
                  </a:cubicBezTo>
                  <a:cubicBezTo>
                    <a:pt x="0" y="119"/>
                    <a:pt x="0" y="108"/>
                    <a:pt x="6" y="102"/>
                  </a:cubicBezTo>
                  <a:lnTo>
                    <a:pt x="102" y="6"/>
                  </a:lnTo>
                  <a:cubicBezTo>
                    <a:pt x="108" y="0"/>
                    <a:pt x="119" y="0"/>
                    <a:pt x="125" y="6"/>
                  </a:cubicBezTo>
                  <a:lnTo>
                    <a:pt x="221" y="102"/>
                  </a:lnTo>
                  <a:cubicBezTo>
                    <a:pt x="227" y="108"/>
                    <a:pt x="227" y="119"/>
                    <a:pt x="221" y="125"/>
                  </a:cubicBezTo>
                  <a:cubicBezTo>
                    <a:pt x="218" y="128"/>
                    <a:pt x="214" y="129"/>
                    <a:pt x="209" y="129"/>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47" name="效率_速度_加速_加快"/>
          <p:cNvGrpSpPr>
            <a:grpSpLocks noChangeAspect="1"/>
          </p:cNvGrpSpPr>
          <p:nvPr>
            <p:custDataLst>
              <p:tags r:id="rId29"/>
            </p:custDataLst>
          </p:nvPr>
        </p:nvGrpSpPr>
        <p:grpSpPr>
          <a:xfrm>
            <a:off x="2373087" y="4565067"/>
            <a:ext cx="560630" cy="390189"/>
            <a:chOff x="18285619" y="22711567"/>
            <a:chExt cx="1527175" cy="866756"/>
          </a:xfrm>
          <a:solidFill>
            <a:schemeClr val="accent2"/>
          </a:solidFill>
        </p:grpSpPr>
        <p:sp>
          <p:nvSpPr>
            <p:cNvPr id="48" name="PA-任意多边形: 形状 1486"/>
            <p:cNvSpPr/>
            <p:nvPr>
              <p:custDataLst>
                <p:tags r:id="rId30"/>
              </p:custDataLst>
            </p:nvPr>
          </p:nvSpPr>
          <p:spPr>
            <a:xfrm>
              <a:off x="18742835" y="22914769"/>
              <a:ext cx="612775" cy="5238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 name="connsiteX10" fmla="*/ 57050 w 205382"/>
                <a:gd name="connsiteY10" fmla="*/ 57050 w 205382"/>
                <a:gd name="connsiteX11" fmla="*/ 57050 w 205382"/>
                <a:gd name="connsiteY11" fmla="*/ 57050 w 205382"/>
                <a:gd name="connsiteX12" fmla="*/ 57050 w 205382"/>
                <a:gd name="connsiteY12" fmla="*/ 57050 w 205382"/>
                <a:gd name="connsiteX13" fmla="*/ 57050 w 205382"/>
                <a:gd name="connsiteY13" fmla="*/ 57050 w 205382"/>
                <a:gd name="connsiteX14" fmla="*/ 57050 w 205382"/>
                <a:gd name="connsiteY14" fmla="*/ 57050 w 205382"/>
                <a:gd name="connsiteX15" fmla="*/ 57050 w 205382"/>
                <a:gd name="connsiteY15" fmla="*/ 57050 w 205382"/>
                <a:gd name="connsiteX16" fmla="*/ 57050 w 205382"/>
                <a:gd name="connsiteY16" fmla="*/ 57050 w 205382"/>
                <a:gd name="connsiteX17" fmla="*/ 57050 w 205382"/>
                <a:gd name="connsiteY17" fmla="*/ 57050 w 205382"/>
                <a:gd name="connsiteX18" fmla="*/ 57050 w 205382"/>
                <a:gd name="connsiteY18" fmla="*/ 57050 w 205382"/>
                <a:gd name="connsiteX19" fmla="*/ 57050 w 205382"/>
                <a:gd name="connsiteY19" fmla="*/ 57050 w 205382"/>
                <a:gd name="connsiteX20" fmla="*/ 57050 w 205382"/>
                <a:gd name="connsiteY20" fmla="*/ 57050 w 205382"/>
                <a:gd name="connsiteX21" fmla="*/ 57050 w 205382"/>
                <a:gd name="connsiteY21" fmla="*/ 57050 w 205382"/>
                <a:gd name="connsiteX22" fmla="*/ 57050 w 205382"/>
                <a:gd name="connsiteY22" fmla="*/ 57050 w 205382"/>
                <a:gd name="connsiteX23" fmla="*/ 57050 w 205382"/>
                <a:gd name="connsiteY23" fmla="*/ 57050 w 205382"/>
                <a:gd name="connsiteX24" fmla="*/ 57050 w 205382"/>
                <a:gd name="connsiteY24" fmla="*/ 57050 w 205382"/>
                <a:gd name="connsiteX25" fmla="*/ 57050 w 205382"/>
                <a:gd name="connsiteY25" fmla="*/ 57050 w 205382"/>
                <a:gd name="connsiteX26" fmla="*/ 57050 w 205382"/>
                <a:gd name="connsiteY26" fmla="*/ 57050 w 205382"/>
                <a:gd name="connsiteX27" fmla="*/ 57050 w 205382"/>
                <a:gd name="connsiteY27"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12775" h="523875">
                  <a:moveTo>
                    <a:pt x="522672" y="91650"/>
                  </a:moveTo>
                  <a:cubicBezTo>
                    <a:pt x="465512" y="34496"/>
                    <a:pt x="387995" y="2384"/>
                    <a:pt x="307165" y="2381"/>
                  </a:cubicBezTo>
                  <a:cubicBezTo>
                    <a:pt x="138830" y="2391"/>
                    <a:pt x="2372" y="138859"/>
                    <a:pt x="2381" y="307194"/>
                  </a:cubicBezTo>
                  <a:cubicBezTo>
                    <a:pt x="2384" y="388023"/>
                    <a:pt x="34493" y="465541"/>
                    <a:pt x="91646" y="522700"/>
                  </a:cubicBezTo>
                  <a:lnTo>
                    <a:pt x="127562" y="486785"/>
                  </a:lnTo>
                  <a:cubicBezTo>
                    <a:pt x="85998" y="445446"/>
                    <a:pt x="60135" y="390922"/>
                    <a:pt x="54410" y="332581"/>
                  </a:cubicBezTo>
                  <a:lnTo>
                    <a:pt x="103965" y="332581"/>
                  </a:lnTo>
                  <a:lnTo>
                    <a:pt x="103965" y="281781"/>
                  </a:lnTo>
                  <a:lnTo>
                    <a:pt x="54461" y="281781"/>
                  </a:lnTo>
                  <a:cubicBezTo>
                    <a:pt x="59420" y="232150"/>
                    <a:pt x="78959" y="185096"/>
                    <a:pt x="110620" y="146552"/>
                  </a:cubicBezTo>
                  <a:lnTo>
                    <a:pt x="145520" y="181451"/>
                  </a:lnTo>
                  <a:lnTo>
                    <a:pt x="181435" y="145536"/>
                  </a:lnTo>
                  <a:lnTo>
                    <a:pt x="146536" y="110636"/>
                  </a:lnTo>
                  <a:cubicBezTo>
                    <a:pt x="185080" y="78975"/>
                    <a:pt x="232134" y="59436"/>
                    <a:pt x="281765" y="54477"/>
                  </a:cubicBezTo>
                  <a:lnTo>
                    <a:pt x="281765" y="103981"/>
                  </a:lnTo>
                  <a:lnTo>
                    <a:pt x="332565" y="103981"/>
                  </a:lnTo>
                  <a:lnTo>
                    <a:pt x="332565" y="54477"/>
                  </a:lnTo>
                  <a:cubicBezTo>
                    <a:pt x="382197" y="59436"/>
                    <a:pt x="429250" y="78975"/>
                    <a:pt x="467795" y="110636"/>
                  </a:cubicBezTo>
                  <a:lnTo>
                    <a:pt x="441608" y="136823"/>
                  </a:lnTo>
                  <a:lnTo>
                    <a:pt x="477523" y="172739"/>
                  </a:lnTo>
                  <a:lnTo>
                    <a:pt x="503711" y="146552"/>
                  </a:lnTo>
                  <a:cubicBezTo>
                    <a:pt x="535372" y="185096"/>
                    <a:pt x="554911" y="232150"/>
                    <a:pt x="559870" y="281781"/>
                  </a:cubicBezTo>
                  <a:lnTo>
                    <a:pt x="510365" y="281781"/>
                  </a:lnTo>
                  <a:lnTo>
                    <a:pt x="510365" y="332581"/>
                  </a:lnTo>
                  <a:lnTo>
                    <a:pt x="559921" y="332581"/>
                  </a:lnTo>
                  <a:cubicBezTo>
                    <a:pt x="554196" y="390922"/>
                    <a:pt x="528333" y="445446"/>
                    <a:pt x="486769" y="486785"/>
                  </a:cubicBezTo>
                  <a:lnTo>
                    <a:pt x="522684" y="522700"/>
                  </a:lnTo>
                  <a:cubicBezTo>
                    <a:pt x="641712" y="403666"/>
                    <a:pt x="641706" y="210677"/>
                    <a:pt x="522672" y="916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9" name="PA-任意多边形: 形状 1487"/>
            <p:cNvSpPr/>
            <p:nvPr>
              <p:custDataLst>
                <p:tags r:id="rId31"/>
              </p:custDataLst>
            </p:nvPr>
          </p:nvSpPr>
          <p:spPr>
            <a:xfrm>
              <a:off x="18971419" y="23074611"/>
              <a:ext cx="225425" cy="22542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 name="connsiteX10" fmla="*/ 57050 w 205382"/>
                <a:gd name="connsiteY10" fmla="*/ 57050 w 205382"/>
                <a:gd name="connsiteX11" fmla="*/ 57050 w 205382"/>
                <a:gd name="connsiteY11" fmla="*/ 57050 w 205382"/>
                <a:gd name="connsiteX12" fmla="*/ 57050 w 205382"/>
                <a:gd name="connsiteY12" fmla="*/ 57050 w 205382"/>
                <a:gd name="connsiteX13" fmla="*/ 57050 w 205382"/>
                <a:gd name="connsiteY13"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5425" h="225425">
                  <a:moveTo>
                    <a:pt x="223564" y="38297"/>
                  </a:moveTo>
                  <a:lnTo>
                    <a:pt x="187649" y="2381"/>
                  </a:lnTo>
                  <a:lnTo>
                    <a:pt x="111220" y="78759"/>
                  </a:lnTo>
                  <a:cubicBezTo>
                    <a:pt x="101054" y="73787"/>
                    <a:pt x="89897" y="71184"/>
                    <a:pt x="78581" y="71139"/>
                  </a:cubicBezTo>
                  <a:cubicBezTo>
                    <a:pt x="36497" y="71139"/>
                    <a:pt x="2381" y="105254"/>
                    <a:pt x="2381" y="147339"/>
                  </a:cubicBezTo>
                  <a:cubicBezTo>
                    <a:pt x="2381" y="189424"/>
                    <a:pt x="36497" y="223539"/>
                    <a:pt x="78581" y="223539"/>
                  </a:cubicBezTo>
                  <a:cubicBezTo>
                    <a:pt x="120666" y="223539"/>
                    <a:pt x="154781" y="189424"/>
                    <a:pt x="154781" y="147339"/>
                  </a:cubicBezTo>
                  <a:cubicBezTo>
                    <a:pt x="154737" y="136023"/>
                    <a:pt x="152133" y="124866"/>
                    <a:pt x="147161" y="114700"/>
                  </a:cubicBezTo>
                  <a:lnTo>
                    <a:pt x="223564" y="38297"/>
                  </a:lnTo>
                  <a:close/>
                  <a:moveTo>
                    <a:pt x="78581" y="172739"/>
                  </a:moveTo>
                  <a:cubicBezTo>
                    <a:pt x="64554" y="172739"/>
                    <a:pt x="53181" y="161366"/>
                    <a:pt x="53181" y="147339"/>
                  </a:cubicBezTo>
                  <a:cubicBezTo>
                    <a:pt x="53181" y="133312"/>
                    <a:pt x="64554" y="121939"/>
                    <a:pt x="78581" y="121939"/>
                  </a:cubicBezTo>
                  <a:cubicBezTo>
                    <a:pt x="92608" y="121939"/>
                    <a:pt x="103981" y="133312"/>
                    <a:pt x="103981" y="147339"/>
                  </a:cubicBezTo>
                  <a:cubicBezTo>
                    <a:pt x="103981" y="161366"/>
                    <a:pt x="92608" y="172739"/>
                    <a:pt x="78581" y="172739"/>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0" name="PA-任意多边形: 形状 1488"/>
            <p:cNvSpPr/>
            <p:nvPr>
              <p:custDataLst>
                <p:tags r:id="rId32"/>
              </p:custDataLst>
            </p:nvPr>
          </p:nvSpPr>
          <p:spPr>
            <a:xfrm>
              <a:off x="18946019" y="23397369"/>
              <a:ext cx="206375" cy="539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Lst>
              <a:ahLst/>
              <a:cxnLst>
                <a:cxn ang="0">
                  <a:pos x="connsiteX0" y="connsiteY0"/>
                </a:cxn>
                <a:cxn ang="0">
                  <a:pos x="connsiteX1" y="connsiteY1"/>
                </a:cxn>
                <a:cxn ang="0">
                  <a:pos x="connsiteX2" y="connsiteY2"/>
                </a:cxn>
                <a:cxn ang="0">
                  <a:pos x="connsiteX3" y="connsiteY3"/>
                </a:cxn>
              </a:cxnLst>
              <a:rect l="l" t="t" r="r" b="b"/>
              <a:pathLst>
                <a:path w="206375" h="53975">
                  <a:moveTo>
                    <a:pt x="2381" y="2381"/>
                  </a:moveTo>
                  <a:lnTo>
                    <a:pt x="205581" y="2381"/>
                  </a:lnTo>
                  <a:lnTo>
                    <a:pt x="2055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1" name="PA-任意多边形: 形状 1489"/>
            <p:cNvSpPr/>
            <p:nvPr>
              <p:custDataLst>
                <p:tags r:id="rId33"/>
              </p:custDataLst>
            </p:nvPr>
          </p:nvSpPr>
          <p:spPr>
            <a:xfrm>
              <a:off x="18285619" y="22711567"/>
              <a:ext cx="1527175" cy="3333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175" h="333375">
                  <a:moveTo>
                    <a:pt x="1470171" y="228570"/>
                  </a:moveTo>
                  <a:cubicBezTo>
                    <a:pt x="1264437" y="81050"/>
                    <a:pt x="1017540" y="1926"/>
                    <a:pt x="764381" y="2383"/>
                  </a:cubicBezTo>
                  <a:cubicBezTo>
                    <a:pt x="511223" y="1926"/>
                    <a:pt x="264325" y="81050"/>
                    <a:pt x="58591" y="228570"/>
                  </a:cubicBezTo>
                  <a:lnTo>
                    <a:pt x="2381" y="268702"/>
                  </a:lnTo>
                  <a:lnTo>
                    <a:pt x="2381" y="331135"/>
                  </a:lnTo>
                  <a:lnTo>
                    <a:pt x="88106" y="269921"/>
                  </a:lnTo>
                  <a:cubicBezTo>
                    <a:pt x="492636" y="-19099"/>
                    <a:pt x="1036126" y="-19099"/>
                    <a:pt x="1440656" y="269921"/>
                  </a:cubicBezTo>
                  <a:lnTo>
                    <a:pt x="1526381" y="331135"/>
                  </a:lnTo>
                  <a:lnTo>
                    <a:pt x="1526381" y="268702"/>
                  </a:lnTo>
                  <a:lnTo>
                    <a:pt x="1470171" y="22857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2" name="PA-任意多边形: 形状 1490"/>
            <p:cNvSpPr/>
            <p:nvPr>
              <p:custDataLst>
                <p:tags r:id="rId34"/>
              </p:custDataLst>
            </p:nvPr>
          </p:nvSpPr>
          <p:spPr>
            <a:xfrm>
              <a:off x="19403219" y="22889369"/>
              <a:ext cx="53975" cy="539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3" name="PA-任意多边形: 形状 1491"/>
            <p:cNvSpPr/>
            <p:nvPr>
              <p:custDataLst>
                <p:tags r:id="rId35"/>
              </p:custDataLst>
            </p:nvPr>
          </p:nvSpPr>
          <p:spPr>
            <a:xfrm>
              <a:off x="18641219" y="22889369"/>
              <a:ext cx="53975" cy="539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4" name="PA-任意多边形: 形状 1492"/>
            <p:cNvSpPr/>
            <p:nvPr>
              <p:custDataLst>
                <p:tags r:id="rId36"/>
              </p:custDataLst>
            </p:nvPr>
          </p:nvSpPr>
          <p:spPr>
            <a:xfrm>
              <a:off x="18285619" y="22813148"/>
              <a:ext cx="1527175" cy="7651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 name="connsiteX10" fmla="*/ 57050 w 205382"/>
                <a:gd name="connsiteY10" fmla="*/ 57050 w 205382"/>
                <a:gd name="connsiteX11" fmla="*/ 57050 w 205382"/>
                <a:gd name="connsiteY11" fmla="*/ 57050 w 205382"/>
                <a:gd name="connsiteX12" fmla="*/ 57050 w 205382"/>
                <a:gd name="connsiteY12" fmla="*/ 57050 w 205382"/>
                <a:gd name="connsiteX13" fmla="*/ 57050 w 205382"/>
                <a:gd name="connsiteY13" fmla="*/ 57050 w 205382"/>
                <a:gd name="connsiteX14" fmla="*/ 57050 w 205382"/>
                <a:gd name="connsiteY14" fmla="*/ 57050 w 205382"/>
                <a:gd name="connsiteX15" fmla="*/ 57050 w 205382"/>
                <a:gd name="connsiteY15" fmla="*/ 57050 w 205382"/>
                <a:gd name="connsiteX16" fmla="*/ 57050 w 205382"/>
                <a:gd name="connsiteY16" fmla="*/ 57050 w 205382"/>
                <a:gd name="connsiteX17" fmla="*/ 57050 w 205382"/>
                <a:gd name="connsiteY17" fmla="*/ 57050 w 205382"/>
                <a:gd name="connsiteX18" fmla="*/ 57050 w 205382"/>
                <a:gd name="connsiteY18" fmla="*/ 57050 w 205382"/>
                <a:gd name="connsiteX19" fmla="*/ 57050 w 205382"/>
                <a:gd name="connsiteY19" fmla="*/ 57050 w 205382"/>
                <a:gd name="connsiteX20" fmla="*/ 57050 w 205382"/>
                <a:gd name="connsiteY20" fmla="*/ 57050 w 205382"/>
                <a:gd name="connsiteX21" fmla="*/ 57050 w 205382"/>
                <a:gd name="connsiteY21" fmla="*/ 57050 w 205382"/>
                <a:gd name="connsiteX22" fmla="*/ 57050 w 205382"/>
                <a:gd name="connsiteY22" fmla="*/ 57050 w 205382"/>
                <a:gd name="connsiteX23" fmla="*/ 57050 w 205382"/>
                <a:gd name="connsiteY23" fmla="*/ 57050 w 205382"/>
                <a:gd name="connsiteX24" fmla="*/ 57050 w 205382"/>
                <a:gd name="connsiteY24" fmla="*/ 57050 w 205382"/>
                <a:gd name="connsiteX25" fmla="*/ 57050 w 205382"/>
                <a:gd name="connsiteY25" fmla="*/ 57050 w 205382"/>
                <a:gd name="connsiteX26" fmla="*/ 57050 w 205382"/>
                <a:gd name="connsiteY26" fmla="*/ 57050 w 205382"/>
                <a:gd name="connsiteX27" fmla="*/ 57050 w 205382"/>
                <a:gd name="connsiteY27" fmla="*/ 57050 w 205382"/>
                <a:gd name="connsiteX28" fmla="*/ 57050 w 205382"/>
                <a:gd name="connsiteY28" fmla="*/ 57050 w 205382"/>
                <a:gd name="connsiteX29" fmla="*/ 57050 w 205382"/>
                <a:gd name="connsiteY29" fmla="*/ 57050 w 205382"/>
                <a:gd name="connsiteX30" fmla="*/ 57050 w 205382"/>
                <a:gd name="connsiteY30" fmla="*/ 57050 w 205382"/>
                <a:gd name="connsiteX31" fmla="*/ 57050 w 205382"/>
                <a:gd name="connsiteY31" fmla="*/ 57050 w 205382"/>
                <a:gd name="connsiteX32" fmla="*/ 57050 w 205382"/>
                <a:gd name="connsiteY32" fmla="*/ 57050 w 205382"/>
                <a:gd name="connsiteX33" fmla="*/ 57050 w 205382"/>
                <a:gd name="connsiteY33" fmla="*/ 57050 w 205382"/>
                <a:gd name="connsiteX34" fmla="*/ 57050 w 205382"/>
                <a:gd name="connsiteY34" fmla="*/ 57050 w 205382"/>
                <a:gd name="connsiteX35" fmla="*/ 57050 w 205382"/>
                <a:gd name="connsiteY35" fmla="*/ 57050 w 205382"/>
                <a:gd name="connsiteX36" fmla="*/ 57050 w 205382"/>
                <a:gd name="connsiteY36" fmla="*/ 57050 w 205382"/>
                <a:gd name="connsiteX37" fmla="*/ 57050 w 205382"/>
                <a:gd name="connsiteY37" fmla="*/ 57050 w 205382"/>
                <a:gd name="connsiteX38" fmla="*/ 57050 w 205382"/>
                <a:gd name="connsiteY38" fmla="*/ 57050 w 205382"/>
                <a:gd name="connsiteX39" fmla="*/ 57050 w 205382"/>
                <a:gd name="connsiteY39" fmla="*/ 57050 w 205382"/>
                <a:gd name="connsiteX40" fmla="*/ 57050 w 205382"/>
                <a:gd name="connsiteY40" fmla="*/ 57050 w 205382"/>
                <a:gd name="connsiteX41" fmla="*/ 57050 w 205382"/>
                <a:gd name="connsiteY41" fmla="*/ 57050 w 205382"/>
                <a:gd name="connsiteX42" fmla="*/ 57050 w 205382"/>
                <a:gd name="connsiteY42" fmla="*/ 57050 w 205382"/>
                <a:gd name="connsiteX43" fmla="*/ 57050 w 205382"/>
                <a:gd name="connsiteY43" fmla="*/ 57050 w 205382"/>
                <a:gd name="connsiteX44" fmla="*/ 57050 w 205382"/>
                <a:gd name="connsiteY44" fmla="*/ 57050 w 205382"/>
                <a:gd name="connsiteX45" fmla="*/ 57050 w 205382"/>
                <a:gd name="connsiteY45" fmla="*/ 57050 w 205382"/>
                <a:gd name="connsiteX46" fmla="*/ 57050 w 205382"/>
                <a:gd name="connsiteY46" fmla="*/ 57050 w 205382"/>
                <a:gd name="connsiteX47" fmla="*/ 57050 w 205382"/>
                <a:gd name="connsiteY47" fmla="*/ 57050 w 205382"/>
                <a:gd name="connsiteX48" fmla="*/ 57050 w 205382"/>
                <a:gd name="connsiteY48" fmla="*/ 57050 w 205382"/>
                <a:gd name="connsiteX49" fmla="*/ 57050 w 205382"/>
                <a:gd name="connsiteY49" fmla="*/ 57050 w 205382"/>
                <a:gd name="connsiteX50" fmla="*/ 57050 w 205382"/>
                <a:gd name="connsiteY50" fmla="*/ 57050 w 205382"/>
                <a:gd name="connsiteX51" fmla="*/ 57050 w 205382"/>
                <a:gd name="connsiteY51" fmla="*/ 57050 w 205382"/>
                <a:gd name="connsiteX52" fmla="*/ 57050 w 205382"/>
                <a:gd name="connsiteY52" fmla="*/ 57050 w 205382"/>
                <a:gd name="connsiteX53" fmla="*/ 57050 w 205382"/>
                <a:gd name="connsiteY53" fmla="*/ 57050 w 205382"/>
                <a:gd name="connsiteX54" fmla="*/ 57050 w 205382"/>
                <a:gd name="connsiteY54" fmla="*/ 57050 w 205382"/>
                <a:gd name="connsiteX55" fmla="*/ 57050 w 205382"/>
                <a:gd name="connsiteY55" fmla="*/ 57050 w 205382"/>
                <a:gd name="connsiteX56" fmla="*/ 57050 w 205382"/>
                <a:gd name="connsiteY56" fmla="*/ 57050 w 205382"/>
                <a:gd name="connsiteX57" fmla="*/ 57050 w 205382"/>
                <a:gd name="connsiteY57" fmla="*/ 57050 w 205382"/>
                <a:gd name="connsiteX58" fmla="*/ 57050 w 205382"/>
                <a:gd name="connsiteY58" fmla="*/ 57050 w 205382"/>
                <a:gd name="connsiteX59" fmla="*/ 57050 w 205382"/>
                <a:gd name="connsiteY59" fmla="*/ 57050 w 205382"/>
                <a:gd name="connsiteX60" fmla="*/ 57050 w 205382"/>
                <a:gd name="connsiteY60" fmla="*/ 57050 w 205382"/>
                <a:gd name="connsiteX61" fmla="*/ 57050 w 205382"/>
                <a:gd name="connsiteY61" fmla="*/ 57050 w 205382"/>
                <a:gd name="connsiteX62" fmla="*/ 57050 w 205382"/>
                <a:gd name="connsiteY62" fmla="*/ 57050 w 205382"/>
                <a:gd name="connsiteX63" fmla="*/ 57050 w 205382"/>
                <a:gd name="connsiteY63" fmla="*/ 57050 w 205382"/>
                <a:gd name="connsiteX64" fmla="*/ 57050 w 205382"/>
                <a:gd name="connsiteY64" fmla="*/ 57050 w 205382"/>
                <a:gd name="connsiteX65" fmla="*/ 57050 w 205382"/>
                <a:gd name="connsiteY65" fmla="*/ 57050 w 205382"/>
                <a:gd name="connsiteX66" fmla="*/ 57050 w 205382"/>
                <a:gd name="connsiteY66" fmla="*/ 57050 w 205382"/>
                <a:gd name="connsiteX67" fmla="*/ 57050 w 205382"/>
                <a:gd name="connsiteY67" fmla="*/ 57050 w 205382"/>
                <a:gd name="connsiteX68" fmla="*/ 57050 w 205382"/>
                <a:gd name="connsiteY68" fmla="*/ 57050 w 205382"/>
                <a:gd name="connsiteX69" fmla="*/ 57050 w 205382"/>
                <a:gd name="connsiteY69" fmla="*/ 57050 w 205382"/>
                <a:gd name="connsiteX70" fmla="*/ 57050 w 205382"/>
                <a:gd name="connsiteY70" fmla="*/ 57050 w 205382"/>
                <a:gd name="connsiteX71" fmla="*/ 57050 w 205382"/>
                <a:gd name="connsiteY71" fmla="*/ 57050 w 205382"/>
                <a:gd name="connsiteX72" fmla="*/ 57050 w 205382"/>
                <a:gd name="connsiteY72" fmla="*/ 57050 w 205382"/>
                <a:gd name="connsiteX73" fmla="*/ 57050 w 205382"/>
                <a:gd name="connsiteY73" fmla="*/ 57050 w 205382"/>
                <a:gd name="connsiteX74" fmla="*/ 57050 w 205382"/>
                <a:gd name="connsiteY74" fmla="*/ 57050 w 205382"/>
                <a:gd name="connsiteX75" fmla="*/ 57050 w 205382"/>
                <a:gd name="connsiteY75" fmla="*/ 57050 w 205382"/>
                <a:gd name="connsiteX76" fmla="*/ 57050 w 205382"/>
                <a:gd name="connsiteY76" fmla="*/ 57050 w 205382"/>
                <a:gd name="connsiteX77" fmla="*/ 57050 w 205382"/>
                <a:gd name="connsiteY77" fmla="*/ 57050 w 205382"/>
                <a:gd name="connsiteX78" fmla="*/ 57050 w 205382"/>
                <a:gd name="connsiteY78" fmla="*/ 57050 w 205382"/>
                <a:gd name="connsiteX79" fmla="*/ 57050 w 205382"/>
                <a:gd name="connsiteY79" fmla="*/ 57050 w 205382"/>
                <a:gd name="connsiteX80" fmla="*/ 57050 w 205382"/>
                <a:gd name="connsiteY80" fmla="*/ 57050 w 205382"/>
                <a:gd name="connsiteX81" fmla="*/ 57050 w 205382"/>
                <a:gd name="connsiteY81" fmla="*/ 57050 w 205382"/>
                <a:gd name="connsiteX82" fmla="*/ 57050 w 205382"/>
                <a:gd name="connsiteY82" fmla="*/ 57050 w 205382"/>
                <a:gd name="connsiteX83" fmla="*/ 57050 w 205382"/>
                <a:gd name="connsiteY83" fmla="*/ 57050 w 205382"/>
                <a:gd name="connsiteX84" fmla="*/ 57050 w 205382"/>
                <a:gd name="connsiteY84" fmla="*/ 57050 w 205382"/>
                <a:gd name="connsiteX85" fmla="*/ 57050 w 205382"/>
                <a:gd name="connsiteY85"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527175" h="765175">
                  <a:moveTo>
                    <a:pt x="1117441" y="609614"/>
                  </a:moveTo>
                  <a:cubicBezTo>
                    <a:pt x="1161704" y="644143"/>
                    <a:pt x="1216247" y="662866"/>
                    <a:pt x="1272381" y="662802"/>
                  </a:cubicBezTo>
                  <a:cubicBezTo>
                    <a:pt x="1412662" y="662802"/>
                    <a:pt x="1526381" y="549083"/>
                    <a:pt x="1526381" y="408802"/>
                  </a:cubicBezTo>
                  <a:cubicBezTo>
                    <a:pt x="1526381" y="268521"/>
                    <a:pt x="1412662" y="154802"/>
                    <a:pt x="1272381" y="154802"/>
                  </a:cubicBezTo>
                  <a:cubicBezTo>
                    <a:pt x="1216149" y="154732"/>
                    <a:pt x="1161517" y="173512"/>
                    <a:pt x="1117213" y="208142"/>
                  </a:cubicBezTo>
                  <a:cubicBezTo>
                    <a:pt x="1006881" y="13280"/>
                    <a:pt x="759476" y="-55250"/>
                    <a:pt x="564610" y="55082"/>
                  </a:cubicBezTo>
                  <a:cubicBezTo>
                    <a:pt x="500663" y="91289"/>
                    <a:pt x="447754" y="144194"/>
                    <a:pt x="411550" y="208142"/>
                  </a:cubicBezTo>
                  <a:cubicBezTo>
                    <a:pt x="367246" y="173512"/>
                    <a:pt x="312614" y="154732"/>
                    <a:pt x="256381" y="154802"/>
                  </a:cubicBezTo>
                  <a:cubicBezTo>
                    <a:pt x="116100" y="154802"/>
                    <a:pt x="2381" y="268521"/>
                    <a:pt x="2381" y="408802"/>
                  </a:cubicBezTo>
                  <a:cubicBezTo>
                    <a:pt x="2381" y="549083"/>
                    <a:pt x="116100" y="662802"/>
                    <a:pt x="256381" y="662802"/>
                  </a:cubicBezTo>
                  <a:cubicBezTo>
                    <a:pt x="312515" y="662850"/>
                    <a:pt x="367052" y="644130"/>
                    <a:pt x="411321" y="609614"/>
                  </a:cubicBezTo>
                  <a:cubicBezTo>
                    <a:pt x="433683" y="648775"/>
                    <a:pt x="462432" y="683922"/>
                    <a:pt x="496386" y="713602"/>
                  </a:cubicBezTo>
                  <a:lnTo>
                    <a:pt x="2381" y="713602"/>
                  </a:lnTo>
                  <a:lnTo>
                    <a:pt x="2381" y="764402"/>
                  </a:lnTo>
                  <a:lnTo>
                    <a:pt x="1526381" y="764402"/>
                  </a:lnTo>
                  <a:lnTo>
                    <a:pt x="1526381" y="713602"/>
                  </a:lnTo>
                  <a:lnTo>
                    <a:pt x="1032377" y="713602"/>
                  </a:lnTo>
                  <a:cubicBezTo>
                    <a:pt x="1066330" y="683925"/>
                    <a:pt x="1095080" y="648778"/>
                    <a:pt x="1117441" y="609614"/>
                  </a:cubicBezTo>
                  <a:close/>
                  <a:moveTo>
                    <a:pt x="1272381" y="205602"/>
                  </a:moveTo>
                  <a:cubicBezTo>
                    <a:pt x="1384605" y="205497"/>
                    <a:pt x="1475667" y="296385"/>
                    <a:pt x="1475772" y="408612"/>
                  </a:cubicBezTo>
                  <a:cubicBezTo>
                    <a:pt x="1475877" y="520838"/>
                    <a:pt x="1384989" y="611897"/>
                    <a:pt x="1272762" y="612002"/>
                  </a:cubicBezTo>
                  <a:cubicBezTo>
                    <a:pt x="1224175" y="612047"/>
                    <a:pt x="1177182" y="594682"/>
                    <a:pt x="1140298" y="563056"/>
                  </a:cubicBezTo>
                  <a:cubicBezTo>
                    <a:pt x="1142229" y="558433"/>
                    <a:pt x="1143600" y="553658"/>
                    <a:pt x="1145378" y="548985"/>
                  </a:cubicBezTo>
                  <a:cubicBezTo>
                    <a:pt x="1147385" y="543625"/>
                    <a:pt x="1149417" y="538266"/>
                    <a:pt x="1151169" y="532830"/>
                  </a:cubicBezTo>
                  <a:cubicBezTo>
                    <a:pt x="1153836" y="524626"/>
                    <a:pt x="1156021" y="516346"/>
                    <a:pt x="1158154" y="508014"/>
                  </a:cubicBezTo>
                  <a:cubicBezTo>
                    <a:pt x="1159475" y="502782"/>
                    <a:pt x="1160974" y="497575"/>
                    <a:pt x="1162091" y="492292"/>
                  </a:cubicBezTo>
                  <a:cubicBezTo>
                    <a:pt x="1164022" y="483097"/>
                    <a:pt x="1165393" y="473801"/>
                    <a:pt x="1166663" y="464479"/>
                  </a:cubicBezTo>
                  <a:cubicBezTo>
                    <a:pt x="1167298" y="459958"/>
                    <a:pt x="1168213" y="455487"/>
                    <a:pt x="1168670" y="450915"/>
                  </a:cubicBezTo>
                  <a:cubicBezTo>
                    <a:pt x="1170099" y="436923"/>
                    <a:pt x="1170804" y="422867"/>
                    <a:pt x="1170778" y="408802"/>
                  </a:cubicBezTo>
                  <a:cubicBezTo>
                    <a:pt x="1170638" y="352773"/>
                    <a:pt x="1215949" y="307243"/>
                    <a:pt x="1271975" y="307104"/>
                  </a:cubicBezTo>
                  <a:cubicBezTo>
                    <a:pt x="1285377" y="307072"/>
                    <a:pt x="1298654" y="309694"/>
                    <a:pt x="1311037" y="314822"/>
                  </a:cubicBezTo>
                  <a:lnTo>
                    <a:pt x="1252061" y="393562"/>
                  </a:lnTo>
                  <a:lnTo>
                    <a:pt x="1252417" y="393816"/>
                  </a:lnTo>
                  <a:cubicBezTo>
                    <a:pt x="1249004" y="398077"/>
                    <a:pt x="1247092" y="403344"/>
                    <a:pt x="1246981" y="408802"/>
                  </a:cubicBezTo>
                  <a:cubicBezTo>
                    <a:pt x="1246981" y="422829"/>
                    <a:pt x="1258354" y="434202"/>
                    <a:pt x="1272381" y="434202"/>
                  </a:cubicBezTo>
                  <a:cubicBezTo>
                    <a:pt x="1280316" y="434110"/>
                    <a:pt x="1287732" y="430243"/>
                    <a:pt x="1292346" y="423788"/>
                  </a:cubicBezTo>
                  <a:lnTo>
                    <a:pt x="1292701" y="424042"/>
                  </a:lnTo>
                  <a:lnTo>
                    <a:pt x="1351426" y="345759"/>
                  </a:lnTo>
                  <a:cubicBezTo>
                    <a:pt x="1384065" y="385888"/>
                    <a:pt x="1380954" y="444226"/>
                    <a:pt x="1344238" y="480659"/>
                  </a:cubicBezTo>
                  <a:lnTo>
                    <a:pt x="1380154" y="516574"/>
                  </a:lnTo>
                  <a:cubicBezTo>
                    <a:pt x="1440574" y="457976"/>
                    <a:pt x="1442050" y="361491"/>
                    <a:pt x="1383449" y="301074"/>
                  </a:cubicBezTo>
                  <a:cubicBezTo>
                    <a:pt x="1324851" y="240654"/>
                    <a:pt x="1228366" y="239178"/>
                    <a:pt x="1167949" y="297779"/>
                  </a:cubicBezTo>
                  <a:cubicBezTo>
                    <a:pt x="1164346" y="301274"/>
                    <a:pt x="1160917" y="304945"/>
                    <a:pt x="1157675" y="308780"/>
                  </a:cubicBezTo>
                  <a:cubicBezTo>
                    <a:pt x="1155618" y="300855"/>
                    <a:pt x="1153509" y="292930"/>
                    <a:pt x="1150995" y="285107"/>
                  </a:cubicBezTo>
                  <a:cubicBezTo>
                    <a:pt x="1149191" y="279545"/>
                    <a:pt x="1147134" y="274084"/>
                    <a:pt x="1145076" y="268623"/>
                  </a:cubicBezTo>
                  <a:cubicBezTo>
                    <a:pt x="1143349" y="263974"/>
                    <a:pt x="1141978" y="259225"/>
                    <a:pt x="1139996" y="254627"/>
                  </a:cubicBezTo>
                  <a:cubicBezTo>
                    <a:pt x="1176766" y="222849"/>
                    <a:pt x="1223785" y="205437"/>
                    <a:pt x="1272381" y="205602"/>
                  </a:cubicBezTo>
                  <a:close/>
                  <a:moveTo>
                    <a:pt x="138259" y="505576"/>
                  </a:moveTo>
                  <a:cubicBezTo>
                    <a:pt x="141500" y="509408"/>
                    <a:pt x="144929" y="513082"/>
                    <a:pt x="148533" y="516574"/>
                  </a:cubicBezTo>
                  <a:lnTo>
                    <a:pt x="148609" y="516574"/>
                  </a:lnTo>
                  <a:lnTo>
                    <a:pt x="184525" y="480659"/>
                  </a:lnTo>
                  <a:cubicBezTo>
                    <a:pt x="144809" y="441022"/>
                    <a:pt x="144742" y="376693"/>
                    <a:pt x="184379" y="336974"/>
                  </a:cubicBezTo>
                  <a:cubicBezTo>
                    <a:pt x="213395" y="307897"/>
                    <a:pt x="257067" y="299157"/>
                    <a:pt x="295040" y="314822"/>
                  </a:cubicBezTo>
                  <a:lnTo>
                    <a:pt x="236061" y="393562"/>
                  </a:lnTo>
                  <a:lnTo>
                    <a:pt x="236417" y="393816"/>
                  </a:lnTo>
                  <a:cubicBezTo>
                    <a:pt x="233004" y="398077"/>
                    <a:pt x="231092" y="403344"/>
                    <a:pt x="230981" y="408802"/>
                  </a:cubicBezTo>
                  <a:cubicBezTo>
                    <a:pt x="230981" y="422829"/>
                    <a:pt x="242354" y="434202"/>
                    <a:pt x="256381" y="434202"/>
                  </a:cubicBezTo>
                  <a:cubicBezTo>
                    <a:pt x="264316" y="434110"/>
                    <a:pt x="271732" y="430243"/>
                    <a:pt x="276346" y="423788"/>
                  </a:cubicBezTo>
                  <a:lnTo>
                    <a:pt x="276701" y="424042"/>
                  </a:lnTo>
                  <a:lnTo>
                    <a:pt x="335426" y="345759"/>
                  </a:lnTo>
                  <a:cubicBezTo>
                    <a:pt x="349923" y="363581"/>
                    <a:pt x="357883" y="385828"/>
                    <a:pt x="357981" y="408802"/>
                  </a:cubicBezTo>
                  <a:cubicBezTo>
                    <a:pt x="358016" y="422870"/>
                    <a:pt x="358778" y="436926"/>
                    <a:pt x="360267" y="450915"/>
                  </a:cubicBezTo>
                  <a:cubicBezTo>
                    <a:pt x="360724" y="455487"/>
                    <a:pt x="361639" y="459958"/>
                    <a:pt x="362274" y="464504"/>
                  </a:cubicBezTo>
                  <a:cubicBezTo>
                    <a:pt x="363544" y="473826"/>
                    <a:pt x="364814" y="483097"/>
                    <a:pt x="366846" y="492266"/>
                  </a:cubicBezTo>
                  <a:cubicBezTo>
                    <a:pt x="367963" y="497600"/>
                    <a:pt x="369386" y="502833"/>
                    <a:pt x="370808" y="508091"/>
                  </a:cubicBezTo>
                  <a:cubicBezTo>
                    <a:pt x="372916" y="516371"/>
                    <a:pt x="375101" y="524626"/>
                    <a:pt x="377742" y="532779"/>
                  </a:cubicBezTo>
                  <a:cubicBezTo>
                    <a:pt x="379520" y="538266"/>
                    <a:pt x="381578" y="543701"/>
                    <a:pt x="383610" y="549137"/>
                  </a:cubicBezTo>
                  <a:cubicBezTo>
                    <a:pt x="385312" y="553760"/>
                    <a:pt x="386683" y="558484"/>
                    <a:pt x="388690" y="563056"/>
                  </a:cubicBezTo>
                  <a:cubicBezTo>
                    <a:pt x="303517" y="636132"/>
                    <a:pt x="175235" y="626328"/>
                    <a:pt x="102156" y="541155"/>
                  </a:cubicBezTo>
                  <a:cubicBezTo>
                    <a:pt x="29080" y="455983"/>
                    <a:pt x="38884" y="327700"/>
                    <a:pt x="124057" y="254624"/>
                  </a:cubicBezTo>
                  <a:cubicBezTo>
                    <a:pt x="200177" y="189311"/>
                    <a:pt x="312569" y="189311"/>
                    <a:pt x="388690" y="254624"/>
                  </a:cubicBezTo>
                  <a:cubicBezTo>
                    <a:pt x="386810" y="259221"/>
                    <a:pt x="385439" y="263971"/>
                    <a:pt x="383610" y="268619"/>
                  </a:cubicBezTo>
                  <a:cubicBezTo>
                    <a:pt x="381552" y="274080"/>
                    <a:pt x="379495" y="279541"/>
                    <a:pt x="377692" y="285104"/>
                  </a:cubicBezTo>
                  <a:cubicBezTo>
                    <a:pt x="375152" y="292927"/>
                    <a:pt x="373069" y="300852"/>
                    <a:pt x="371011" y="308777"/>
                  </a:cubicBezTo>
                  <a:cubicBezTo>
                    <a:pt x="316668" y="244505"/>
                    <a:pt x="220510" y="236457"/>
                    <a:pt x="156235" y="290800"/>
                  </a:cubicBezTo>
                  <a:cubicBezTo>
                    <a:pt x="91964" y="345146"/>
                    <a:pt x="83915" y="441305"/>
                    <a:pt x="138259" y="505576"/>
                  </a:cubicBezTo>
                  <a:close/>
                  <a:moveTo>
                    <a:pt x="947007" y="713602"/>
                  </a:moveTo>
                  <a:lnTo>
                    <a:pt x="581755" y="713602"/>
                  </a:lnTo>
                  <a:cubicBezTo>
                    <a:pt x="520735" y="677099"/>
                    <a:pt x="472069" y="623124"/>
                    <a:pt x="442055" y="558662"/>
                  </a:cubicBezTo>
                  <a:cubicBezTo>
                    <a:pt x="397589" y="463799"/>
                    <a:pt x="397589" y="354084"/>
                    <a:pt x="442055" y="259221"/>
                  </a:cubicBezTo>
                  <a:cubicBezTo>
                    <a:pt x="524421" y="81275"/>
                    <a:pt x="735447" y="3793"/>
                    <a:pt x="913394" y="86159"/>
                  </a:cubicBezTo>
                  <a:cubicBezTo>
                    <a:pt x="989768" y="121512"/>
                    <a:pt x="1051103" y="182844"/>
                    <a:pt x="1086457" y="259221"/>
                  </a:cubicBezTo>
                  <a:cubicBezTo>
                    <a:pt x="1108478" y="306015"/>
                    <a:pt x="1119924" y="357084"/>
                    <a:pt x="1119985" y="408802"/>
                  </a:cubicBezTo>
                  <a:cubicBezTo>
                    <a:pt x="1119985" y="421734"/>
                    <a:pt x="1119283" y="434656"/>
                    <a:pt x="1117876" y="447512"/>
                  </a:cubicBezTo>
                  <a:cubicBezTo>
                    <a:pt x="1113682" y="486031"/>
                    <a:pt x="1103135" y="523591"/>
                    <a:pt x="1086660" y="558662"/>
                  </a:cubicBezTo>
                  <a:cubicBezTo>
                    <a:pt x="1056669" y="623124"/>
                    <a:pt x="1008018" y="677102"/>
                    <a:pt x="947007" y="71360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49" name="TextBox 148"/>
          <p:cNvSpPr txBox="1"/>
          <p:nvPr>
            <p:custDataLst>
              <p:tags r:id="rId37"/>
            </p:custDataLst>
          </p:nvPr>
        </p:nvSpPr>
        <p:spPr>
          <a:xfrm>
            <a:off x="9589115" y="260648"/>
            <a:ext cx="2082800" cy="666115"/>
          </a:xfrm>
          <a:prstGeom prst="rect">
            <a:avLst/>
          </a:prstGeom>
          <a:noFill/>
        </p:spPr>
        <p:txBody>
          <a:bodyPr wrap="none" rtlCol="0">
            <a:spAutoFit/>
          </a:bodyPr>
          <a:lstStyle/>
          <a:p>
            <a:pPr algn="l"/>
            <a:r>
              <a:rPr lang="zh-CN" altLang="en-US" sz="3735" b="1" dirty="0">
                <a:solidFill>
                  <a:srgbClr val="C00000"/>
                </a:solidFill>
                <a:latin typeface="Impact" panose="020B0806030902050204" pitchFamily="34" charset="0"/>
                <a:sym typeface="+mn-ea"/>
              </a:rPr>
              <a:t>天博教育</a:t>
            </a:r>
            <a:endParaRPr lang="zh-CN" altLang="en-US" sz="3735" dirty="0">
              <a:solidFill>
                <a:srgbClr val="C00000"/>
              </a:solidFill>
              <a:latin typeface="Impact" panose="020B0806030902050204" pitchFamily="34" charset="0"/>
            </a:endParaRPr>
          </a:p>
        </p:txBody>
      </p:sp>
    </p:spTree>
    <p:custDataLst>
      <p:tags r:id="rId38"/>
    </p:custData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7400" y="321310"/>
            <a:ext cx="5908675" cy="460375"/>
          </a:xfrm>
          <a:prstGeom prst="rect">
            <a:avLst/>
          </a:prstGeom>
          <a:noFill/>
        </p:spPr>
        <p:txBody>
          <a:bodyPr wrap="square" rtlCol="0">
            <a:spAutoFit/>
          </a:bodyPr>
          <a:lstStyle/>
          <a:p>
            <a:r>
              <a:rPr lang="zh-CN" altLang="en-US" sz="2400">
                <a:solidFill>
                  <a:schemeClr val="tx1"/>
                </a:solidFill>
              </a:rPr>
              <a:t>校验码</a:t>
            </a:r>
            <a:endParaRPr lang="zh-CN" altLang="en-US" sz="2400">
              <a:solidFill>
                <a:schemeClr val="tx1"/>
              </a:solidFill>
            </a:endParaRPr>
          </a:p>
        </p:txBody>
      </p:sp>
      <p:sp>
        <p:nvSpPr>
          <p:cNvPr id="159" name="文本框 158"/>
          <p:cNvSpPr txBox="1"/>
          <p:nvPr>
            <p:custDataLst>
              <p:tags r:id="rId1"/>
            </p:custDataLst>
          </p:nvPr>
        </p:nvSpPr>
        <p:spPr>
          <a:xfrm>
            <a:off x="3435468" y="1060810"/>
            <a:ext cx="6317679" cy="1497836"/>
          </a:xfrm>
          <a:prstGeom prst="rect">
            <a:avLst/>
          </a:prstGeom>
          <a:noFill/>
        </p:spPr>
        <p:txBody>
          <a:bodyPr wrap="square" rtlCol="0" anchor="ctr" anchorCtr="0">
            <a:normAutofit lnSpcReduction="10000"/>
          </a:bodyPr>
          <a:lstStyle/>
          <a:p>
            <a:pPr marL="0" indent="0" algn="l" fontAlgn="auto">
              <a:lnSpc>
                <a:spcPct val="130000"/>
              </a:lnSpc>
              <a:spcBef>
                <a:spcPts val="0"/>
              </a:spcBef>
              <a:spcAft>
                <a:spcPts val="0"/>
              </a:spcAft>
              <a:buSzPct val="100000"/>
            </a:pPr>
            <a:r>
              <a:rPr sz="1600" spc="150">
                <a:solidFill>
                  <a:schemeClr val="tx1"/>
                </a:solidFill>
                <a:latin typeface="+mn-lt"/>
                <a:ea typeface="+mn-ea"/>
                <a:cs typeface="+mn-ea"/>
                <a:sym typeface="+mn-lt"/>
              </a:rPr>
              <a:t>校验码概念</a:t>
            </a:r>
            <a:endParaRPr sz="1600" spc="150">
              <a:solidFill>
                <a:schemeClr val="tx1"/>
              </a:solidFill>
              <a:latin typeface="+mn-lt"/>
              <a:ea typeface="+mn-ea"/>
              <a:cs typeface="+mn-ea"/>
              <a:sym typeface="+mn-lt"/>
            </a:endParaRPr>
          </a:p>
          <a:p>
            <a:pPr marL="0" marR="0" lvl="0" indent="0" algn="l" defTabSz="457200" rtl="0" eaLnBrk="1" fontAlgn="base" latinLnBrk="0" hangingPunct="1">
              <a:lnSpc>
                <a:spcPct val="100000"/>
              </a:lnSpc>
              <a:spcBef>
                <a:spcPct val="50000"/>
              </a:spcBef>
              <a:spcAft>
                <a:spcPct val="0"/>
              </a:spcAft>
              <a:buClrTx/>
              <a:buSzTx/>
              <a:buFontTx/>
              <a:buNone/>
            </a:pPr>
            <a:r>
              <a:rPr sz="1600" spc="150">
                <a:solidFill>
                  <a:schemeClr val="tx1"/>
                </a:solidFill>
                <a:latin typeface="+mn-lt"/>
                <a:ea typeface="+mn-ea"/>
                <a:cs typeface="+mn-ea"/>
                <a:sym typeface="+mn-lt"/>
              </a:rPr>
              <a:t>校验码主要是为了解决计算机各部件进行数据传输和交换，确保传送过程的正确无误，一是为了提高硬件电路的可靠性，二是提高代码的校验能力。通常会用校验码来检查传送的数据是否正确。</a:t>
            </a:r>
            <a:endParaRPr sz="1600" spc="150">
              <a:solidFill>
                <a:schemeClr val="tx1"/>
              </a:solidFill>
              <a:latin typeface="+mn-lt"/>
              <a:ea typeface="+mn-ea"/>
              <a:cs typeface="+mn-ea"/>
              <a:sym typeface="+mn-lt"/>
            </a:endParaRPr>
          </a:p>
        </p:txBody>
      </p:sp>
      <p:sp>
        <p:nvSpPr>
          <p:cNvPr id="43" name="三角形 42"/>
          <p:cNvSpPr/>
          <p:nvPr>
            <p:custDataLst>
              <p:tags r:id="rId2"/>
            </p:custDataLst>
          </p:nvPr>
        </p:nvSpPr>
        <p:spPr>
          <a:xfrm rot="10800000">
            <a:off x="2548794" y="2296769"/>
            <a:ext cx="228677" cy="112239"/>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62" name="菱形 1"/>
          <p:cNvSpPr/>
          <p:nvPr>
            <p:custDataLst>
              <p:tags r:id="rId3"/>
            </p:custDataLst>
          </p:nvPr>
        </p:nvSpPr>
        <p:spPr>
          <a:xfrm>
            <a:off x="2048630" y="1194210"/>
            <a:ext cx="1132218" cy="1215817"/>
          </a:xfrm>
          <a:custGeom>
            <a:avLst/>
            <a:gdLst>
              <a:gd name="connsiteX0" fmla="*/ 0 w 1094340"/>
              <a:gd name="connsiteY0" fmla="*/ 547170 h 1094340"/>
              <a:gd name="connsiteX1" fmla="*/ 547170 w 1094340"/>
              <a:gd name="connsiteY1" fmla="*/ 0 h 1094340"/>
              <a:gd name="connsiteX2" fmla="*/ 1094340 w 1094340"/>
              <a:gd name="connsiteY2" fmla="*/ 547170 h 1094340"/>
              <a:gd name="connsiteX3" fmla="*/ 547170 w 1094340"/>
              <a:gd name="connsiteY3" fmla="*/ 1094340 h 1094340"/>
              <a:gd name="connsiteX4" fmla="*/ 0 w 1094340"/>
              <a:gd name="connsiteY4" fmla="*/ 547170 h 1094340"/>
              <a:gd name="connsiteX0-1" fmla="*/ 1094340 w 1185780"/>
              <a:gd name="connsiteY0-2" fmla="*/ 547170 h 1094340"/>
              <a:gd name="connsiteX1-3" fmla="*/ 547170 w 1185780"/>
              <a:gd name="connsiteY1-4" fmla="*/ 1094340 h 1094340"/>
              <a:gd name="connsiteX2-5" fmla="*/ 0 w 1185780"/>
              <a:gd name="connsiteY2-6" fmla="*/ 547170 h 1094340"/>
              <a:gd name="connsiteX3-7" fmla="*/ 547170 w 1185780"/>
              <a:gd name="connsiteY3-8" fmla="*/ 0 h 1094340"/>
              <a:gd name="connsiteX4-9" fmla="*/ 1185780 w 1185780"/>
              <a:gd name="connsiteY4-10" fmla="*/ 638610 h 1094340"/>
              <a:gd name="connsiteX0-11" fmla="*/ 1094340 w 1094340"/>
              <a:gd name="connsiteY0-12" fmla="*/ 547170 h 1094340"/>
              <a:gd name="connsiteX1-13" fmla="*/ 547170 w 1094340"/>
              <a:gd name="connsiteY1-14" fmla="*/ 1094340 h 1094340"/>
              <a:gd name="connsiteX2-15" fmla="*/ 0 w 1094340"/>
              <a:gd name="connsiteY2-16" fmla="*/ 547170 h 1094340"/>
              <a:gd name="connsiteX3-17" fmla="*/ 547170 w 1094340"/>
              <a:gd name="connsiteY3-18" fmla="*/ 0 h 1094340"/>
              <a:gd name="connsiteX4-19" fmla="*/ 1019092 w 1094340"/>
              <a:gd name="connsiteY4-20" fmla="*/ 481447 h 1094340"/>
              <a:gd name="connsiteX0-21" fmla="*/ 1015759 w 1019092"/>
              <a:gd name="connsiteY0-22" fmla="*/ 623370 h 1094340"/>
              <a:gd name="connsiteX1-23" fmla="*/ 547170 w 1019092"/>
              <a:gd name="connsiteY1-24" fmla="*/ 1094340 h 1094340"/>
              <a:gd name="connsiteX2-25" fmla="*/ 0 w 1019092"/>
              <a:gd name="connsiteY2-26" fmla="*/ 547170 h 1094340"/>
              <a:gd name="connsiteX3-27" fmla="*/ 547170 w 1019092"/>
              <a:gd name="connsiteY3-28" fmla="*/ 0 h 1094340"/>
              <a:gd name="connsiteX4-29" fmla="*/ 1019092 w 1019092"/>
              <a:gd name="connsiteY4-30" fmla="*/ 481447 h 10943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9092" h="1094340">
                <a:moveTo>
                  <a:pt x="1015759" y="623370"/>
                </a:moveTo>
                <a:lnTo>
                  <a:pt x="547170" y="1094340"/>
                </a:lnTo>
                <a:lnTo>
                  <a:pt x="0" y="547170"/>
                </a:lnTo>
                <a:lnTo>
                  <a:pt x="547170" y="0"/>
                </a:lnTo>
                <a:lnTo>
                  <a:pt x="1019092" y="481447"/>
                </a:lnTo>
              </a:path>
            </a:pathLst>
          </a:custGeom>
          <a:no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2" name="椭圆 1"/>
          <p:cNvSpPr/>
          <p:nvPr>
            <p:custDataLst>
              <p:tags r:id="rId4"/>
            </p:custDataLst>
          </p:nvPr>
        </p:nvSpPr>
        <p:spPr>
          <a:xfrm>
            <a:off x="3149423" y="1703623"/>
            <a:ext cx="67240" cy="6724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35" name="椭圆 34"/>
          <p:cNvSpPr/>
          <p:nvPr>
            <p:custDataLst>
              <p:tags r:id="rId5"/>
            </p:custDataLst>
          </p:nvPr>
        </p:nvSpPr>
        <p:spPr>
          <a:xfrm>
            <a:off x="3149423" y="1849959"/>
            <a:ext cx="67240" cy="6724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grpSp>
        <p:nvGrpSpPr>
          <p:cNvPr id="3" name="效率_速度"/>
          <p:cNvGrpSpPr>
            <a:grpSpLocks noChangeAspect="1"/>
          </p:cNvGrpSpPr>
          <p:nvPr>
            <p:custDataLst>
              <p:tags r:id="rId6"/>
            </p:custDataLst>
          </p:nvPr>
        </p:nvGrpSpPr>
        <p:grpSpPr bwMode="auto">
          <a:xfrm>
            <a:off x="2399892" y="1557629"/>
            <a:ext cx="525865" cy="488983"/>
            <a:chOff x="3645" y="1965"/>
            <a:chExt cx="390" cy="390"/>
          </a:xfrm>
          <a:solidFill>
            <a:schemeClr val="accent1"/>
          </a:solidFill>
        </p:grpSpPr>
        <p:sp>
          <p:nvSpPr>
            <p:cNvPr id="5" name="PA-任意多边形 541"/>
            <p:cNvSpPr>
              <a:spLocks noEditPoints="1"/>
            </p:cNvSpPr>
            <p:nvPr>
              <p:custDataLst>
                <p:tags r:id="rId7"/>
              </p:custDataLst>
            </p:nvPr>
          </p:nvSpPr>
          <p:spPr bwMode="auto">
            <a:xfrm>
              <a:off x="3645" y="2306"/>
              <a:ext cx="390" cy="49"/>
            </a:xfrm>
            <a:custGeom>
              <a:avLst/>
              <a:gdLst>
                <a:gd name="T0" fmla="*/ 944 w 1024"/>
                <a:gd name="T1" fmla="*/ 128 h 128"/>
                <a:gd name="T2" fmla="*/ 80 w 1024"/>
                <a:gd name="T3" fmla="*/ 128 h 128"/>
                <a:gd name="T4" fmla="*/ 0 w 1024"/>
                <a:gd name="T5" fmla="*/ 48 h 128"/>
                <a:gd name="T6" fmla="*/ 0 w 1024"/>
                <a:gd name="T7" fmla="*/ 16 h 128"/>
                <a:gd name="T8" fmla="*/ 16 w 1024"/>
                <a:gd name="T9" fmla="*/ 0 h 128"/>
                <a:gd name="T10" fmla="*/ 1008 w 1024"/>
                <a:gd name="T11" fmla="*/ 0 h 128"/>
                <a:gd name="T12" fmla="*/ 1024 w 1024"/>
                <a:gd name="T13" fmla="*/ 16 h 128"/>
                <a:gd name="T14" fmla="*/ 1024 w 1024"/>
                <a:gd name="T15" fmla="*/ 48 h 128"/>
                <a:gd name="T16" fmla="*/ 944 w 1024"/>
                <a:gd name="T17" fmla="*/ 128 h 128"/>
                <a:gd name="T18" fmla="*/ 32 w 1024"/>
                <a:gd name="T19" fmla="*/ 32 h 128"/>
                <a:gd name="T20" fmla="*/ 32 w 1024"/>
                <a:gd name="T21" fmla="*/ 48 h 128"/>
                <a:gd name="T22" fmla="*/ 80 w 1024"/>
                <a:gd name="T23" fmla="*/ 96 h 128"/>
                <a:gd name="T24" fmla="*/ 944 w 1024"/>
                <a:gd name="T25" fmla="*/ 96 h 128"/>
                <a:gd name="T26" fmla="*/ 992 w 1024"/>
                <a:gd name="T27" fmla="*/ 48 h 128"/>
                <a:gd name="T28" fmla="*/ 992 w 1024"/>
                <a:gd name="T29" fmla="*/ 32 h 128"/>
                <a:gd name="T30" fmla="*/ 32 w 1024"/>
                <a:gd name="T31" fmla="*/ 3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4" h="128">
                  <a:moveTo>
                    <a:pt x="944" y="128"/>
                  </a:moveTo>
                  <a:lnTo>
                    <a:pt x="80" y="128"/>
                  </a:lnTo>
                  <a:cubicBezTo>
                    <a:pt x="36" y="128"/>
                    <a:pt x="0" y="93"/>
                    <a:pt x="0" y="48"/>
                  </a:cubicBezTo>
                  <a:lnTo>
                    <a:pt x="0" y="16"/>
                  </a:lnTo>
                  <a:cubicBezTo>
                    <a:pt x="0" y="8"/>
                    <a:pt x="8" y="0"/>
                    <a:pt x="16" y="0"/>
                  </a:cubicBezTo>
                  <a:lnTo>
                    <a:pt x="1008" y="0"/>
                  </a:lnTo>
                  <a:cubicBezTo>
                    <a:pt x="1017" y="0"/>
                    <a:pt x="1024" y="8"/>
                    <a:pt x="1024" y="16"/>
                  </a:cubicBezTo>
                  <a:lnTo>
                    <a:pt x="1024" y="48"/>
                  </a:lnTo>
                  <a:cubicBezTo>
                    <a:pt x="1024" y="93"/>
                    <a:pt x="989" y="128"/>
                    <a:pt x="944" y="128"/>
                  </a:cubicBezTo>
                  <a:close/>
                  <a:moveTo>
                    <a:pt x="32" y="32"/>
                  </a:moveTo>
                  <a:lnTo>
                    <a:pt x="32" y="48"/>
                  </a:lnTo>
                  <a:cubicBezTo>
                    <a:pt x="32" y="75"/>
                    <a:pt x="54" y="96"/>
                    <a:pt x="80" y="96"/>
                  </a:cubicBezTo>
                  <a:lnTo>
                    <a:pt x="944" y="96"/>
                  </a:lnTo>
                  <a:cubicBezTo>
                    <a:pt x="971" y="96"/>
                    <a:pt x="992" y="75"/>
                    <a:pt x="992" y="48"/>
                  </a:cubicBezTo>
                  <a:lnTo>
                    <a:pt x="992" y="32"/>
                  </a:lnTo>
                  <a:lnTo>
                    <a:pt x="32" y="32"/>
                  </a:ln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 name="PA-任意多边形 542"/>
            <p:cNvSpPr>
              <a:spLocks noEditPoints="1"/>
            </p:cNvSpPr>
            <p:nvPr>
              <p:custDataLst>
                <p:tags r:id="rId8"/>
              </p:custDataLst>
            </p:nvPr>
          </p:nvSpPr>
          <p:spPr bwMode="auto">
            <a:xfrm>
              <a:off x="3669" y="2087"/>
              <a:ext cx="342" cy="232"/>
            </a:xfrm>
            <a:custGeom>
              <a:avLst/>
              <a:gdLst>
                <a:gd name="T0" fmla="*/ 880 w 896"/>
                <a:gd name="T1" fmla="*/ 608 h 608"/>
                <a:gd name="T2" fmla="*/ 16 w 896"/>
                <a:gd name="T3" fmla="*/ 608 h 608"/>
                <a:gd name="T4" fmla="*/ 0 w 896"/>
                <a:gd name="T5" fmla="*/ 592 h 608"/>
                <a:gd name="T6" fmla="*/ 0 w 896"/>
                <a:gd name="T7" fmla="*/ 48 h 608"/>
                <a:gd name="T8" fmla="*/ 48 w 896"/>
                <a:gd name="T9" fmla="*/ 0 h 608"/>
                <a:gd name="T10" fmla="*/ 848 w 896"/>
                <a:gd name="T11" fmla="*/ 0 h 608"/>
                <a:gd name="T12" fmla="*/ 896 w 896"/>
                <a:gd name="T13" fmla="*/ 48 h 608"/>
                <a:gd name="T14" fmla="*/ 896 w 896"/>
                <a:gd name="T15" fmla="*/ 592 h 608"/>
                <a:gd name="T16" fmla="*/ 880 w 896"/>
                <a:gd name="T17" fmla="*/ 608 h 608"/>
                <a:gd name="T18" fmla="*/ 32 w 896"/>
                <a:gd name="T19" fmla="*/ 576 h 608"/>
                <a:gd name="T20" fmla="*/ 864 w 896"/>
                <a:gd name="T21" fmla="*/ 576 h 608"/>
                <a:gd name="T22" fmla="*/ 864 w 896"/>
                <a:gd name="T23" fmla="*/ 48 h 608"/>
                <a:gd name="T24" fmla="*/ 848 w 896"/>
                <a:gd name="T25" fmla="*/ 32 h 608"/>
                <a:gd name="T26" fmla="*/ 48 w 896"/>
                <a:gd name="T27" fmla="*/ 32 h 608"/>
                <a:gd name="T28" fmla="*/ 32 w 896"/>
                <a:gd name="T29" fmla="*/ 48 h 608"/>
                <a:gd name="T30" fmla="*/ 32 w 896"/>
                <a:gd name="T31" fmla="*/ 576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6" h="608">
                  <a:moveTo>
                    <a:pt x="880" y="608"/>
                  </a:moveTo>
                  <a:lnTo>
                    <a:pt x="16" y="608"/>
                  </a:lnTo>
                  <a:cubicBezTo>
                    <a:pt x="8" y="608"/>
                    <a:pt x="0" y="601"/>
                    <a:pt x="0" y="592"/>
                  </a:cubicBezTo>
                  <a:lnTo>
                    <a:pt x="0" y="48"/>
                  </a:lnTo>
                  <a:cubicBezTo>
                    <a:pt x="0" y="22"/>
                    <a:pt x="22" y="0"/>
                    <a:pt x="48" y="0"/>
                  </a:cubicBezTo>
                  <a:lnTo>
                    <a:pt x="848" y="0"/>
                  </a:lnTo>
                  <a:cubicBezTo>
                    <a:pt x="875" y="0"/>
                    <a:pt x="896" y="22"/>
                    <a:pt x="896" y="48"/>
                  </a:cubicBezTo>
                  <a:lnTo>
                    <a:pt x="896" y="592"/>
                  </a:lnTo>
                  <a:cubicBezTo>
                    <a:pt x="896" y="601"/>
                    <a:pt x="889" y="608"/>
                    <a:pt x="880" y="608"/>
                  </a:cubicBezTo>
                  <a:close/>
                  <a:moveTo>
                    <a:pt x="32" y="576"/>
                  </a:moveTo>
                  <a:lnTo>
                    <a:pt x="864" y="576"/>
                  </a:lnTo>
                  <a:lnTo>
                    <a:pt x="864" y="48"/>
                  </a:lnTo>
                  <a:cubicBezTo>
                    <a:pt x="864" y="40"/>
                    <a:pt x="857" y="32"/>
                    <a:pt x="848" y="32"/>
                  </a:cubicBezTo>
                  <a:lnTo>
                    <a:pt x="48" y="32"/>
                  </a:lnTo>
                  <a:cubicBezTo>
                    <a:pt x="40" y="32"/>
                    <a:pt x="32" y="40"/>
                    <a:pt x="32" y="48"/>
                  </a:cubicBezTo>
                  <a:lnTo>
                    <a:pt x="32" y="576"/>
                  </a:ln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 name="PA-任意多边形 543"/>
            <p:cNvSpPr>
              <a:spLocks noEditPoints="1"/>
            </p:cNvSpPr>
            <p:nvPr>
              <p:custDataLst>
                <p:tags r:id="rId9"/>
              </p:custDataLst>
            </p:nvPr>
          </p:nvSpPr>
          <p:spPr bwMode="auto">
            <a:xfrm>
              <a:off x="3694" y="2111"/>
              <a:ext cx="292" cy="183"/>
            </a:xfrm>
            <a:custGeom>
              <a:avLst/>
              <a:gdLst>
                <a:gd name="T0" fmla="*/ 752 w 768"/>
                <a:gd name="T1" fmla="*/ 480 h 480"/>
                <a:gd name="T2" fmla="*/ 16 w 768"/>
                <a:gd name="T3" fmla="*/ 480 h 480"/>
                <a:gd name="T4" fmla="*/ 0 w 768"/>
                <a:gd name="T5" fmla="*/ 464 h 480"/>
                <a:gd name="T6" fmla="*/ 0 w 768"/>
                <a:gd name="T7" fmla="*/ 16 h 480"/>
                <a:gd name="T8" fmla="*/ 16 w 768"/>
                <a:gd name="T9" fmla="*/ 0 h 480"/>
                <a:gd name="T10" fmla="*/ 752 w 768"/>
                <a:gd name="T11" fmla="*/ 0 h 480"/>
                <a:gd name="T12" fmla="*/ 768 w 768"/>
                <a:gd name="T13" fmla="*/ 16 h 480"/>
                <a:gd name="T14" fmla="*/ 768 w 768"/>
                <a:gd name="T15" fmla="*/ 464 h 480"/>
                <a:gd name="T16" fmla="*/ 752 w 768"/>
                <a:gd name="T17" fmla="*/ 480 h 480"/>
                <a:gd name="T18" fmla="*/ 32 w 768"/>
                <a:gd name="T19" fmla="*/ 448 h 480"/>
                <a:gd name="T20" fmla="*/ 736 w 768"/>
                <a:gd name="T21" fmla="*/ 448 h 480"/>
                <a:gd name="T22" fmla="*/ 736 w 768"/>
                <a:gd name="T23" fmla="*/ 32 h 480"/>
                <a:gd name="T24" fmla="*/ 32 w 768"/>
                <a:gd name="T25" fmla="*/ 32 h 480"/>
                <a:gd name="T26" fmla="*/ 32 w 768"/>
                <a:gd name="T27" fmla="*/ 44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480">
                  <a:moveTo>
                    <a:pt x="752" y="480"/>
                  </a:moveTo>
                  <a:lnTo>
                    <a:pt x="16" y="480"/>
                  </a:lnTo>
                  <a:cubicBezTo>
                    <a:pt x="8" y="480"/>
                    <a:pt x="0" y="473"/>
                    <a:pt x="0" y="464"/>
                  </a:cubicBezTo>
                  <a:lnTo>
                    <a:pt x="0" y="16"/>
                  </a:lnTo>
                  <a:cubicBezTo>
                    <a:pt x="0" y="8"/>
                    <a:pt x="8" y="0"/>
                    <a:pt x="16" y="0"/>
                  </a:cubicBezTo>
                  <a:lnTo>
                    <a:pt x="752" y="0"/>
                  </a:lnTo>
                  <a:cubicBezTo>
                    <a:pt x="761" y="0"/>
                    <a:pt x="768" y="8"/>
                    <a:pt x="768" y="16"/>
                  </a:cubicBezTo>
                  <a:lnTo>
                    <a:pt x="768" y="464"/>
                  </a:lnTo>
                  <a:cubicBezTo>
                    <a:pt x="768" y="473"/>
                    <a:pt x="761" y="480"/>
                    <a:pt x="752" y="480"/>
                  </a:cubicBezTo>
                  <a:close/>
                  <a:moveTo>
                    <a:pt x="32" y="448"/>
                  </a:moveTo>
                  <a:lnTo>
                    <a:pt x="736" y="448"/>
                  </a:lnTo>
                  <a:lnTo>
                    <a:pt x="736" y="32"/>
                  </a:lnTo>
                  <a:lnTo>
                    <a:pt x="32" y="32"/>
                  </a:lnTo>
                  <a:lnTo>
                    <a:pt x="32" y="448"/>
                  </a:ln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 name="PA-任意多边形 544"/>
            <p:cNvSpPr/>
            <p:nvPr>
              <p:custDataLst>
                <p:tags r:id="rId10"/>
              </p:custDataLst>
            </p:nvPr>
          </p:nvSpPr>
          <p:spPr bwMode="auto">
            <a:xfrm>
              <a:off x="3834" y="2324"/>
              <a:ext cx="12"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 name="PA-任意多边形 545"/>
            <p:cNvSpPr/>
            <p:nvPr>
              <p:custDataLst>
                <p:tags r:id="rId11"/>
              </p:custDataLst>
            </p:nvPr>
          </p:nvSpPr>
          <p:spPr bwMode="auto">
            <a:xfrm>
              <a:off x="3858" y="2324"/>
              <a:ext cx="13"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0" name="PA-任意多边形 546"/>
            <p:cNvSpPr/>
            <p:nvPr>
              <p:custDataLst>
                <p:tags r:id="rId12"/>
              </p:custDataLst>
            </p:nvPr>
          </p:nvSpPr>
          <p:spPr bwMode="auto">
            <a:xfrm>
              <a:off x="3810" y="2324"/>
              <a:ext cx="12"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1" name="PA-任意多边形 547"/>
            <p:cNvSpPr/>
            <p:nvPr>
              <p:custDataLst>
                <p:tags r:id="rId13"/>
              </p:custDataLst>
            </p:nvPr>
          </p:nvSpPr>
          <p:spPr bwMode="auto">
            <a:xfrm>
              <a:off x="3736" y="2184"/>
              <a:ext cx="13" cy="74"/>
            </a:xfrm>
            <a:custGeom>
              <a:avLst/>
              <a:gdLst>
                <a:gd name="T0" fmla="*/ 16 w 32"/>
                <a:gd name="T1" fmla="*/ 192 h 192"/>
                <a:gd name="T2" fmla="*/ 0 w 32"/>
                <a:gd name="T3" fmla="*/ 176 h 192"/>
                <a:gd name="T4" fmla="*/ 0 w 32"/>
                <a:gd name="T5" fmla="*/ 16 h 192"/>
                <a:gd name="T6" fmla="*/ 16 w 32"/>
                <a:gd name="T7" fmla="*/ 0 h 192"/>
                <a:gd name="T8" fmla="*/ 32 w 32"/>
                <a:gd name="T9" fmla="*/ 16 h 192"/>
                <a:gd name="T10" fmla="*/ 32 w 32"/>
                <a:gd name="T11" fmla="*/ 176 h 192"/>
                <a:gd name="T12" fmla="*/ 16 w 32"/>
                <a:gd name="T13" fmla="*/ 192 h 192"/>
              </a:gdLst>
              <a:ahLst/>
              <a:cxnLst>
                <a:cxn ang="0">
                  <a:pos x="T0" y="T1"/>
                </a:cxn>
                <a:cxn ang="0">
                  <a:pos x="T2" y="T3"/>
                </a:cxn>
                <a:cxn ang="0">
                  <a:pos x="T4" y="T5"/>
                </a:cxn>
                <a:cxn ang="0">
                  <a:pos x="T6" y="T7"/>
                </a:cxn>
                <a:cxn ang="0">
                  <a:pos x="T8" y="T9"/>
                </a:cxn>
                <a:cxn ang="0">
                  <a:pos x="T10" y="T11"/>
                </a:cxn>
                <a:cxn ang="0">
                  <a:pos x="T12" y="T13"/>
                </a:cxn>
              </a:cxnLst>
              <a:rect l="0" t="0" r="r" b="b"/>
              <a:pathLst>
                <a:path w="32" h="192">
                  <a:moveTo>
                    <a:pt x="16" y="192"/>
                  </a:moveTo>
                  <a:cubicBezTo>
                    <a:pt x="8" y="192"/>
                    <a:pt x="0" y="185"/>
                    <a:pt x="0" y="176"/>
                  </a:cubicBezTo>
                  <a:lnTo>
                    <a:pt x="0" y="16"/>
                  </a:lnTo>
                  <a:cubicBezTo>
                    <a:pt x="0" y="8"/>
                    <a:pt x="8" y="0"/>
                    <a:pt x="16" y="0"/>
                  </a:cubicBezTo>
                  <a:cubicBezTo>
                    <a:pt x="25" y="0"/>
                    <a:pt x="32" y="8"/>
                    <a:pt x="32" y="16"/>
                  </a:cubicBezTo>
                  <a:lnTo>
                    <a:pt x="32" y="176"/>
                  </a:lnTo>
                  <a:cubicBezTo>
                    <a:pt x="32" y="185"/>
                    <a:pt x="25" y="192"/>
                    <a:pt x="16" y="192"/>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2" name="PA-任意多边形 548"/>
            <p:cNvSpPr/>
            <p:nvPr>
              <p:custDataLst>
                <p:tags r:id="rId14"/>
              </p:custDataLst>
            </p:nvPr>
          </p:nvSpPr>
          <p:spPr bwMode="auto">
            <a:xfrm>
              <a:off x="3761" y="2026"/>
              <a:ext cx="12" cy="232"/>
            </a:xfrm>
            <a:custGeom>
              <a:avLst/>
              <a:gdLst>
                <a:gd name="T0" fmla="*/ 16 w 32"/>
                <a:gd name="T1" fmla="*/ 608 h 608"/>
                <a:gd name="T2" fmla="*/ 0 w 32"/>
                <a:gd name="T3" fmla="*/ 592 h 608"/>
                <a:gd name="T4" fmla="*/ 0 w 32"/>
                <a:gd name="T5" fmla="*/ 16 h 608"/>
                <a:gd name="T6" fmla="*/ 16 w 32"/>
                <a:gd name="T7" fmla="*/ 0 h 608"/>
                <a:gd name="T8" fmla="*/ 32 w 32"/>
                <a:gd name="T9" fmla="*/ 16 h 608"/>
                <a:gd name="T10" fmla="*/ 32 w 32"/>
                <a:gd name="T11" fmla="*/ 592 h 608"/>
                <a:gd name="T12" fmla="*/ 16 w 32"/>
                <a:gd name="T13" fmla="*/ 608 h 608"/>
              </a:gdLst>
              <a:ahLst/>
              <a:cxnLst>
                <a:cxn ang="0">
                  <a:pos x="T0" y="T1"/>
                </a:cxn>
                <a:cxn ang="0">
                  <a:pos x="T2" y="T3"/>
                </a:cxn>
                <a:cxn ang="0">
                  <a:pos x="T4" y="T5"/>
                </a:cxn>
                <a:cxn ang="0">
                  <a:pos x="T6" y="T7"/>
                </a:cxn>
                <a:cxn ang="0">
                  <a:pos x="T8" y="T9"/>
                </a:cxn>
                <a:cxn ang="0">
                  <a:pos x="T10" y="T11"/>
                </a:cxn>
                <a:cxn ang="0">
                  <a:pos x="T12" y="T13"/>
                </a:cxn>
              </a:cxnLst>
              <a:rect l="0" t="0" r="r" b="b"/>
              <a:pathLst>
                <a:path w="32" h="608">
                  <a:moveTo>
                    <a:pt x="16" y="608"/>
                  </a:moveTo>
                  <a:cubicBezTo>
                    <a:pt x="8" y="608"/>
                    <a:pt x="0" y="601"/>
                    <a:pt x="0" y="592"/>
                  </a:cubicBezTo>
                  <a:lnTo>
                    <a:pt x="0" y="16"/>
                  </a:lnTo>
                  <a:cubicBezTo>
                    <a:pt x="0" y="8"/>
                    <a:pt x="8" y="0"/>
                    <a:pt x="16" y="0"/>
                  </a:cubicBezTo>
                  <a:cubicBezTo>
                    <a:pt x="25" y="0"/>
                    <a:pt x="32" y="8"/>
                    <a:pt x="32" y="16"/>
                  </a:cubicBezTo>
                  <a:lnTo>
                    <a:pt x="32" y="592"/>
                  </a:lnTo>
                  <a:cubicBezTo>
                    <a:pt x="32" y="601"/>
                    <a:pt x="25" y="608"/>
                    <a:pt x="16" y="608"/>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3" name="PA-任意多边形 549"/>
            <p:cNvSpPr/>
            <p:nvPr>
              <p:custDataLst>
                <p:tags r:id="rId15"/>
              </p:custDataLst>
            </p:nvPr>
          </p:nvSpPr>
          <p:spPr bwMode="auto">
            <a:xfrm>
              <a:off x="3785" y="2203"/>
              <a:ext cx="12" cy="55"/>
            </a:xfrm>
            <a:custGeom>
              <a:avLst/>
              <a:gdLst>
                <a:gd name="T0" fmla="*/ 16 w 32"/>
                <a:gd name="T1" fmla="*/ 144 h 144"/>
                <a:gd name="T2" fmla="*/ 0 w 32"/>
                <a:gd name="T3" fmla="*/ 128 h 144"/>
                <a:gd name="T4" fmla="*/ 0 w 32"/>
                <a:gd name="T5" fmla="*/ 16 h 144"/>
                <a:gd name="T6" fmla="*/ 16 w 32"/>
                <a:gd name="T7" fmla="*/ 0 h 144"/>
                <a:gd name="T8" fmla="*/ 32 w 32"/>
                <a:gd name="T9" fmla="*/ 16 h 144"/>
                <a:gd name="T10" fmla="*/ 32 w 32"/>
                <a:gd name="T11" fmla="*/ 128 h 144"/>
                <a:gd name="T12" fmla="*/ 16 w 32"/>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32" h="144">
                  <a:moveTo>
                    <a:pt x="16" y="144"/>
                  </a:moveTo>
                  <a:cubicBezTo>
                    <a:pt x="8" y="144"/>
                    <a:pt x="0" y="137"/>
                    <a:pt x="0" y="128"/>
                  </a:cubicBezTo>
                  <a:lnTo>
                    <a:pt x="0" y="16"/>
                  </a:lnTo>
                  <a:cubicBezTo>
                    <a:pt x="0" y="8"/>
                    <a:pt x="8" y="0"/>
                    <a:pt x="16" y="0"/>
                  </a:cubicBezTo>
                  <a:cubicBezTo>
                    <a:pt x="25" y="0"/>
                    <a:pt x="32" y="8"/>
                    <a:pt x="32" y="16"/>
                  </a:cubicBezTo>
                  <a:lnTo>
                    <a:pt x="32" y="128"/>
                  </a:lnTo>
                  <a:cubicBezTo>
                    <a:pt x="32" y="137"/>
                    <a:pt x="25" y="144"/>
                    <a:pt x="16" y="144"/>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4" name="PA-任意多边形 550"/>
            <p:cNvSpPr/>
            <p:nvPr>
              <p:custDataLst>
                <p:tags r:id="rId16"/>
              </p:custDataLst>
            </p:nvPr>
          </p:nvSpPr>
          <p:spPr bwMode="auto">
            <a:xfrm>
              <a:off x="3810" y="2184"/>
              <a:ext cx="12" cy="74"/>
            </a:xfrm>
            <a:custGeom>
              <a:avLst/>
              <a:gdLst>
                <a:gd name="T0" fmla="*/ 16 w 32"/>
                <a:gd name="T1" fmla="*/ 192 h 192"/>
                <a:gd name="T2" fmla="*/ 0 w 32"/>
                <a:gd name="T3" fmla="*/ 176 h 192"/>
                <a:gd name="T4" fmla="*/ 0 w 32"/>
                <a:gd name="T5" fmla="*/ 16 h 192"/>
                <a:gd name="T6" fmla="*/ 16 w 32"/>
                <a:gd name="T7" fmla="*/ 0 h 192"/>
                <a:gd name="T8" fmla="*/ 32 w 32"/>
                <a:gd name="T9" fmla="*/ 16 h 192"/>
                <a:gd name="T10" fmla="*/ 32 w 32"/>
                <a:gd name="T11" fmla="*/ 176 h 192"/>
                <a:gd name="T12" fmla="*/ 16 w 32"/>
                <a:gd name="T13" fmla="*/ 192 h 192"/>
              </a:gdLst>
              <a:ahLst/>
              <a:cxnLst>
                <a:cxn ang="0">
                  <a:pos x="T0" y="T1"/>
                </a:cxn>
                <a:cxn ang="0">
                  <a:pos x="T2" y="T3"/>
                </a:cxn>
                <a:cxn ang="0">
                  <a:pos x="T4" y="T5"/>
                </a:cxn>
                <a:cxn ang="0">
                  <a:pos x="T6" y="T7"/>
                </a:cxn>
                <a:cxn ang="0">
                  <a:pos x="T8" y="T9"/>
                </a:cxn>
                <a:cxn ang="0">
                  <a:pos x="T10" y="T11"/>
                </a:cxn>
                <a:cxn ang="0">
                  <a:pos x="T12" y="T13"/>
                </a:cxn>
              </a:cxnLst>
              <a:rect l="0" t="0" r="r" b="b"/>
              <a:pathLst>
                <a:path w="32" h="192">
                  <a:moveTo>
                    <a:pt x="16" y="192"/>
                  </a:moveTo>
                  <a:cubicBezTo>
                    <a:pt x="8" y="192"/>
                    <a:pt x="0" y="185"/>
                    <a:pt x="0" y="176"/>
                  </a:cubicBezTo>
                  <a:lnTo>
                    <a:pt x="0" y="16"/>
                  </a:lnTo>
                  <a:cubicBezTo>
                    <a:pt x="0" y="8"/>
                    <a:pt x="8" y="0"/>
                    <a:pt x="16" y="0"/>
                  </a:cubicBezTo>
                  <a:cubicBezTo>
                    <a:pt x="25" y="0"/>
                    <a:pt x="32" y="8"/>
                    <a:pt x="32" y="16"/>
                  </a:cubicBezTo>
                  <a:lnTo>
                    <a:pt x="32" y="176"/>
                  </a:lnTo>
                  <a:cubicBezTo>
                    <a:pt x="32" y="185"/>
                    <a:pt x="25" y="192"/>
                    <a:pt x="16" y="192"/>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5" name="PA-任意多边形 551"/>
            <p:cNvSpPr/>
            <p:nvPr>
              <p:custDataLst>
                <p:tags r:id="rId17"/>
              </p:custDataLst>
            </p:nvPr>
          </p:nvSpPr>
          <p:spPr bwMode="auto">
            <a:xfrm>
              <a:off x="3834" y="2160"/>
              <a:ext cx="12" cy="98"/>
            </a:xfrm>
            <a:custGeom>
              <a:avLst/>
              <a:gdLst>
                <a:gd name="T0" fmla="*/ 16 w 32"/>
                <a:gd name="T1" fmla="*/ 256 h 256"/>
                <a:gd name="T2" fmla="*/ 0 w 32"/>
                <a:gd name="T3" fmla="*/ 240 h 256"/>
                <a:gd name="T4" fmla="*/ 0 w 32"/>
                <a:gd name="T5" fmla="*/ 16 h 256"/>
                <a:gd name="T6" fmla="*/ 16 w 32"/>
                <a:gd name="T7" fmla="*/ 0 h 256"/>
                <a:gd name="T8" fmla="*/ 32 w 32"/>
                <a:gd name="T9" fmla="*/ 16 h 256"/>
                <a:gd name="T10" fmla="*/ 32 w 32"/>
                <a:gd name="T11" fmla="*/ 240 h 256"/>
                <a:gd name="T12" fmla="*/ 16 w 32"/>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32" h="256">
                  <a:moveTo>
                    <a:pt x="16" y="256"/>
                  </a:moveTo>
                  <a:cubicBezTo>
                    <a:pt x="8" y="256"/>
                    <a:pt x="0" y="249"/>
                    <a:pt x="0" y="240"/>
                  </a:cubicBezTo>
                  <a:lnTo>
                    <a:pt x="0" y="16"/>
                  </a:lnTo>
                  <a:cubicBezTo>
                    <a:pt x="0" y="8"/>
                    <a:pt x="8" y="0"/>
                    <a:pt x="16" y="0"/>
                  </a:cubicBezTo>
                  <a:cubicBezTo>
                    <a:pt x="25" y="0"/>
                    <a:pt x="32" y="8"/>
                    <a:pt x="32" y="16"/>
                  </a:cubicBezTo>
                  <a:lnTo>
                    <a:pt x="32" y="240"/>
                  </a:lnTo>
                  <a:cubicBezTo>
                    <a:pt x="32" y="249"/>
                    <a:pt x="25" y="256"/>
                    <a:pt x="16" y="256"/>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6" name="PA-任意多边形 552"/>
            <p:cNvSpPr/>
            <p:nvPr>
              <p:custDataLst>
                <p:tags r:id="rId18"/>
              </p:custDataLst>
            </p:nvPr>
          </p:nvSpPr>
          <p:spPr bwMode="auto">
            <a:xfrm>
              <a:off x="3858" y="2178"/>
              <a:ext cx="13" cy="80"/>
            </a:xfrm>
            <a:custGeom>
              <a:avLst/>
              <a:gdLst>
                <a:gd name="T0" fmla="*/ 16 w 32"/>
                <a:gd name="T1" fmla="*/ 208 h 208"/>
                <a:gd name="T2" fmla="*/ 0 w 32"/>
                <a:gd name="T3" fmla="*/ 192 h 208"/>
                <a:gd name="T4" fmla="*/ 0 w 32"/>
                <a:gd name="T5" fmla="*/ 16 h 208"/>
                <a:gd name="T6" fmla="*/ 16 w 32"/>
                <a:gd name="T7" fmla="*/ 0 h 208"/>
                <a:gd name="T8" fmla="*/ 32 w 32"/>
                <a:gd name="T9" fmla="*/ 16 h 208"/>
                <a:gd name="T10" fmla="*/ 32 w 32"/>
                <a:gd name="T11" fmla="*/ 192 h 208"/>
                <a:gd name="T12" fmla="*/ 16 w 32"/>
                <a:gd name="T13" fmla="*/ 208 h 208"/>
              </a:gdLst>
              <a:ahLst/>
              <a:cxnLst>
                <a:cxn ang="0">
                  <a:pos x="T0" y="T1"/>
                </a:cxn>
                <a:cxn ang="0">
                  <a:pos x="T2" y="T3"/>
                </a:cxn>
                <a:cxn ang="0">
                  <a:pos x="T4" y="T5"/>
                </a:cxn>
                <a:cxn ang="0">
                  <a:pos x="T6" y="T7"/>
                </a:cxn>
                <a:cxn ang="0">
                  <a:pos x="T8" y="T9"/>
                </a:cxn>
                <a:cxn ang="0">
                  <a:pos x="T10" y="T11"/>
                </a:cxn>
                <a:cxn ang="0">
                  <a:pos x="T12" y="T13"/>
                </a:cxn>
              </a:cxnLst>
              <a:rect l="0" t="0" r="r" b="b"/>
              <a:pathLst>
                <a:path w="32" h="208">
                  <a:moveTo>
                    <a:pt x="16" y="208"/>
                  </a:moveTo>
                  <a:cubicBezTo>
                    <a:pt x="8" y="208"/>
                    <a:pt x="0" y="201"/>
                    <a:pt x="0" y="192"/>
                  </a:cubicBezTo>
                  <a:lnTo>
                    <a:pt x="0" y="16"/>
                  </a:lnTo>
                  <a:cubicBezTo>
                    <a:pt x="0" y="8"/>
                    <a:pt x="8" y="0"/>
                    <a:pt x="16" y="0"/>
                  </a:cubicBezTo>
                  <a:cubicBezTo>
                    <a:pt x="25" y="0"/>
                    <a:pt x="32" y="8"/>
                    <a:pt x="32" y="16"/>
                  </a:cubicBezTo>
                  <a:lnTo>
                    <a:pt x="32" y="192"/>
                  </a:lnTo>
                  <a:cubicBezTo>
                    <a:pt x="32" y="201"/>
                    <a:pt x="25" y="208"/>
                    <a:pt x="16" y="208"/>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7" name="PA-任意多边形 553"/>
            <p:cNvSpPr/>
            <p:nvPr>
              <p:custDataLst>
                <p:tags r:id="rId19"/>
              </p:custDataLst>
            </p:nvPr>
          </p:nvSpPr>
          <p:spPr bwMode="auto">
            <a:xfrm>
              <a:off x="3883" y="2154"/>
              <a:ext cx="12" cy="104"/>
            </a:xfrm>
            <a:custGeom>
              <a:avLst/>
              <a:gdLst>
                <a:gd name="T0" fmla="*/ 16 w 32"/>
                <a:gd name="T1" fmla="*/ 272 h 272"/>
                <a:gd name="T2" fmla="*/ 0 w 32"/>
                <a:gd name="T3" fmla="*/ 256 h 272"/>
                <a:gd name="T4" fmla="*/ 0 w 32"/>
                <a:gd name="T5" fmla="*/ 16 h 272"/>
                <a:gd name="T6" fmla="*/ 16 w 32"/>
                <a:gd name="T7" fmla="*/ 0 h 272"/>
                <a:gd name="T8" fmla="*/ 32 w 32"/>
                <a:gd name="T9" fmla="*/ 16 h 272"/>
                <a:gd name="T10" fmla="*/ 32 w 32"/>
                <a:gd name="T11" fmla="*/ 256 h 272"/>
                <a:gd name="T12" fmla="*/ 16 w 32"/>
                <a:gd name="T13" fmla="*/ 272 h 272"/>
              </a:gdLst>
              <a:ahLst/>
              <a:cxnLst>
                <a:cxn ang="0">
                  <a:pos x="T0" y="T1"/>
                </a:cxn>
                <a:cxn ang="0">
                  <a:pos x="T2" y="T3"/>
                </a:cxn>
                <a:cxn ang="0">
                  <a:pos x="T4" y="T5"/>
                </a:cxn>
                <a:cxn ang="0">
                  <a:pos x="T6" y="T7"/>
                </a:cxn>
                <a:cxn ang="0">
                  <a:pos x="T8" y="T9"/>
                </a:cxn>
                <a:cxn ang="0">
                  <a:pos x="T10" y="T11"/>
                </a:cxn>
                <a:cxn ang="0">
                  <a:pos x="T12" y="T13"/>
                </a:cxn>
              </a:cxnLst>
              <a:rect l="0" t="0" r="r" b="b"/>
              <a:pathLst>
                <a:path w="32" h="272">
                  <a:moveTo>
                    <a:pt x="16" y="272"/>
                  </a:moveTo>
                  <a:cubicBezTo>
                    <a:pt x="8" y="272"/>
                    <a:pt x="0" y="265"/>
                    <a:pt x="0" y="256"/>
                  </a:cubicBezTo>
                  <a:lnTo>
                    <a:pt x="0" y="16"/>
                  </a:lnTo>
                  <a:cubicBezTo>
                    <a:pt x="0" y="8"/>
                    <a:pt x="8" y="0"/>
                    <a:pt x="16" y="0"/>
                  </a:cubicBezTo>
                  <a:cubicBezTo>
                    <a:pt x="25" y="0"/>
                    <a:pt x="32" y="8"/>
                    <a:pt x="32" y="16"/>
                  </a:cubicBezTo>
                  <a:lnTo>
                    <a:pt x="32" y="256"/>
                  </a:lnTo>
                  <a:cubicBezTo>
                    <a:pt x="32" y="265"/>
                    <a:pt x="25" y="272"/>
                    <a:pt x="16" y="272"/>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8" name="PA-任意多边形 554"/>
            <p:cNvSpPr/>
            <p:nvPr>
              <p:custDataLst>
                <p:tags r:id="rId20"/>
              </p:custDataLst>
            </p:nvPr>
          </p:nvSpPr>
          <p:spPr bwMode="auto">
            <a:xfrm>
              <a:off x="3907" y="1967"/>
              <a:ext cx="12" cy="291"/>
            </a:xfrm>
            <a:custGeom>
              <a:avLst/>
              <a:gdLst>
                <a:gd name="T0" fmla="*/ 16 w 32"/>
                <a:gd name="T1" fmla="*/ 763 h 763"/>
                <a:gd name="T2" fmla="*/ 0 w 32"/>
                <a:gd name="T3" fmla="*/ 747 h 763"/>
                <a:gd name="T4" fmla="*/ 0 w 32"/>
                <a:gd name="T5" fmla="*/ 16 h 763"/>
                <a:gd name="T6" fmla="*/ 16 w 32"/>
                <a:gd name="T7" fmla="*/ 0 h 763"/>
                <a:gd name="T8" fmla="*/ 32 w 32"/>
                <a:gd name="T9" fmla="*/ 16 h 763"/>
                <a:gd name="T10" fmla="*/ 32 w 32"/>
                <a:gd name="T11" fmla="*/ 747 h 763"/>
                <a:gd name="T12" fmla="*/ 16 w 32"/>
                <a:gd name="T13" fmla="*/ 763 h 763"/>
              </a:gdLst>
              <a:ahLst/>
              <a:cxnLst>
                <a:cxn ang="0">
                  <a:pos x="T0" y="T1"/>
                </a:cxn>
                <a:cxn ang="0">
                  <a:pos x="T2" y="T3"/>
                </a:cxn>
                <a:cxn ang="0">
                  <a:pos x="T4" y="T5"/>
                </a:cxn>
                <a:cxn ang="0">
                  <a:pos x="T6" y="T7"/>
                </a:cxn>
                <a:cxn ang="0">
                  <a:pos x="T8" y="T9"/>
                </a:cxn>
                <a:cxn ang="0">
                  <a:pos x="T10" y="T11"/>
                </a:cxn>
                <a:cxn ang="0">
                  <a:pos x="T12" y="T13"/>
                </a:cxn>
              </a:cxnLst>
              <a:rect l="0" t="0" r="r" b="b"/>
              <a:pathLst>
                <a:path w="32" h="763">
                  <a:moveTo>
                    <a:pt x="16" y="763"/>
                  </a:moveTo>
                  <a:cubicBezTo>
                    <a:pt x="8" y="763"/>
                    <a:pt x="0" y="756"/>
                    <a:pt x="0" y="747"/>
                  </a:cubicBezTo>
                  <a:lnTo>
                    <a:pt x="0" y="16"/>
                  </a:lnTo>
                  <a:cubicBezTo>
                    <a:pt x="0" y="7"/>
                    <a:pt x="8" y="0"/>
                    <a:pt x="16" y="0"/>
                  </a:cubicBezTo>
                  <a:cubicBezTo>
                    <a:pt x="25" y="0"/>
                    <a:pt x="32" y="7"/>
                    <a:pt x="32" y="16"/>
                  </a:cubicBezTo>
                  <a:lnTo>
                    <a:pt x="32" y="747"/>
                  </a:lnTo>
                  <a:cubicBezTo>
                    <a:pt x="32" y="756"/>
                    <a:pt x="25" y="763"/>
                    <a:pt x="16" y="763"/>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9" name="PA-任意多边形 555"/>
            <p:cNvSpPr/>
            <p:nvPr>
              <p:custDataLst>
                <p:tags r:id="rId21"/>
              </p:custDataLst>
            </p:nvPr>
          </p:nvSpPr>
          <p:spPr bwMode="auto">
            <a:xfrm>
              <a:off x="3931" y="2136"/>
              <a:ext cx="13" cy="122"/>
            </a:xfrm>
            <a:custGeom>
              <a:avLst/>
              <a:gdLst>
                <a:gd name="T0" fmla="*/ 16 w 32"/>
                <a:gd name="T1" fmla="*/ 320 h 320"/>
                <a:gd name="T2" fmla="*/ 0 w 32"/>
                <a:gd name="T3" fmla="*/ 304 h 320"/>
                <a:gd name="T4" fmla="*/ 0 w 32"/>
                <a:gd name="T5" fmla="*/ 16 h 320"/>
                <a:gd name="T6" fmla="*/ 16 w 32"/>
                <a:gd name="T7" fmla="*/ 0 h 320"/>
                <a:gd name="T8" fmla="*/ 32 w 32"/>
                <a:gd name="T9" fmla="*/ 16 h 320"/>
                <a:gd name="T10" fmla="*/ 32 w 32"/>
                <a:gd name="T11" fmla="*/ 304 h 320"/>
                <a:gd name="T12" fmla="*/ 16 w 32"/>
                <a:gd name="T13" fmla="*/ 320 h 320"/>
              </a:gdLst>
              <a:ahLst/>
              <a:cxnLst>
                <a:cxn ang="0">
                  <a:pos x="T0" y="T1"/>
                </a:cxn>
                <a:cxn ang="0">
                  <a:pos x="T2" y="T3"/>
                </a:cxn>
                <a:cxn ang="0">
                  <a:pos x="T4" y="T5"/>
                </a:cxn>
                <a:cxn ang="0">
                  <a:pos x="T6" y="T7"/>
                </a:cxn>
                <a:cxn ang="0">
                  <a:pos x="T8" y="T9"/>
                </a:cxn>
                <a:cxn ang="0">
                  <a:pos x="T10" y="T11"/>
                </a:cxn>
                <a:cxn ang="0">
                  <a:pos x="T12" y="T13"/>
                </a:cxn>
              </a:cxnLst>
              <a:rect l="0" t="0" r="r" b="b"/>
              <a:pathLst>
                <a:path w="32" h="320">
                  <a:moveTo>
                    <a:pt x="16" y="320"/>
                  </a:moveTo>
                  <a:cubicBezTo>
                    <a:pt x="8" y="320"/>
                    <a:pt x="0" y="313"/>
                    <a:pt x="0" y="304"/>
                  </a:cubicBezTo>
                  <a:lnTo>
                    <a:pt x="0" y="16"/>
                  </a:lnTo>
                  <a:cubicBezTo>
                    <a:pt x="0" y="8"/>
                    <a:pt x="8" y="0"/>
                    <a:pt x="16" y="0"/>
                  </a:cubicBezTo>
                  <a:cubicBezTo>
                    <a:pt x="25" y="0"/>
                    <a:pt x="32" y="8"/>
                    <a:pt x="32" y="16"/>
                  </a:cubicBezTo>
                  <a:lnTo>
                    <a:pt x="32" y="304"/>
                  </a:lnTo>
                  <a:cubicBezTo>
                    <a:pt x="32" y="313"/>
                    <a:pt x="25" y="320"/>
                    <a:pt x="16" y="320"/>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45" name="PA-任意多边形 556"/>
            <p:cNvSpPr/>
            <p:nvPr>
              <p:custDataLst>
                <p:tags r:id="rId22"/>
              </p:custDataLst>
            </p:nvPr>
          </p:nvSpPr>
          <p:spPr bwMode="auto">
            <a:xfrm>
              <a:off x="3870" y="1965"/>
              <a:ext cx="87" cy="50"/>
            </a:xfrm>
            <a:custGeom>
              <a:avLst/>
              <a:gdLst>
                <a:gd name="T0" fmla="*/ 209 w 227"/>
                <a:gd name="T1" fmla="*/ 129 h 131"/>
                <a:gd name="T2" fmla="*/ 198 w 227"/>
                <a:gd name="T3" fmla="*/ 125 h 131"/>
                <a:gd name="T4" fmla="*/ 113 w 227"/>
                <a:gd name="T5" fmla="*/ 40 h 131"/>
                <a:gd name="T6" fmla="*/ 29 w 227"/>
                <a:gd name="T7" fmla="*/ 125 h 131"/>
                <a:gd name="T8" fmla="*/ 6 w 227"/>
                <a:gd name="T9" fmla="*/ 125 h 131"/>
                <a:gd name="T10" fmla="*/ 6 w 227"/>
                <a:gd name="T11" fmla="*/ 102 h 131"/>
                <a:gd name="T12" fmla="*/ 102 w 227"/>
                <a:gd name="T13" fmla="*/ 6 h 131"/>
                <a:gd name="T14" fmla="*/ 125 w 227"/>
                <a:gd name="T15" fmla="*/ 6 h 131"/>
                <a:gd name="T16" fmla="*/ 221 w 227"/>
                <a:gd name="T17" fmla="*/ 102 h 131"/>
                <a:gd name="T18" fmla="*/ 221 w 227"/>
                <a:gd name="T19" fmla="*/ 125 h 131"/>
                <a:gd name="T20" fmla="*/ 209 w 227"/>
                <a:gd name="T21" fmla="*/ 12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131">
                  <a:moveTo>
                    <a:pt x="209" y="129"/>
                  </a:moveTo>
                  <a:cubicBezTo>
                    <a:pt x="205" y="129"/>
                    <a:pt x="201" y="128"/>
                    <a:pt x="198" y="125"/>
                  </a:cubicBezTo>
                  <a:lnTo>
                    <a:pt x="113" y="40"/>
                  </a:lnTo>
                  <a:lnTo>
                    <a:pt x="29" y="125"/>
                  </a:lnTo>
                  <a:cubicBezTo>
                    <a:pt x="23" y="131"/>
                    <a:pt x="12" y="131"/>
                    <a:pt x="6" y="125"/>
                  </a:cubicBezTo>
                  <a:cubicBezTo>
                    <a:pt x="0" y="119"/>
                    <a:pt x="0" y="108"/>
                    <a:pt x="6" y="102"/>
                  </a:cubicBezTo>
                  <a:lnTo>
                    <a:pt x="102" y="6"/>
                  </a:lnTo>
                  <a:cubicBezTo>
                    <a:pt x="108" y="0"/>
                    <a:pt x="119" y="0"/>
                    <a:pt x="125" y="6"/>
                  </a:cubicBezTo>
                  <a:lnTo>
                    <a:pt x="221" y="102"/>
                  </a:lnTo>
                  <a:cubicBezTo>
                    <a:pt x="227" y="108"/>
                    <a:pt x="227" y="119"/>
                    <a:pt x="221" y="125"/>
                  </a:cubicBezTo>
                  <a:cubicBezTo>
                    <a:pt x="218" y="128"/>
                    <a:pt x="214" y="129"/>
                    <a:pt x="209" y="129"/>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46" name="PA-任意多边形 557"/>
            <p:cNvSpPr/>
            <p:nvPr>
              <p:custDataLst>
                <p:tags r:id="rId23"/>
              </p:custDataLst>
            </p:nvPr>
          </p:nvSpPr>
          <p:spPr bwMode="auto">
            <a:xfrm>
              <a:off x="3724" y="2026"/>
              <a:ext cx="86" cy="49"/>
            </a:xfrm>
            <a:custGeom>
              <a:avLst/>
              <a:gdLst>
                <a:gd name="T0" fmla="*/ 209 w 227"/>
                <a:gd name="T1" fmla="*/ 129 h 131"/>
                <a:gd name="T2" fmla="*/ 198 w 227"/>
                <a:gd name="T3" fmla="*/ 125 h 131"/>
                <a:gd name="T4" fmla="*/ 113 w 227"/>
                <a:gd name="T5" fmla="*/ 40 h 131"/>
                <a:gd name="T6" fmla="*/ 29 w 227"/>
                <a:gd name="T7" fmla="*/ 125 h 131"/>
                <a:gd name="T8" fmla="*/ 6 w 227"/>
                <a:gd name="T9" fmla="*/ 125 h 131"/>
                <a:gd name="T10" fmla="*/ 6 w 227"/>
                <a:gd name="T11" fmla="*/ 102 h 131"/>
                <a:gd name="T12" fmla="*/ 102 w 227"/>
                <a:gd name="T13" fmla="*/ 6 h 131"/>
                <a:gd name="T14" fmla="*/ 125 w 227"/>
                <a:gd name="T15" fmla="*/ 6 h 131"/>
                <a:gd name="T16" fmla="*/ 221 w 227"/>
                <a:gd name="T17" fmla="*/ 102 h 131"/>
                <a:gd name="T18" fmla="*/ 221 w 227"/>
                <a:gd name="T19" fmla="*/ 125 h 131"/>
                <a:gd name="T20" fmla="*/ 209 w 227"/>
                <a:gd name="T21" fmla="*/ 12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131">
                  <a:moveTo>
                    <a:pt x="209" y="129"/>
                  </a:moveTo>
                  <a:cubicBezTo>
                    <a:pt x="205" y="129"/>
                    <a:pt x="201" y="128"/>
                    <a:pt x="198" y="125"/>
                  </a:cubicBezTo>
                  <a:lnTo>
                    <a:pt x="113" y="40"/>
                  </a:lnTo>
                  <a:lnTo>
                    <a:pt x="29" y="125"/>
                  </a:lnTo>
                  <a:cubicBezTo>
                    <a:pt x="23" y="131"/>
                    <a:pt x="12" y="131"/>
                    <a:pt x="6" y="125"/>
                  </a:cubicBezTo>
                  <a:cubicBezTo>
                    <a:pt x="0" y="119"/>
                    <a:pt x="0" y="108"/>
                    <a:pt x="6" y="102"/>
                  </a:cubicBezTo>
                  <a:lnTo>
                    <a:pt x="102" y="6"/>
                  </a:lnTo>
                  <a:cubicBezTo>
                    <a:pt x="108" y="0"/>
                    <a:pt x="119" y="0"/>
                    <a:pt x="125" y="6"/>
                  </a:cubicBezTo>
                  <a:lnTo>
                    <a:pt x="221" y="102"/>
                  </a:lnTo>
                  <a:cubicBezTo>
                    <a:pt x="227" y="108"/>
                    <a:pt x="227" y="119"/>
                    <a:pt x="221" y="125"/>
                  </a:cubicBezTo>
                  <a:cubicBezTo>
                    <a:pt x="218" y="128"/>
                    <a:pt x="214" y="129"/>
                    <a:pt x="209" y="129"/>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sp>
        <p:nvSpPr>
          <p:cNvPr id="38" name="三角形 165"/>
          <p:cNvSpPr/>
          <p:nvPr>
            <p:custDataLst>
              <p:tags r:id="rId24"/>
            </p:custDataLst>
          </p:nvPr>
        </p:nvSpPr>
        <p:spPr>
          <a:xfrm rot="10800000">
            <a:off x="2553255" y="4100365"/>
            <a:ext cx="228677" cy="112239"/>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39" name="菱形 1"/>
          <p:cNvSpPr/>
          <p:nvPr>
            <p:custDataLst>
              <p:tags r:id="rId25"/>
            </p:custDataLst>
          </p:nvPr>
        </p:nvSpPr>
        <p:spPr>
          <a:xfrm>
            <a:off x="2053091" y="2997806"/>
            <a:ext cx="1132218" cy="1215817"/>
          </a:xfrm>
          <a:custGeom>
            <a:avLst/>
            <a:gdLst>
              <a:gd name="connsiteX0" fmla="*/ 0 w 1094340"/>
              <a:gd name="connsiteY0" fmla="*/ 547170 h 1094340"/>
              <a:gd name="connsiteX1" fmla="*/ 547170 w 1094340"/>
              <a:gd name="connsiteY1" fmla="*/ 0 h 1094340"/>
              <a:gd name="connsiteX2" fmla="*/ 1094340 w 1094340"/>
              <a:gd name="connsiteY2" fmla="*/ 547170 h 1094340"/>
              <a:gd name="connsiteX3" fmla="*/ 547170 w 1094340"/>
              <a:gd name="connsiteY3" fmla="*/ 1094340 h 1094340"/>
              <a:gd name="connsiteX4" fmla="*/ 0 w 1094340"/>
              <a:gd name="connsiteY4" fmla="*/ 547170 h 1094340"/>
              <a:gd name="connsiteX0-1" fmla="*/ 1094340 w 1185780"/>
              <a:gd name="connsiteY0-2" fmla="*/ 547170 h 1094340"/>
              <a:gd name="connsiteX1-3" fmla="*/ 547170 w 1185780"/>
              <a:gd name="connsiteY1-4" fmla="*/ 1094340 h 1094340"/>
              <a:gd name="connsiteX2-5" fmla="*/ 0 w 1185780"/>
              <a:gd name="connsiteY2-6" fmla="*/ 547170 h 1094340"/>
              <a:gd name="connsiteX3-7" fmla="*/ 547170 w 1185780"/>
              <a:gd name="connsiteY3-8" fmla="*/ 0 h 1094340"/>
              <a:gd name="connsiteX4-9" fmla="*/ 1185780 w 1185780"/>
              <a:gd name="connsiteY4-10" fmla="*/ 638610 h 1094340"/>
              <a:gd name="connsiteX0-11" fmla="*/ 1094340 w 1094340"/>
              <a:gd name="connsiteY0-12" fmla="*/ 547170 h 1094340"/>
              <a:gd name="connsiteX1-13" fmla="*/ 547170 w 1094340"/>
              <a:gd name="connsiteY1-14" fmla="*/ 1094340 h 1094340"/>
              <a:gd name="connsiteX2-15" fmla="*/ 0 w 1094340"/>
              <a:gd name="connsiteY2-16" fmla="*/ 547170 h 1094340"/>
              <a:gd name="connsiteX3-17" fmla="*/ 547170 w 1094340"/>
              <a:gd name="connsiteY3-18" fmla="*/ 0 h 1094340"/>
              <a:gd name="connsiteX4-19" fmla="*/ 1019092 w 1094340"/>
              <a:gd name="connsiteY4-20" fmla="*/ 481447 h 1094340"/>
              <a:gd name="connsiteX0-21" fmla="*/ 1015759 w 1019092"/>
              <a:gd name="connsiteY0-22" fmla="*/ 623370 h 1094340"/>
              <a:gd name="connsiteX1-23" fmla="*/ 547170 w 1019092"/>
              <a:gd name="connsiteY1-24" fmla="*/ 1094340 h 1094340"/>
              <a:gd name="connsiteX2-25" fmla="*/ 0 w 1019092"/>
              <a:gd name="connsiteY2-26" fmla="*/ 547170 h 1094340"/>
              <a:gd name="connsiteX3-27" fmla="*/ 547170 w 1019092"/>
              <a:gd name="connsiteY3-28" fmla="*/ 0 h 1094340"/>
              <a:gd name="connsiteX4-29" fmla="*/ 1019092 w 1019092"/>
              <a:gd name="connsiteY4-30" fmla="*/ 481447 h 10943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9092" h="1094340">
                <a:moveTo>
                  <a:pt x="1015759" y="623370"/>
                </a:moveTo>
                <a:lnTo>
                  <a:pt x="547170" y="1094340"/>
                </a:lnTo>
                <a:lnTo>
                  <a:pt x="0" y="547170"/>
                </a:lnTo>
                <a:lnTo>
                  <a:pt x="547170" y="0"/>
                </a:lnTo>
                <a:lnTo>
                  <a:pt x="1019092" y="481447"/>
                </a:lnTo>
              </a:path>
            </a:pathLst>
          </a:custGeom>
          <a:no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40" name="椭圆 39"/>
          <p:cNvSpPr/>
          <p:nvPr>
            <p:custDataLst>
              <p:tags r:id="rId26"/>
            </p:custDataLst>
          </p:nvPr>
        </p:nvSpPr>
        <p:spPr>
          <a:xfrm>
            <a:off x="3153884" y="3507219"/>
            <a:ext cx="67240" cy="6724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41" name="椭圆 40"/>
          <p:cNvSpPr/>
          <p:nvPr>
            <p:custDataLst>
              <p:tags r:id="rId27"/>
            </p:custDataLst>
          </p:nvPr>
        </p:nvSpPr>
        <p:spPr>
          <a:xfrm>
            <a:off x="3153884" y="3653557"/>
            <a:ext cx="67240" cy="6724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42" name="文本框 41"/>
          <p:cNvSpPr txBox="1"/>
          <p:nvPr>
            <p:custDataLst>
              <p:tags r:id="rId28"/>
            </p:custDataLst>
          </p:nvPr>
        </p:nvSpPr>
        <p:spPr>
          <a:xfrm>
            <a:off x="3433324" y="2856242"/>
            <a:ext cx="6317679" cy="1497836"/>
          </a:xfrm>
          <a:prstGeom prst="rect">
            <a:avLst/>
          </a:prstGeom>
          <a:noFill/>
        </p:spPr>
        <p:txBody>
          <a:bodyPr wrap="square" rtlCol="0" anchor="ctr" anchorCtr="0">
            <a:normAutofit/>
          </a:bodyPr>
          <a:lstStyle/>
          <a:p>
            <a:pPr marL="0" indent="0" algn="l" fontAlgn="auto">
              <a:lnSpc>
                <a:spcPct val="130000"/>
              </a:lnSpc>
              <a:spcBef>
                <a:spcPts val="0"/>
              </a:spcBef>
              <a:spcAft>
                <a:spcPts val="0"/>
              </a:spcAft>
              <a:buSzPct val="100000"/>
            </a:pPr>
            <a:r>
              <a:rPr lang="en-US" altLang="zh-CN" sz="1600" spc="150" dirty="0" err="1">
                <a:solidFill>
                  <a:schemeClr val="tx1"/>
                </a:solidFill>
                <a:latin typeface="+mn-lt"/>
                <a:ea typeface="+mn-ea"/>
                <a:cs typeface="+mn-ea"/>
                <a:sym typeface="+mn-lt"/>
              </a:rPr>
              <a:t>常用的</a:t>
            </a:r>
            <a:r>
              <a:rPr lang="zh-CN" altLang="en-US" sz="1600" spc="150" dirty="0">
                <a:solidFill>
                  <a:schemeClr val="tx1"/>
                </a:solidFill>
                <a:latin typeface="+mn-lt"/>
                <a:ea typeface="+mn-ea"/>
                <a:cs typeface="+mn-ea"/>
                <a:sym typeface="+mn-lt"/>
              </a:rPr>
              <a:t>几</a:t>
            </a:r>
            <a:r>
              <a:rPr lang="en-US" altLang="zh-CN" sz="1600" spc="150" dirty="0" err="1">
                <a:solidFill>
                  <a:schemeClr val="tx1"/>
                </a:solidFill>
                <a:latin typeface="+mn-lt"/>
                <a:ea typeface="+mn-ea"/>
                <a:cs typeface="+mn-ea"/>
                <a:sym typeface="+mn-lt"/>
              </a:rPr>
              <a:t>种校验码：奇偶校验码、循环冗余校验码</a:t>
            </a:r>
            <a:r>
              <a:rPr lang="zh-CN" altLang="en-US" sz="1600" spc="150" dirty="0">
                <a:solidFill>
                  <a:schemeClr val="tx1"/>
                </a:solidFill>
                <a:latin typeface="+mn-lt"/>
                <a:ea typeface="+mn-ea"/>
                <a:cs typeface="+mn-ea"/>
                <a:sym typeface="+mn-lt"/>
              </a:rPr>
              <a:t>（</a:t>
            </a:r>
            <a:r>
              <a:rPr lang="en-US" altLang="zh-CN" sz="1600" spc="150" dirty="0">
                <a:solidFill>
                  <a:schemeClr val="tx1"/>
                </a:solidFill>
                <a:latin typeface="+mn-lt"/>
                <a:ea typeface="+mn-ea"/>
                <a:cs typeface="+mn-ea"/>
                <a:sym typeface="+mn-lt"/>
              </a:rPr>
              <a:t>CRC</a:t>
            </a:r>
            <a:r>
              <a:rPr lang="zh-CN" altLang="en-US" sz="1600" spc="150" dirty="0">
                <a:solidFill>
                  <a:schemeClr val="tx1"/>
                </a:solidFill>
                <a:latin typeface="+mn-lt"/>
                <a:ea typeface="+mn-ea"/>
                <a:cs typeface="+mn-ea"/>
                <a:sym typeface="+mn-lt"/>
              </a:rPr>
              <a:t>）和</a:t>
            </a:r>
            <a:r>
              <a:rPr lang="en-US" altLang="zh-CN" sz="1600" spc="150" dirty="0" err="1">
                <a:solidFill>
                  <a:schemeClr val="tx1"/>
                </a:solidFill>
                <a:latin typeface="+mn-lt"/>
                <a:ea typeface="+mn-ea"/>
                <a:cs typeface="+mn-ea"/>
                <a:sym typeface="+mn-lt"/>
              </a:rPr>
              <a:t>海明码</a:t>
            </a:r>
            <a:endParaRPr lang="en-US" altLang="zh-CN" sz="1600" spc="150" dirty="0">
              <a:solidFill>
                <a:schemeClr val="tx1"/>
              </a:solidFill>
              <a:latin typeface="+mn-lt"/>
              <a:ea typeface="+mn-ea"/>
              <a:cs typeface="+mn-ea"/>
              <a:sym typeface="+mn-lt"/>
            </a:endParaRPr>
          </a:p>
        </p:txBody>
      </p:sp>
      <p:grpSp>
        <p:nvGrpSpPr>
          <p:cNvPr id="44" name="效率_速度_加速_加快"/>
          <p:cNvGrpSpPr>
            <a:grpSpLocks noChangeAspect="1"/>
          </p:cNvGrpSpPr>
          <p:nvPr>
            <p:custDataLst>
              <p:tags r:id="rId29"/>
            </p:custDataLst>
          </p:nvPr>
        </p:nvGrpSpPr>
        <p:grpSpPr>
          <a:xfrm>
            <a:off x="2388190" y="3415058"/>
            <a:ext cx="547875" cy="381312"/>
            <a:chOff x="18285619" y="22711567"/>
            <a:chExt cx="1527175" cy="866756"/>
          </a:xfrm>
          <a:solidFill>
            <a:schemeClr val="accent2"/>
          </a:solidFill>
        </p:grpSpPr>
        <p:sp>
          <p:nvSpPr>
            <p:cNvPr id="55" name="PA-任意多边形: 形状 1486"/>
            <p:cNvSpPr/>
            <p:nvPr>
              <p:custDataLst>
                <p:tags r:id="rId30"/>
              </p:custDataLst>
            </p:nvPr>
          </p:nvSpPr>
          <p:spPr>
            <a:xfrm>
              <a:off x="18742835" y="22914769"/>
              <a:ext cx="612775" cy="5238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 name="connsiteX10" fmla="*/ 57050 w 205382"/>
                <a:gd name="connsiteY10" fmla="*/ 57050 w 205382"/>
                <a:gd name="connsiteX11" fmla="*/ 57050 w 205382"/>
                <a:gd name="connsiteY11" fmla="*/ 57050 w 205382"/>
                <a:gd name="connsiteX12" fmla="*/ 57050 w 205382"/>
                <a:gd name="connsiteY12" fmla="*/ 57050 w 205382"/>
                <a:gd name="connsiteX13" fmla="*/ 57050 w 205382"/>
                <a:gd name="connsiteY13" fmla="*/ 57050 w 205382"/>
                <a:gd name="connsiteX14" fmla="*/ 57050 w 205382"/>
                <a:gd name="connsiteY14" fmla="*/ 57050 w 205382"/>
                <a:gd name="connsiteX15" fmla="*/ 57050 w 205382"/>
                <a:gd name="connsiteY15" fmla="*/ 57050 w 205382"/>
                <a:gd name="connsiteX16" fmla="*/ 57050 w 205382"/>
                <a:gd name="connsiteY16" fmla="*/ 57050 w 205382"/>
                <a:gd name="connsiteX17" fmla="*/ 57050 w 205382"/>
                <a:gd name="connsiteY17" fmla="*/ 57050 w 205382"/>
                <a:gd name="connsiteX18" fmla="*/ 57050 w 205382"/>
                <a:gd name="connsiteY18" fmla="*/ 57050 w 205382"/>
                <a:gd name="connsiteX19" fmla="*/ 57050 w 205382"/>
                <a:gd name="connsiteY19" fmla="*/ 57050 w 205382"/>
                <a:gd name="connsiteX20" fmla="*/ 57050 w 205382"/>
                <a:gd name="connsiteY20" fmla="*/ 57050 w 205382"/>
                <a:gd name="connsiteX21" fmla="*/ 57050 w 205382"/>
                <a:gd name="connsiteY21" fmla="*/ 57050 w 205382"/>
                <a:gd name="connsiteX22" fmla="*/ 57050 w 205382"/>
                <a:gd name="connsiteY22" fmla="*/ 57050 w 205382"/>
                <a:gd name="connsiteX23" fmla="*/ 57050 w 205382"/>
                <a:gd name="connsiteY23" fmla="*/ 57050 w 205382"/>
                <a:gd name="connsiteX24" fmla="*/ 57050 w 205382"/>
                <a:gd name="connsiteY24" fmla="*/ 57050 w 205382"/>
                <a:gd name="connsiteX25" fmla="*/ 57050 w 205382"/>
                <a:gd name="connsiteY25" fmla="*/ 57050 w 205382"/>
                <a:gd name="connsiteX26" fmla="*/ 57050 w 205382"/>
                <a:gd name="connsiteY26" fmla="*/ 57050 w 205382"/>
                <a:gd name="connsiteX27" fmla="*/ 57050 w 205382"/>
                <a:gd name="connsiteY27"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12775" h="523875">
                  <a:moveTo>
                    <a:pt x="522672" y="91650"/>
                  </a:moveTo>
                  <a:cubicBezTo>
                    <a:pt x="465512" y="34496"/>
                    <a:pt x="387995" y="2384"/>
                    <a:pt x="307165" y="2381"/>
                  </a:cubicBezTo>
                  <a:cubicBezTo>
                    <a:pt x="138830" y="2391"/>
                    <a:pt x="2372" y="138859"/>
                    <a:pt x="2381" y="307194"/>
                  </a:cubicBezTo>
                  <a:cubicBezTo>
                    <a:pt x="2384" y="388023"/>
                    <a:pt x="34493" y="465541"/>
                    <a:pt x="91646" y="522700"/>
                  </a:cubicBezTo>
                  <a:lnTo>
                    <a:pt x="127562" y="486785"/>
                  </a:lnTo>
                  <a:cubicBezTo>
                    <a:pt x="85998" y="445446"/>
                    <a:pt x="60135" y="390922"/>
                    <a:pt x="54410" y="332581"/>
                  </a:cubicBezTo>
                  <a:lnTo>
                    <a:pt x="103965" y="332581"/>
                  </a:lnTo>
                  <a:lnTo>
                    <a:pt x="103965" y="281781"/>
                  </a:lnTo>
                  <a:lnTo>
                    <a:pt x="54461" y="281781"/>
                  </a:lnTo>
                  <a:cubicBezTo>
                    <a:pt x="59420" y="232150"/>
                    <a:pt x="78959" y="185096"/>
                    <a:pt x="110620" y="146552"/>
                  </a:cubicBezTo>
                  <a:lnTo>
                    <a:pt x="145520" y="181451"/>
                  </a:lnTo>
                  <a:lnTo>
                    <a:pt x="181435" y="145536"/>
                  </a:lnTo>
                  <a:lnTo>
                    <a:pt x="146536" y="110636"/>
                  </a:lnTo>
                  <a:cubicBezTo>
                    <a:pt x="185080" y="78975"/>
                    <a:pt x="232134" y="59436"/>
                    <a:pt x="281765" y="54477"/>
                  </a:cubicBezTo>
                  <a:lnTo>
                    <a:pt x="281765" y="103981"/>
                  </a:lnTo>
                  <a:lnTo>
                    <a:pt x="332565" y="103981"/>
                  </a:lnTo>
                  <a:lnTo>
                    <a:pt x="332565" y="54477"/>
                  </a:lnTo>
                  <a:cubicBezTo>
                    <a:pt x="382197" y="59436"/>
                    <a:pt x="429250" y="78975"/>
                    <a:pt x="467795" y="110636"/>
                  </a:cubicBezTo>
                  <a:lnTo>
                    <a:pt x="441608" y="136823"/>
                  </a:lnTo>
                  <a:lnTo>
                    <a:pt x="477523" y="172739"/>
                  </a:lnTo>
                  <a:lnTo>
                    <a:pt x="503711" y="146552"/>
                  </a:lnTo>
                  <a:cubicBezTo>
                    <a:pt x="535372" y="185096"/>
                    <a:pt x="554911" y="232150"/>
                    <a:pt x="559870" y="281781"/>
                  </a:cubicBezTo>
                  <a:lnTo>
                    <a:pt x="510365" y="281781"/>
                  </a:lnTo>
                  <a:lnTo>
                    <a:pt x="510365" y="332581"/>
                  </a:lnTo>
                  <a:lnTo>
                    <a:pt x="559921" y="332581"/>
                  </a:lnTo>
                  <a:cubicBezTo>
                    <a:pt x="554196" y="390922"/>
                    <a:pt x="528333" y="445446"/>
                    <a:pt x="486769" y="486785"/>
                  </a:cubicBezTo>
                  <a:lnTo>
                    <a:pt x="522684" y="522700"/>
                  </a:lnTo>
                  <a:cubicBezTo>
                    <a:pt x="641712" y="403666"/>
                    <a:pt x="641706" y="210677"/>
                    <a:pt x="522672" y="916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6" name="PA-任意多边形: 形状 1487"/>
            <p:cNvSpPr/>
            <p:nvPr>
              <p:custDataLst>
                <p:tags r:id="rId31"/>
              </p:custDataLst>
            </p:nvPr>
          </p:nvSpPr>
          <p:spPr>
            <a:xfrm>
              <a:off x="18971419" y="23074611"/>
              <a:ext cx="225425" cy="22542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 name="connsiteX10" fmla="*/ 57050 w 205382"/>
                <a:gd name="connsiteY10" fmla="*/ 57050 w 205382"/>
                <a:gd name="connsiteX11" fmla="*/ 57050 w 205382"/>
                <a:gd name="connsiteY11" fmla="*/ 57050 w 205382"/>
                <a:gd name="connsiteX12" fmla="*/ 57050 w 205382"/>
                <a:gd name="connsiteY12" fmla="*/ 57050 w 205382"/>
                <a:gd name="connsiteX13" fmla="*/ 57050 w 205382"/>
                <a:gd name="connsiteY13"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5425" h="225425">
                  <a:moveTo>
                    <a:pt x="223564" y="38297"/>
                  </a:moveTo>
                  <a:lnTo>
                    <a:pt x="187649" y="2381"/>
                  </a:lnTo>
                  <a:lnTo>
                    <a:pt x="111220" y="78759"/>
                  </a:lnTo>
                  <a:cubicBezTo>
                    <a:pt x="101054" y="73787"/>
                    <a:pt x="89897" y="71184"/>
                    <a:pt x="78581" y="71139"/>
                  </a:cubicBezTo>
                  <a:cubicBezTo>
                    <a:pt x="36497" y="71139"/>
                    <a:pt x="2381" y="105254"/>
                    <a:pt x="2381" y="147339"/>
                  </a:cubicBezTo>
                  <a:cubicBezTo>
                    <a:pt x="2381" y="189424"/>
                    <a:pt x="36497" y="223539"/>
                    <a:pt x="78581" y="223539"/>
                  </a:cubicBezTo>
                  <a:cubicBezTo>
                    <a:pt x="120666" y="223539"/>
                    <a:pt x="154781" y="189424"/>
                    <a:pt x="154781" y="147339"/>
                  </a:cubicBezTo>
                  <a:cubicBezTo>
                    <a:pt x="154737" y="136023"/>
                    <a:pt x="152133" y="124866"/>
                    <a:pt x="147161" y="114700"/>
                  </a:cubicBezTo>
                  <a:lnTo>
                    <a:pt x="223564" y="38297"/>
                  </a:lnTo>
                  <a:close/>
                  <a:moveTo>
                    <a:pt x="78581" y="172739"/>
                  </a:moveTo>
                  <a:cubicBezTo>
                    <a:pt x="64554" y="172739"/>
                    <a:pt x="53181" y="161366"/>
                    <a:pt x="53181" y="147339"/>
                  </a:cubicBezTo>
                  <a:cubicBezTo>
                    <a:pt x="53181" y="133312"/>
                    <a:pt x="64554" y="121939"/>
                    <a:pt x="78581" y="121939"/>
                  </a:cubicBezTo>
                  <a:cubicBezTo>
                    <a:pt x="92608" y="121939"/>
                    <a:pt x="103981" y="133312"/>
                    <a:pt x="103981" y="147339"/>
                  </a:cubicBezTo>
                  <a:cubicBezTo>
                    <a:pt x="103981" y="161366"/>
                    <a:pt x="92608" y="172739"/>
                    <a:pt x="78581" y="172739"/>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7" name="PA-任意多边形: 形状 1488"/>
            <p:cNvSpPr/>
            <p:nvPr>
              <p:custDataLst>
                <p:tags r:id="rId32"/>
              </p:custDataLst>
            </p:nvPr>
          </p:nvSpPr>
          <p:spPr>
            <a:xfrm>
              <a:off x="18946019" y="23397369"/>
              <a:ext cx="206375" cy="539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Lst>
              <a:ahLst/>
              <a:cxnLst>
                <a:cxn ang="0">
                  <a:pos x="connsiteX0" y="connsiteY0"/>
                </a:cxn>
                <a:cxn ang="0">
                  <a:pos x="connsiteX1" y="connsiteY1"/>
                </a:cxn>
                <a:cxn ang="0">
                  <a:pos x="connsiteX2" y="connsiteY2"/>
                </a:cxn>
                <a:cxn ang="0">
                  <a:pos x="connsiteX3" y="connsiteY3"/>
                </a:cxn>
              </a:cxnLst>
              <a:rect l="l" t="t" r="r" b="b"/>
              <a:pathLst>
                <a:path w="206375" h="53975">
                  <a:moveTo>
                    <a:pt x="2381" y="2381"/>
                  </a:moveTo>
                  <a:lnTo>
                    <a:pt x="205581" y="2381"/>
                  </a:lnTo>
                  <a:lnTo>
                    <a:pt x="2055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8" name="PA-任意多边形: 形状 1489"/>
            <p:cNvSpPr/>
            <p:nvPr>
              <p:custDataLst>
                <p:tags r:id="rId33"/>
              </p:custDataLst>
            </p:nvPr>
          </p:nvSpPr>
          <p:spPr>
            <a:xfrm>
              <a:off x="18285619" y="22711567"/>
              <a:ext cx="1527175" cy="3333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175" h="333375">
                  <a:moveTo>
                    <a:pt x="1470171" y="228570"/>
                  </a:moveTo>
                  <a:cubicBezTo>
                    <a:pt x="1264437" y="81050"/>
                    <a:pt x="1017540" y="1926"/>
                    <a:pt x="764381" y="2383"/>
                  </a:cubicBezTo>
                  <a:cubicBezTo>
                    <a:pt x="511223" y="1926"/>
                    <a:pt x="264325" y="81050"/>
                    <a:pt x="58591" y="228570"/>
                  </a:cubicBezTo>
                  <a:lnTo>
                    <a:pt x="2381" y="268702"/>
                  </a:lnTo>
                  <a:lnTo>
                    <a:pt x="2381" y="331135"/>
                  </a:lnTo>
                  <a:lnTo>
                    <a:pt x="88106" y="269921"/>
                  </a:lnTo>
                  <a:cubicBezTo>
                    <a:pt x="492636" y="-19099"/>
                    <a:pt x="1036126" y="-19099"/>
                    <a:pt x="1440656" y="269921"/>
                  </a:cubicBezTo>
                  <a:lnTo>
                    <a:pt x="1526381" y="331135"/>
                  </a:lnTo>
                  <a:lnTo>
                    <a:pt x="1526381" y="268702"/>
                  </a:lnTo>
                  <a:lnTo>
                    <a:pt x="1470171" y="22857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9" name="PA-任意多边形: 形状 1490"/>
            <p:cNvSpPr/>
            <p:nvPr>
              <p:custDataLst>
                <p:tags r:id="rId34"/>
              </p:custDataLst>
            </p:nvPr>
          </p:nvSpPr>
          <p:spPr>
            <a:xfrm>
              <a:off x="19403219" y="22889369"/>
              <a:ext cx="53975" cy="539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0" name="PA-任意多边形: 形状 1491"/>
            <p:cNvSpPr/>
            <p:nvPr>
              <p:custDataLst>
                <p:tags r:id="rId35"/>
              </p:custDataLst>
            </p:nvPr>
          </p:nvSpPr>
          <p:spPr>
            <a:xfrm>
              <a:off x="18641219" y="22889369"/>
              <a:ext cx="53975" cy="539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1" name="PA-任意多边形: 形状 1492"/>
            <p:cNvSpPr/>
            <p:nvPr>
              <p:custDataLst>
                <p:tags r:id="rId36"/>
              </p:custDataLst>
            </p:nvPr>
          </p:nvSpPr>
          <p:spPr>
            <a:xfrm>
              <a:off x="18285619" y="22813148"/>
              <a:ext cx="1527175" cy="7651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 name="connsiteX10" fmla="*/ 57050 w 205382"/>
                <a:gd name="connsiteY10" fmla="*/ 57050 w 205382"/>
                <a:gd name="connsiteX11" fmla="*/ 57050 w 205382"/>
                <a:gd name="connsiteY11" fmla="*/ 57050 w 205382"/>
                <a:gd name="connsiteX12" fmla="*/ 57050 w 205382"/>
                <a:gd name="connsiteY12" fmla="*/ 57050 w 205382"/>
                <a:gd name="connsiteX13" fmla="*/ 57050 w 205382"/>
                <a:gd name="connsiteY13" fmla="*/ 57050 w 205382"/>
                <a:gd name="connsiteX14" fmla="*/ 57050 w 205382"/>
                <a:gd name="connsiteY14" fmla="*/ 57050 w 205382"/>
                <a:gd name="connsiteX15" fmla="*/ 57050 w 205382"/>
                <a:gd name="connsiteY15" fmla="*/ 57050 w 205382"/>
                <a:gd name="connsiteX16" fmla="*/ 57050 w 205382"/>
                <a:gd name="connsiteY16" fmla="*/ 57050 w 205382"/>
                <a:gd name="connsiteX17" fmla="*/ 57050 w 205382"/>
                <a:gd name="connsiteY17" fmla="*/ 57050 w 205382"/>
                <a:gd name="connsiteX18" fmla="*/ 57050 w 205382"/>
                <a:gd name="connsiteY18" fmla="*/ 57050 w 205382"/>
                <a:gd name="connsiteX19" fmla="*/ 57050 w 205382"/>
                <a:gd name="connsiteY19" fmla="*/ 57050 w 205382"/>
                <a:gd name="connsiteX20" fmla="*/ 57050 w 205382"/>
                <a:gd name="connsiteY20" fmla="*/ 57050 w 205382"/>
                <a:gd name="connsiteX21" fmla="*/ 57050 w 205382"/>
                <a:gd name="connsiteY21" fmla="*/ 57050 w 205382"/>
                <a:gd name="connsiteX22" fmla="*/ 57050 w 205382"/>
                <a:gd name="connsiteY22" fmla="*/ 57050 w 205382"/>
                <a:gd name="connsiteX23" fmla="*/ 57050 w 205382"/>
                <a:gd name="connsiteY23" fmla="*/ 57050 w 205382"/>
                <a:gd name="connsiteX24" fmla="*/ 57050 w 205382"/>
                <a:gd name="connsiteY24" fmla="*/ 57050 w 205382"/>
                <a:gd name="connsiteX25" fmla="*/ 57050 w 205382"/>
                <a:gd name="connsiteY25" fmla="*/ 57050 w 205382"/>
                <a:gd name="connsiteX26" fmla="*/ 57050 w 205382"/>
                <a:gd name="connsiteY26" fmla="*/ 57050 w 205382"/>
                <a:gd name="connsiteX27" fmla="*/ 57050 w 205382"/>
                <a:gd name="connsiteY27" fmla="*/ 57050 w 205382"/>
                <a:gd name="connsiteX28" fmla="*/ 57050 w 205382"/>
                <a:gd name="connsiteY28" fmla="*/ 57050 w 205382"/>
                <a:gd name="connsiteX29" fmla="*/ 57050 w 205382"/>
                <a:gd name="connsiteY29" fmla="*/ 57050 w 205382"/>
                <a:gd name="connsiteX30" fmla="*/ 57050 w 205382"/>
                <a:gd name="connsiteY30" fmla="*/ 57050 w 205382"/>
                <a:gd name="connsiteX31" fmla="*/ 57050 w 205382"/>
                <a:gd name="connsiteY31" fmla="*/ 57050 w 205382"/>
                <a:gd name="connsiteX32" fmla="*/ 57050 w 205382"/>
                <a:gd name="connsiteY32" fmla="*/ 57050 w 205382"/>
                <a:gd name="connsiteX33" fmla="*/ 57050 w 205382"/>
                <a:gd name="connsiteY33" fmla="*/ 57050 w 205382"/>
                <a:gd name="connsiteX34" fmla="*/ 57050 w 205382"/>
                <a:gd name="connsiteY34" fmla="*/ 57050 w 205382"/>
                <a:gd name="connsiteX35" fmla="*/ 57050 w 205382"/>
                <a:gd name="connsiteY35" fmla="*/ 57050 w 205382"/>
                <a:gd name="connsiteX36" fmla="*/ 57050 w 205382"/>
                <a:gd name="connsiteY36" fmla="*/ 57050 w 205382"/>
                <a:gd name="connsiteX37" fmla="*/ 57050 w 205382"/>
                <a:gd name="connsiteY37" fmla="*/ 57050 w 205382"/>
                <a:gd name="connsiteX38" fmla="*/ 57050 w 205382"/>
                <a:gd name="connsiteY38" fmla="*/ 57050 w 205382"/>
                <a:gd name="connsiteX39" fmla="*/ 57050 w 205382"/>
                <a:gd name="connsiteY39" fmla="*/ 57050 w 205382"/>
                <a:gd name="connsiteX40" fmla="*/ 57050 w 205382"/>
                <a:gd name="connsiteY40" fmla="*/ 57050 w 205382"/>
                <a:gd name="connsiteX41" fmla="*/ 57050 w 205382"/>
                <a:gd name="connsiteY41" fmla="*/ 57050 w 205382"/>
                <a:gd name="connsiteX42" fmla="*/ 57050 w 205382"/>
                <a:gd name="connsiteY42" fmla="*/ 57050 w 205382"/>
                <a:gd name="connsiteX43" fmla="*/ 57050 w 205382"/>
                <a:gd name="connsiteY43" fmla="*/ 57050 w 205382"/>
                <a:gd name="connsiteX44" fmla="*/ 57050 w 205382"/>
                <a:gd name="connsiteY44" fmla="*/ 57050 w 205382"/>
                <a:gd name="connsiteX45" fmla="*/ 57050 w 205382"/>
                <a:gd name="connsiteY45" fmla="*/ 57050 w 205382"/>
                <a:gd name="connsiteX46" fmla="*/ 57050 w 205382"/>
                <a:gd name="connsiteY46" fmla="*/ 57050 w 205382"/>
                <a:gd name="connsiteX47" fmla="*/ 57050 w 205382"/>
                <a:gd name="connsiteY47" fmla="*/ 57050 w 205382"/>
                <a:gd name="connsiteX48" fmla="*/ 57050 w 205382"/>
                <a:gd name="connsiteY48" fmla="*/ 57050 w 205382"/>
                <a:gd name="connsiteX49" fmla="*/ 57050 w 205382"/>
                <a:gd name="connsiteY49" fmla="*/ 57050 w 205382"/>
                <a:gd name="connsiteX50" fmla="*/ 57050 w 205382"/>
                <a:gd name="connsiteY50" fmla="*/ 57050 w 205382"/>
                <a:gd name="connsiteX51" fmla="*/ 57050 w 205382"/>
                <a:gd name="connsiteY51" fmla="*/ 57050 w 205382"/>
                <a:gd name="connsiteX52" fmla="*/ 57050 w 205382"/>
                <a:gd name="connsiteY52" fmla="*/ 57050 w 205382"/>
                <a:gd name="connsiteX53" fmla="*/ 57050 w 205382"/>
                <a:gd name="connsiteY53" fmla="*/ 57050 w 205382"/>
                <a:gd name="connsiteX54" fmla="*/ 57050 w 205382"/>
                <a:gd name="connsiteY54" fmla="*/ 57050 w 205382"/>
                <a:gd name="connsiteX55" fmla="*/ 57050 w 205382"/>
                <a:gd name="connsiteY55" fmla="*/ 57050 w 205382"/>
                <a:gd name="connsiteX56" fmla="*/ 57050 w 205382"/>
                <a:gd name="connsiteY56" fmla="*/ 57050 w 205382"/>
                <a:gd name="connsiteX57" fmla="*/ 57050 w 205382"/>
                <a:gd name="connsiteY57" fmla="*/ 57050 w 205382"/>
                <a:gd name="connsiteX58" fmla="*/ 57050 w 205382"/>
                <a:gd name="connsiteY58" fmla="*/ 57050 w 205382"/>
                <a:gd name="connsiteX59" fmla="*/ 57050 w 205382"/>
                <a:gd name="connsiteY59" fmla="*/ 57050 w 205382"/>
                <a:gd name="connsiteX60" fmla="*/ 57050 w 205382"/>
                <a:gd name="connsiteY60" fmla="*/ 57050 w 205382"/>
                <a:gd name="connsiteX61" fmla="*/ 57050 w 205382"/>
                <a:gd name="connsiteY61" fmla="*/ 57050 w 205382"/>
                <a:gd name="connsiteX62" fmla="*/ 57050 w 205382"/>
                <a:gd name="connsiteY62" fmla="*/ 57050 w 205382"/>
                <a:gd name="connsiteX63" fmla="*/ 57050 w 205382"/>
                <a:gd name="connsiteY63" fmla="*/ 57050 w 205382"/>
                <a:gd name="connsiteX64" fmla="*/ 57050 w 205382"/>
                <a:gd name="connsiteY64" fmla="*/ 57050 w 205382"/>
                <a:gd name="connsiteX65" fmla="*/ 57050 w 205382"/>
                <a:gd name="connsiteY65" fmla="*/ 57050 w 205382"/>
                <a:gd name="connsiteX66" fmla="*/ 57050 w 205382"/>
                <a:gd name="connsiteY66" fmla="*/ 57050 w 205382"/>
                <a:gd name="connsiteX67" fmla="*/ 57050 w 205382"/>
                <a:gd name="connsiteY67" fmla="*/ 57050 w 205382"/>
                <a:gd name="connsiteX68" fmla="*/ 57050 w 205382"/>
                <a:gd name="connsiteY68" fmla="*/ 57050 w 205382"/>
                <a:gd name="connsiteX69" fmla="*/ 57050 w 205382"/>
                <a:gd name="connsiteY69" fmla="*/ 57050 w 205382"/>
                <a:gd name="connsiteX70" fmla="*/ 57050 w 205382"/>
                <a:gd name="connsiteY70" fmla="*/ 57050 w 205382"/>
                <a:gd name="connsiteX71" fmla="*/ 57050 w 205382"/>
                <a:gd name="connsiteY71" fmla="*/ 57050 w 205382"/>
                <a:gd name="connsiteX72" fmla="*/ 57050 w 205382"/>
                <a:gd name="connsiteY72" fmla="*/ 57050 w 205382"/>
                <a:gd name="connsiteX73" fmla="*/ 57050 w 205382"/>
                <a:gd name="connsiteY73" fmla="*/ 57050 w 205382"/>
                <a:gd name="connsiteX74" fmla="*/ 57050 w 205382"/>
                <a:gd name="connsiteY74" fmla="*/ 57050 w 205382"/>
                <a:gd name="connsiteX75" fmla="*/ 57050 w 205382"/>
                <a:gd name="connsiteY75" fmla="*/ 57050 w 205382"/>
                <a:gd name="connsiteX76" fmla="*/ 57050 w 205382"/>
                <a:gd name="connsiteY76" fmla="*/ 57050 w 205382"/>
                <a:gd name="connsiteX77" fmla="*/ 57050 w 205382"/>
                <a:gd name="connsiteY77" fmla="*/ 57050 w 205382"/>
                <a:gd name="connsiteX78" fmla="*/ 57050 w 205382"/>
                <a:gd name="connsiteY78" fmla="*/ 57050 w 205382"/>
                <a:gd name="connsiteX79" fmla="*/ 57050 w 205382"/>
                <a:gd name="connsiteY79" fmla="*/ 57050 w 205382"/>
                <a:gd name="connsiteX80" fmla="*/ 57050 w 205382"/>
                <a:gd name="connsiteY80" fmla="*/ 57050 w 205382"/>
                <a:gd name="connsiteX81" fmla="*/ 57050 w 205382"/>
                <a:gd name="connsiteY81" fmla="*/ 57050 w 205382"/>
                <a:gd name="connsiteX82" fmla="*/ 57050 w 205382"/>
                <a:gd name="connsiteY82" fmla="*/ 57050 w 205382"/>
                <a:gd name="connsiteX83" fmla="*/ 57050 w 205382"/>
                <a:gd name="connsiteY83" fmla="*/ 57050 w 205382"/>
                <a:gd name="connsiteX84" fmla="*/ 57050 w 205382"/>
                <a:gd name="connsiteY84" fmla="*/ 57050 w 205382"/>
                <a:gd name="connsiteX85" fmla="*/ 57050 w 205382"/>
                <a:gd name="connsiteY85"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527175" h="765175">
                  <a:moveTo>
                    <a:pt x="1117441" y="609614"/>
                  </a:moveTo>
                  <a:cubicBezTo>
                    <a:pt x="1161704" y="644143"/>
                    <a:pt x="1216247" y="662866"/>
                    <a:pt x="1272381" y="662802"/>
                  </a:cubicBezTo>
                  <a:cubicBezTo>
                    <a:pt x="1412662" y="662802"/>
                    <a:pt x="1526381" y="549083"/>
                    <a:pt x="1526381" y="408802"/>
                  </a:cubicBezTo>
                  <a:cubicBezTo>
                    <a:pt x="1526381" y="268521"/>
                    <a:pt x="1412662" y="154802"/>
                    <a:pt x="1272381" y="154802"/>
                  </a:cubicBezTo>
                  <a:cubicBezTo>
                    <a:pt x="1216149" y="154732"/>
                    <a:pt x="1161517" y="173512"/>
                    <a:pt x="1117213" y="208142"/>
                  </a:cubicBezTo>
                  <a:cubicBezTo>
                    <a:pt x="1006881" y="13280"/>
                    <a:pt x="759476" y="-55250"/>
                    <a:pt x="564610" y="55082"/>
                  </a:cubicBezTo>
                  <a:cubicBezTo>
                    <a:pt x="500663" y="91289"/>
                    <a:pt x="447754" y="144194"/>
                    <a:pt x="411550" y="208142"/>
                  </a:cubicBezTo>
                  <a:cubicBezTo>
                    <a:pt x="367246" y="173512"/>
                    <a:pt x="312614" y="154732"/>
                    <a:pt x="256381" y="154802"/>
                  </a:cubicBezTo>
                  <a:cubicBezTo>
                    <a:pt x="116100" y="154802"/>
                    <a:pt x="2381" y="268521"/>
                    <a:pt x="2381" y="408802"/>
                  </a:cubicBezTo>
                  <a:cubicBezTo>
                    <a:pt x="2381" y="549083"/>
                    <a:pt x="116100" y="662802"/>
                    <a:pt x="256381" y="662802"/>
                  </a:cubicBezTo>
                  <a:cubicBezTo>
                    <a:pt x="312515" y="662850"/>
                    <a:pt x="367052" y="644130"/>
                    <a:pt x="411321" y="609614"/>
                  </a:cubicBezTo>
                  <a:cubicBezTo>
                    <a:pt x="433683" y="648775"/>
                    <a:pt x="462432" y="683922"/>
                    <a:pt x="496386" y="713602"/>
                  </a:cubicBezTo>
                  <a:lnTo>
                    <a:pt x="2381" y="713602"/>
                  </a:lnTo>
                  <a:lnTo>
                    <a:pt x="2381" y="764402"/>
                  </a:lnTo>
                  <a:lnTo>
                    <a:pt x="1526381" y="764402"/>
                  </a:lnTo>
                  <a:lnTo>
                    <a:pt x="1526381" y="713602"/>
                  </a:lnTo>
                  <a:lnTo>
                    <a:pt x="1032377" y="713602"/>
                  </a:lnTo>
                  <a:cubicBezTo>
                    <a:pt x="1066330" y="683925"/>
                    <a:pt x="1095080" y="648778"/>
                    <a:pt x="1117441" y="609614"/>
                  </a:cubicBezTo>
                  <a:close/>
                  <a:moveTo>
                    <a:pt x="1272381" y="205602"/>
                  </a:moveTo>
                  <a:cubicBezTo>
                    <a:pt x="1384605" y="205497"/>
                    <a:pt x="1475667" y="296385"/>
                    <a:pt x="1475772" y="408612"/>
                  </a:cubicBezTo>
                  <a:cubicBezTo>
                    <a:pt x="1475877" y="520838"/>
                    <a:pt x="1384989" y="611897"/>
                    <a:pt x="1272762" y="612002"/>
                  </a:cubicBezTo>
                  <a:cubicBezTo>
                    <a:pt x="1224175" y="612047"/>
                    <a:pt x="1177182" y="594682"/>
                    <a:pt x="1140298" y="563056"/>
                  </a:cubicBezTo>
                  <a:cubicBezTo>
                    <a:pt x="1142229" y="558433"/>
                    <a:pt x="1143600" y="553658"/>
                    <a:pt x="1145378" y="548985"/>
                  </a:cubicBezTo>
                  <a:cubicBezTo>
                    <a:pt x="1147385" y="543625"/>
                    <a:pt x="1149417" y="538266"/>
                    <a:pt x="1151169" y="532830"/>
                  </a:cubicBezTo>
                  <a:cubicBezTo>
                    <a:pt x="1153836" y="524626"/>
                    <a:pt x="1156021" y="516346"/>
                    <a:pt x="1158154" y="508014"/>
                  </a:cubicBezTo>
                  <a:cubicBezTo>
                    <a:pt x="1159475" y="502782"/>
                    <a:pt x="1160974" y="497575"/>
                    <a:pt x="1162091" y="492292"/>
                  </a:cubicBezTo>
                  <a:cubicBezTo>
                    <a:pt x="1164022" y="483097"/>
                    <a:pt x="1165393" y="473801"/>
                    <a:pt x="1166663" y="464479"/>
                  </a:cubicBezTo>
                  <a:cubicBezTo>
                    <a:pt x="1167298" y="459958"/>
                    <a:pt x="1168213" y="455487"/>
                    <a:pt x="1168670" y="450915"/>
                  </a:cubicBezTo>
                  <a:cubicBezTo>
                    <a:pt x="1170099" y="436923"/>
                    <a:pt x="1170804" y="422867"/>
                    <a:pt x="1170778" y="408802"/>
                  </a:cubicBezTo>
                  <a:cubicBezTo>
                    <a:pt x="1170638" y="352773"/>
                    <a:pt x="1215949" y="307243"/>
                    <a:pt x="1271975" y="307104"/>
                  </a:cubicBezTo>
                  <a:cubicBezTo>
                    <a:pt x="1285377" y="307072"/>
                    <a:pt x="1298654" y="309694"/>
                    <a:pt x="1311037" y="314822"/>
                  </a:cubicBezTo>
                  <a:lnTo>
                    <a:pt x="1252061" y="393562"/>
                  </a:lnTo>
                  <a:lnTo>
                    <a:pt x="1252417" y="393816"/>
                  </a:lnTo>
                  <a:cubicBezTo>
                    <a:pt x="1249004" y="398077"/>
                    <a:pt x="1247092" y="403344"/>
                    <a:pt x="1246981" y="408802"/>
                  </a:cubicBezTo>
                  <a:cubicBezTo>
                    <a:pt x="1246981" y="422829"/>
                    <a:pt x="1258354" y="434202"/>
                    <a:pt x="1272381" y="434202"/>
                  </a:cubicBezTo>
                  <a:cubicBezTo>
                    <a:pt x="1280316" y="434110"/>
                    <a:pt x="1287732" y="430243"/>
                    <a:pt x="1292346" y="423788"/>
                  </a:cubicBezTo>
                  <a:lnTo>
                    <a:pt x="1292701" y="424042"/>
                  </a:lnTo>
                  <a:lnTo>
                    <a:pt x="1351426" y="345759"/>
                  </a:lnTo>
                  <a:cubicBezTo>
                    <a:pt x="1384065" y="385888"/>
                    <a:pt x="1380954" y="444226"/>
                    <a:pt x="1344238" y="480659"/>
                  </a:cubicBezTo>
                  <a:lnTo>
                    <a:pt x="1380154" y="516574"/>
                  </a:lnTo>
                  <a:cubicBezTo>
                    <a:pt x="1440574" y="457976"/>
                    <a:pt x="1442050" y="361491"/>
                    <a:pt x="1383449" y="301074"/>
                  </a:cubicBezTo>
                  <a:cubicBezTo>
                    <a:pt x="1324851" y="240654"/>
                    <a:pt x="1228366" y="239178"/>
                    <a:pt x="1167949" y="297779"/>
                  </a:cubicBezTo>
                  <a:cubicBezTo>
                    <a:pt x="1164346" y="301274"/>
                    <a:pt x="1160917" y="304945"/>
                    <a:pt x="1157675" y="308780"/>
                  </a:cubicBezTo>
                  <a:cubicBezTo>
                    <a:pt x="1155618" y="300855"/>
                    <a:pt x="1153509" y="292930"/>
                    <a:pt x="1150995" y="285107"/>
                  </a:cubicBezTo>
                  <a:cubicBezTo>
                    <a:pt x="1149191" y="279545"/>
                    <a:pt x="1147134" y="274084"/>
                    <a:pt x="1145076" y="268623"/>
                  </a:cubicBezTo>
                  <a:cubicBezTo>
                    <a:pt x="1143349" y="263974"/>
                    <a:pt x="1141978" y="259225"/>
                    <a:pt x="1139996" y="254627"/>
                  </a:cubicBezTo>
                  <a:cubicBezTo>
                    <a:pt x="1176766" y="222849"/>
                    <a:pt x="1223785" y="205437"/>
                    <a:pt x="1272381" y="205602"/>
                  </a:cubicBezTo>
                  <a:close/>
                  <a:moveTo>
                    <a:pt x="138259" y="505576"/>
                  </a:moveTo>
                  <a:cubicBezTo>
                    <a:pt x="141500" y="509408"/>
                    <a:pt x="144929" y="513082"/>
                    <a:pt x="148533" y="516574"/>
                  </a:cubicBezTo>
                  <a:lnTo>
                    <a:pt x="148609" y="516574"/>
                  </a:lnTo>
                  <a:lnTo>
                    <a:pt x="184525" y="480659"/>
                  </a:lnTo>
                  <a:cubicBezTo>
                    <a:pt x="144809" y="441022"/>
                    <a:pt x="144742" y="376693"/>
                    <a:pt x="184379" y="336974"/>
                  </a:cubicBezTo>
                  <a:cubicBezTo>
                    <a:pt x="213395" y="307897"/>
                    <a:pt x="257067" y="299157"/>
                    <a:pt x="295040" y="314822"/>
                  </a:cubicBezTo>
                  <a:lnTo>
                    <a:pt x="236061" y="393562"/>
                  </a:lnTo>
                  <a:lnTo>
                    <a:pt x="236417" y="393816"/>
                  </a:lnTo>
                  <a:cubicBezTo>
                    <a:pt x="233004" y="398077"/>
                    <a:pt x="231092" y="403344"/>
                    <a:pt x="230981" y="408802"/>
                  </a:cubicBezTo>
                  <a:cubicBezTo>
                    <a:pt x="230981" y="422829"/>
                    <a:pt x="242354" y="434202"/>
                    <a:pt x="256381" y="434202"/>
                  </a:cubicBezTo>
                  <a:cubicBezTo>
                    <a:pt x="264316" y="434110"/>
                    <a:pt x="271732" y="430243"/>
                    <a:pt x="276346" y="423788"/>
                  </a:cubicBezTo>
                  <a:lnTo>
                    <a:pt x="276701" y="424042"/>
                  </a:lnTo>
                  <a:lnTo>
                    <a:pt x="335426" y="345759"/>
                  </a:lnTo>
                  <a:cubicBezTo>
                    <a:pt x="349923" y="363581"/>
                    <a:pt x="357883" y="385828"/>
                    <a:pt x="357981" y="408802"/>
                  </a:cubicBezTo>
                  <a:cubicBezTo>
                    <a:pt x="358016" y="422870"/>
                    <a:pt x="358778" y="436926"/>
                    <a:pt x="360267" y="450915"/>
                  </a:cubicBezTo>
                  <a:cubicBezTo>
                    <a:pt x="360724" y="455487"/>
                    <a:pt x="361639" y="459958"/>
                    <a:pt x="362274" y="464504"/>
                  </a:cubicBezTo>
                  <a:cubicBezTo>
                    <a:pt x="363544" y="473826"/>
                    <a:pt x="364814" y="483097"/>
                    <a:pt x="366846" y="492266"/>
                  </a:cubicBezTo>
                  <a:cubicBezTo>
                    <a:pt x="367963" y="497600"/>
                    <a:pt x="369386" y="502833"/>
                    <a:pt x="370808" y="508091"/>
                  </a:cubicBezTo>
                  <a:cubicBezTo>
                    <a:pt x="372916" y="516371"/>
                    <a:pt x="375101" y="524626"/>
                    <a:pt x="377742" y="532779"/>
                  </a:cubicBezTo>
                  <a:cubicBezTo>
                    <a:pt x="379520" y="538266"/>
                    <a:pt x="381578" y="543701"/>
                    <a:pt x="383610" y="549137"/>
                  </a:cubicBezTo>
                  <a:cubicBezTo>
                    <a:pt x="385312" y="553760"/>
                    <a:pt x="386683" y="558484"/>
                    <a:pt x="388690" y="563056"/>
                  </a:cubicBezTo>
                  <a:cubicBezTo>
                    <a:pt x="303517" y="636132"/>
                    <a:pt x="175235" y="626328"/>
                    <a:pt x="102156" y="541155"/>
                  </a:cubicBezTo>
                  <a:cubicBezTo>
                    <a:pt x="29080" y="455983"/>
                    <a:pt x="38884" y="327700"/>
                    <a:pt x="124057" y="254624"/>
                  </a:cubicBezTo>
                  <a:cubicBezTo>
                    <a:pt x="200177" y="189311"/>
                    <a:pt x="312569" y="189311"/>
                    <a:pt x="388690" y="254624"/>
                  </a:cubicBezTo>
                  <a:cubicBezTo>
                    <a:pt x="386810" y="259221"/>
                    <a:pt x="385439" y="263971"/>
                    <a:pt x="383610" y="268619"/>
                  </a:cubicBezTo>
                  <a:cubicBezTo>
                    <a:pt x="381552" y="274080"/>
                    <a:pt x="379495" y="279541"/>
                    <a:pt x="377692" y="285104"/>
                  </a:cubicBezTo>
                  <a:cubicBezTo>
                    <a:pt x="375152" y="292927"/>
                    <a:pt x="373069" y="300852"/>
                    <a:pt x="371011" y="308777"/>
                  </a:cubicBezTo>
                  <a:cubicBezTo>
                    <a:pt x="316668" y="244505"/>
                    <a:pt x="220510" y="236457"/>
                    <a:pt x="156235" y="290800"/>
                  </a:cubicBezTo>
                  <a:cubicBezTo>
                    <a:pt x="91964" y="345146"/>
                    <a:pt x="83915" y="441305"/>
                    <a:pt x="138259" y="505576"/>
                  </a:cubicBezTo>
                  <a:close/>
                  <a:moveTo>
                    <a:pt x="947007" y="713602"/>
                  </a:moveTo>
                  <a:lnTo>
                    <a:pt x="581755" y="713602"/>
                  </a:lnTo>
                  <a:cubicBezTo>
                    <a:pt x="520735" y="677099"/>
                    <a:pt x="472069" y="623124"/>
                    <a:pt x="442055" y="558662"/>
                  </a:cubicBezTo>
                  <a:cubicBezTo>
                    <a:pt x="397589" y="463799"/>
                    <a:pt x="397589" y="354084"/>
                    <a:pt x="442055" y="259221"/>
                  </a:cubicBezTo>
                  <a:cubicBezTo>
                    <a:pt x="524421" y="81275"/>
                    <a:pt x="735447" y="3793"/>
                    <a:pt x="913394" y="86159"/>
                  </a:cubicBezTo>
                  <a:cubicBezTo>
                    <a:pt x="989768" y="121512"/>
                    <a:pt x="1051103" y="182844"/>
                    <a:pt x="1086457" y="259221"/>
                  </a:cubicBezTo>
                  <a:cubicBezTo>
                    <a:pt x="1108478" y="306015"/>
                    <a:pt x="1119924" y="357084"/>
                    <a:pt x="1119985" y="408802"/>
                  </a:cubicBezTo>
                  <a:cubicBezTo>
                    <a:pt x="1119985" y="421734"/>
                    <a:pt x="1119283" y="434656"/>
                    <a:pt x="1117876" y="447512"/>
                  </a:cubicBezTo>
                  <a:cubicBezTo>
                    <a:pt x="1113682" y="486031"/>
                    <a:pt x="1103135" y="523591"/>
                    <a:pt x="1086660" y="558662"/>
                  </a:cubicBezTo>
                  <a:cubicBezTo>
                    <a:pt x="1056669" y="623124"/>
                    <a:pt x="1008018" y="677102"/>
                    <a:pt x="947007" y="71360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66" name="三角形 165"/>
          <p:cNvSpPr/>
          <p:nvPr>
            <p:custDataLst>
              <p:tags r:id="rId37"/>
            </p:custDataLst>
          </p:nvPr>
        </p:nvSpPr>
        <p:spPr>
          <a:xfrm rot="10800000">
            <a:off x="2553252" y="5895795"/>
            <a:ext cx="228677" cy="112239"/>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75" name="菱形 1"/>
          <p:cNvSpPr/>
          <p:nvPr>
            <p:custDataLst>
              <p:tags r:id="rId38"/>
            </p:custDataLst>
          </p:nvPr>
        </p:nvSpPr>
        <p:spPr>
          <a:xfrm>
            <a:off x="2053088" y="4793236"/>
            <a:ext cx="1132218" cy="1215817"/>
          </a:xfrm>
          <a:custGeom>
            <a:avLst/>
            <a:gdLst>
              <a:gd name="connsiteX0" fmla="*/ 0 w 1094340"/>
              <a:gd name="connsiteY0" fmla="*/ 547170 h 1094340"/>
              <a:gd name="connsiteX1" fmla="*/ 547170 w 1094340"/>
              <a:gd name="connsiteY1" fmla="*/ 0 h 1094340"/>
              <a:gd name="connsiteX2" fmla="*/ 1094340 w 1094340"/>
              <a:gd name="connsiteY2" fmla="*/ 547170 h 1094340"/>
              <a:gd name="connsiteX3" fmla="*/ 547170 w 1094340"/>
              <a:gd name="connsiteY3" fmla="*/ 1094340 h 1094340"/>
              <a:gd name="connsiteX4" fmla="*/ 0 w 1094340"/>
              <a:gd name="connsiteY4" fmla="*/ 547170 h 1094340"/>
              <a:gd name="connsiteX0-1" fmla="*/ 1094340 w 1185780"/>
              <a:gd name="connsiteY0-2" fmla="*/ 547170 h 1094340"/>
              <a:gd name="connsiteX1-3" fmla="*/ 547170 w 1185780"/>
              <a:gd name="connsiteY1-4" fmla="*/ 1094340 h 1094340"/>
              <a:gd name="connsiteX2-5" fmla="*/ 0 w 1185780"/>
              <a:gd name="connsiteY2-6" fmla="*/ 547170 h 1094340"/>
              <a:gd name="connsiteX3-7" fmla="*/ 547170 w 1185780"/>
              <a:gd name="connsiteY3-8" fmla="*/ 0 h 1094340"/>
              <a:gd name="connsiteX4-9" fmla="*/ 1185780 w 1185780"/>
              <a:gd name="connsiteY4-10" fmla="*/ 638610 h 1094340"/>
              <a:gd name="connsiteX0-11" fmla="*/ 1094340 w 1094340"/>
              <a:gd name="connsiteY0-12" fmla="*/ 547170 h 1094340"/>
              <a:gd name="connsiteX1-13" fmla="*/ 547170 w 1094340"/>
              <a:gd name="connsiteY1-14" fmla="*/ 1094340 h 1094340"/>
              <a:gd name="connsiteX2-15" fmla="*/ 0 w 1094340"/>
              <a:gd name="connsiteY2-16" fmla="*/ 547170 h 1094340"/>
              <a:gd name="connsiteX3-17" fmla="*/ 547170 w 1094340"/>
              <a:gd name="connsiteY3-18" fmla="*/ 0 h 1094340"/>
              <a:gd name="connsiteX4-19" fmla="*/ 1019092 w 1094340"/>
              <a:gd name="connsiteY4-20" fmla="*/ 481447 h 1094340"/>
              <a:gd name="connsiteX0-21" fmla="*/ 1015759 w 1019092"/>
              <a:gd name="connsiteY0-22" fmla="*/ 623370 h 1094340"/>
              <a:gd name="connsiteX1-23" fmla="*/ 547170 w 1019092"/>
              <a:gd name="connsiteY1-24" fmla="*/ 1094340 h 1094340"/>
              <a:gd name="connsiteX2-25" fmla="*/ 0 w 1019092"/>
              <a:gd name="connsiteY2-26" fmla="*/ 547170 h 1094340"/>
              <a:gd name="connsiteX3-27" fmla="*/ 547170 w 1019092"/>
              <a:gd name="connsiteY3-28" fmla="*/ 0 h 1094340"/>
              <a:gd name="connsiteX4-29" fmla="*/ 1019092 w 1019092"/>
              <a:gd name="connsiteY4-30" fmla="*/ 481447 h 10943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9092" h="1094340">
                <a:moveTo>
                  <a:pt x="1015759" y="623370"/>
                </a:moveTo>
                <a:lnTo>
                  <a:pt x="547170" y="1094340"/>
                </a:lnTo>
                <a:lnTo>
                  <a:pt x="0" y="547170"/>
                </a:lnTo>
                <a:lnTo>
                  <a:pt x="547170" y="0"/>
                </a:lnTo>
                <a:lnTo>
                  <a:pt x="1019092" y="481447"/>
                </a:lnTo>
              </a:path>
            </a:pathLst>
          </a:custGeom>
          <a:no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76" name="椭圆 175"/>
          <p:cNvSpPr/>
          <p:nvPr>
            <p:custDataLst>
              <p:tags r:id="rId39"/>
            </p:custDataLst>
          </p:nvPr>
        </p:nvSpPr>
        <p:spPr>
          <a:xfrm>
            <a:off x="3153882" y="5302649"/>
            <a:ext cx="67240" cy="6724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77" name="椭圆 176"/>
          <p:cNvSpPr/>
          <p:nvPr>
            <p:custDataLst>
              <p:tags r:id="rId40"/>
            </p:custDataLst>
          </p:nvPr>
        </p:nvSpPr>
        <p:spPr>
          <a:xfrm>
            <a:off x="3153882" y="5448987"/>
            <a:ext cx="67240" cy="6724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25"/>
          <p:cNvSpPr txBox="1"/>
          <p:nvPr>
            <p:custDataLst>
              <p:tags r:id="rId41"/>
            </p:custDataLst>
          </p:nvPr>
        </p:nvSpPr>
        <p:spPr>
          <a:xfrm>
            <a:off x="3433324" y="4651672"/>
            <a:ext cx="6317679" cy="1497836"/>
          </a:xfrm>
          <a:prstGeom prst="rect">
            <a:avLst/>
          </a:prstGeom>
          <a:noFill/>
        </p:spPr>
        <p:txBody>
          <a:bodyPr wrap="square" rtlCol="0" anchor="ctr" anchorCtr="0">
            <a:normAutofit/>
          </a:bodyPr>
          <a:lstStyle/>
          <a:p>
            <a:pPr marL="0" indent="0" algn="l" fontAlgn="auto">
              <a:lnSpc>
                <a:spcPct val="130000"/>
              </a:lnSpc>
              <a:spcBef>
                <a:spcPts val="0"/>
              </a:spcBef>
              <a:spcAft>
                <a:spcPts val="0"/>
              </a:spcAft>
              <a:buSzPct val="100000"/>
            </a:pPr>
            <a:r>
              <a:rPr sz="1600" strike="noStrike" spc="150" baseline="0" dirty="0" err="1">
                <a:solidFill>
                  <a:schemeClr val="tx1">
                    <a:lumMod val="85000"/>
                    <a:lumOff val="15000"/>
                  </a:schemeClr>
                </a:solidFill>
                <a:latin typeface="Arial" panose="020B0604020202020204" pitchFamily="34" charset="0"/>
                <a:ea typeface="微软雅黑" panose="020B0503020204020204" pitchFamily="34" charset="-122"/>
                <a:sym typeface="+mn-lt"/>
              </a:rPr>
              <a:t>码距：指的是一个编码系统中任意两个合法编码之间至少有多少个二进制位不同</a:t>
            </a:r>
            <a:r>
              <a:rPr lang="zh-CN" sz="1600" strike="noStrike" spc="150" baseline="0" dirty="0">
                <a:solidFill>
                  <a:schemeClr val="tx1">
                    <a:lumMod val="85000"/>
                    <a:lumOff val="15000"/>
                  </a:schemeClr>
                </a:solidFill>
                <a:latin typeface="Arial" panose="020B0604020202020204" pitchFamily="34" charset="0"/>
                <a:ea typeface="微软雅黑" panose="020B0503020204020204" pitchFamily="34" charset="-122"/>
                <a:sym typeface="+mn-lt"/>
              </a:rPr>
              <a:t>，比如</a:t>
            </a:r>
            <a:r>
              <a:rPr lang="en-US" altLang="zh-CN" sz="1600" strike="noStrike" spc="150" baseline="0" dirty="0">
                <a:solidFill>
                  <a:schemeClr val="tx1">
                    <a:lumMod val="85000"/>
                    <a:lumOff val="15000"/>
                  </a:schemeClr>
                </a:solidFill>
                <a:latin typeface="Arial" panose="020B0604020202020204" pitchFamily="34" charset="0"/>
                <a:ea typeface="微软雅黑" panose="020B0503020204020204" pitchFamily="34" charset="-122"/>
                <a:sym typeface="+mn-lt"/>
              </a:rPr>
              <a:t>101</a:t>
            </a:r>
            <a:r>
              <a:rPr lang="zh-CN" altLang="en-US" sz="1600" strike="noStrike" spc="150" baseline="0" dirty="0">
                <a:solidFill>
                  <a:schemeClr val="tx1">
                    <a:lumMod val="85000"/>
                    <a:lumOff val="15000"/>
                  </a:schemeClr>
                </a:solidFill>
                <a:latin typeface="Arial" panose="020B0604020202020204" pitchFamily="34" charset="0"/>
                <a:ea typeface="微软雅黑" panose="020B0503020204020204" pitchFamily="34" charset="-122"/>
                <a:sym typeface="+mn-lt"/>
              </a:rPr>
              <a:t>和</a:t>
            </a:r>
            <a:r>
              <a:rPr lang="en-US" altLang="zh-CN" sz="1600" strike="noStrike" spc="150" baseline="0" dirty="0">
                <a:solidFill>
                  <a:schemeClr val="tx1">
                    <a:lumMod val="85000"/>
                    <a:lumOff val="15000"/>
                  </a:schemeClr>
                </a:solidFill>
                <a:latin typeface="Arial" panose="020B0604020202020204" pitchFamily="34" charset="0"/>
                <a:ea typeface="微软雅黑" panose="020B0503020204020204" pitchFamily="34" charset="-122"/>
                <a:sym typeface="+mn-lt"/>
              </a:rPr>
              <a:t>011</a:t>
            </a:r>
            <a:r>
              <a:rPr lang="zh-CN" altLang="en-US" sz="1600" strike="noStrike" spc="150" baseline="0" dirty="0">
                <a:solidFill>
                  <a:schemeClr val="tx1">
                    <a:lumMod val="85000"/>
                    <a:lumOff val="15000"/>
                  </a:schemeClr>
                </a:solidFill>
                <a:latin typeface="Arial" panose="020B0604020202020204" pitchFamily="34" charset="0"/>
                <a:ea typeface="微软雅黑" panose="020B0503020204020204" pitchFamily="34" charset="-122"/>
                <a:sym typeface="+mn-lt"/>
              </a:rPr>
              <a:t>的码距为</a:t>
            </a:r>
            <a:r>
              <a:rPr lang="en-US" altLang="zh-CN" sz="1600" strike="noStrike" spc="150" baseline="0" dirty="0">
                <a:solidFill>
                  <a:schemeClr val="tx1">
                    <a:lumMod val="85000"/>
                    <a:lumOff val="15000"/>
                  </a:schemeClr>
                </a:solidFill>
                <a:latin typeface="Arial" panose="020B0604020202020204" pitchFamily="34" charset="0"/>
                <a:ea typeface="微软雅黑" panose="020B0503020204020204" pitchFamily="34" charset="-122"/>
                <a:sym typeface="+mn-lt"/>
              </a:rPr>
              <a:t>2</a:t>
            </a:r>
            <a:r>
              <a:rPr lang="zh-CN" altLang="en-US" sz="1600" strike="noStrike" spc="150" baseline="0" dirty="0">
                <a:solidFill>
                  <a:schemeClr val="tx1">
                    <a:lumMod val="85000"/>
                    <a:lumOff val="15000"/>
                  </a:schemeClr>
                </a:solidFill>
                <a:latin typeface="Arial" panose="020B0604020202020204" pitchFamily="34" charset="0"/>
                <a:ea typeface="微软雅黑" panose="020B0503020204020204" pitchFamily="34" charset="-122"/>
                <a:sym typeface="+mn-lt"/>
              </a:rPr>
              <a:t>，</a:t>
            </a:r>
            <a:r>
              <a:rPr lang="en-US" altLang="zh-CN" sz="1600" strike="noStrike" spc="150" baseline="0" dirty="0">
                <a:solidFill>
                  <a:schemeClr val="tx1">
                    <a:lumMod val="85000"/>
                    <a:lumOff val="15000"/>
                  </a:schemeClr>
                </a:solidFill>
                <a:latin typeface="Arial" panose="020B0604020202020204" pitchFamily="34" charset="0"/>
                <a:ea typeface="微软雅黑" panose="020B0503020204020204" pitchFamily="34" charset="-122"/>
                <a:sym typeface="+mn-lt"/>
              </a:rPr>
              <a:t>101</a:t>
            </a:r>
            <a:r>
              <a:rPr lang="zh-CN" altLang="en-US" sz="1600" strike="noStrike" spc="150" baseline="0" dirty="0">
                <a:solidFill>
                  <a:schemeClr val="tx1">
                    <a:lumMod val="85000"/>
                    <a:lumOff val="15000"/>
                  </a:schemeClr>
                </a:solidFill>
                <a:latin typeface="Arial" panose="020B0604020202020204" pitchFamily="34" charset="0"/>
                <a:ea typeface="微软雅黑" panose="020B0503020204020204" pitchFamily="34" charset="-122"/>
                <a:sym typeface="+mn-lt"/>
              </a:rPr>
              <a:t>和</a:t>
            </a:r>
            <a:r>
              <a:rPr lang="en-US" altLang="zh-CN" sz="1600" strike="noStrike" spc="150" baseline="0" dirty="0">
                <a:solidFill>
                  <a:schemeClr val="tx1">
                    <a:lumMod val="85000"/>
                    <a:lumOff val="15000"/>
                  </a:schemeClr>
                </a:solidFill>
                <a:latin typeface="Arial" panose="020B0604020202020204" pitchFamily="34" charset="0"/>
                <a:ea typeface="微软雅黑" panose="020B0503020204020204" pitchFamily="34" charset="-122"/>
                <a:sym typeface="+mn-lt"/>
              </a:rPr>
              <a:t>100</a:t>
            </a:r>
            <a:r>
              <a:rPr lang="zh-CN" altLang="en-US" sz="1600" strike="noStrike" spc="150" baseline="0" dirty="0">
                <a:solidFill>
                  <a:schemeClr val="tx1">
                    <a:lumMod val="85000"/>
                    <a:lumOff val="15000"/>
                  </a:schemeClr>
                </a:solidFill>
                <a:latin typeface="Arial" panose="020B0604020202020204" pitchFamily="34" charset="0"/>
                <a:ea typeface="微软雅黑" panose="020B0503020204020204" pitchFamily="34" charset="-122"/>
                <a:sym typeface="+mn-lt"/>
              </a:rPr>
              <a:t>的码距为</a:t>
            </a:r>
            <a:r>
              <a:rPr lang="en-US" altLang="zh-CN" sz="1600" strike="noStrike" spc="150" baseline="0" dirty="0">
                <a:solidFill>
                  <a:schemeClr val="tx1">
                    <a:lumMod val="85000"/>
                    <a:lumOff val="15000"/>
                  </a:schemeClr>
                </a:solidFill>
                <a:latin typeface="Arial" panose="020B0604020202020204" pitchFamily="34" charset="0"/>
                <a:ea typeface="微软雅黑" panose="020B0503020204020204" pitchFamily="34" charset="-122"/>
                <a:sym typeface="+mn-lt"/>
              </a:rPr>
              <a:t>1</a:t>
            </a:r>
            <a:endParaRPr lang="zh-CN" altLang="en-US" sz="1600" strike="noStrike" spc="150" baseline="0" dirty="0">
              <a:solidFill>
                <a:schemeClr val="tx1">
                  <a:lumMod val="85000"/>
                  <a:lumOff val="15000"/>
                </a:schemeClr>
              </a:solidFill>
              <a:latin typeface="Arial" panose="020B0604020202020204" pitchFamily="34" charset="0"/>
              <a:ea typeface="微软雅黑" panose="020B0503020204020204" pitchFamily="34" charset="-122"/>
              <a:sym typeface="+mn-lt"/>
            </a:endParaRPr>
          </a:p>
        </p:txBody>
      </p:sp>
      <p:grpSp>
        <p:nvGrpSpPr>
          <p:cNvPr id="62" name="效率_速度"/>
          <p:cNvGrpSpPr>
            <a:grpSpLocks noChangeAspect="1"/>
          </p:cNvGrpSpPr>
          <p:nvPr>
            <p:custDataLst>
              <p:tags r:id="rId42"/>
            </p:custDataLst>
          </p:nvPr>
        </p:nvGrpSpPr>
        <p:grpSpPr>
          <a:xfrm>
            <a:off x="2419962" y="5157657"/>
            <a:ext cx="486975" cy="486975"/>
            <a:chOff x="-19050" y="1790700"/>
            <a:chExt cx="1549400" cy="1549400"/>
          </a:xfrm>
          <a:solidFill>
            <a:schemeClr val="accent3"/>
          </a:solidFill>
        </p:grpSpPr>
        <p:sp>
          <p:nvSpPr>
            <p:cNvPr id="63" name="PA-任意多边形: 形状 848"/>
            <p:cNvSpPr/>
            <p:nvPr>
              <p:custDataLst>
                <p:tags r:id="rId43"/>
              </p:custDataLst>
            </p:nvPr>
          </p:nvSpPr>
          <p:spPr>
            <a:xfrm>
              <a:off x="122098" y="2451100"/>
              <a:ext cx="1270000" cy="8890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0000" h="889000">
                  <a:moveTo>
                    <a:pt x="342900" y="19050"/>
                  </a:moveTo>
                  <a:lnTo>
                    <a:pt x="19050" y="882650"/>
                  </a:lnTo>
                  <a:lnTo>
                    <a:pt x="1260754" y="882650"/>
                  </a:lnTo>
                  <a:lnTo>
                    <a:pt x="936904" y="19050"/>
                  </a:lnTo>
                  <a:lnTo>
                    <a:pt x="342900" y="19050"/>
                  </a:lnTo>
                  <a:close/>
                  <a:moveTo>
                    <a:pt x="92354" y="831850"/>
                  </a:moveTo>
                  <a:lnTo>
                    <a:pt x="378104" y="69850"/>
                  </a:lnTo>
                  <a:lnTo>
                    <a:pt x="901700" y="69850"/>
                  </a:lnTo>
                  <a:lnTo>
                    <a:pt x="1187450" y="831850"/>
                  </a:lnTo>
                  <a:lnTo>
                    <a:pt x="92354" y="83185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4" name="PA-任意多边形: 形状 849"/>
            <p:cNvSpPr/>
            <p:nvPr>
              <p:custDataLst>
                <p:tags r:id="rId44"/>
              </p:custDataLst>
            </p:nvPr>
          </p:nvSpPr>
          <p:spPr>
            <a:xfrm>
              <a:off x="-19050" y="1790700"/>
              <a:ext cx="1549400" cy="12954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 name="connsiteX10" fmla="*/ 57050 w 205382"/>
                <a:gd name="connsiteY10" fmla="*/ 57050 w 205382"/>
                <a:gd name="connsiteX11" fmla="*/ 57050 w 205382"/>
                <a:gd name="connsiteY11" fmla="*/ 57050 w 205382"/>
                <a:gd name="connsiteX12" fmla="*/ 57050 w 205382"/>
                <a:gd name="connsiteY12" fmla="*/ 57050 w 205382"/>
                <a:gd name="connsiteX13" fmla="*/ 57050 w 205382"/>
                <a:gd name="connsiteY13" fmla="*/ 57050 w 205382"/>
                <a:gd name="connsiteX14" fmla="*/ 57050 w 205382"/>
                <a:gd name="connsiteY14" fmla="*/ 57050 w 205382"/>
                <a:gd name="connsiteX15" fmla="*/ 57050 w 205382"/>
                <a:gd name="connsiteY15" fmla="*/ 57050 w 205382"/>
                <a:gd name="connsiteX16" fmla="*/ 57050 w 205382"/>
                <a:gd name="connsiteY16" fmla="*/ 57050 w 205382"/>
                <a:gd name="connsiteX17" fmla="*/ 57050 w 205382"/>
                <a:gd name="connsiteY17" fmla="*/ 57050 w 205382"/>
                <a:gd name="connsiteX18" fmla="*/ 57050 w 205382"/>
                <a:gd name="connsiteY18" fmla="*/ 57050 w 205382"/>
                <a:gd name="connsiteX19" fmla="*/ 57050 w 205382"/>
                <a:gd name="connsiteY19" fmla="*/ 57050 w 205382"/>
                <a:gd name="connsiteX20" fmla="*/ 57050 w 205382"/>
                <a:gd name="connsiteY20" fmla="*/ 57050 w 205382"/>
                <a:gd name="connsiteX21" fmla="*/ 57050 w 205382"/>
                <a:gd name="connsiteY21" fmla="*/ 57050 w 205382"/>
                <a:gd name="connsiteX22" fmla="*/ 57050 w 205382"/>
                <a:gd name="connsiteY22" fmla="*/ 57050 w 205382"/>
                <a:gd name="connsiteX23" fmla="*/ 57050 w 205382"/>
                <a:gd name="connsiteY23" fmla="*/ 57050 w 205382"/>
                <a:gd name="connsiteX24" fmla="*/ 57050 w 205382"/>
                <a:gd name="connsiteY24" fmla="*/ 57050 w 205382"/>
                <a:gd name="connsiteX25" fmla="*/ 57050 w 205382"/>
                <a:gd name="connsiteY25" fmla="*/ 57050 w 205382"/>
                <a:gd name="connsiteX26" fmla="*/ 57050 w 205382"/>
                <a:gd name="connsiteY26" fmla="*/ 57050 w 205382"/>
                <a:gd name="connsiteX27" fmla="*/ 57050 w 205382"/>
                <a:gd name="connsiteY27" fmla="*/ 57050 w 205382"/>
                <a:gd name="connsiteX28" fmla="*/ 57050 w 205382"/>
                <a:gd name="connsiteY28" fmla="*/ 57050 w 205382"/>
                <a:gd name="connsiteX29" fmla="*/ 57050 w 205382"/>
                <a:gd name="connsiteY29" fmla="*/ 57050 w 205382"/>
                <a:gd name="connsiteX30" fmla="*/ 57050 w 205382"/>
                <a:gd name="connsiteY30" fmla="*/ 57050 w 205382"/>
                <a:gd name="connsiteX31" fmla="*/ 57050 w 205382"/>
                <a:gd name="connsiteY31" fmla="*/ 57050 w 205382"/>
                <a:gd name="connsiteX32" fmla="*/ 57050 w 205382"/>
                <a:gd name="connsiteY32" fmla="*/ 57050 w 205382"/>
                <a:gd name="connsiteX33" fmla="*/ 57050 w 205382"/>
                <a:gd name="connsiteY33" fmla="*/ 57050 w 205382"/>
                <a:gd name="connsiteX34" fmla="*/ 57050 w 205382"/>
                <a:gd name="connsiteY34" fmla="*/ 57050 w 205382"/>
                <a:gd name="connsiteX35" fmla="*/ 57050 w 205382"/>
                <a:gd name="connsiteY35" fmla="*/ 57050 w 205382"/>
                <a:gd name="connsiteX36" fmla="*/ 57050 w 205382"/>
                <a:gd name="connsiteY36" fmla="*/ 57050 w 205382"/>
                <a:gd name="connsiteX37" fmla="*/ 57050 w 205382"/>
                <a:gd name="connsiteY37" fmla="*/ 57050 w 205382"/>
                <a:gd name="connsiteX38" fmla="*/ 57050 w 205382"/>
                <a:gd name="connsiteY38" fmla="*/ 57050 w 205382"/>
                <a:gd name="connsiteX39" fmla="*/ 57050 w 205382"/>
                <a:gd name="connsiteY39" fmla="*/ 57050 w 205382"/>
                <a:gd name="connsiteX40" fmla="*/ 57050 w 205382"/>
                <a:gd name="connsiteY40" fmla="*/ 57050 w 205382"/>
                <a:gd name="connsiteX41" fmla="*/ 57050 w 205382"/>
                <a:gd name="connsiteY41" fmla="*/ 57050 w 205382"/>
                <a:gd name="connsiteX42" fmla="*/ 57050 w 205382"/>
                <a:gd name="connsiteY42" fmla="*/ 57050 w 205382"/>
                <a:gd name="connsiteX43" fmla="*/ 57050 w 205382"/>
                <a:gd name="connsiteY43" fmla="*/ 57050 w 205382"/>
                <a:gd name="connsiteX44" fmla="*/ 57050 w 205382"/>
                <a:gd name="connsiteY44" fmla="*/ 57050 w 205382"/>
                <a:gd name="connsiteX45" fmla="*/ 57050 w 205382"/>
                <a:gd name="connsiteY45" fmla="*/ 57050 w 205382"/>
                <a:gd name="connsiteX46" fmla="*/ 57050 w 205382"/>
                <a:gd name="connsiteY46" fmla="*/ 57050 w 205382"/>
                <a:gd name="connsiteX47" fmla="*/ 57050 w 205382"/>
                <a:gd name="connsiteY47" fmla="*/ 57050 w 205382"/>
                <a:gd name="connsiteX48" fmla="*/ 57050 w 205382"/>
                <a:gd name="connsiteY48" fmla="*/ 57050 w 205382"/>
                <a:gd name="connsiteX49" fmla="*/ 57050 w 205382"/>
                <a:gd name="connsiteY49" fmla="*/ 57050 w 205382"/>
                <a:gd name="connsiteX50" fmla="*/ 57050 w 205382"/>
                <a:gd name="connsiteY50" fmla="*/ 57050 w 205382"/>
                <a:gd name="connsiteX51" fmla="*/ 57050 w 205382"/>
                <a:gd name="connsiteY51" fmla="*/ 57050 w 205382"/>
                <a:gd name="connsiteX52" fmla="*/ 57050 w 205382"/>
                <a:gd name="connsiteY52" fmla="*/ 57050 w 205382"/>
                <a:gd name="connsiteX53" fmla="*/ 57050 w 205382"/>
                <a:gd name="connsiteY53" fmla="*/ 57050 w 205382"/>
                <a:gd name="connsiteX54" fmla="*/ 57050 w 205382"/>
                <a:gd name="connsiteY54" fmla="*/ 57050 w 205382"/>
                <a:gd name="connsiteX55" fmla="*/ 57050 w 205382"/>
                <a:gd name="connsiteY55" fmla="*/ 57050 w 205382"/>
                <a:gd name="connsiteX56" fmla="*/ 57050 w 205382"/>
                <a:gd name="connsiteY56" fmla="*/ 57050 w 205382"/>
                <a:gd name="connsiteX57" fmla="*/ 57050 w 205382"/>
                <a:gd name="connsiteY57" fmla="*/ 57050 w 205382"/>
                <a:gd name="connsiteX58" fmla="*/ 57050 w 205382"/>
                <a:gd name="connsiteY58" fmla="*/ 57050 w 205382"/>
                <a:gd name="connsiteX59" fmla="*/ 57050 w 205382"/>
                <a:gd name="connsiteY59" fmla="*/ 57050 w 205382"/>
                <a:gd name="connsiteX60" fmla="*/ 57050 w 205382"/>
                <a:gd name="connsiteY60" fmla="*/ 57050 w 205382"/>
                <a:gd name="connsiteX61" fmla="*/ 57050 w 205382"/>
                <a:gd name="connsiteY61" fmla="*/ 57050 w 205382"/>
                <a:gd name="connsiteX62" fmla="*/ 57050 w 205382"/>
                <a:gd name="connsiteY62" fmla="*/ 57050 w 205382"/>
                <a:gd name="connsiteX63" fmla="*/ 57050 w 205382"/>
                <a:gd name="connsiteY63" fmla="*/ 57050 w 205382"/>
                <a:gd name="connsiteX64" fmla="*/ 57050 w 205382"/>
                <a:gd name="connsiteY64" fmla="*/ 57050 w 205382"/>
                <a:gd name="connsiteX65" fmla="*/ 57050 w 205382"/>
                <a:gd name="connsiteY65" fmla="*/ 57050 w 205382"/>
                <a:gd name="connsiteX66" fmla="*/ 57050 w 205382"/>
                <a:gd name="connsiteY66" fmla="*/ 57050 w 205382"/>
                <a:gd name="connsiteX67" fmla="*/ 57050 w 205382"/>
                <a:gd name="connsiteY67" fmla="*/ 57050 w 205382"/>
                <a:gd name="connsiteX68" fmla="*/ 57050 w 205382"/>
                <a:gd name="connsiteY68" fmla="*/ 57050 w 205382"/>
                <a:gd name="connsiteX69" fmla="*/ 57050 w 205382"/>
                <a:gd name="connsiteY69" fmla="*/ 57050 w 205382"/>
                <a:gd name="connsiteX70" fmla="*/ 57050 w 205382"/>
                <a:gd name="connsiteY70" fmla="*/ 57050 w 205382"/>
                <a:gd name="connsiteX71" fmla="*/ 57050 w 205382"/>
                <a:gd name="connsiteY71" fmla="*/ 57050 w 205382"/>
                <a:gd name="connsiteX72" fmla="*/ 57050 w 205382"/>
                <a:gd name="connsiteY72" fmla="*/ 57050 w 205382"/>
                <a:gd name="connsiteX73" fmla="*/ 57050 w 205382"/>
                <a:gd name="connsiteY73"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549400" h="1295400">
                  <a:moveTo>
                    <a:pt x="19050" y="19050"/>
                  </a:moveTo>
                  <a:lnTo>
                    <a:pt x="19050" y="476250"/>
                  </a:lnTo>
                  <a:lnTo>
                    <a:pt x="120650" y="476250"/>
                  </a:lnTo>
                  <a:lnTo>
                    <a:pt x="120650" y="1289050"/>
                  </a:lnTo>
                  <a:lnTo>
                    <a:pt x="171450" y="1289050"/>
                  </a:lnTo>
                  <a:lnTo>
                    <a:pt x="171450" y="476250"/>
                  </a:lnTo>
                  <a:lnTo>
                    <a:pt x="1365250" y="476250"/>
                  </a:lnTo>
                  <a:lnTo>
                    <a:pt x="1365250" y="1289050"/>
                  </a:lnTo>
                  <a:lnTo>
                    <a:pt x="1416050" y="1289050"/>
                  </a:lnTo>
                  <a:lnTo>
                    <a:pt x="1416050" y="476250"/>
                  </a:lnTo>
                  <a:lnTo>
                    <a:pt x="1543050" y="476250"/>
                  </a:lnTo>
                  <a:lnTo>
                    <a:pt x="1543050" y="19050"/>
                  </a:lnTo>
                  <a:lnTo>
                    <a:pt x="19050" y="19050"/>
                  </a:lnTo>
                  <a:close/>
                  <a:moveTo>
                    <a:pt x="1492250" y="146050"/>
                  </a:moveTo>
                  <a:cubicBezTo>
                    <a:pt x="1478229" y="146050"/>
                    <a:pt x="1466850" y="157429"/>
                    <a:pt x="1466850" y="171450"/>
                  </a:cubicBezTo>
                  <a:cubicBezTo>
                    <a:pt x="1466850" y="185471"/>
                    <a:pt x="1478229" y="196850"/>
                    <a:pt x="1492250" y="196850"/>
                  </a:cubicBezTo>
                  <a:lnTo>
                    <a:pt x="1492250" y="425450"/>
                  </a:lnTo>
                  <a:lnTo>
                    <a:pt x="1263650" y="425450"/>
                  </a:lnTo>
                  <a:cubicBezTo>
                    <a:pt x="1263650" y="411429"/>
                    <a:pt x="1252271" y="400050"/>
                    <a:pt x="1238250" y="400050"/>
                  </a:cubicBezTo>
                  <a:cubicBezTo>
                    <a:pt x="1224229" y="400050"/>
                    <a:pt x="1212850" y="411429"/>
                    <a:pt x="1212850" y="425450"/>
                  </a:cubicBezTo>
                  <a:lnTo>
                    <a:pt x="1162050" y="425450"/>
                  </a:lnTo>
                  <a:cubicBezTo>
                    <a:pt x="1162050" y="411429"/>
                    <a:pt x="1150671" y="400050"/>
                    <a:pt x="1136650" y="400050"/>
                  </a:cubicBezTo>
                  <a:cubicBezTo>
                    <a:pt x="1122629" y="400050"/>
                    <a:pt x="1111250" y="411429"/>
                    <a:pt x="1111250" y="425450"/>
                  </a:cubicBezTo>
                  <a:lnTo>
                    <a:pt x="857250" y="425450"/>
                  </a:lnTo>
                  <a:cubicBezTo>
                    <a:pt x="857250" y="411429"/>
                    <a:pt x="845871" y="400050"/>
                    <a:pt x="831850" y="400050"/>
                  </a:cubicBezTo>
                  <a:cubicBezTo>
                    <a:pt x="817829" y="400050"/>
                    <a:pt x="806450" y="411429"/>
                    <a:pt x="806450" y="425450"/>
                  </a:cubicBezTo>
                  <a:lnTo>
                    <a:pt x="755650" y="425450"/>
                  </a:lnTo>
                  <a:cubicBezTo>
                    <a:pt x="755650" y="411429"/>
                    <a:pt x="744271" y="400050"/>
                    <a:pt x="730250" y="400050"/>
                  </a:cubicBezTo>
                  <a:cubicBezTo>
                    <a:pt x="716229" y="400050"/>
                    <a:pt x="704850" y="411429"/>
                    <a:pt x="704850" y="425450"/>
                  </a:cubicBezTo>
                  <a:lnTo>
                    <a:pt x="450850" y="425450"/>
                  </a:lnTo>
                  <a:cubicBezTo>
                    <a:pt x="450850" y="411429"/>
                    <a:pt x="439471" y="400050"/>
                    <a:pt x="425450" y="400050"/>
                  </a:cubicBezTo>
                  <a:cubicBezTo>
                    <a:pt x="411429" y="400050"/>
                    <a:pt x="400050" y="411429"/>
                    <a:pt x="400050" y="425450"/>
                  </a:cubicBezTo>
                  <a:lnTo>
                    <a:pt x="349250" y="425450"/>
                  </a:lnTo>
                  <a:cubicBezTo>
                    <a:pt x="349250" y="411429"/>
                    <a:pt x="337871" y="400050"/>
                    <a:pt x="323850" y="400050"/>
                  </a:cubicBezTo>
                  <a:cubicBezTo>
                    <a:pt x="309829" y="400050"/>
                    <a:pt x="298450" y="411429"/>
                    <a:pt x="298450" y="425450"/>
                  </a:cubicBezTo>
                  <a:lnTo>
                    <a:pt x="69850" y="425450"/>
                  </a:lnTo>
                  <a:lnTo>
                    <a:pt x="69850" y="196850"/>
                  </a:lnTo>
                  <a:cubicBezTo>
                    <a:pt x="83871" y="196850"/>
                    <a:pt x="95250" y="185471"/>
                    <a:pt x="95250" y="171450"/>
                  </a:cubicBezTo>
                  <a:cubicBezTo>
                    <a:pt x="95250" y="157429"/>
                    <a:pt x="83871" y="146050"/>
                    <a:pt x="69850" y="146050"/>
                  </a:cubicBezTo>
                  <a:lnTo>
                    <a:pt x="69850" y="95250"/>
                  </a:lnTo>
                  <a:cubicBezTo>
                    <a:pt x="83871" y="95250"/>
                    <a:pt x="95250" y="83871"/>
                    <a:pt x="95250" y="69850"/>
                  </a:cubicBezTo>
                  <a:lnTo>
                    <a:pt x="146050" y="69850"/>
                  </a:lnTo>
                  <a:cubicBezTo>
                    <a:pt x="146050" y="83871"/>
                    <a:pt x="157429" y="95250"/>
                    <a:pt x="171450" y="95250"/>
                  </a:cubicBezTo>
                  <a:cubicBezTo>
                    <a:pt x="185471" y="95250"/>
                    <a:pt x="196850" y="83871"/>
                    <a:pt x="196850" y="69850"/>
                  </a:cubicBezTo>
                  <a:lnTo>
                    <a:pt x="247650" y="69850"/>
                  </a:lnTo>
                  <a:cubicBezTo>
                    <a:pt x="247650" y="83871"/>
                    <a:pt x="259029" y="95250"/>
                    <a:pt x="273050" y="95250"/>
                  </a:cubicBezTo>
                  <a:cubicBezTo>
                    <a:pt x="287071" y="95250"/>
                    <a:pt x="298450" y="83871"/>
                    <a:pt x="298450" y="69850"/>
                  </a:cubicBezTo>
                  <a:lnTo>
                    <a:pt x="450850" y="69850"/>
                  </a:lnTo>
                  <a:cubicBezTo>
                    <a:pt x="450850" y="83871"/>
                    <a:pt x="462229" y="95250"/>
                    <a:pt x="476250" y="95250"/>
                  </a:cubicBezTo>
                  <a:cubicBezTo>
                    <a:pt x="490271" y="95250"/>
                    <a:pt x="501650" y="83871"/>
                    <a:pt x="501650" y="69850"/>
                  </a:cubicBezTo>
                  <a:lnTo>
                    <a:pt x="552450" y="69850"/>
                  </a:lnTo>
                  <a:cubicBezTo>
                    <a:pt x="552450" y="83871"/>
                    <a:pt x="563829" y="95250"/>
                    <a:pt x="577850" y="95250"/>
                  </a:cubicBezTo>
                  <a:cubicBezTo>
                    <a:pt x="591871" y="95250"/>
                    <a:pt x="603250" y="83871"/>
                    <a:pt x="603250" y="69850"/>
                  </a:cubicBezTo>
                  <a:lnTo>
                    <a:pt x="654050" y="69850"/>
                  </a:lnTo>
                  <a:cubicBezTo>
                    <a:pt x="654050" y="83871"/>
                    <a:pt x="665429" y="95250"/>
                    <a:pt x="679450" y="95250"/>
                  </a:cubicBezTo>
                  <a:cubicBezTo>
                    <a:pt x="693471" y="95250"/>
                    <a:pt x="704850" y="83871"/>
                    <a:pt x="704850" y="69850"/>
                  </a:cubicBezTo>
                  <a:lnTo>
                    <a:pt x="857250" y="69850"/>
                  </a:lnTo>
                  <a:cubicBezTo>
                    <a:pt x="857250" y="83871"/>
                    <a:pt x="868629" y="95250"/>
                    <a:pt x="882650" y="95250"/>
                  </a:cubicBezTo>
                  <a:cubicBezTo>
                    <a:pt x="896671" y="95250"/>
                    <a:pt x="908050" y="83871"/>
                    <a:pt x="908050" y="69850"/>
                  </a:cubicBezTo>
                  <a:lnTo>
                    <a:pt x="958850" y="69850"/>
                  </a:lnTo>
                  <a:cubicBezTo>
                    <a:pt x="958850" y="83871"/>
                    <a:pt x="970229" y="95250"/>
                    <a:pt x="984250" y="95250"/>
                  </a:cubicBezTo>
                  <a:cubicBezTo>
                    <a:pt x="998271" y="95250"/>
                    <a:pt x="1009650" y="83871"/>
                    <a:pt x="1009650" y="69850"/>
                  </a:cubicBezTo>
                  <a:lnTo>
                    <a:pt x="1060450" y="69850"/>
                  </a:lnTo>
                  <a:cubicBezTo>
                    <a:pt x="1060450" y="83871"/>
                    <a:pt x="1071829" y="95250"/>
                    <a:pt x="1085850" y="95250"/>
                  </a:cubicBezTo>
                  <a:cubicBezTo>
                    <a:pt x="1099871" y="95250"/>
                    <a:pt x="1111250" y="83871"/>
                    <a:pt x="1111250" y="69850"/>
                  </a:cubicBezTo>
                  <a:lnTo>
                    <a:pt x="1263650" y="69850"/>
                  </a:lnTo>
                  <a:cubicBezTo>
                    <a:pt x="1263650" y="83871"/>
                    <a:pt x="1275029" y="95250"/>
                    <a:pt x="1289050" y="95250"/>
                  </a:cubicBezTo>
                  <a:cubicBezTo>
                    <a:pt x="1303071" y="95250"/>
                    <a:pt x="1314450" y="83871"/>
                    <a:pt x="1314450" y="69850"/>
                  </a:cubicBezTo>
                  <a:lnTo>
                    <a:pt x="1365250" y="69850"/>
                  </a:lnTo>
                  <a:cubicBezTo>
                    <a:pt x="1365250" y="83871"/>
                    <a:pt x="1376629" y="95250"/>
                    <a:pt x="1390650" y="95250"/>
                  </a:cubicBezTo>
                  <a:cubicBezTo>
                    <a:pt x="1404671" y="95250"/>
                    <a:pt x="1416050" y="83871"/>
                    <a:pt x="1416050" y="69850"/>
                  </a:cubicBezTo>
                  <a:lnTo>
                    <a:pt x="1466850" y="69850"/>
                  </a:lnTo>
                  <a:cubicBezTo>
                    <a:pt x="1466850" y="83871"/>
                    <a:pt x="1478229" y="95250"/>
                    <a:pt x="1492250" y="95250"/>
                  </a:cubicBezTo>
                  <a:lnTo>
                    <a:pt x="1492250" y="14605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5" name="PA-任意多边形: 形状 850"/>
            <p:cNvSpPr/>
            <p:nvPr>
              <p:custDataLst>
                <p:tags r:id="rId45"/>
              </p:custDataLst>
            </p:nvPr>
          </p:nvSpPr>
          <p:spPr>
            <a:xfrm>
              <a:off x="1587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6" name="PA-任意多边形: 形状 851"/>
            <p:cNvSpPr/>
            <p:nvPr>
              <p:custDataLst>
                <p:tags r:id="rId46"/>
              </p:custDataLst>
            </p:nvPr>
          </p:nvSpPr>
          <p:spPr>
            <a:xfrm>
              <a:off x="571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7" name="PA-任意多边形: 形状 852"/>
            <p:cNvSpPr/>
            <p:nvPr>
              <p:custDataLst>
                <p:tags r:id="rId47"/>
              </p:custDataLst>
            </p:nvPr>
          </p:nvSpPr>
          <p:spPr>
            <a:xfrm>
              <a:off x="5651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8" name="PA-任意多边形: 形状 853"/>
            <p:cNvSpPr/>
            <p:nvPr>
              <p:custDataLst>
                <p:tags r:id="rId48"/>
              </p:custDataLst>
            </p:nvPr>
          </p:nvSpPr>
          <p:spPr>
            <a:xfrm>
              <a:off x="4635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9" name="PA-任意多边形: 形状 854"/>
            <p:cNvSpPr/>
            <p:nvPr>
              <p:custDataLst>
                <p:tags r:id="rId49"/>
              </p:custDataLst>
            </p:nvPr>
          </p:nvSpPr>
          <p:spPr>
            <a:xfrm>
              <a:off x="9715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0" name="PA-任意多边形: 形状 855"/>
            <p:cNvSpPr/>
            <p:nvPr>
              <p:custDataLst>
                <p:tags r:id="rId50"/>
              </p:custDataLst>
            </p:nvPr>
          </p:nvSpPr>
          <p:spPr>
            <a:xfrm>
              <a:off x="8699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 name="PA-任意多边形: 形状 856"/>
            <p:cNvSpPr/>
            <p:nvPr>
              <p:custDataLst>
                <p:tags r:id="rId51"/>
              </p:custDataLst>
            </p:nvPr>
          </p:nvSpPr>
          <p:spPr>
            <a:xfrm>
              <a:off x="13779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2" name="PA-任意多边形: 形状 857"/>
            <p:cNvSpPr/>
            <p:nvPr>
              <p:custDataLst>
                <p:tags r:id="rId52"/>
              </p:custDataLst>
            </p:nvPr>
          </p:nvSpPr>
          <p:spPr>
            <a:xfrm>
              <a:off x="12763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3" name="PA-任意多边形: 形状 858"/>
            <p:cNvSpPr/>
            <p:nvPr>
              <p:custDataLst>
                <p:tags r:id="rId53"/>
              </p:custDataLst>
            </p:nvPr>
          </p:nvSpPr>
          <p:spPr>
            <a:xfrm>
              <a:off x="1079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4" name="PA-任意多边形: 形状 859"/>
            <p:cNvSpPr/>
            <p:nvPr>
              <p:custDataLst>
                <p:tags r:id="rId54"/>
              </p:custDataLst>
            </p:nvPr>
          </p:nvSpPr>
          <p:spPr>
            <a:xfrm>
              <a:off x="2095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5" name="PA-任意多边形: 形状 860"/>
            <p:cNvSpPr/>
            <p:nvPr>
              <p:custDataLst>
                <p:tags r:id="rId55"/>
              </p:custDataLst>
            </p:nvPr>
          </p:nvSpPr>
          <p:spPr>
            <a:xfrm>
              <a:off x="1587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6" name="PA-任意多边形: 形状 861"/>
            <p:cNvSpPr/>
            <p:nvPr>
              <p:custDataLst>
                <p:tags r:id="rId56"/>
              </p:custDataLst>
            </p:nvPr>
          </p:nvSpPr>
          <p:spPr>
            <a:xfrm>
              <a:off x="571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7" name="PA-任意多边形: 形状 862"/>
            <p:cNvSpPr/>
            <p:nvPr>
              <p:custDataLst>
                <p:tags r:id="rId57"/>
              </p:custDataLst>
            </p:nvPr>
          </p:nvSpPr>
          <p:spPr>
            <a:xfrm>
              <a:off x="4127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8" name="PA-任意多边形: 形状 863"/>
            <p:cNvSpPr/>
            <p:nvPr>
              <p:custDataLst>
                <p:tags r:id="rId58"/>
              </p:custDataLst>
            </p:nvPr>
          </p:nvSpPr>
          <p:spPr>
            <a:xfrm>
              <a:off x="5143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9" name="PA-任意多边形: 形状 864"/>
            <p:cNvSpPr/>
            <p:nvPr>
              <p:custDataLst>
                <p:tags r:id="rId59"/>
              </p:custDataLst>
            </p:nvPr>
          </p:nvSpPr>
          <p:spPr>
            <a:xfrm>
              <a:off x="6159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0" name="PA-任意多边形: 形状 865"/>
            <p:cNvSpPr/>
            <p:nvPr>
              <p:custDataLst>
                <p:tags r:id="rId60"/>
              </p:custDataLst>
            </p:nvPr>
          </p:nvSpPr>
          <p:spPr>
            <a:xfrm>
              <a:off x="5651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1" name="PA-任意多边形: 形状 866"/>
            <p:cNvSpPr/>
            <p:nvPr>
              <p:custDataLst>
                <p:tags r:id="rId61"/>
              </p:custDataLst>
            </p:nvPr>
          </p:nvSpPr>
          <p:spPr>
            <a:xfrm>
              <a:off x="4635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2" name="PA-任意多边形: 形状 867"/>
            <p:cNvSpPr/>
            <p:nvPr>
              <p:custDataLst>
                <p:tags r:id="rId62"/>
              </p:custDataLst>
            </p:nvPr>
          </p:nvSpPr>
          <p:spPr>
            <a:xfrm>
              <a:off x="8191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3" name="PA-任意多边形: 形状 868"/>
            <p:cNvSpPr/>
            <p:nvPr>
              <p:custDataLst>
                <p:tags r:id="rId63"/>
              </p:custDataLst>
            </p:nvPr>
          </p:nvSpPr>
          <p:spPr>
            <a:xfrm>
              <a:off x="9207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4" name="PA-任意多边形: 形状 869"/>
            <p:cNvSpPr/>
            <p:nvPr>
              <p:custDataLst>
                <p:tags r:id="rId64"/>
              </p:custDataLst>
            </p:nvPr>
          </p:nvSpPr>
          <p:spPr>
            <a:xfrm>
              <a:off x="10223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5" name="PA-任意多边形: 形状 870"/>
            <p:cNvSpPr/>
            <p:nvPr>
              <p:custDataLst>
                <p:tags r:id="rId65"/>
              </p:custDataLst>
            </p:nvPr>
          </p:nvSpPr>
          <p:spPr>
            <a:xfrm>
              <a:off x="9715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6" name="PA-任意多边形: 形状 871"/>
            <p:cNvSpPr/>
            <p:nvPr>
              <p:custDataLst>
                <p:tags r:id="rId66"/>
              </p:custDataLst>
            </p:nvPr>
          </p:nvSpPr>
          <p:spPr>
            <a:xfrm>
              <a:off x="8699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7" name="PA-任意多边形: 形状 872"/>
            <p:cNvSpPr/>
            <p:nvPr>
              <p:custDataLst>
                <p:tags r:id="rId67"/>
              </p:custDataLst>
            </p:nvPr>
          </p:nvSpPr>
          <p:spPr>
            <a:xfrm>
              <a:off x="12255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8" name="PA-任意多边形: 形状 873"/>
            <p:cNvSpPr/>
            <p:nvPr>
              <p:custDataLst>
                <p:tags r:id="rId68"/>
              </p:custDataLst>
            </p:nvPr>
          </p:nvSpPr>
          <p:spPr>
            <a:xfrm>
              <a:off x="13271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9" name="PA-任意多边形: 形状 874"/>
            <p:cNvSpPr/>
            <p:nvPr>
              <p:custDataLst>
                <p:tags r:id="rId69"/>
              </p:custDataLst>
            </p:nvPr>
          </p:nvSpPr>
          <p:spPr>
            <a:xfrm>
              <a:off x="13779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0" name="PA-任意多边形: 形状 875"/>
            <p:cNvSpPr/>
            <p:nvPr>
              <p:custDataLst>
                <p:tags r:id="rId70"/>
              </p:custDataLst>
            </p:nvPr>
          </p:nvSpPr>
          <p:spPr>
            <a:xfrm>
              <a:off x="12763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1" name="PA-任意多边形: 形状 876"/>
            <p:cNvSpPr/>
            <p:nvPr>
              <p:custDataLst>
                <p:tags r:id="rId71"/>
              </p:custDataLst>
            </p:nvPr>
          </p:nvSpPr>
          <p:spPr>
            <a:xfrm>
              <a:off x="2095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2" name="PA-任意多边形: 形状 877"/>
            <p:cNvSpPr/>
            <p:nvPr>
              <p:custDataLst>
                <p:tags r:id="rId72"/>
              </p:custDataLst>
            </p:nvPr>
          </p:nvSpPr>
          <p:spPr>
            <a:xfrm>
              <a:off x="3111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3" name="PA-任意多边形: 形状 878"/>
            <p:cNvSpPr/>
            <p:nvPr>
              <p:custDataLst>
                <p:tags r:id="rId73"/>
              </p:custDataLst>
            </p:nvPr>
          </p:nvSpPr>
          <p:spPr>
            <a:xfrm>
              <a:off x="2603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4" name="PA-任意多边形: 形状 879"/>
            <p:cNvSpPr/>
            <p:nvPr>
              <p:custDataLst>
                <p:tags r:id="rId74"/>
              </p:custDataLst>
            </p:nvPr>
          </p:nvSpPr>
          <p:spPr>
            <a:xfrm>
              <a:off x="4127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5" name="PA-任意多边形: 形状 880"/>
            <p:cNvSpPr/>
            <p:nvPr>
              <p:custDataLst>
                <p:tags r:id="rId75"/>
              </p:custDataLst>
            </p:nvPr>
          </p:nvSpPr>
          <p:spPr>
            <a:xfrm>
              <a:off x="6159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6" name="PA-任意多边形: 形状 881"/>
            <p:cNvSpPr/>
            <p:nvPr>
              <p:custDataLst>
                <p:tags r:id="rId76"/>
              </p:custDataLst>
            </p:nvPr>
          </p:nvSpPr>
          <p:spPr>
            <a:xfrm>
              <a:off x="7175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7" name="PA-任意多边形: 形状 882"/>
            <p:cNvSpPr/>
            <p:nvPr>
              <p:custDataLst>
                <p:tags r:id="rId77"/>
              </p:custDataLst>
            </p:nvPr>
          </p:nvSpPr>
          <p:spPr>
            <a:xfrm>
              <a:off x="6667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8" name="PA-任意多边形: 形状 883"/>
            <p:cNvSpPr/>
            <p:nvPr>
              <p:custDataLst>
                <p:tags r:id="rId78"/>
              </p:custDataLst>
            </p:nvPr>
          </p:nvSpPr>
          <p:spPr>
            <a:xfrm>
              <a:off x="7683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9" name="PA-任意多边形: 形状 884"/>
            <p:cNvSpPr/>
            <p:nvPr>
              <p:custDataLst>
                <p:tags r:id="rId79"/>
              </p:custDataLst>
            </p:nvPr>
          </p:nvSpPr>
          <p:spPr>
            <a:xfrm>
              <a:off x="3619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0" name="PA-任意多边形: 形状 885"/>
            <p:cNvSpPr/>
            <p:nvPr>
              <p:custDataLst>
                <p:tags r:id="rId80"/>
              </p:custDataLst>
            </p:nvPr>
          </p:nvSpPr>
          <p:spPr>
            <a:xfrm>
              <a:off x="8191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1" name="PA-任意多边形: 形状 886"/>
            <p:cNvSpPr/>
            <p:nvPr>
              <p:custDataLst>
                <p:tags r:id="rId81"/>
              </p:custDataLst>
            </p:nvPr>
          </p:nvSpPr>
          <p:spPr>
            <a:xfrm>
              <a:off x="10223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2" name="PA-任意多边形: 形状 887"/>
            <p:cNvSpPr/>
            <p:nvPr>
              <p:custDataLst>
                <p:tags r:id="rId82"/>
              </p:custDataLst>
            </p:nvPr>
          </p:nvSpPr>
          <p:spPr>
            <a:xfrm>
              <a:off x="11239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3" name="PA-任意多边形: 形状 888"/>
            <p:cNvSpPr/>
            <p:nvPr>
              <p:custDataLst>
                <p:tags r:id="rId83"/>
              </p:custDataLst>
            </p:nvPr>
          </p:nvSpPr>
          <p:spPr>
            <a:xfrm>
              <a:off x="10731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4" name="PA-任意多边形: 形状 889"/>
            <p:cNvSpPr/>
            <p:nvPr>
              <p:custDataLst>
                <p:tags r:id="rId84"/>
              </p:custDataLst>
            </p:nvPr>
          </p:nvSpPr>
          <p:spPr>
            <a:xfrm>
              <a:off x="12255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5" name="PA-任意多边形: 形状 890"/>
            <p:cNvSpPr/>
            <p:nvPr>
              <p:custDataLst>
                <p:tags r:id="rId85"/>
              </p:custDataLst>
            </p:nvPr>
          </p:nvSpPr>
          <p:spPr>
            <a:xfrm>
              <a:off x="11747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6" name="PA-任意多边形: 形状 891"/>
            <p:cNvSpPr/>
            <p:nvPr>
              <p:custDataLst>
                <p:tags r:id="rId86"/>
              </p:custDataLst>
            </p:nvPr>
          </p:nvSpPr>
          <p:spPr>
            <a:xfrm>
              <a:off x="2095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7" name="PA-任意多边形: 形状 892"/>
            <p:cNvSpPr/>
            <p:nvPr>
              <p:custDataLst>
                <p:tags r:id="rId87"/>
              </p:custDataLst>
            </p:nvPr>
          </p:nvSpPr>
          <p:spPr>
            <a:xfrm>
              <a:off x="3111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8" name="PA-任意多边形: 形状 893"/>
            <p:cNvSpPr/>
            <p:nvPr>
              <p:custDataLst>
                <p:tags r:id="rId88"/>
              </p:custDataLst>
            </p:nvPr>
          </p:nvSpPr>
          <p:spPr>
            <a:xfrm>
              <a:off x="4127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9" name="PA-任意多边形: 形状 894"/>
            <p:cNvSpPr/>
            <p:nvPr>
              <p:custDataLst>
                <p:tags r:id="rId89"/>
              </p:custDataLst>
            </p:nvPr>
          </p:nvSpPr>
          <p:spPr>
            <a:xfrm>
              <a:off x="6159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0" name="PA-任意多边形: 形状 895"/>
            <p:cNvSpPr/>
            <p:nvPr>
              <p:custDataLst>
                <p:tags r:id="rId90"/>
              </p:custDataLst>
            </p:nvPr>
          </p:nvSpPr>
          <p:spPr>
            <a:xfrm>
              <a:off x="7175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1" name="PA-任意多边形: 形状 896"/>
            <p:cNvSpPr/>
            <p:nvPr>
              <p:custDataLst>
                <p:tags r:id="rId91"/>
              </p:custDataLst>
            </p:nvPr>
          </p:nvSpPr>
          <p:spPr>
            <a:xfrm>
              <a:off x="8191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2" name="PA-任意多边形: 形状 897"/>
            <p:cNvSpPr/>
            <p:nvPr>
              <p:custDataLst>
                <p:tags r:id="rId92"/>
              </p:custDataLst>
            </p:nvPr>
          </p:nvSpPr>
          <p:spPr>
            <a:xfrm>
              <a:off x="10223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3" name="PA-任意多边形: 形状 898"/>
            <p:cNvSpPr/>
            <p:nvPr>
              <p:custDataLst>
                <p:tags r:id="rId93"/>
              </p:custDataLst>
            </p:nvPr>
          </p:nvSpPr>
          <p:spPr>
            <a:xfrm>
              <a:off x="11239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4" name="PA-任意多边形: 形状 899"/>
            <p:cNvSpPr/>
            <p:nvPr>
              <p:custDataLst>
                <p:tags r:id="rId94"/>
              </p:custDataLst>
            </p:nvPr>
          </p:nvSpPr>
          <p:spPr>
            <a:xfrm>
              <a:off x="12255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5" name="PA-任意多边形: 形状 900"/>
            <p:cNvSpPr/>
            <p:nvPr>
              <p:custDataLst>
                <p:tags r:id="rId95"/>
              </p:custDataLst>
            </p:nvPr>
          </p:nvSpPr>
          <p:spPr>
            <a:xfrm>
              <a:off x="717550" y="3111500"/>
              <a:ext cx="76200" cy="1524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52400">
                  <a:moveTo>
                    <a:pt x="44450" y="19050"/>
                  </a:moveTo>
                  <a:cubicBezTo>
                    <a:pt x="30429" y="19050"/>
                    <a:pt x="19050" y="30404"/>
                    <a:pt x="19050" y="44450"/>
                  </a:cubicBezTo>
                  <a:lnTo>
                    <a:pt x="19050" y="120650"/>
                  </a:lnTo>
                  <a:cubicBezTo>
                    <a:pt x="19050" y="134696"/>
                    <a:pt x="30429" y="146050"/>
                    <a:pt x="44450" y="146050"/>
                  </a:cubicBezTo>
                  <a:cubicBezTo>
                    <a:pt x="58471" y="146050"/>
                    <a:pt x="69850" y="134696"/>
                    <a:pt x="69850" y="120650"/>
                  </a:cubicBezTo>
                  <a:lnTo>
                    <a:pt x="69850" y="44450"/>
                  </a:lnTo>
                  <a:cubicBezTo>
                    <a:pt x="69850" y="30404"/>
                    <a:pt x="58471" y="19050"/>
                    <a:pt x="44450" y="190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6" name="PA-任意多边形: 形状 901"/>
            <p:cNvSpPr/>
            <p:nvPr>
              <p:custDataLst>
                <p:tags r:id="rId96"/>
              </p:custDataLst>
            </p:nvPr>
          </p:nvSpPr>
          <p:spPr>
            <a:xfrm>
              <a:off x="717550" y="2933700"/>
              <a:ext cx="76200" cy="1524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52400">
                  <a:moveTo>
                    <a:pt x="44450" y="19050"/>
                  </a:moveTo>
                  <a:cubicBezTo>
                    <a:pt x="30429" y="19050"/>
                    <a:pt x="19050" y="30404"/>
                    <a:pt x="19050" y="44450"/>
                  </a:cubicBezTo>
                  <a:lnTo>
                    <a:pt x="19050" y="120650"/>
                  </a:lnTo>
                  <a:cubicBezTo>
                    <a:pt x="19050" y="134696"/>
                    <a:pt x="30429" y="146050"/>
                    <a:pt x="44450" y="146050"/>
                  </a:cubicBezTo>
                  <a:cubicBezTo>
                    <a:pt x="58471" y="146050"/>
                    <a:pt x="69850" y="134696"/>
                    <a:pt x="69850" y="120650"/>
                  </a:cubicBezTo>
                  <a:lnTo>
                    <a:pt x="69850" y="44450"/>
                  </a:lnTo>
                  <a:cubicBezTo>
                    <a:pt x="69850" y="30404"/>
                    <a:pt x="58471" y="19050"/>
                    <a:pt x="44450" y="190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7" name="PA-任意多边形: 形状 902"/>
            <p:cNvSpPr/>
            <p:nvPr>
              <p:custDataLst>
                <p:tags r:id="rId97"/>
              </p:custDataLst>
            </p:nvPr>
          </p:nvSpPr>
          <p:spPr>
            <a:xfrm>
              <a:off x="717550" y="2781300"/>
              <a:ext cx="76200" cy="1270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27000">
                  <a:moveTo>
                    <a:pt x="44450" y="19050"/>
                  </a:moveTo>
                  <a:cubicBezTo>
                    <a:pt x="30429" y="19050"/>
                    <a:pt x="19050" y="30404"/>
                    <a:pt x="19050" y="44450"/>
                  </a:cubicBezTo>
                  <a:lnTo>
                    <a:pt x="19050" y="95250"/>
                  </a:lnTo>
                  <a:cubicBezTo>
                    <a:pt x="19050" y="109296"/>
                    <a:pt x="30429" y="120650"/>
                    <a:pt x="44450" y="120650"/>
                  </a:cubicBezTo>
                  <a:cubicBezTo>
                    <a:pt x="58471" y="120650"/>
                    <a:pt x="69850" y="109296"/>
                    <a:pt x="69850" y="95250"/>
                  </a:cubicBezTo>
                  <a:lnTo>
                    <a:pt x="69850" y="44450"/>
                  </a:lnTo>
                  <a:cubicBezTo>
                    <a:pt x="69850" y="30404"/>
                    <a:pt x="58471" y="19050"/>
                    <a:pt x="44450" y="190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8" name="PA-任意多边形: 形状 903"/>
            <p:cNvSpPr/>
            <p:nvPr>
              <p:custDataLst>
                <p:tags r:id="rId98"/>
              </p:custDataLst>
            </p:nvPr>
          </p:nvSpPr>
          <p:spPr>
            <a:xfrm>
              <a:off x="717550" y="2654300"/>
              <a:ext cx="76200" cy="1270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27000">
                  <a:moveTo>
                    <a:pt x="44450" y="19050"/>
                  </a:moveTo>
                  <a:cubicBezTo>
                    <a:pt x="30429" y="19050"/>
                    <a:pt x="19050" y="30404"/>
                    <a:pt x="19050" y="44450"/>
                  </a:cubicBezTo>
                  <a:lnTo>
                    <a:pt x="19050" y="95250"/>
                  </a:lnTo>
                  <a:cubicBezTo>
                    <a:pt x="19050" y="109296"/>
                    <a:pt x="30429" y="120650"/>
                    <a:pt x="44450" y="120650"/>
                  </a:cubicBezTo>
                  <a:cubicBezTo>
                    <a:pt x="58471" y="120650"/>
                    <a:pt x="69850" y="109296"/>
                    <a:pt x="69850" y="95250"/>
                  </a:cubicBezTo>
                  <a:lnTo>
                    <a:pt x="69850" y="44450"/>
                  </a:lnTo>
                  <a:cubicBezTo>
                    <a:pt x="69850" y="30404"/>
                    <a:pt x="58471" y="19050"/>
                    <a:pt x="44450" y="190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9" name="PA-任意多边形: 形状 904"/>
            <p:cNvSpPr/>
            <p:nvPr>
              <p:custDataLst>
                <p:tags r:id="rId99"/>
              </p:custDataLst>
            </p:nvPr>
          </p:nvSpPr>
          <p:spPr>
            <a:xfrm>
              <a:off x="717550" y="2527300"/>
              <a:ext cx="76200" cy="1270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27000">
                  <a:moveTo>
                    <a:pt x="44450" y="19050"/>
                  </a:moveTo>
                  <a:cubicBezTo>
                    <a:pt x="30429" y="19050"/>
                    <a:pt x="19050" y="30404"/>
                    <a:pt x="19050" y="44450"/>
                  </a:cubicBezTo>
                  <a:lnTo>
                    <a:pt x="19050" y="95250"/>
                  </a:lnTo>
                  <a:cubicBezTo>
                    <a:pt x="19050" y="109296"/>
                    <a:pt x="30429" y="120650"/>
                    <a:pt x="44450" y="120650"/>
                  </a:cubicBezTo>
                  <a:cubicBezTo>
                    <a:pt x="58471" y="120650"/>
                    <a:pt x="69850" y="109296"/>
                    <a:pt x="69850" y="95250"/>
                  </a:cubicBezTo>
                  <a:lnTo>
                    <a:pt x="69850" y="44450"/>
                  </a:lnTo>
                  <a:cubicBezTo>
                    <a:pt x="69850" y="30404"/>
                    <a:pt x="58471" y="19050"/>
                    <a:pt x="44450" y="190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49" name="TextBox 148"/>
          <p:cNvSpPr txBox="1"/>
          <p:nvPr>
            <p:custDataLst>
              <p:tags r:id="rId100"/>
            </p:custDataLst>
          </p:nvPr>
        </p:nvSpPr>
        <p:spPr>
          <a:xfrm>
            <a:off x="9589115" y="260648"/>
            <a:ext cx="2082800" cy="666115"/>
          </a:xfrm>
          <a:prstGeom prst="rect">
            <a:avLst/>
          </a:prstGeom>
          <a:noFill/>
        </p:spPr>
        <p:txBody>
          <a:bodyPr wrap="none" rtlCol="0">
            <a:spAutoFit/>
          </a:bodyPr>
          <a:lstStyle/>
          <a:p>
            <a:pPr algn="l"/>
            <a:r>
              <a:rPr lang="zh-CN" altLang="en-US" sz="3735" b="1" dirty="0">
                <a:solidFill>
                  <a:srgbClr val="C00000"/>
                </a:solidFill>
                <a:latin typeface="Impact" panose="020B0806030902050204" pitchFamily="34" charset="0"/>
                <a:sym typeface="+mn-ea"/>
              </a:rPr>
              <a:t>天博教育</a:t>
            </a:r>
            <a:endParaRPr lang="zh-CN" altLang="en-US" sz="3735" dirty="0">
              <a:solidFill>
                <a:srgbClr val="C00000"/>
              </a:solidFill>
              <a:latin typeface="Impact" panose="020B0806030902050204" pitchFamily="34" charset="0"/>
            </a:endParaRPr>
          </a:p>
        </p:txBody>
      </p:sp>
    </p:spTree>
    <p:custDataLst>
      <p:tags r:id="rId101"/>
    </p:custData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1271905" y="2420620"/>
            <a:ext cx="10122535" cy="2861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zh-CN" b="0" i="0" u="none" strike="noStrike" kern="1200" cap="none" spc="0" normalizeH="0" baseline="0" noProof="0">
                <a:ln>
                  <a:noFill/>
                </a:ln>
                <a:effectLst/>
                <a:uLnTx/>
                <a:uFillTx/>
                <a:latin typeface="+mn-lt"/>
                <a:ea typeface="+mn-ea"/>
                <a:cs typeface="+mn-ea"/>
                <a:sym typeface="+mn-lt"/>
              </a:rPr>
              <a:t>假如有一组有效的二进制数字0000，0011，1100，0110，1001，1010，0101,这一组的码距是2，</a:t>
            </a:r>
            <a:endParaRPr kumimoji="0" lang="en-US" altLang="zh-CN" b="0" i="0" u="none" strike="noStrike" kern="1200" cap="none" spc="0" normalizeH="0" baseline="0" noProof="0">
              <a:ln>
                <a:noFill/>
              </a:ln>
              <a:effectLst/>
              <a:uLnTx/>
              <a:uFillTx/>
              <a:latin typeface="+mn-lt"/>
              <a:ea typeface="+mn-ea"/>
              <a:cs typeface="+mn-ea"/>
              <a:sym typeface="+mn-lt"/>
            </a:endParaRPr>
          </a:p>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zh-CN" b="0" i="0" u="none" strike="noStrike" kern="1200" cap="none" spc="0" normalizeH="0" baseline="0" noProof="0">
                <a:ln>
                  <a:noFill/>
                </a:ln>
                <a:effectLst/>
                <a:uLnTx/>
                <a:uFillTx/>
                <a:latin typeface="+mn-lt"/>
                <a:ea typeface="+mn-ea"/>
                <a:cs typeface="+mn-ea"/>
                <a:sym typeface="+mn-lt"/>
              </a:rPr>
              <a:t>在传输过程中如果0000被传为0001，只有一位发生错误，那么计算机就可以检测出来这个错误，</a:t>
            </a:r>
            <a:endParaRPr kumimoji="0" lang="en-US" altLang="zh-CN" b="0" i="0" u="none" strike="noStrike" kern="1200" cap="none" spc="0" normalizeH="0" baseline="0" noProof="0">
              <a:ln>
                <a:noFill/>
              </a:ln>
              <a:effectLst/>
              <a:uLnTx/>
              <a:uFillTx/>
              <a:latin typeface="+mn-lt"/>
              <a:ea typeface="+mn-ea"/>
              <a:cs typeface="+mn-ea"/>
              <a:sym typeface="+mn-lt"/>
            </a:endParaRPr>
          </a:p>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zh-CN" b="0" i="0" u="none" strike="noStrike" kern="1200" cap="none" spc="0" normalizeH="0" baseline="0" noProof="0">
                <a:ln>
                  <a:noFill/>
                </a:ln>
                <a:effectLst/>
                <a:uLnTx/>
                <a:uFillTx/>
                <a:latin typeface="+mn-lt"/>
                <a:ea typeface="+mn-ea"/>
                <a:cs typeface="+mn-ea"/>
                <a:sym typeface="+mn-lt"/>
              </a:rPr>
              <a:t>而且不管是哪一个编码，只要误传的位数为1那么都可以检测出来。</a:t>
            </a:r>
            <a:endParaRPr kumimoji="0" lang="en-US" altLang="zh-CN" b="0" i="0" u="none" strike="noStrike" kern="1200" cap="none" spc="0" normalizeH="0" baseline="0" noProof="0">
              <a:ln>
                <a:noFill/>
              </a:ln>
              <a:effectLst/>
              <a:uLnTx/>
              <a:uFillTx/>
              <a:latin typeface="+mn-lt"/>
              <a:ea typeface="+mn-ea"/>
              <a:cs typeface="+mn-ea"/>
              <a:sym typeface="+mn-lt"/>
            </a:endParaRPr>
          </a:p>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b="0" i="0" u="none" strike="noStrike" kern="1200" cap="none" spc="0" normalizeH="0" baseline="0" noProof="0">
              <a:ln>
                <a:noFill/>
              </a:ln>
              <a:effectLst/>
              <a:uLnTx/>
              <a:uFillTx/>
              <a:latin typeface="+mn-lt"/>
              <a:ea typeface="+mn-ea"/>
              <a:cs typeface="+mn-ea"/>
              <a:sym typeface="+mn-lt"/>
            </a:endParaRPr>
          </a:p>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zh-CN" b="0" i="0" u="none" strike="noStrike" kern="1200" cap="none" spc="0" normalizeH="0" baseline="0" noProof="0">
                <a:ln>
                  <a:noFill/>
                </a:ln>
                <a:effectLst/>
                <a:uLnTx/>
                <a:uFillTx/>
                <a:latin typeface="+mn-lt"/>
                <a:ea typeface="+mn-ea"/>
                <a:cs typeface="+mn-ea"/>
                <a:sym typeface="+mn-lt"/>
              </a:rPr>
              <a:t>但是假如有一组有效的三位二进制数数据000,001,010,011,101,110,111这一组的码距就是1，在传</a:t>
            </a:r>
            <a:endParaRPr kumimoji="0" lang="en-US" altLang="zh-CN" b="0" i="0" u="none" strike="noStrike" kern="1200" cap="none" spc="0" normalizeH="0" baseline="0" noProof="0">
              <a:ln>
                <a:noFill/>
              </a:ln>
              <a:effectLst/>
              <a:uLnTx/>
              <a:uFillTx/>
              <a:latin typeface="+mn-lt"/>
              <a:ea typeface="+mn-ea"/>
              <a:cs typeface="+mn-ea"/>
              <a:sym typeface="+mn-lt"/>
            </a:endParaRPr>
          </a:p>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zh-CN" b="0" i="0" u="none" strike="noStrike" kern="1200" cap="none" spc="0" normalizeH="0" baseline="0" noProof="0">
                <a:ln>
                  <a:noFill/>
                </a:ln>
                <a:effectLst/>
                <a:uLnTx/>
                <a:uFillTx/>
                <a:latin typeface="+mn-lt"/>
                <a:ea typeface="+mn-ea"/>
                <a:cs typeface="+mn-ea"/>
                <a:sym typeface="+mn-lt"/>
              </a:rPr>
              <a:t>输过程中如果000被误传为001</a:t>
            </a:r>
            <a:r>
              <a:rPr lang="en-US" altLang="zh-CN" noProof="0">
                <a:ln>
                  <a:noFill/>
                </a:ln>
                <a:effectLst/>
                <a:uLnTx/>
                <a:uFillTx/>
                <a:latin typeface="+mn-lt"/>
                <a:ea typeface="+mn-ea"/>
                <a:cs typeface="+mn-ea"/>
                <a:sym typeface="+mn-lt"/>
              </a:rPr>
              <a:t>，</a:t>
            </a:r>
            <a:r>
              <a:rPr kumimoji="0" lang="en-US" altLang="zh-CN" b="0" i="0" u="none" strike="noStrike" kern="1200" cap="none" spc="0" normalizeH="0" baseline="0" noProof="0">
                <a:ln>
                  <a:noFill/>
                </a:ln>
                <a:effectLst/>
                <a:uLnTx/>
                <a:uFillTx/>
                <a:latin typeface="+mn-lt"/>
                <a:ea typeface="+mn-ea"/>
                <a:cs typeface="+mn-ea"/>
                <a:sym typeface="+mn-lt"/>
              </a:rPr>
              <a:t>由于001也是有效数据，所以就会将000当作001了，无法检测发生</a:t>
            </a:r>
            <a:endParaRPr kumimoji="0" lang="en-US" altLang="zh-CN" b="0" i="0" u="none" strike="noStrike" kern="1200" cap="none" spc="0" normalizeH="0" baseline="0" noProof="0">
              <a:ln>
                <a:noFill/>
              </a:ln>
              <a:effectLst/>
              <a:uLnTx/>
              <a:uFillTx/>
              <a:latin typeface="+mn-lt"/>
              <a:ea typeface="+mn-ea"/>
              <a:cs typeface="+mn-ea"/>
              <a:sym typeface="+mn-lt"/>
            </a:endParaRPr>
          </a:p>
          <a:p>
            <a:pPr marL="0" marR="0" lvl="0" indent="0" algn="l" defTabSz="457200" rtl="0" eaLnBrk="1" fontAlgn="base" latinLnBrk="0" hangingPunct="1">
              <a:lnSpc>
                <a:spcPct val="100000"/>
              </a:lnSpc>
              <a:spcBef>
                <a:spcPct val="0"/>
              </a:spcBef>
              <a:spcAft>
                <a:spcPct val="0"/>
              </a:spcAft>
              <a:buClrTx/>
              <a:buSzTx/>
              <a:buFontTx/>
              <a:buNone/>
              <a:defRPr/>
            </a:pPr>
            <a:r>
              <a:rPr kumimoji="0" lang="en-US" altLang="zh-CN" b="0" i="0" u="none" strike="noStrike" kern="1200" cap="none" spc="0" normalizeH="0" baseline="0" noProof="0">
                <a:ln>
                  <a:noFill/>
                </a:ln>
                <a:effectLst/>
                <a:uLnTx/>
                <a:uFillTx/>
                <a:latin typeface="+mn-lt"/>
                <a:ea typeface="+mn-ea"/>
                <a:cs typeface="+mn-ea"/>
                <a:sym typeface="+mn-lt"/>
              </a:rPr>
              <a:t>了错误。</a:t>
            </a:r>
            <a:endParaRPr kumimoji="0" lang="en-US" altLang="zh-CN" b="0" i="0" u="none" strike="noStrike" kern="1200" cap="none" spc="0" normalizeH="0" baseline="0" noProof="0">
              <a:ln>
                <a:noFill/>
              </a:ln>
              <a:effectLst/>
              <a:uLnTx/>
              <a:uFillTx/>
              <a:latin typeface="+mn-lt"/>
              <a:ea typeface="+mn-ea"/>
              <a:cs typeface="+mn-ea"/>
              <a:sym typeface="+mn-lt"/>
            </a:endParaRPr>
          </a:p>
          <a:p>
            <a:pPr marL="0" marR="0" lvl="0" indent="0" algn="l" defTabSz="457200" rtl="0" eaLnBrk="1" fontAlgn="base" latinLnBrk="0" hangingPunct="1">
              <a:lnSpc>
                <a:spcPct val="100000"/>
              </a:lnSpc>
              <a:spcBef>
                <a:spcPct val="0"/>
              </a:spcBef>
              <a:spcAft>
                <a:spcPct val="0"/>
              </a:spcAft>
              <a:buClrTx/>
              <a:buSzTx/>
              <a:buFontTx/>
              <a:buNone/>
              <a:defRPr/>
            </a:pPr>
            <a:endParaRPr kumimoji="0" lang="en-US" altLang="zh-CN" b="0" i="0" u="none" strike="noStrike" kern="1200" cap="none" spc="0" normalizeH="0" baseline="0" noProof="0">
              <a:ln>
                <a:noFill/>
              </a:ln>
              <a:effectLst/>
              <a:uLnTx/>
              <a:uFillTx/>
              <a:latin typeface="+mn-lt"/>
              <a:ea typeface="+mn-ea"/>
              <a:cs typeface="+mn-ea"/>
              <a:sym typeface="+mn-lt"/>
            </a:endParaRPr>
          </a:p>
          <a:p>
            <a:pPr marL="0" marR="0" lvl="0" indent="0" algn="l" defTabSz="457200" rtl="0" eaLnBrk="1" fontAlgn="base" latinLnBrk="0" hangingPunct="1">
              <a:lnSpc>
                <a:spcPct val="100000"/>
              </a:lnSpc>
              <a:spcBef>
                <a:spcPct val="0"/>
              </a:spcBef>
              <a:spcAft>
                <a:spcPct val="0"/>
              </a:spcAft>
              <a:buClrTx/>
              <a:buSzTx/>
              <a:buFontTx/>
              <a:buNone/>
              <a:defRPr/>
            </a:pPr>
            <a:r>
              <a:rPr kumimoji="0" lang="zh-CN" altLang="en-US" b="0" i="0" u="none" strike="noStrike" kern="1200" cap="none" spc="0" normalizeH="0" baseline="0" noProof="0">
                <a:ln>
                  <a:noFill/>
                </a:ln>
                <a:solidFill>
                  <a:srgbClr val="FF0000"/>
                </a:solidFill>
                <a:effectLst/>
                <a:uLnTx/>
                <a:uFillTx/>
                <a:latin typeface="+mn-lt"/>
                <a:ea typeface="+mn-ea"/>
                <a:cs typeface="+mn-ea"/>
                <a:sym typeface="+mn-lt"/>
              </a:rPr>
              <a:t>注意：</a:t>
            </a:r>
            <a:r>
              <a:rPr kumimoji="0" lang="en-US" altLang="zh-CN" b="0" i="0" u="none" strike="noStrike" kern="1200" cap="none" spc="0" normalizeH="0" baseline="0" noProof="0">
                <a:ln>
                  <a:noFill/>
                </a:ln>
                <a:solidFill>
                  <a:srgbClr val="FF0000"/>
                </a:solidFill>
                <a:effectLst/>
                <a:uLnTx/>
                <a:uFillTx/>
                <a:latin typeface="+mn-lt"/>
                <a:ea typeface="+mn-ea"/>
                <a:cs typeface="+mn-ea"/>
                <a:sym typeface="+mn-lt"/>
              </a:rPr>
              <a:t>编码的码距为1，就无法进行校验。因此想要有校验能力，一种编码的码距至少要是2。码距越大，检错、纠错（指出出错的位置）能力越强</a:t>
            </a:r>
            <a:endParaRPr kumimoji="0" lang="en-US" altLang="zh-CN" b="0" i="0" u="none" strike="noStrike" kern="1200" cap="none" spc="0" normalizeH="0" baseline="0" noProof="0">
              <a:ln>
                <a:noFill/>
              </a:ln>
              <a:solidFill>
                <a:srgbClr val="FF0000"/>
              </a:solidFill>
              <a:effectLst/>
              <a:uLnTx/>
              <a:uFillTx/>
              <a:latin typeface="+mn-lt"/>
              <a:ea typeface="+mn-ea"/>
              <a:cs typeface="+mn-ea"/>
              <a:sym typeface="+mn-lt"/>
            </a:endParaRPr>
          </a:p>
        </p:txBody>
      </p:sp>
      <p:sp>
        <p:nvSpPr>
          <p:cNvPr id="10243" name="Text Box 3"/>
          <p:cNvSpPr txBox="1">
            <a:spLocks noChangeArrowheads="1"/>
          </p:cNvSpPr>
          <p:nvPr/>
        </p:nvSpPr>
        <p:spPr bwMode="auto">
          <a:xfrm>
            <a:off x="4152265" y="1355408"/>
            <a:ext cx="5097780" cy="49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fontAlgn="base">
              <a:spcBef>
                <a:spcPct val="0"/>
              </a:spcBef>
              <a:spcAft>
                <a:spcPct val="0"/>
              </a:spcAft>
              <a:defRPr>
                <a:solidFill>
                  <a:schemeClr val="tx1"/>
                </a:solidFill>
                <a:latin typeface="Calibri" panose="020F0502020204030204" pitchFamily="34" charset="0"/>
              </a:defRPr>
            </a:lvl6pPr>
            <a:lvl7pPr marL="2971800" indent="-228600" defTabSz="457200" fontAlgn="base">
              <a:spcBef>
                <a:spcPct val="0"/>
              </a:spcBef>
              <a:spcAft>
                <a:spcPct val="0"/>
              </a:spcAft>
              <a:defRPr>
                <a:solidFill>
                  <a:schemeClr val="tx1"/>
                </a:solidFill>
                <a:latin typeface="Calibri" panose="020F0502020204030204" pitchFamily="34" charset="0"/>
              </a:defRPr>
            </a:lvl7pPr>
            <a:lvl8pPr marL="3429000" indent="-228600" defTabSz="457200" fontAlgn="base">
              <a:spcBef>
                <a:spcPct val="0"/>
              </a:spcBef>
              <a:spcAft>
                <a:spcPct val="0"/>
              </a:spcAft>
              <a:defRPr>
                <a:solidFill>
                  <a:schemeClr val="tx1"/>
                </a:solidFill>
                <a:latin typeface="Calibri" panose="020F0502020204030204" pitchFamily="34" charset="0"/>
              </a:defRPr>
            </a:lvl8pPr>
            <a:lvl9pPr marL="3886200" indent="-228600" defTabSz="457200" fontAlgn="base">
              <a:spcBef>
                <a:spcPct val="0"/>
              </a:spcBef>
              <a:spcAft>
                <a:spcPct val="0"/>
              </a:spcAft>
              <a:defRPr>
                <a:solidFill>
                  <a:schemeClr val="tx1"/>
                </a:solidFill>
                <a:latin typeface="Calibri" panose="020F0502020204030204" pitchFamily="34" charset="0"/>
              </a:defRPr>
            </a:lvl9pPr>
          </a:lstStyle>
          <a:p>
            <a:pPr marL="0" indent="0" algn="l" fontAlgn="auto">
              <a:lnSpc>
                <a:spcPct val="130000"/>
              </a:lnSpc>
              <a:spcBef>
                <a:spcPts val="0"/>
              </a:spcBef>
              <a:spcAft>
                <a:spcPts val="0"/>
              </a:spcAft>
              <a:buSzPct val="100000"/>
            </a:pPr>
            <a:r>
              <a:rPr lang="zh-CN" sz="2000" spc="150">
                <a:solidFill>
                  <a:schemeClr val="tx1">
                    <a:lumMod val="85000"/>
                    <a:lumOff val="15000"/>
                  </a:schemeClr>
                </a:solidFill>
                <a:latin typeface="Arial" panose="020B0604020202020204" pitchFamily="34" charset="0"/>
                <a:sym typeface="+mn-lt"/>
              </a:rPr>
              <a:t>一般来说，码距越大，越利于纠错和检错</a:t>
            </a:r>
            <a:endParaRPr kumimoji="0" lang="zh-CN" altLang="en-US" sz="2000" b="0" i="0" u="none" strike="noStrike" kern="1200" cap="none" spc="150" normalizeH="0" baseline="0" noProof="0">
              <a:ln>
                <a:noFill/>
              </a:ln>
              <a:solidFill>
                <a:schemeClr val="tx1">
                  <a:lumMod val="85000"/>
                  <a:lumOff val="15000"/>
                </a:schemeClr>
              </a:solidFill>
              <a:effectLst/>
              <a:uLnTx/>
              <a:uFillTx/>
              <a:latin typeface="Arial" panose="020B0604020202020204" pitchFamily="34" charset="0"/>
              <a:ea typeface="+mn-ea"/>
              <a:cs typeface="+mn-ea"/>
              <a:sym typeface="+mn-lt"/>
            </a:endParaRPr>
          </a:p>
        </p:txBody>
      </p:sp>
      <p:sp>
        <p:nvSpPr>
          <p:cNvPr id="4" name="文本框 3"/>
          <p:cNvSpPr txBox="1"/>
          <p:nvPr>
            <p:custDataLst>
              <p:tags r:id="rId1"/>
            </p:custDataLst>
          </p:nvPr>
        </p:nvSpPr>
        <p:spPr>
          <a:xfrm>
            <a:off x="787400" y="321310"/>
            <a:ext cx="5908675" cy="460375"/>
          </a:xfrm>
          <a:prstGeom prst="rect">
            <a:avLst/>
          </a:prstGeom>
          <a:noFill/>
        </p:spPr>
        <p:txBody>
          <a:bodyPr wrap="square" rtlCol="0">
            <a:spAutoFit/>
          </a:bodyPr>
          <a:lstStyle/>
          <a:p>
            <a:r>
              <a:rPr lang="zh-CN" altLang="en-US" sz="2400">
                <a:solidFill>
                  <a:schemeClr val="tx1"/>
                </a:solidFill>
              </a:rPr>
              <a:t>校验码</a:t>
            </a:r>
            <a:r>
              <a:rPr lang="en-US" altLang="zh-CN" sz="2400">
                <a:solidFill>
                  <a:schemeClr val="tx1"/>
                </a:solidFill>
              </a:rPr>
              <a:t>-</a:t>
            </a:r>
            <a:r>
              <a:rPr lang="zh-CN" altLang="en-US" sz="2400">
                <a:solidFill>
                  <a:schemeClr val="tx1"/>
                </a:solidFill>
              </a:rPr>
              <a:t>码距</a:t>
            </a:r>
            <a:endParaRPr lang="zh-CN" altLang="en-US" sz="2400">
              <a:solidFill>
                <a:schemeClr val="tx1"/>
              </a:solidFill>
            </a:endParaRPr>
          </a:p>
        </p:txBody>
      </p:sp>
      <p:sp>
        <p:nvSpPr>
          <p:cNvPr id="149" name="TextBox 148"/>
          <p:cNvSpPr txBox="1"/>
          <p:nvPr>
            <p:custDataLst>
              <p:tags r:id="rId2"/>
            </p:custDataLst>
          </p:nvPr>
        </p:nvSpPr>
        <p:spPr>
          <a:xfrm>
            <a:off x="9589115" y="260648"/>
            <a:ext cx="2082800" cy="666115"/>
          </a:xfrm>
          <a:prstGeom prst="rect">
            <a:avLst/>
          </a:prstGeom>
          <a:noFill/>
        </p:spPr>
        <p:txBody>
          <a:bodyPr wrap="none" rtlCol="0">
            <a:spAutoFit/>
          </a:bodyPr>
          <a:lstStyle/>
          <a:p>
            <a:pPr algn="l"/>
            <a:r>
              <a:rPr lang="zh-CN" altLang="en-US" sz="3735" b="1" dirty="0">
                <a:solidFill>
                  <a:srgbClr val="C00000"/>
                </a:solidFill>
                <a:latin typeface="Impact" panose="020B0806030902050204" pitchFamily="34" charset="0"/>
                <a:sym typeface="+mn-ea"/>
              </a:rPr>
              <a:t>天博教育</a:t>
            </a:r>
            <a:endParaRPr lang="zh-CN" altLang="en-US" sz="3735" dirty="0">
              <a:solidFill>
                <a:srgbClr val="C00000"/>
              </a:solidFill>
              <a:latin typeface="Impact" panose="020B0806030902050204" pitchFamily="34"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87400" y="321310"/>
            <a:ext cx="5908675" cy="460375"/>
          </a:xfrm>
          <a:prstGeom prst="rect">
            <a:avLst/>
          </a:prstGeom>
          <a:noFill/>
        </p:spPr>
        <p:txBody>
          <a:bodyPr wrap="square" rtlCol="0">
            <a:spAutoFit/>
          </a:bodyPr>
          <a:lstStyle/>
          <a:p>
            <a:r>
              <a:rPr lang="zh-CN" altLang="en-US" sz="2400">
                <a:solidFill>
                  <a:schemeClr val="tx1"/>
                </a:solidFill>
              </a:rPr>
              <a:t>校验码</a:t>
            </a:r>
            <a:r>
              <a:rPr lang="en-US" altLang="zh-CN" sz="2400">
                <a:solidFill>
                  <a:schemeClr val="tx1"/>
                </a:solidFill>
              </a:rPr>
              <a:t>-</a:t>
            </a:r>
            <a:r>
              <a:rPr lang="zh-CN" altLang="en-US" sz="2400">
                <a:solidFill>
                  <a:schemeClr val="tx1"/>
                </a:solidFill>
              </a:rPr>
              <a:t>奇偶校验码</a:t>
            </a:r>
            <a:endParaRPr lang="zh-CN" altLang="en-US" sz="2400">
              <a:solidFill>
                <a:schemeClr val="tx1"/>
              </a:solidFill>
            </a:endParaRPr>
          </a:p>
        </p:txBody>
      </p:sp>
      <p:sp>
        <p:nvSpPr>
          <p:cNvPr id="159" name="文本框 158"/>
          <p:cNvSpPr txBox="1"/>
          <p:nvPr>
            <p:custDataLst>
              <p:tags r:id="rId1"/>
            </p:custDataLst>
          </p:nvPr>
        </p:nvSpPr>
        <p:spPr>
          <a:xfrm>
            <a:off x="3435468" y="1060810"/>
            <a:ext cx="6317679" cy="1497836"/>
          </a:xfrm>
          <a:prstGeom prst="rect">
            <a:avLst/>
          </a:prstGeom>
          <a:noFill/>
        </p:spPr>
        <p:txBody>
          <a:bodyPr wrap="square" rtlCol="0" anchor="ctr" anchorCtr="0">
            <a:normAutofit fontScale="92500" lnSpcReduction="10000"/>
          </a:bodyPr>
          <a:lstStyle/>
          <a:p>
            <a:pPr marL="0" indent="0" algn="l" fontAlgn="auto">
              <a:lnSpc>
                <a:spcPct val="130000"/>
              </a:lnSpc>
              <a:spcBef>
                <a:spcPts val="0"/>
              </a:spcBef>
              <a:spcAft>
                <a:spcPts val="0"/>
              </a:spcAft>
              <a:buSzPct val="100000"/>
            </a:pPr>
            <a:r>
              <a:rPr sz="1600" spc="150" dirty="0" err="1">
                <a:solidFill>
                  <a:schemeClr val="tx1"/>
                </a:solidFill>
                <a:latin typeface="+mn-lt"/>
                <a:ea typeface="+mn-ea"/>
                <a:cs typeface="+mn-ea"/>
                <a:sym typeface="+mn-lt"/>
              </a:rPr>
              <a:t>奇偶校验码</a:t>
            </a:r>
            <a:r>
              <a:rPr lang="zh-CN" sz="1600" spc="150" dirty="0">
                <a:solidFill>
                  <a:schemeClr val="tx1"/>
                </a:solidFill>
                <a:latin typeface="+mn-lt"/>
                <a:ea typeface="+mn-ea"/>
                <a:cs typeface="+mn-ea"/>
                <a:sym typeface="+mn-lt"/>
              </a:rPr>
              <a:t>：</a:t>
            </a:r>
            <a:endParaRPr sz="1600" spc="150" dirty="0">
              <a:solidFill>
                <a:schemeClr val="tx1"/>
              </a:solidFill>
              <a:latin typeface="+mn-lt"/>
              <a:ea typeface="+mn-ea"/>
              <a:cs typeface="+mn-ea"/>
              <a:sym typeface="+mn-lt"/>
            </a:endParaRPr>
          </a:p>
          <a:p>
            <a:pPr marL="0" indent="0" algn="l" fontAlgn="auto">
              <a:lnSpc>
                <a:spcPct val="130000"/>
              </a:lnSpc>
              <a:spcBef>
                <a:spcPts val="0"/>
              </a:spcBef>
              <a:spcAft>
                <a:spcPts val="0"/>
              </a:spcAft>
              <a:buSzPct val="100000"/>
            </a:pPr>
            <a:r>
              <a:rPr lang="zh-CN" sz="1600" spc="150" dirty="0">
                <a:solidFill>
                  <a:schemeClr val="tx1"/>
                </a:solidFill>
                <a:latin typeface="+mn-lt"/>
                <a:ea typeface="+mn-ea"/>
                <a:cs typeface="+mn-ea"/>
                <a:sym typeface="+mn-lt"/>
              </a:rPr>
              <a:t>奇偶校验码是在有效信息位加上一位校验位，可以检测错误，不能确定出错的位置。</a:t>
            </a:r>
            <a:endParaRPr lang="zh-CN" sz="1600" spc="150" dirty="0">
              <a:solidFill>
                <a:schemeClr val="tx1"/>
              </a:solidFill>
              <a:latin typeface="+mn-lt"/>
              <a:ea typeface="+mn-ea"/>
              <a:cs typeface="+mn-ea"/>
              <a:sym typeface="+mn-lt"/>
            </a:endParaRPr>
          </a:p>
          <a:p>
            <a:pPr marL="0" indent="0" algn="l" fontAlgn="auto">
              <a:lnSpc>
                <a:spcPct val="130000"/>
              </a:lnSpc>
              <a:spcBef>
                <a:spcPts val="0"/>
              </a:spcBef>
              <a:spcAft>
                <a:spcPts val="0"/>
              </a:spcAft>
              <a:buSzPct val="100000"/>
            </a:pPr>
            <a:r>
              <a:rPr sz="1600" spc="150" dirty="0" err="1">
                <a:latin typeface="+mn-lt"/>
                <a:ea typeface="+mn-ea"/>
                <a:cs typeface="+mn-ea"/>
                <a:sym typeface="+mn-lt"/>
              </a:rPr>
              <a:t>收发端约定采用的是奇校验还是偶校验，然后接收端对接收的数据进行校验</a:t>
            </a:r>
            <a:r>
              <a:rPr sz="1600" spc="150" dirty="0">
                <a:latin typeface="+mn-lt"/>
                <a:ea typeface="+mn-ea"/>
                <a:cs typeface="+mn-ea"/>
                <a:sym typeface="+mn-lt"/>
              </a:rPr>
              <a:t>。</a:t>
            </a:r>
            <a:endParaRPr lang="zh-CN" sz="1600" spc="150" dirty="0">
              <a:solidFill>
                <a:schemeClr val="tx1"/>
              </a:solidFill>
              <a:latin typeface="+mn-lt"/>
              <a:ea typeface="+mn-ea"/>
              <a:cs typeface="+mn-ea"/>
              <a:sym typeface="+mn-lt"/>
            </a:endParaRPr>
          </a:p>
        </p:txBody>
      </p:sp>
      <p:sp>
        <p:nvSpPr>
          <p:cNvPr id="43" name="三角形 42"/>
          <p:cNvSpPr/>
          <p:nvPr>
            <p:custDataLst>
              <p:tags r:id="rId2"/>
            </p:custDataLst>
          </p:nvPr>
        </p:nvSpPr>
        <p:spPr>
          <a:xfrm rot="10800000">
            <a:off x="2548794" y="2296769"/>
            <a:ext cx="228677" cy="112239"/>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62" name="菱形 1"/>
          <p:cNvSpPr/>
          <p:nvPr>
            <p:custDataLst>
              <p:tags r:id="rId3"/>
            </p:custDataLst>
          </p:nvPr>
        </p:nvSpPr>
        <p:spPr>
          <a:xfrm>
            <a:off x="2048630" y="1194210"/>
            <a:ext cx="1132218" cy="1215817"/>
          </a:xfrm>
          <a:custGeom>
            <a:avLst/>
            <a:gdLst>
              <a:gd name="connsiteX0" fmla="*/ 0 w 1094340"/>
              <a:gd name="connsiteY0" fmla="*/ 547170 h 1094340"/>
              <a:gd name="connsiteX1" fmla="*/ 547170 w 1094340"/>
              <a:gd name="connsiteY1" fmla="*/ 0 h 1094340"/>
              <a:gd name="connsiteX2" fmla="*/ 1094340 w 1094340"/>
              <a:gd name="connsiteY2" fmla="*/ 547170 h 1094340"/>
              <a:gd name="connsiteX3" fmla="*/ 547170 w 1094340"/>
              <a:gd name="connsiteY3" fmla="*/ 1094340 h 1094340"/>
              <a:gd name="connsiteX4" fmla="*/ 0 w 1094340"/>
              <a:gd name="connsiteY4" fmla="*/ 547170 h 1094340"/>
              <a:gd name="connsiteX0-1" fmla="*/ 1094340 w 1185780"/>
              <a:gd name="connsiteY0-2" fmla="*/ 547170 h 1094340"/>
              <a:gd name="connsiteX1-3" fmla="*/ 547170 w 1185780"/>
              <a:gd name="connsiteY1-4" fmla="*/ 1094340 h 1094340"/>
              <a:gd name="connsiteX2-5" fmla="*/ 0 w 1185780"/>
              <a:gd name="connsiteY2-6" fmla="*/ 547170 h 1094340"/>
              <a:gd name="connsiteX3-7" fmla="*/ 547170 w 1185780"/>
              <a:gd name="connsiteY3-8" fmla="*/ 0 h 1094340"/>
              <a:gd name="connsiteX4-9" fmla="*/ 1185780 w 1185780"/>
              <a:gd name="connsiteY4-10" fmla="*/ 638610 h 1094340"/>
              <a:gd name="connsiteX0-11" fmla="*/ 1094340 w 1094340"/>
              <a:gd name="connsiteY0-12" fmla="*/ 547170 h 1094340"/>
              <a:gd name="connsiteX1-13" fmla="*/ 547170 w 1094340"/>
              <a:gd name="connsiteY1-14" fmla="*/ 1094340 h 1094340"/>
              <a:gd name="connsiteX2-15" fmla="*/ 0 w 1094340"/>
              <a:gd name="connsiteY2-16" fmla="*/ 547170 h 1094340"/>
              <a:gd name="connsiteX3-17" fmla="*/ 547170 w 1094340"/>
              <a:gd name="connsiteY3-18" fmla="*/ 0 h 1094340"/>
              <a:gd name="connsiteX4-19" fmla="*/ 1019092 w 1094340"/>
              <a:gd name="connsiteY4-20" fmla="*/ 481447 h 1094340"/>
              <a:gd name="connsiteX0-21" fmla="*/ 1015759 w 1019092"/>
              <a:gd name="connsiteY0-22" fmla="*/ 623370 h 1094340"/>
              <a:gd name="connsiteX1-23" fmla="*/ 547170 w 1019092"/>
              <a:gd name="connsiteY1-24" fmla="*/ 1094340 h 1094340"/>
              <a:gd name="connsiteX2-25" fmla="*/ 0 w 1019092"/>
              <a:gd name="connsiteY2-26" fmla="*/ 547170 h 1094340"/>
              <a:gd name="connsiteX3-27" fmla="*/ 547170 w 1019092"/>
              <a:gd name="connsiteY3-28" fmla="*/ 0 h 1094340"/>
              <a:gd name="connsiteX4-29" fmla="*/ 1019092 w 1019092"/>
              <a:gd name="connsiteY4-30" fmla="*/ 481447 h 10943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9092" h="1094340">
                <a:moveTo>
                  <a:pt x="1015759" y="623370"/>
                </a:moveTo>
                <a:lnTo>
                  <a:pt x="547170" y="1094340"/>
                </a:lnTo>
                <a:lnTo>
                  <a:pt x="0" y="547170"/>
                </a:lnTo>
                <a:lnTo>
                  <a:pt x="547170" y="0"/>
                </a:lnTo>
                <a:lnTo>
                  <a:pt x="1019092" y="481447"/>
                </a:lnTo>
              </a:path>
            </a:pathLst>
          </a:custGeom>
          <a:no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2" name="椭圆 1"/>
          <p:cNvSpPr/>
          <p:nvPr>
            <p:custDataLst>
              <p:tags r:id="rId4"/>
            </p:custDataLst>
          </p:nvPr>
        </p:nvSpPr>
        <p:spPr>
          <a:xfrm>
            <a:off x="3149423" y="1703623"/>
            <a:ext cx="67240" cy="6724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35" name="椭圆 34"/>
          <p:cNvSpPr/>
          <p:nvPr>
            <p:custDataLst>
              <p:tags r:id="rId5"/>
            </p:custDataLst>
          </p:nvPr>
        </p:nvSpPr>
        <p:spPr>
          <a:xfrm>
            <a:off x="3149423" y="1849959"/>
            <a:ext cx="67240" cy="6724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grpSp>
        <p:nvGrpSpPr>
          <p:cNvPr id="3" name="效率_速度"/>
          <p:cNvGrpSpPr>
            <a:grpSpLocks noChangeAspect="1"/>
          </p:cNvGrpSpPr>
          <p:nvPr>
            <p:custDataLst>
              <p:tags r:id="rId6"/>
            </p:custDataLst>
          </p:nvPr>
        </p:nvGrpSpPr>
        <p:grpSpPr bwMode="auto">
          <a:xfrm>
            <a:off x="2399892" y="1557629"/>
            <a:ext cx="525865" cy="488983"/>
            <a:chOff x="3645" y="1965"/>
            <a:chExt cx="390" cy="390"/>
          </a:xfrm>
          <a:solidFill>
            <a:schemeClr val="accent1"/>
          </a:solidFill>
        </p:grpSpPr>
        <p:sp>
          <p:nvSpPr>
            <p:cNvPr id="5" name="PA-任意多边形 541"/>
            <p:cNvSpPr>
              <a:spLocks noEditPoints="1"/>
            </p:cNvSpPr>
            <p:nvPr>
              <p:custDataLst>
                <p:tags r:id="rId7"/>
              </p:custDataLst>
            </p:nvPr>
          </p:nvSpPr>
          <p:spPr bwMode="auto">
            <a:xfrm>
              <a:off x="3645" y="2306"/>
              <a:ext cx="390" cy="49"/>
            </a:xfrm>
            <a:custGeom>
              <a:avLst/>
              <a:gdLst>
                <a:gd name="T0" fmla="*/ 944 w 1024"/>
                <a:gd name="T1" fmla="*/ 128 h 128"/>
                <a:gd name="T2" fmla="*/ 80 w 1024"/>
                <a:gd name="T3" fmla="*/ 128 h 128"/>
                <a:gd name="T4" fmla="*/ 0 w 1024"/>
                <a:gd name="T5" fmla="*/ 48 h 128"/>
                <a:gd name="T6" fmla="*/ 0 w 1024"/>
                <a:gd name="T7" fmla="*/ 16 h 128"/>
                <a:gd name="T8" fmla="*/ 16 w 1024"/>
                <a:gd name="T9" fmla="*/ 0 h 128"/>
                <a:gd name="T10" fmla="*/ 1008 w 1024"/>
                <a:gd name="T11" fmla="*/ 0 h 128"/>
                <a:gd name="T12" fmla="*/ 1024 w 1024"/>
                <a:gd name="T13" fmla="*/ 16 h 128"/>
                <a:gd name="T14" fmla="*/ 1024 w 1024"/>
                <a:gd name="T15" fmla="*/ 48 h 128"/>
                <a:gd name="T16" fmla="*/ 944 w 1024"/>
                <a:gd name="T17" fmla="*/ 128 h 128"/>
                <a:gd name="T18" fmla="*/ 32 w 1024"/>
                <a:gd name="T19" fmla="*/ 32 h 128"/>
                <a:gd name="T20" fmla="*/ 32 w 1024"/>
                <a:gd name="T21" fmla="*/ 48 h 128"/>
                <a:gd name="T22" fmla="*/ 80 w 1024"/>
                <a:gd name="T23" fmla="*/ 96 h 128"/>
                <a:gd name="T24" fmla="*/ 944 w 1024"/>
                <a:gd name="T25" fmla="*/ 96 h 128"/>
                <a:gd name="T26" fmla="*/ 992 w 1024"/>
                <a:gd name="T27" fmla="*/ 48 h 128"/>
                <a:gd name="T28" fmla="*/ 992 w 1024"/>
                <a:gd name="T29" fmla="*/ 32 h 128"/>
                <a:gd name="T30" fmla="*/ 32 w 1024"/>
                <a:gd name="T31" fmla="*/ 3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4" h="128">
                  <a:moveTo>
                    <a:pt x="944" y="128"/>
                  </a:moveTo>
                  <a:lnTo>
                    <a:pt x="80" y="128"/>
                  </a:lnTo>
                  <a:cubicBezTo>
                    <a:pt x="36" y="128"/>
                    <a:pt x="0" y="93"/>
                    <a:pt x="0" y="48"/>
                  </a:cubicBezTo>
                  <a:lnTo>
                    <a:pt x="0" y="16"/>
                  </a:lnTo>
                  <a:cubicBezTo>
                    <a:pt x="0" y="8"/>
                    <a:pt x="8" y="0"/>
                    <a:pt x="16" y="0"/>
                  </a:cubicBezTo>
                  <a:lnTo>
                    <a:pt x="1008" y="0"/>
                  </a:lnTo>
                  <a:cubicBezTo>
                    <a:pt x="1017" y="0"/>
                    <a:pt x="1024" y="8"/>
                    <a:pt x="1024" y="16"/>
                  </a:cubicBezTo>
                  <a:lnTo>
                    <a:pt x="1024" y="48"/>
                  </a:lnTo>
                  <a:cubicBezTo>
                    <a:pt x="1024" y="93"/>
                    <a:pt x="989" y="128"/>
                    <a:pt x="944" y="128"/>
                  </a:cubicBezTo>
                  <a:close/>
                  <a:moveTo>
                    <a:pt x="32" y="32"/>
                  </a:moveTo>
                  <a:lnTo>
                    <a:pt x="32" y="48"/>
                  </a:lnTo>
                  <a:cubicBezTo>
                    <a:pt x="32" y="75"/>
                    <a:pt x="54" y="96"/>
                    <a:pt x="80" y="96"/>
                  </a:cubicBezTo>
                  <a:lnTo>
                    <a:pt x="944" y="96"/>
                  </a:lnTo>
                  <a:cubicBezTo>
                    <a:pt x="971" y="96"/>
                    <a:pt x="992" y="75"/>
                    <a:pt x="992" y="48"/>
                  </a:cubicBezTo>
                  <a:lnTo>
                    <a:pt x="992" y="32"/>
                  </a:lnTo>
                  <a:lnTo>
                    <a:pt x="32" y="32"/>
                  </a:ln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6" name="PA-任意多边形 542"/>
            <p:cNvSpPr>
              <a:spLocks noEditPoints="1"/>
            </p:cNvSpPr>
            <p:nvPr>
              <p:custDataLst>
                <p:tags r:id="rId8"/>
              </p:custDataLst>
            </p:nvPr>
          </p:nvSpPr>
          <p:spPr bwMode="auto">
            <a:xfrm>
              <a:off x="3669" y="2087"/>
              <a:ext cx="342" cy="232"/>
            </a:xfrm>
            <a:custGeom>
              <a:avLst/>
              <a:gdLst>
                <a:gd name="T0" fmla="*/ 880 w 896"/>
                <a:gd name="T1" fmla="*/ 608 h 608"/>
                <a:gd name="T2" fmla="*/ 16 w 896"/>
                <a:gd name="T3" fmla="*/ 608 h 608"/>
                <a:gd name="T4" fmla="*/ 0 w 896"/>
                <a:gd name="T5" fmla="*/ 592 h 608"/>
                <a:gd name="T6" fmla="*/ 0 w 896"/>
                <a:gd name="T7" fmla="*/ 48 h 608"/>
                <a:gd name="T8" fmla="*/ 48 w 896"/>
                <a:gd name="T9" fmla="*/ 0 h 608"/>
                <a:gd name="T10" fmla="*/ 848 w 896"/>
                <a:gd name="T11" fmla="*/ 0 h 608"/>
                <a:gd name="T12" fmla="*/ 896 w 896"/>
                <a:gd name="T13" fmla="*/ 48 h 608"/>
                <a:gd name="T14" fmla="*/ 896 w 896"/>
                <a:gd name="T15" fmla="*/ 592 h 608"/>
                <a:gd name="T16" fmla="*/ 880 w 896"/>
                <a:gd name="T17" fmla="*/ 608 h 608"/>
                <a:gd name="T18" fmla="*/ 32 w 896"/>
                <a:gd name="T19" fmla="*/ 576 h 608"/>
                <a:gd name="T20" fmla="*/ 864 w 896"/>
                <a:gd name="T21" fmla="*/ 576 h 608"/>
                <a:gd name="T22" fmla="*/ 864 w 896"/>
                <a:gd name="T23" fmla="*/ 48 h 608"/>
                <a:gd name="T24" fmla="*/ 848 w 896"/>
                <a:gd name="T25" fmla="*/ 32 h 608"/>
                <a:gd name="T26" fmla="*/ 48 w 896"/>
                <a:gd name="T27" fmla="*/ 32 h 608"/>
                <a:gd name="T28" fmla="*/ 32 w 896"/>
                <a:gd name="T29" fmla="*/ 48 h 608"/>
                <a:gd name="T30" fmla="*/ 32 w 896"/>
                <a:gd name="T31" fmla="*/ 576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6" h="608">
                  <a:moveTo>
                    <a:pt x="880" y="608"/>
                  </a:moveTo>
                  <a:lnTo>
                    <a:pt x="16" y="608"/>
                  </a:lnTo>
                  <a:cubicBezTo>
                    <a:pt x="8" y="608"/>
                    <a:pt x="0" y="601"/>
                    <a:pt x="0" y="592"/>
                  </a:cubicBezTo>
                  <a:lnTo>
                    <a:pt x="0" y="48"/>
                  </a:lnTo>
                  <a:cubicBezTo>
                    <a:pt x="0" y="22"/>
                    <a:pt x="22" y="0"/>
                    <a:pt x="48" y="0"/>
                  </a:cubicBezTo>
                  <a:lnTo>
                    <a:pt x="848" y="0"/>
                  </a:lnTo>
                  <a:cubicBezTo>
                    <a:pt x="875" y="0"/>
                    <a:pt x="896" y="22"/>
                    <a:pt x="896" y="48"/>
                  </a:cubicBezTo>
                  <a:lnTo>
                    <a:pt x="896" y="592"/>
                  </a:lnTo>
                  <a:cubicBezTo>
                    <a:pt x="896" y="601"/>
                    <a:pt x="889" y="608"/>
                    <a:pt x="880" y="608"/>
                  </a:cubicBezTo>
                  <a:close/>
                  <a:moveTo>
                    <a:pt x="32" y="576"/>
                  </a:moveTo>
                  <a:lnTo>
                    <a:pt x="864" y="576"/>
                  </a:lnTo>
                  <a:lnTo>
                    <a:pt x="864" y="48"/>
                  </a:lnTo>
                  <a:cubicBezTo>
                    <a:pt x="864" y="40"/>
                    <a:pt x="857" y="32"/>
                    <a:pt x="848" y="32"/>
                  </a:cubicBezTo>
                  <a:lnTo>
                    <a:pt x="48" y="32"/>
                  </a:lnTo>
                  <a:cubicBezTo>
                    <a:pt x="40" y="32"/>
                    <a:pt x="32" y="40"/>
                    <a:pt x="32" y="48"/>
                  </a:cubicBezTo>
                  <a:lnTo>
                    <a:pt x="32" y="576"/>
                  </a:ln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7" name="PA-任意多边形 543"/>
            <p:cNvSpPr>
              <a:spLocks noEditPoints="1"/>
            </p:cNvSpPr>
            <p:nvPr>
              <p:custDataLst>
                <p:tags r:id="rId9"/>
              </p:custDataLst>
            </p:nvPr>
          </p:nvSpPr>
          <p:spPr bwMode="auto">
            <a:xfrm>
              <a:off x="3694" y="2111"/>
              <a:ext cx="292" cy="183"/>
            </a:xfrm>
            <a:custGeom>
              <a:avLst/>
              <a:gdLst>
                <a:gd name="T0" fmla="*/ 752 w 768"/>
                <a:gd name="T1" fmla="*/ 480 h 480"/>
                <a:gd name="T2" fmla="*/ 16 w 768"/>
                <a:gd name="T3" fmla="*/ 480 h 480"/>
                <a:gd name="T4" fmla="*/ 0 w 768"/>
                <a:gd name="T5" fmla="*/ 464 h 480"/>
                <a:gd name="T6" fmla="*/ 0 w 768"/>
                <a:gd name="T7" fmla="*/ 16 h 480"/>
                <a:gd name="T8" fmla="*/ 16 w 768"/>
                <a:gd name="T9" fmla="*/ 0 h 480"/>
                <a:gd name="T10" fmla="*/ 752 w 768"/>
                <a:gd name="T11" fmla="*/ 0 h 480"/>
                <a:gd name="T12" fmla="*/ 768 w 768"/>
                <a:gd name="T13" fmla="*/ 16 h 480"/>
                <a:gd name="T14" fmla="*/ 768 w 768"/>
                <a:gd name="T15" fmla="*/ 464 h 480"/>
                <a:gd name="T16" fmla="*/ 752 w 768"/>
                <a:gd name="T17" fmla="*/ 480 h 480"/>
                <a:gd name="T18" fmla="*/ 32 w 768"/>
                <a:gd name="T19" fmla="*/ 448 h 480"/>
                <a:gd name="T20" fmla="*/ 736 w 768"/>
                <a:gd name="T21" fmla="*/ 448 h 480"/>
                <a:gd name="T22" fmla="*/ 736 w 768"/>
                <a:gd name="T23" fmla="*/ 32 h 480"/>
                <a:gd name="T24" fmla="*/ 32 w 768"/>
                <a:gd name="T25" fmla="*/ 32 h 480"/>
                <a:gd name="T26" fmla="*/ 32 w 768"/>
                <a:gd name="T27" fmla="*/ 44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480">
                  <a:moveTo>
                    <a:pt x="752" y="480"/>
                  </a:moveTo>
                  <a:lnTo>
                    <a:pt x="16" y="480"/>
                  </a:lnTo>
                  <a:cubicBezTo>
                    <a:pt x="8" y="480"/>
                    <a:pt x="0" y="473"/>
                    <a:pt x="0" y="464"/>
                  </a:cubicBezTo>
                  <a:lnTo>
                    <a:pt x="0" y="16"/>
                  </a:lnTo>
                  <a:cubicBezTo>
                    <a:pt x="0" y="8"/>
                    <a:pt x="8" y="0"/>
                    <a:pt x="16" y="0"/>
                  </a:cubicBezTo>
                  <a:lnTo>
                    <a:pt x="752" y="0"/>
                  </a:lnTo>
                  <a:cubicBezTo>
                    <a:pt x="761" y="0"/>
                    <a:pt x="768" y="8"/>
                    <a:pt x="768" y="16"/>
                  </a:cubicBezTo>
                  <a:lnTo>
                    <a:pt x="768" y="464"/>
                  </a:lnTo>
                  <a:cubicBezTo>
                    <a:pt x="768" y="473"/>
                    <a:pt x="761" y="480"/>
                    <a:pt x="752" y="480"/>
                  </a:cubicBezTo>
                  <a:close/>
                  <a:moveTo>
                    <a:pt x="32" y="448"/>
                  </a:moveTo>
                  <a:lnTo>
                    <a:pt x="736" y="448"/>
                  </a:lnTo>
                  <a:lnTo>
                    <a:pt x="736" y="32"/>
                  </a:lnTo>
                  <a:lnTo>
                    <a:pt x="32" y="32"/>
                  </a:lnTo>
                  <a:lnTo>
                    <a:pt x="32" y="448"/>
                  </a:ln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8" name="PA-任意多边形 544"/>
            <p:cNvSpPr/>
            <p:nvPr>
              <p:custDataLst>
                <p:tags r:id="rId10"/>
              </p:custDataLst>
            </p:nvPr>
          </p:nvSpPr>
          <p:spPr bwMode="auto">
            <a:xfrm>
              <a:off x="3834" y="2324"/>
              <a:ext cx="12"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9" name="PA-任意多边形 545"/>
            <p:cNvSpPr/>
            <p:nvPr>
              <p:custDataLst>
                <p:tags r:id="rId11"/>
              </p:custDataLst>
            </p:nvPr>
          </p:nvSpPr>
          <p:spPr bwMode="auto">
            <a:xfrm>
              <a:off x="3858" y="2324"/>
              <a:ext cx="13"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0" name="PA-任意多边形 546"/>
            <p:cNvSpPr/>
            <p:nvPr>
              <p:custDataLst>
                <p:tags r:id="rId12"/>
              </p:custDataLst>
            </p:nvPr>
          </p:nvSpPr>
          <p:spPr bwMode="auto">
            <a:xfrm>
              <a:off x="3810" y="2324"/>
              <a:ext cx="12"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1" name="PA-任意多边形 547"/>
            <p:cNvSpPr/>
            <p:nvPr>
              <p:custDataLst>
                <p:tags r:id="rId13"/>
              </p:custDataLst>
            </p:nvPr>
          </p:nvSpPr>
          <p:spPr bwMode="auto">
            <a:xfrm>
              <a:off x="3736" y="2184"/>
              <a:ext cx="13" cy="74"/>
            </a:xfrm>
            <a:custGeom>
              <a:avLst/>
              <a:gdLst>
                <a:gd name="T0" fmla="*/ 16 w 32"/>
                <a:gd name="T1" fmla="*/ 192 h 192"/>
                <a:gd name="T2" fmla="*/ 0 w 32"/>
                <a:gd name="T3" fmla="*/ 176 h 192"/>
                <a:gd name="T4" fmla="*/ 0 w 32"/>
                <a:gd name="T5" fmla="*/ 16 h 192"/>
                <a:gd name="T6" fmla="*/ 16 w 32"/>
                <a:gd name="T7" fmla="*/ 0 h 192"/>
                <a:gd name="T8" fmla="*/ 32 w 32"/>
                <a:gd name="T9" fmla="*/ 16 h 192"/>
                <a:gd name="T10" fmla="*/ 32 w 32"/>
                <a:gd name="T11" fmla="*/ 176 h 192"/>
                <a:gd name="T12" fmla="*/ 16 w 32"/>
                <a:gd name="T13" fmla="*/ 192 h 192"/>
              </a:gdLst>
              <a:ahLst/>
              <a:cxnLst>
                <a:cxn ang="0">
                  <a:pos x="T0" y="T1"/>
                </a:cxn>
                <a:cxn ang="0">
                  <a:pos x="T2" y="T3"/>
                </a:cxn>
                <a:cxn ang="0">
                  <a:pos x="T4" y="T5"/>
                </a:cxn>
                <a:cxn ang="0">
                  <a:pos x="T6" y="T7"/>
                </a:cxn>
                <a:cxn ang="0">
                  <a:pos x="T8" y="T9"/>
                </a:cxn>
                <a:cxn ang="0">
                  <a:pos x="T10" y="T11"/>
                </a:cxn>
                <a:cxn ang="0">
                  <a:pos x="T12" y="T13"/>
                </a:cxn>
              </a:cxnLst>
              <a:rect l="0" t="0" r="r" b="b"/>
              <a:pathLst>
                <a:path w="32" h="192">
                  <a:moveTo>
                    <a:pt x="16" y="192"/>
                  </a:moveTo>
                  <a:cubicBezTo>
                    <a:pt x="8" y="192"/>
                    <a:pt x="0" y="185"/>
                    <a:pt x="0" y="176"/>
                  </a:cubicBezTo>
                  <a:lnTo>
                    <a:pt x="0" y="16"/>
                  </a:lnTo>
                  <a:cubicBezTo>
                    <a:pt x="0" y="8"/>
                    <a:pt x="8" y="0"/>
                    <a:pt x="16" y="0"/>
                  </a:cubicBezTo>
                  <a:cubicBezTo>
                    <a:pt x="25" y="0"/>
                    <a:pt x="32" y="8"/>
                    <a:pt x="32" y="16"/>
                  </a:cubicBezTo>
                  <a:lnTo>
                    <a:pt x="32" y="176"/>
                  </a:lnTo>
                  <a:cubicBezTo>
                    <a:pt x="32" y="185"/>
                    <a:pt x="25" y="192"/>
                    <a:pt x="16" y="192"/>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2" name="PA-任意多边形 548"/>
            <p:cNvSpPr/>
            <p:nvPr>
              <p:custDataLst>
                <p:tags r:id="rId14"/>
              </p:custDataLst>
            </p:nvPr>
          </p:nvSpPr>
          <p:spPr bwMode="auto">
            <a:xfrm>
              <a:off x="3761" y="2026"/>
              <a:ext cx="12" cy="232"/>
            </a:xfrm>
            <a:custGeom>
              <a:avLst/>
              <a:gdLst>
                <a:gd name="T0" fmla="*/ 16 w 32"/>
                <a:gd name="T1" fmla="*/ 608 h 608"/>
                <a:gd name="T2" fmla="*/ 0 w 32"/>
                <a:gd name="T3" fmla="*/ 592 h 608"/>
                <a:gd name="T4" fmla="*/ 0 w 32"/>
                <a:gd name="T5" fmla="*/ 16 h 608"/>
                <a:gd name="T6" fmla="*/ 16 w 32"/>
                <a:gd name="T7" fmla="*/ 0 h 608"/>
                <a:gd name="T8" fmla="*/ 32 w 32"/>
                <a:gd name="T9" fmla="*/ 16 h 608"/>
                <a:gd name="T10" fmla="*/ 32 w 32"/>
                <a:gd name="T11" fmla="*/ 592 h 608"/>
                <a:gd name="T12" fmla="*/ 16 w 32"/>
                <a:gd name="T13" fmla="*/ 608 h 608"/>
              </a:gdLst>
              <a:ahLst/>
              <a:cxnLst>
                <a:cxn ang="0">
                  <a:pos x="T0" y="T1"/>
                </a:cxn>
                <a:cxn ang="0">
                  <a:pos x="T2" y="T3"/>
                </a:cxn>
                <a:cxn ang="0">
                  <a:pos x="T4" y="T5"/>
                </a:cxn>
                <a:cxn ang="0">
                  <a:pos x="T6" y="T7"/>
                </a:cxn>
                <a:cxn ang="0">
                  <a:pos x="T8" y="T9"/>
                </a:cxn>
                <a:cxn ang="0">
                  <a:pos x="T10" y="T11"/>
                </a:cxn>
                <a:cxn ang="0">
                  <a:pos x="T12" y="T13"/>
                </a:cxn>
              </a:cxnLst>
              <a:rect l="0" t="0" r="r" b="b"/>
              <a:pathLst>
                <a:path w="32" h="608">
                  <a:moveTo>
                    <a:pt x="16" y="608"/>
                  </a:moveTo>
                  <a:cubicBezTo>
                    <a:pt x="8" y="608"/>
                    <a:pt x="0" y="601"/>
                    <a:pt x="0" y="592"/>
                  </a:cubicBezTo>
                  <a:lnTo>
                    <a:pt x="0" y="16"/>
                  </a:lnTo>
                  <a:cubicBezTo>
                    <a:pt x="0" y="8"/>
                    <a:pt x="8" y="0"/>
                    <a:pt x="16" y="0"/>
                  </a:cubicBezTo>
                  <a:cubicBezTo>
                    <a:pt x="25" y="0"/>
                    <a:pt x="32" y="8"/>
                    <a:pt x="32" y="16"/>
                  </a:cubicBezTo>
                  <a:lnTo>
                    <a:pt x="32" y="592"/>
                  </a:lnTo>
                  <a:cubicBezTo>
                    <a:pt x="32" y="601"/>
                    <a:pt x="25" y="608"/>
                    <a:pt x="16" y="608"/>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3" name="PA-任意多边形 549"/>
            <p:cNvSpPr/>
            <p:nvPr>
              <p:custDataLst>
                <p:tags r:id="rId15"/>
              </p:custDataLst>
            </p:nvPr>
          </p:nvSpPr>
          <p:spPr bwMode="auto">
            <a:xfrm>
              <a:off x="3785" y="2203"/>
              <a:ext cx="12" cy="55"/>
            </a:xfrm>
            <a:custGeom>
              <a:avLst/>
              <a:gdLst>
                <a:gd name="T0" fmla="*/ 16 w 32"/>
                <a:gd name="T1" fmla="*/ 144 h 144"/>
                <a:gd name="T2" fmla="*/ 0 w 32"/>
                <a:gd name="T3" fmla="*/ 128 h 144"/>
                <a:gd name="T4" fmla="*/ 0 w 32"/>
                <a:gd name="T5" fmla="*/ 16 h 144"/>
                <a:gd name="T6" fmla="*/ 16 w 32"/>
                <a:gd name="T7" fmla="*/ 0 h 144"/>
                <a:gd name="T8" fmla="*/ 32 w 32"/>
                <a:gd name="T9" fmla="*/ 16 h 144"/>
                <a:gd name="T10" fmla="*/ 32 w 32"/>
                <a:gd name="T11" fmla="*/ 128 h 144"/>
                <a:gd name="T12" fmla="*/ 16 w 32"/>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32" h="144">
                  <a:moveTo>
                    <a:pt x="16" y="144"/>
                  </a:moveTo>
                  <a:cubicBezTo>
                    <a:pt x="8" y="144"/>
                    <a:pt x="0" y="137"/>
                    <a:pt x="0" y="128"/>
                  </a:cubicBezTo>
                  <a:lnTo>
                    <a:pt x="0" y="16"/>
                  </a:lnTo>
                  <a:cubicBezTo>
                    <a:pt x="0" y="8"/>
                    <a:pt x="8" y="0"/>
                    <a:pt x="16" y="0"/>
                  </a:cubicBezTo>
                  <a:cubicBezTo>
                    <a:pt x="25" y="0"/>
                    <a:pt x="32" y="8"/>
                    <a:pt x="32" y="16"/>
                  </a:cubicBezTo>
                  <a:lnTo>
                    <a:pt x="32" y="128"/>
                  </a:lnTo>
                  <a:cubicBezTo>
                    <a:pt x="32" y="137"/>
                    <a:pt x="25" y="144"/>
                    <a:pt x="16" y="144"/>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4" name="PA-任意多边形 550"/>
            <p:cNvSpPr/>
            <p:nvPr>
              <p:custDataLst>
                <p:tags r:id="rId16"/>
              </p:custDataLst>
            </p:nvPr>
          </p:nvSpPr>
          <p:spPr bwMode="auto">
            <a:xfrm>
              <a:off x="3810" y="2184"/>
              <a:ext cx="12" cy="74"/>
            </a:xfrm>
            <a:custGeom>
              <a:avLst/>
              <a:gdLst>
                <a:gd name="T0" fmla="*/ 16 w 32"/>
                <a:gd name="T1" fmla="*/ 192 h 192"/>
                <a:gd name="T2" fmla="*/ 0 w 32"/>
                <a:gd name="T3" fmla="*/ 176 h 192"/>
                <a:gd name="T4" fmla="*/ 0 w 32"/>
                <a:gd name="T5" fmla="*/ 16 h 192"/>
                <a:gd name="T6" fmla="*/ 16 w 32"/>
                <a:gd name="T7" fmla="*/ 0 h 192"/>
                <a:gd name="T8" fmla="*/ 32 w 32"/>
                <a:gd name="T9" fmla="*/ 16 h 192"/>
                <a:gd name="T10" fmla="*/ 32 w 32"/>
                <a:gd name="T11" fmla="*/ 176 h 192"/>
                <a:gd name="T12" fmla="*/ 16 w 32"/>
                <a:gd name="T13" fmla="*/ 192 h 192"/>
              </a:gdLst>
              <a:ahLst/>
              <a:cxnLst>
                <a:cxn ang="0">
                  <a:pos x="T0" y="T1"/>
                </a:cxn>
                <a:cxn ang="0">
                  <a:pos x="T2" y="T3"/>
                </a:cxn>
                <a:cxn ang="0">
                  <a:pos x="T4" y="T5"/>
                </a:cxn>
                <a:cxn ang="0">
                  <a:pos x="T6" y="T7"/>
                </a:cxn>
                <a:cxn ang="0">
                  <a:pos x="T8" y="T9"/>
                </a:cxn>
                <a:cxn ang="0">
                  <a:pos x="T10" y="T11"/>
                </a:cxn>
                <a:cxn ang="0">
                  <a:pos x="T12" y="T13"/>
                </a:cxn>
              </a:cxnLst>
              <a:rect l="0" t="0" r="r" b="b"/>
              <a:pathLst>
                <a:path w="32" h="192">
                  <a:moveTo>
                    <a:pt x="16" y="192"/>
                  </a:moveTo>
                  <a:cubicBezTo>
                    <a:pt x="8" y="192"/>
                    <a:pt x="0" y="185"/>
                    <a:pt x="0" y="176"/>
                  </a:cubicBezTo>
                  <a:lnTo>
                    <a:pt x="0" y="16"/>
                  </a:lnTo>
                  <a:cubicBezTo>
                    <a:pt x="0" y="8"/>
                    <a:pt x="8" y="0"/>
                    <a:pt x="16" y="0"/>
                  </a:cubicBezTo>
                  <a:cubicBezTo>
                    <a:pt x="25" y="0"/>
                    <a:pt x="32" y="8"/>
                    <a:pt x="32" y="16"/>
                  </a:cubicBezTo>
                  <a:lnTo>
                    <a:pt x="32" y="176"/>
                  </a:lnTo>
                  <a:cubicBezTo>
                    <a:pt x="32" y="185"/>
                    <a:pt x="25" y="192"/>
                    <a:pt x="16" y="192"/>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5" name="PA-任意多边形 551"/>
            <p:cNvSpPr/>
            <p:nvPr>
              <p:custDataLst>
                <p:tags r:id="rId17"/>
              </p:custDataLst>
            </p:nvPr>
          </p:nvSpPr>
          <p:spPr bwMode="auto">
            <a:xfrm>
              <a:off x="3834" y="2160"/>
              <a:ext cx="12" cy="98"/>
            </a:xfrm>
            <a:custGeom>
              <a:avLst/>
              <a:gdLst>
                <a:gd name="T0" fmla="*/ 16 w 32"/>
                <a:gd name="T1" fmla="*/ 256 h 256"/>
                <a:gd name="T2" fmla="*/ 0 w 32"/>
                <a:gd name="T3" fmla="*/ 240 h 256"/>
                <a:gd name="T4" fmla="*/ 0 w 32"/>
                <a:gd name="T5" fmla="*/ 16 h 256"/>
                <a:gd name="T6" fmla="*/ 16 w 32"/>
                <a:gd name="T7" fmla="*/ 0 h 256"/>
                <a:gd name="T8" fmla="*/ 32 w 32"/>
                <a:gd name="T9" fmla="*/ 16 h 256"/>
                <a:gd name="T10" fmla="*/ 32 w 32"/>
                <a:gd name="T11" fmla="*/ 240 h 256"/>
                <a:gd name="T12" fmla="*/ 16 w 32"/>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32" h="256">
                  <a:moveTo>
                    <a:pt x="16" y="256"/>
                  </a:moveTo>
                  <a:cubicBezTo>
                    <a:pt x="8" y="256"/>
                    <a:pt x="0" y="249"/>
                    <a:pt x="0" y="240"/>
                  </a:cubicBezTo>
                  <a:lnTo>
                    <a:pt x="0" y="16"/>
                  </a:lnTo>
                  <a:cubicBezTo>
                    <a:pt x="0" y="8"/>
                    <a:pt x="8" y="0"/>
                    <a:pt x="16" y="0"/>
                  </a:cubicBezTo>
                  <a:cubicBezTo>
                    <a:pt x="25" y="0"/>
                    <a:pt x="32" y="8"/>
                    <a:pt x="32" y="16"/>
                  </a:cubicBezTo>
                  <a:lnTo>
                    <a:pt x="32" y="240"/>
                  </a:lnTo>
                  <a:cubicBezTo>
                    <a:pt x="32" y="249"/>
                    <a:pt x="25" y="256"/>
                    <a:pt x="16" y="256"/>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6" name="PA-任意多边形 552"/>
            <p:cNvSpPr/>
            <p:nvPr>
              <p:custDataLst>
                <p:tags r:id="rId18"/>
              </p:custDataLst>
            </p:nvPr>
          </p:nvSpPr>
          <p:spPr bwMode="auto">
            <a:xfrm>
              <a:off x="3858" y="2178"/>
              <a:ext cx="13" cy="80"/>
            </a:xfrm>
            <a:custGeom>
              <a:avLst/>
              <a:gdLst>
                <a:gd name="T0" fmla="*/ 16 w 32"/>
                <a:gd name="T1" fmla="*/ 208 h 208"/>
                <a:gd name="T2" fmla="*/ 0 w 32"/>
                <a:gd name="T3" fmla="*/ 192 h 208"/>
                <a:gd name="T4" fmla="*/ 0 w 32"/>
                <a:gd name="T5" fmla="*/ 16 h 208"/>
                <a:gd name="T6" fmla="*/ 16 w 32"/>
                <a:gd name="T7" fmla="*/ 0 h 208"/>
                <a:gd name="T8" fmla="*/ 32 w 32"/>
                <a:gd name="T9" fmla="*/ 16 h 208"/>
                <a:gd name="T10" fmla="*/ 32 w 32"/>
                <a:gd name="T11" fmla="*/ 192 h 208"/>
                <a:gd name="T12" fmla="*/ 16 w 32"/>
                <a:gd name="T13" fmla="*/ 208 h 208"/>
              </a:gdLst>
              <a:ahLst/>
              <a:cxnLst>
                <a:cxn ang="0">
                  <a:pos x="T0" y="T1"/>
                </a:cxn>
                <a:cxn ang="0">
                  <a:pos x="T2" y="T3"/>
                </a:cxn>
                <a:cxn ang="0">
                  <a:pos x="T4" y="T5"/>
                </a:cxn>
                <a:cxn ang="0">
                  <a:pos x="T6" y="T7"/>
                </a:cxn>
                <a:cxn ang="0">
                  <a:pos x="T8" y="T9"/>
                </a:cxn>
                <a:cxn ang="0">
                  <a:pos x="T10" y="T11"/>
                </a:cxn>
                <a:cxn ang="0">
                  <a:pos x="T12" y="T13"/>
                </a:cxn>
              </a:cxnLst>
              <a:rect l="0" t="0" r="r" b="b"/>
              <a:pathLst>
                <a:path w="32" h="208">
                  <a:moveTo>
                    <a:pt x="16" y="208"/>
                  </a:moveTo>
                  <a:cubicBezTo>
                    <a:pt x="8" y="208"/>
                    <a:pt x="0" y="201"/>
                    <a:pt x="0" y="192"/>
                  </a:cubicBezTo>
                  <a:lnTo>
                    <a:pt x="0" y="16"/>
                  </a:lnTo>
                  <a:cubicBezTo>
                    <a:pt x="0" y="8"/>
                    <a:pt x="8" y="0"/>
                    <a:pt x="16" y="0"/>
                  </a:cubicBezTo>
                  <a:cubicBezTo>
                    <a:pt x="25" y="0"/>
                    <a:pt x="32" y="8"/>
                    <a:pt x="32" y="16"/>
                  </a:cubicBezTo>
                  <a:lnTo>
                    <a:pt x="32" y="192"/>
                  </a:lnTo>
                  <a:cubicBezTo>
                    <a:pt x="32" y="201"/>
                    <a:pt x="25" y="208"/>
                    <a:pt x="16" y="208"/>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7" name="PA-任意多边形 553"/>
            <p:cNvSpPr/>
            <p:nvPr>
              <p:custDataLst>
                <p:tags r:id="rId19"/>
              </p:custDataLst>
            </p:nvPr>
          </p:nvSpPr>
          <p:spPr bwMode="auto">
            <a:xfrm>
              <a:off x="3883" y="2154"/>
              <a:ext cx="12" cy="104"/>
            </a:xfrm>
            <a:custGeom>
              <a:avLst/>
              <a:gdLst>
                <a:gd name="T0" fmla="*/ 16 w 32"/>
                <a:gd name="T1" fmla="*/ 272 h 272"/>
                <a:gd name="T2" fmla="*/ 0 w 32"/>
                <a:gd name="T3" fmla="*/ 256 h 272"/>
                <a:gd name="T4" fmla="*/ 0 w 32"/>
                <a:gd name="T5" fmla="*/ 16 h 272"/>
                <a:gd name="T6" fmla="*/ 16 w 32"/>
                <a:gd name="T7" fmla="*/ 0 h 272"/>
                <a:gd name="T8" fmla="*/ 32 w 32"/>
                <a:gd name="T9" fmla="*/ 16 h 272"/>
                <a:gd name="T10" fmla="*/ 32 w 32"/>
                <a:gd name="T11" fmla="*/ 256 h 272"/>
                <a:gd name="T12" fmla="*/ 16 w 32"/>
                <a:gd name="T13" fmla="*/ 272 h 272"/>
              </a:gdLst>
              <a:ahLst/>
              <a:cxnLst>
                <a:cxn ang="0">
                  <a:pos x="T0" y="T1"/>
                </a:cxn>
                <a:cxn ang="0">
                  <a:pos x="T2" y="T3"/>
                </a:cxn>
                <a:cxn ang="0">
                  <a:pos x="T4" y="T5"/>
                </a:cxn>
                <a:cxn ang="0">
                  <a:pos x="T6" y="T7"/>
                </a:cxn>
                <a:cxn ang="0">
                  <a:pos x="T8" y="T9"/>
                </a:cxn>
                <a:cxn ang="0">
                  <a:pos x="T10" y="T11"/>
                </a:cxn>
                <a:cxn ang="0">
                  <a:pos x="T12" y="T13"/>
                </a:cxn>
              </a:cxnLst>
              <a:rect l="0" t="0" r="r" b="b"/>
              <a:pathLst>
                <a:path w="32" h="272">
                  <a:moveTo>
                    <a:pt x="16" y="272"/>
                  </a:moveTo>
                  <a:cubicBezTo>
                    <a:pt x="8" y="272"/>
                    <a:pt x="0" y="265"/>
                    <a:pt x="0" y="256"/>
                  </a:cubicBezTo>
                  <a:lnTo>
                    <a:pt x="0" y="16"/>
                  </a:lnTo>
                  <a:cubicBezTo>
                    <a:pt x="0" y="8"/>
                    <a:pt x="8" y="0"/>
                    <a:pt x="16" y="0"/>
                  </a:cubicBezTo>
                  <a:cubicBezTo>
                    <a:pt x="25" y="0"/>
                    <a:pt x="32" y="8"/>
                    <a:pt x="32" y="16"/>
                  </a:cubicBezTo>
                  <a:lnTo>
                    <a:pt x="32" y="256"/>
                  </a:lnTo>
                  <a:cubicBezTo>
                    <a:pt x="32" y="265"/>
                    <a:pt x="25" y="272"/>
                    <a:pt x="16" y="272"/>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8" name="PA-任意多边形 554"/>
            <p:cNvSpPr/>
            <p:nvPr>
              <p:custDataLst>
                <p:tags r:id="rId20"/>
              </p:custDataLst>
            </p:nvPr>
          </p:nvSpPr>
          <p:spPr bwMode="auto">
            <a:xfrm>
              <a:off x="3907" y="1967"/>
              <a:ext cx="12" cy="291"/>
            </a:xfrm>
            <a:custGeom>
              <a:avLst/>
              <a:gdLst>
                <a:gd name="T0" fmla="*/ 16 w 32"/>
                <a:gd name="T1" fmla="*/ 763 h 763"/>
                <a:gd name="T2" fmla="*/ 0 w 32"/>
                <a:gd name="T3" fmla="*/ 747 h 763"/>
                <a:gd name="T4" fmla="*/ 0 w 32"/>
                <a:gd name="T5" fmla="*/ 16 h 763"/>
                <a:gd name="T6" fmla="*/ 16 w 32"/>
                <a:gd name="T7" fmla="*/ 0 h 763"/>
                <a:gd name="T8" fmla="*/ 32 w 32"/>
                <a:gd name="T9" fmla="*/ 16 h 763"/>
                <a:gd name="T10" fmla="*/ 32 w 32"/>
                <a:gd name="T11" fmla="*/ 747 h 763"/>
                <a:gd name="T12" fmla="*/ 16 w 32"/>
                <a:gd name="T13" fmla="*/ 763 h 763"/>
              </a:gdLst>
              <a:ahLst/>
              <a:cxnLst>
                <a:cxn ang="0">
                  <a:pos x="T0" y="T1"/>
                </a:cxn>
                <a:cxn ang="0">
                  <a:pos x="T2" y="T3"/>
                </a:cxn>
                <a:cxn ang="0">
                  <a:pos x="T4" y="T5"/>
                </a:cxn>
                <a:cxn ang="0">
                  <a:pos x="T6" y="T7"/>
                </a:cxn>
                <a:cxn ang="0">
                  <a:pos x="T8" y="T9"/>
                </a:cxn>
                <a:cxn ang="0">
                  <a:pos x="T10" y="T11"/>
                </a:cxn>
                <a:cxn ang="0">
                  <a:pos x="T12" y="T13"/>
                </a:cxn>
              </a:cxnLst>
              <a:rect l="0" t="0" r="r" b="b"/>
              <a:pathLst>
                <a:path w="32" h="763">
                  <a:moveTo>
                    <a:pt x="16" y="763"/>
                  </a:moveTo>
                  <a:cubicBezTo>
                    <a:pt x="8" y="763"/>
                    <a:pt x="0" y="756"/>
                    <a:pt x="0" y="747"/>
                  </a:cubicBezTo>
                  <a:lnTo>
                    <a:pt x="0" y="16"/>
                  </a:lnTo>
                  <a:cubicBezTo>
                    <a:pt x="0" y="7"/>
                    <a:pt x="8" y="0"/>
                    <a:pt x="16" y="0"/>
                  </a:cubicBezTo>
                  <a:cubicBezTo>
                    <a:pt x="25" y="0"/>
                    <a:pt x="32" y="7"/>
                    <a:pt x="32" y="16"/>
                  </a:cubicBezTo>
                  <a:lnTo>
                    <a:pt x="32" y="747"/>
                  </a:lnTo>
                  <a:cubicBezTo>
                    <a:pt x="32" y="756"/>
                    <a:pt x="25" y="763"/>
                    <a:pt x="16" y="763"/>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19" name="PA-任意多边形 555"/>
            <p:cNvSpPr/>
            <p:nvPr>
              <p:custDataLst>
                <p:tags r:id="rId21"/>
              </p:custDataLst>
            </p:nvPr>
          </p:nvSpPr>
          <p:spPr bwMode="auto">
            <a:xfrm>
              <a:off x="3931" y="2136"/>
              <a:ext cx="13" cy="122"/>
            </a:xfrm>
            <a:custGeom>
              <a:avLst/>
              <a:gdLst>
                <a:gd name="T0" fmla="*/ 16 w 32"/>
                <a:gd name="T1" fmla="*/ 320 h 320"/>
                <a:gd name="T2" fmla="*/ 0 w 32"/>
                <a:gd name="T3" fmla="*/ 304 h 320"/>
                <a:gd name="T4" fmla="*/ 0 w 32"/>
                <a:gd name="T5" fmla="*/ 16 h 320"/>
                <a:gd name="T6" fmla="*/ 16 w 32"/>
                <a:gd name="T7" fmla="*/ 0 h 320"/>
                <a:gd name="T8" fmla="*/ 32 w 32"/>
                <a:gd name="T9" fmla="*/ 16 h 320"/>
                <a:gd name="T10" fmla="*/ 32 w 32"/>
                <a:gd name="T11" fmla="*/ 304 h 320"/>
                <a:gd name="T12" fmla="*/ 16 w 32"/>
                <a:gd name="T13" fmla="*/ 320 h 320"/>
              </a:gdLst>
              <a:ahLst/>
              <a:cxnLst>
                <a:cxn ang="0">
                  <a:pos x="T0" y="T1"/>
                </a:cxn>
                <a:cxn ang="0">
                  <a:pos x="T2" y="T3"/>
                </a:cxn>
                <a:cxn ang="0">
                  <a:pos x="T4" y="T5"/>
                </a:cxn>
                <a:cxn ang="0">
                  <a:pos x="T6" y="T7"/>
                </a:cxn>
                <a:cxn ang="0">
                  <a:pos x="T8" y="T9"/>
                </a:cxn>
                <a:cxn ang="0">
                  <a:pos x="T10" y="T11"/>
                </a:cxn>
                <a:cxn ang="0">
                  <a:pos x="T12" y="T13"/>
                </a:cxn>
              </a:cxnLst>
              <a:rect l="0" t="0" r="r" b="b"/>
              <a:pathLst>
                <a:path w="32" h="320">
                  <a:moveTo>
                    <a:pt x="16" y="320"/>
                  </a:moveTo>
                  <a:cubicBezTo>
                    <a:pt x="8" y="320"/>
                    <a:pt x="0" y="313"/>
                    <a:pt x="0" y="304"/>
                  </a:cubicBezTo>
                  <a:lnTo>
                    <a:pt x="0" y="16"/>
                  </a:lnTo>
                  <a:cubicBezTo>
                    <a:pt x="0" y="8"/>
                    <a:pt x="8" y="0"/>
                    <a:pt x="16" y="0"/>
                  </a:cubicBezTo>
                  <a:cubicBezTo>
                    <a:pt x="25" y="0"/>
                    <a:pt x="32" y="8"/>
                    <a:pt x="32" y="16"/>
                  </a:cubicBezTo>
                  <a:lnTo>
                    <a:pt x="32" y="304"/>
                  </a:lnTo>
                  <a:cubicBezTo>
                    <a:pt x="32" y="313"/>
                    <a:pt x="25" y="320"/>
                    <a:pt x="16" y="320"/>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45" name="PA-任意多边形 556"/>
            <p:cNvSpPr/>
            <p:nvPr>
              <p:custDataLst>
                <p:tags r:id="rId22"/>
              </p:custDataLst>
            </p:nvPr>
          </p:nvSpPr>
          <p:spPr bwMode="auto">
            <a:xfrm>
              <a:off x="3870" y="1965"/>
              <a:ext cx="87" cy="50"/>
            </a:xfrm>
            <a:custGeom>
              <a:avLst/>
              <a:gdLst>
                <a:gd name="T0" fmla="*/ 209 w 227"/>
                <a:gd name="T1" fmla="*/ 129 h 131"/>
                <a:gd name="T2" fmla="*/ 198 w 227"/>
                <a:gd name="T3" fmla="*/ 125 h 131"/>
                <a:gd name="T4" fmla="*/ 113 w 227"/>
                <a:gd name="T5" fmla="*/ 40 h 131"/>
                <a:gd name="T6" fmla="*/ 29 w 227"/>
                <a:gd name="T7" fmla="*/ 125 h 131"/>
                <a:gd name="T8" fmla="*/ 6 w 227"/>
                <a:gd name="T9" fmla="*/ 125 h 131"/>
                <a:gd name="T10" fmla="*/ 6 w 227"/>
                <a:gd name="T11" fmla="*/ 102 h 131"/>
                <a:gd name="T12" fmla="*/ 102 w 227"/>
                <a:gd name="T13" fmla="*/ 6 h 131"/>
                <a:gd name="T14" fmla="*/ 125 w 227"/>
                <a:gd name="T15" fmla="*/ 6 h 131"/>
                <a:gd name="T16" fmla="*/ 221 w 227"/>
                <a:gd name="T17" fmla="*/ 102 h 131"/>
                <a:gd name="T18" fmla="*/ 221 w 227"/>
                <a:gd name="T19" fmla="*/ 125 h 131"/>
                <a:gd name="T20" fmla="*/ 209 w 227"/>
                <a:gd name="T21" fmla="*/ 12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131">
                  <a:moveTo>
                    <a:pt x="209" y="129"/>
                  </a:moveTo>
                  <a:cubicBezTo>
                    <a:pt x="205" y="129"/>
                    <a:pt x="201" y="128"/>
                    <a:pt x="198" y="125"/>
                  </a:cubicBezTo>
                  <a:lnTo>
                    <a:pt x="113" y="40"/>
                  </a:lnTo>
                  <a:lnTo>
                    <a:pt x="29" y="125"/>
                  </a:lnTo>
                  <a:cubicBezTo>
                    <a:pt x="23" y="131"/>
                    <a:pt x="12" y="131"/>
                    <a:pt x="6" y="125"/>
                  </a:cubicBezTo>
                  <a:cubicBezTo>
                    <a:pt x="0" y="119"/>
                    <a:pt x="0" y="108"/>
                    <a:pt x="6" y="102"/>
                  </a:cubicBezTo>
                  <a:lnTo>
                    <a:pt x="102" y="6"/>
                  </a:lnTo>
                  <a:cubicBezTo>
                    <a:pt x="108" y="0"/>
                    <a:pt x="119" y="0"/>
                    <a:pt x="125" y="6"/>
                  </a:cubicBezTo>
                  <a:lnTo>
                    <a:pt x="221" y="102"/>
                  </a:lnTo>
                  <a:cubicBezTo>
                    <a:pt x="227" y="108"/>
                    <a:pt x="227" y="119"/>
                    <a:pt x="221" y="125"/>
                  </a:cubicBezTo>
                  <a:cubicBezTo>
                    <a:pt x="218" y="128"/>
                    <a:pt x="214" y="129"/>
                    <a:pt x="209" y="129"/>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sp>
          <p:nvSpPr>
            <p:cNvPr id="46" name="PA-任意多边形 557"/>
            <p:cNvSpPr/>
            <p:nvPr>
              <p:custDataLst>
                <p:tags r:id="rId23"/>
              </p:custDataLst>
            </p:nvPr>
          </p:nvSpPr>
          <p:spPr bwMode="auto">
            <a:xfrm>
              <a:off x="3724" y="2026"/>
              <a:ext cx="86" cy="49"/>
            </a:xfrm>
            <a:custGeom>
              <a:avLst/>
              <a:gdLst>
                <a:gd name="T0" fmla="*/ 209 w 227"/>
                <a:gd name="T1" fmla="*/ 129 h 131"/>
                <a:gd name="T2" fmla="*/ 198 w 227"/>
                <a:gd name="T3" fmla="*/ 125 h 131"/>
                <a:gd name="T4" fmla="*/ 113 w 227"/>
                <a:gd name="T5" fmla="*/ 40 h 131"/>
                <a:gd name="T6" fmla="*/ 29 w 227"/>
                <a:gd name="T7" fmla="*/ 125 h 131"/>
                <a:gd name="T8" fmla="*/ 6 w 227"/>
                <a:gd name="T9" fmla="*/ 125 h 131"/>
                <a:gd name="T10" fmla="*/ 6 w 227"/>
                <a:gd name="T11" fmla="*/ 102 h 131"/>
                <a:gd name="T12" fmla="*/ 102 w 227"/>
                <a:gd name="T13" fmla="*/ 6 h 131"/>
                <a:gd name="T14" fmla="*/ 125 w 227"/>
                <a:gd name="T15" fmla="*/ 6 h 131"/>
                <a:gd name="T16" fmla="*/ 221 w 227"/>
                <a:gd name="T17" fmla="*/ 102 h 131"/>
                <a:gd name="T18" fmla="*/ 221 w 227"/>
                <a:gd name="T19" fmla="*/ 125 h 131"/>
                <a:gd name="T20" fmla="*/ 209 w 227"/>
                <a:gd name="T21" fmla="*/ 12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131">
                  <a:moveTo>
                    <a:pt x="209" y="129"/>
                  </a:moveTo>
                  <a:cubicBezTo>
                    <a:pt x="205" y="129"/>
                    <a:pt x="201" y="128"/>
                    <a:pt x="198" y="125"/>
                  </a:cubicBezTo>
                  <a:lnTo>
                    <a:pt x="113" y="40"/>
                  </a:lnTo>
                  <a:lnTo>
                    <a:pt x="29" y="125"/>
                  </a:lnTo>
                  <a:cubicBezTo>
                    <a:pt x="23" y="131"/>
                    <a:pt x="12" y="131"/>
                    <a:pt x="6" y="125"/>
                  </a:cubicBezTo>
                  <a:cubicBezTo>
                    <a:pt x="0" y="119"/>
                    <a:pt x="0" y="108"/>
                    <a:pt x="6" y="102"/>
                  </a:cubicBezTo>
                  <a:lnTo>
                    <a:pt x="102" y="6"/>
                  </a:lnTo>
                  <a:cubicBezTo>
                    <a:pt x="108" y="0"/>
                    <a:pt x="119" y="0"/>
                    <a:pt x="125" y="6"/>
                  </a:cubicBezTo>
                  <a:lnTo>
                    <a:pt x="221" y="102"/>
                  </a:lnTo>
                  <a:cubicBezTo>
                    <a:pt x="227" y="108"/>
                    <a:pt x="227" y="119"/>
                    <a:pt x="221" y="125"/>
                  </a:cubicBezTo>
                  <a:cubicBezTo>
                    <a:pt x="218" y="128"/>
                    <a:pt x="214" y="129"/>
                    <a:pt x="209" y="129"/>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350">
                <a:latin typeface="Arial" panose="020B0604020202020204" pitchFamily="34" charset="0"/>
                <a:ea typeface="微软雅黑" panose="020B0503020204020204" pitchFamily="34" charset="-122"/>
                <a:sym typeface="Arial" panose="020B0604020202020204" pitchFamily="34" charset="0"/>
              </a:endParaRPr>
            </a:p>
          </p:txBody>
        </p:sp>
      </p:grpSp>
      <p:sp>
        <p:nvSpPr>
          <p:cNvPr id="38" name="三角形 165"/>
          <p:cNvSpPr/>
          <p:nvPr>
            <p:custDataLst>
              <p:tags r:id="rId24"/>
            </p:custDataLst>
          </p:nvPr>
        </p:nvSpPr>
        <p:spPr>
          <a:xfrm rot="10800000">
            <a:off x="2553255" y="4100365"/>
            <a:ext cx="228677" cy="112239"/>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39" name="菱形 1"/>
          <p:cNvSpPr/>
          <p:nvPr>
            <p:custDataLst>
              <p:tags r:id="rId25"/>
            </p:custDataLst>
          </p:nvPr>
        </p:nvSpPr>
        <p:spPr>
          <a:xfrm>
            <a:off x="2053091" y="2997806"/>
            <a:ext cx="1132218" cy="1215817"/>
          </a:xfrm>
          <a:custGeom>
            <a:avLst/>
            <a:gdLst>
              <a:gd name="connsiteX0" fmla="*/ 0 w 1094340"/>
              <a:gd name="connsiteY0" fmla="*/ 547170 h 1094340"/>
              <a:gd name="connsiteX1" fmla="*/ 547170 w 1094340"/>
              <a:gd name="connsiteY1" fmla="*/ 0 h 1094340"/>
              <a:gd name="connsiteX2" fmla="*/ 1094340 w 1094340"/>
              <a:gd name="connsiteY2" fmla="*/ 547170 h 1094340"/>
              <a:gd name="connsiteX3" fmla="*/ 547170 w 1094340"/>
              <a:gd name="connsiteY3" fmla="*/ 1094340 h 1094340"/>
              <a:gd name="connsiteX4" fmla="*/ 0 w 1094340"/>
              <a:gd name="connsiteY4" fmla="*/ 547170 h 1094340"/>
              <a:gd name="connsiteX0-1" fmla="*/ 1094340 w 1185780"/>
              <a:gd name="connsiteY0-2" fmla="*/ 547170 h 1094340"/>
              <a:gd name="connsiteX1-3" fmla="*/ 547170 w 1185780"/>
              <a:gd name="connsiteY1-4" fmla="*/ 1094340 h 1094340"/>
              <a:gd name="connsiteX2-5" fmla="*/ 0 w 1185780"/>
              <a:gd name="connsiteY2-6" fmla="*/ 547170 h 1094340"/>
              <a:gd name="connsiteX3-7" fmla="*/ 547170 w 1185780"/>
              <a:gd name="connsiteY3-8" fmla="*/ 0 h 1094340"/>
              <a:gd name="connsiteX4-9" fmla="*/ 1185780 w 1185780"/>
              <a:gd name="connsiteY4-10" fmla="*/ 638610 h 1094340"/>
              <a:gd name="connsiteX0-11" fmla="*/ 1094340 w 1094340"/>
              <a:gd name="connsiteY0-12" fmla="*/ 547170 h 1094340"/>
              <a:gd name="connsiteX1-13" fmla="*/ 547170 w 1094340"/>
              <a:gd name="connsiteY1-14" fmla="*/ 1094340 h 1094340"/>
              <a:gd name="connsiteX2-15" fmla="*/ 0 w 1094340"/>
              <a:gd name="connsiteY2-16" fmla="*/ 547170 h 1094340"/>
              <a:gd name="connsiteX3-17" fmla="*/ 547170 w 1094340"/>
              <a:gd name="connsiteY3-18" fmla="*/ 0 h 1094340"/>
              <a:gd name="connsiteX4-19" fmla="*/ 1019092 w 1094340"/>
              <a:gd name="connsiteY4-20" fmla="*/ 481447 h 1094340"/>
              <a:gd name="connsiteX0-21" fmla="*/ 1015759 w 1019092"/>
              <a:gd name="connsiteY0-22" fmla="*/ 623370 h 1094340"/>
              <a:gd name="connsiteX1-23" fmla="*/ 547170 w 1019092"/>
              <a:gd name="connsiteY1-24" fmla="*/ 1094340 h 1094340"/>
              <a:gd name="connsiteX2-25" fmla="*/ 0 w 1019092"/>
              <a:gd name="connsiteY2-26" fmla="*/ 547170 h 1094340"/>
              <a:gd name="connsiteX3-27" fmla="*/ 547170 w 1019092"/>
              <a:gd name="connsiteY3-28" fmla="*/ 0 h 1094340"/>
              <a:gd name="connsiteX4-29" fmla="*/ 1019092 w 1019092"/>
              <a:gd name="connsiteY4-30" fmla="*/ 481447 h 10943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9092" h="1094340">
                <a:moveTo>
                  <a:pt x="1015759" y="623370"/>
                </a:moveTo>
                <a:lnTo>
                  <a:pt x="547170" y="1094340"/>
                </a:lnTo>
                <a:lnTo>
                  <a:pt x="0" y="547170"/>
                </a:lnTo>
                <a:lnTo>
                  <a:pt x="547170" y="0"/>
                </a:lnTo>
                <a:lnTo>
                  <a:pt x="1019092" y="481447"/>
                </a:lnTo>
              </a:path>
            </a:pathLst>
          </a:custGeom>
          <a:no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40" name="椭圆 39"/>
          <p:cNvSpPr/>
          <p:nvPr>
            <p:custDataLst>
              <p:tags r:id="rId26"/>
            </p:custDataLst>
          </p:nvPr>
        </p:nvSpPr>
        <p:spPr>
          <a:xfrm>
            <a:off x="3153884" y="3507219"/>
            <a:ext cx="67240" cy="6724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41" name="椭圆 40"/>
          <p:cNvSpPr/>
          <p:nvPr>
            <p:custDataLst>
              <p:tags r:id="rId27"/>
            </p:custDataLst>
          </p:nvPr>
        </p:nvSpPr>
        <p:spPr>
          <a:xfrm>
            <a:off x="3153884" y="3653557"/>
            <a:ext cx="67240" cy="67240"/>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42" name="文本框 41"/>
          <p:cNvSpPr txBox="1"/>
          <p:nvPr>
            <p:custDataLst>
              <p:tags r:id="rId28"/>
            </p:custDataLst>
          </p:nvPr>
        </p:nvSpPr>
        <p:spPr>
          <a:xfrm>
            <a:off x="3433324" y="2856242"/>
            <a:ext cx="6317679" cy="1497836"/>
          </a:xfrm>
          <a:prstGeom prst="rect">
            <a:avLst/>
          </a:prstGeom>
          <a:noFill/>
        </p:spPr>
        <p:txBody>
          <a:bodyPr wrap="square" rtlCol="0" anchor="ctr" anchorCtr="0">
            <a:normAutofit/>
          </a:bodyPr>
          <a:lstStyle/>
          <a:p>
            <a:pPr marL="0" indent="0" algn="l" fontAlgn="auto">
              <a:lnSpc>
                <a:spcPct val="130000"/>
              </a:lnSpc>
              <a:spcBef>
                <a:spcPts val="0"/>
              </a:spcBef>
              <a:spcAft>
                <a:spcPts val="0"/>
              </a:spcAft>
              <a:buSzPct val="100000"/>
            </a:pPr>
            <a:r>
              <a:rPr sz="1600" spc="150">
                <a:solidFill>
                  <a:schemeClr val="tx1"/>
                </a:solidFill>
                <a:latin typeface="+mn-lt"/>
                <a:ea typeface="+mn-ea"/>
                <a:cs typeface="+mn-ea"/>
                <a:sym typeface="+mn-lt"/>
              </a:rPr>
              <a:t>奇校验：保证这段数据有奇数个1</a:t>
            </a:r>
            <a:endParaRPr sz="1600" spc="150">
              <a:solidFill>
                <a:schemeClr val="tx1"/>
              </a:solidFill>
              <a:latin typeface="+mn-lt"/>
              <a:ea typeface="+mn-ea"/>
              <a:cs typeface="+mn-ea"/>
              <a:sym typeface="+mn-lt"/>
            </a:endParaRPr>
          </a:p>
          <a:p>
            <a:pPr marL="0" indent="0" algn="l" fontAlgn="auto">
              <a:lnSpc>
                <a:spcPct val="130000"/>
              </a:lnSpc>
              <a:spcBef>
                <a:spcPts val="0"/>
              </a:spcBef>
              <a:spcAft>
                <a:spcPts val="0"/>
              </a:spcAft>
              <a:buSzPct val="100000"/>
            </a:pPr>
            <a:r>
              <a:rPr sz="1600" spc="150">
                <a:solidFill>
                  <a:schemeClr val="tx1"/>
                </a:solidFill>
                <a:latin typeface="+mn-lt"/>
                <a:ea typeface="+mn-ea"/>
                <a:cs typeface="+mn-ea"/>
                <a:sym typeface="+mn-lt"/>
              </a:rPr>
              <a:t>比如：0101——&gt;</a:t>
            </a:r>
            <a:r>
              <a:rPr lang="zh-CN" sz="1600" spc="150">
                <a:solidFill>
                  <a:schemeClr val="tx1"/>
                </a:solidFill>
                <a:latin typeface="+mn-lt"/>
                <a:ea typeface="+mn-ea"/>
                <a:cs typeface="+mn-ea"/>
                <a:sym typeface="+mn-lt"/>
              </a:rPr>
              <a:t>后</a:t>
            </a:r>
            <a:r>
              <a:rPr sz="1600" spc="150">
                <a:solidFill>
                  <a:schemeClr val="tx1"/>
                </a:solidFill>
                <a:latin typeface="+mn-lt"/>
                <a:ea typeface="+mn-ea"/>
                <a:cs typeface="+mn-ea"/>
                <a:sym typeface="+mn-lt"/>
              </a:rPr>
              <a:t>头添加一个1——&gt;0101</a:t>
            </a:r>
            <a:r>
              <a:rPr lang="en-US" sz="1600" spc="150">
                <a:solidFill>
                  <a:schemeClr val="tx1"/>
                </a:solidFill>
                <a:latin typeface="+mn-lt"/>
                <a:ea typeface="+mn-ea"/>
                <a:cs typeface="+mn-ea"/>
                <a:sym typeface="+mn-lt"/>
              </a:rPr>
              <a:t> 1</a:t>
            </a:r>
            <a:endParaRPr sz="1600" spc="150">
              <a:solidFill>
                <a:schemeClr val="tx1"/>
              </a:solidFill>
              <a:latin typeface="+mn-lt"/>
              <a:ea typeface="+mn-ea"/>
              <a:cs typeface="+mn-ea"/>
              <a:sym typeface="+mn-lt"/>
            </a:endParaRPr>
          </a:p>
          <a:p>
            <a:pPr marL="0" indent="0" algn="l" fontAlgn="auto">
              <a:lnSpc>
                <a:spcPct val="130000"/>
              </a:lnSpc>
              <a:spcBef>
                <a:spcPts val="0"/>
              </a:spcBef>
              <a:spcAft>
                <a:spcPts val="0"/>
              </a:spcAft>
              <a:buSzPct val="100000"/>
            </a:pPr>
            <a:r>
              <a:rPr sz="1600" spc="150">
                <a:solidFill>
                  <a:schemeClr val="tx1"/>
                </a:solidFill>
                <a:latin typeface="+mn-lt"/>
                <a:ea typeface="+mn-ea"/>
                <a:cs typeface="+mn-ea"/>
                <a:sym typeface="+mn-lt"/>
              </a:rPr>
              <a:t>偶校验：保证这段数据有偶数个1</a:t>
            </a:r>
            <a:endParaRPr sz="1600" spc="150">
              <a:solidFill>
                <a:schemeClr val="tx1"/>
              </a:solidFill>
              <a:latin typeface="+mn-lt"/>
              <a:ea typeface="+mn-ea"/>
              <a:cs typeface="+mn-ea"/>
              <a:sym typeface="+mn-lt"/>
            </a:endParaRPr>
          </a:p>
          <a:p>
            <a:pPr marL="0" indent="0" algn="l" fontAlgn="auto">
              <a:lnSpc>
                <a:spcPct val="130000"/>
              </a:lnSpc>
              <a:spcBef>
                <a:spcPts val="0"/>
              </a:spcBef>
              <a:spcAft>
                <a:spcPts val="0"/>
              </a:spcAft>
              <a:buSzPct val="100000"/>
            </a:pPr>
            <a:r>
              <a:rPr sz="1600" spc="150">
                <a:solidFill>
                  <a:schemeClr val="tx1"/>
                </a:solidFill>
                <a:latin typeface="+mn-lt"/>
                <a:ea typeface="+mn-ea"/>
                <a:cs typeface="+mn-ea"/>
                <a:sym typeface="+mn-lt"/>
              </a:rPr>
              <a:t>比如：0101——&gt;</a:t>
            </a:r>
            <a:r>
              <a:rPr lang="zh-CN" sz="1600" spc="150">
                <a:solidFill>
                  <a:schemeClr val="tx1"/>
                </a:solidFill>
                <a:latin typeface="+mn-lt"/>
                <a:ea typeface="+mn-ea"/>
                <a:cs typeface="+mn-ea"/>
                <a:sym typeface="+mn-lt"/>
              </a:rPr>
              <a:t>后</a:t>
            </a:r>
            <a:r>
              <a:rPr sz="1600" spc="150">
                <a:solidFill>
                  <a:schemeClr val="tx1"/>
                </a:solidFill>
                <a:latin typeface="+mn-lt"/>
                <a:ea typeface="+mn-ea"/>
                <a:cs typeface="+mn-ea"/>
                <a:sym typeface="+mn-lt"/>
              </a:rPr>
              <a:t>头添加一个0——&gt;0101</a:t>
            </a:r>
            <a:r>
              <a:rPr lang="en-US" sz="1600" spc="150">
                <a:solidFill>
                  <a:schemeClr val="tx1"/>
                </a:solidFill>
                <a:latin typeface="+mn-lt"/>
                <a:ea typeface="+mn-ea"/>
                <a:cs typeface="+mn-ea"/>
                <a:sym typeface="+mn-lt"/>
              </a:rPr>
              <a:t> 0</a:t>
            </a:r>
            <a:endParaRPr sz="1600" spc="150">
              <a:solidFill>
                <a:schemeClr val="tx1"/>
              </a:solidFill>
              <a:latin typeface="+mn-lt"/>
              <a:ea typeface="+mn-ea"/>
              <a:cs typeface="+mn-ea"/>
              <a:sym typeface="+mn-lt"/>
            </a:endParaRPr>
          </a:p>
          <a:p>
            <a:pPr marL="0" indent="0" algn="l" fontAlgn="auto">
              <a:lnSpc>
                <a:spcPct val="130000"/>
              </a:lnSpc>
              <a:spcBef>
                <a:spcPts val="0"/>
              </a:spcBef>
              <a:spcAft>
                <a:spcPts val="0"/>
              </a:spcAft>
              <a:buSzPct val="100000"/>
            </a:pPr>
            <a:endParaRPr sz="1600" spc="150">
              <a:solidFill>
                <a:schemeClr val="tx1"/>
              </a:solidFill>
              <a:latin typeface="+mn-lt"/>
              <a:ea typeface="+mn-ea"/>
              <a:cs typeface="+mn-ea"/>
              <a:sym typeface="+mn-lt"/>
            </a:endParaRPr>
          </a:p>
        </p:txBody>
      </p:sp>
      <p:grpSp>
        <p:nvGrpSpPr>
          <p:cNvPr id="44" name="效率_速度_加速_加快"/>
          <p:cNvGrpSpPr>
            <a:grpSpLocks noChangeAspect="1"/>
          </p:cNvGrpSpPr>
          <p:nvPr>
            <p:custDataLst>
              <p:tags r:id="rId29"/>
            </p:custDataLst>
          </p:nvPr>
        </p:nvGrpSpPr>
        <p:grpSpPr>
          <a:xfrm>
            <a:off x="2388190" y="3415058"/>
            <a:ext cx="547875" cy="381312"/>
            <a:chOff x="18285619" y="22711567"/>
            <a:chExt cx="1527175" cy="866756"/>
          </a:xfrm>
          <a:solidFill>
            <a:schemeClr val="accent2"/>
          </a:solidFill>
        </p:grpSpPr>
        <p:sp>
          <p:nvSpPr>
            <p:cNvPr id="55" name="PA-任意多边形: 形状 1486"/>
            <p:cNvSpPr/>
            <p:nvPr>
              <p:custDataLst>
                <p:tags r:id="rId30"/>
              </p:custDataLst>
            </p:nvPr>
          </p:nvSpPr>
          <p:spPr>
            <a:xfrm>
              <a:off x="18742835" y="22914769"/>
              <a:ext cx="612775" cy="5238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 name="connsiteX10" fmla="*/ 57050 w 205382"/>
                <a:gd name="connsiteY10" fmla="*/ 57050 w 205382"/>
                <a:gd name="connsiteX11" fmla="*/ 57050 w 205382"/>
                <a:gd name="connsiteY11" fmla="*/ 57050 w 205382"/>
                <a:gd name="connsiteX12" fmla="*/ 57050 w 205382"/>
                <a:gd name="connsiteY12" fmla="*/ 57050 w 205382"/>
                <a:gd name="connsiteX13" fmla="*/ 57050 w 205382"/>
                <a:gd name="connsiteY13" fmla="*/ 57050 w 205382"/>
                <a:gd name="connsiteX14" fmla="*/ 57050 w 205382"/>
                <a:gd name="connsiteY14" fmla="*/ 57050 w 205382"/>
                <a:gd name="connsiteX15" fmla="*/ 57050 w 205382"/>
                <a:gd name="connsiteY15" fmla="*/ 57050 w 205382"/>
                <a:gd name="connsiteX16" fmla="*/ 57050 w 205382"/>
                <a:gd name="connsiteY16" fmla="*/ 57050 w 205382"/>
                <a:gd name="connsiteX17" fmla="*/ 57050 w 205382"/>
                <a:gd name="connsiteY17" fmla="*/ 57050 w 205382"/>
                <a:gd name="connsiteX18" fmla="*/ 57050 w 205382"/>
                <a:gd name="connsiteY18" fmla="*/ 57050 w 205382"/>
                <a:gd name="connsiteX19" fmla="*/ 57050 w 205382"/>
                <a:gd name="connsiteY19" fmla="*/ 57050 w 205382"/>
                <a:gd name="connsiteX20" fmla="*/ 57050 w 205382"/>
                <a:gd name="connsiteY20" fmla="*/ 57050 w 205382"/>
                <a:gd name="connsiteX21" fmla="*/ 57050 w 205382"/>
                <a:gd name="connsiteY21" fmla="*/ 57050 w 205382"/>
                <a:gd name="connsiteX22" fmla="*/ 57050 w 205382"/>
                <a:gd name="connsiteY22" fmla="*/ 57050 w 205382"/>
                <a:gd name="connsiteX23" fmla="*/ 57050 w 205382"/>
                <a:gd name="connsiteY23" fmla="*/ 57050 w 205382"/>
                <a:gd name="connsiteX24" fmla="*/ 57050 w 205382"/>
                <a:gd name="connsiteY24" fmla="*/ 57050 w 205382"/>
                <a:gd name="connsiteX25" fmla="*/ 57050 w 205382"/>
                <a:gd name="connsiteY25" fmla="*/ 57050 w 205382"/>
                <a:gd name="connsiteX26" fmla="*/ 57050 w 205382"/>
                <a:gd name="connsiteY26" fmla="*/ 57050 w 205382"/>
                <a:gd name="connsiteX27" fmla="*/ 57050 w 205382"/>
                <a:gd name="connsiteY27"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12775" h="523875">
                  <a:moveTo>
                    <a:pt x="522672" y="91650"/>
                  </a:moveTo>
                  <a:cubicBezTo>
                    <a:pt x="465512" y="34496"/>
                    <a:pt x="387995" y="2384"/>
                    <a:pt x="307165" y="2381"/>
                  </a:cubicBezTo>
                  <a:cubicBezTo>
                    <a:pt x="138830" y="2391"/>
                    <a:pt x="2372" y="138859"/>
                    <a:pt x="2381" y="307194"/>
                  </a:cubicBezTo>
                  <a:cubicBezTo>
                    <a:pt x="2384" y="388023"/>
                    <a:pt x="34493" y="465541"/>
                    <a:pt x="91646" y="522700"/>
                  </a:cubicBezTo>
                  <a:lnTo>
                    <a:pt x="127562" y="486785"/>
                  </a:lnTo>
                  <a:cubicBezTo>
                    <a:pt x="85998" y="445446"/>
                    <a:pt x="60135" y="390922"/>
                    <a:pt x="54410" y="332581"/>
                  </a:cubicBezTo>
                  <a:lnTo>
                    <a:pt x="103965" y="332581"/>
                  </a:lnTo>
                  <a:lnTo>
                    <a:pt x="103965" y="281781"/>
                  </a:lnTo>
                  <a:lnTo>
                    <a:pt x="54461" y="281781"/>
                  </a:lnTo>
                  <a:cubicBezTo>
                    <a:pt x="59420" y="232150"/>
                    <a:pt x="78959" y="185096"/>
                    <a:pt x="110620" y="146552"/>
                  </a:cubicBezTo>
                  <a:lnTo>
                    <a:pt x="145520" y="181451"/>
                  </a:lnTo>
                  <a:lnTo>
                    <a:pt x="181435" y="145536"/>
                  </a:lnTo>
                  <a:lnTo>
                    <a:pt x="146536" y="110636"/>
                  </a:lnTo>
                  <a:cubicBezTo>
                    <a:pt x="185080" y="78975"/>
                    <a:pt x="232134" y="59436"/>
                    <a:pt x="281765" y="54477"/>
                  </a:cubicBezTo>
                  <a:lnTo>
                    <a:pt x="281765" y="103981"/>
                  </a:lnTo>
                  <a:lnTo>
                    <a:pt x="332565" y="103981"/>
                  </a:lnTo>
                  <a:lnTo>
                    <a:pt x="332565" y="54477"/>
                  </a:lnTo>
                  <a:cubicBezTo>
                    <a:pt x="382197" y="59436"/>
                    <a:pt x="429250" y="78975"/>
                    <a:pt x="467795" y="110636"/>
                  </a:cubicBezTo>
                  <a:lnTo>
                    <a:pt x="441608" y="136823"/>
                  </a:lnTo>
                  <a:lnTo>
                    <a:pt x="477523" y="172739"/>
                  </a:lnTo>
                  <a:lnTo>
                    <a:pt x="503711" y="146552"/>
                  </a:lnTo>
                  <a:cubicBezTo>
                    <a:pt x="535372" y="185096"/>
                    <a:pt x="554911" y="232150"/>
                    <a:pt x="559870" y="281781"/>
                  </a:cubicBezTo>
                  <a:lnTo>
                    <a:pt x="510365" y="281781"/>
                  </a:lnTo>
                  <a:lnTo>
                    <a:pt x="510365" y="332581"/>
                  </a:lnTo>
                  <a:lnTo>
                    <a:pt x="559921" y="332581"/>
                  </a:lnTo>
                  <a:cubicBezTo>
                    <a:pt x="554196" y="390922"/>
                    <a:pt x="528333" y="445446"/>
                    <a:pt x="486769" y="486785"/>
                  </a:cubicBezTo>
                  <a:lnTo>
                    <a:pt x="522684" y="522700"/>
                  </a:lnTo>
                  <a:cubicBezTo>
                    <a:pt x="641712" y="403666"/>
                    <a:pt x="641706" y="210677"/>
                    <a:pt x="522672" y="916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6" name="PA-任意多边形: 形状 1487"/>
            <p:cNvSpPr/>
            <p:nvPr>
              <p:custDataLst>
                <p:tags r:id="rId31"/>
              </p:custDataLst>
            </p:nvPr>
          </p:nvSpPr>
          <p:spPr>
            <a:xfrm>
              <a:off x="18971419" y="23074611"/>
              <a:ext cx="225425" cy="22542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 name="connsiteX10" fmla="*/ 57050 w 205382"/>
                <a:gd name="connsiteY10" fmla="*/ 57050 w 205382"/>
                <a:gd name="connsiteX11" fmla="*/ 57050 w 205382"/>
                <a:gd name="connsiteY11" fmla="*/ 57050 w 205382"/>
                <a:gd name="connsiteX12" fmla="*/ 57050 w 205382"/>
                <a:gd name="connsiteY12" fmla="*/ 57050 w 205382"/>
                <a:gd name="connsiteX13" fmla="*/ 57050 w 205382"/>
                <a:gd name="connsiteY13"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5425" h="225425">
                  <a:moveTo>
                    <a:pt x="223564" y="38297"/>
                  </a:moveTo>
                  <a:lnTo>
                    <a:pt x="187649" y="2381"/>
                  </a:lnTo>
                  <a:lnTo>
                    <a:pt x="111220" y="78759"/>
                  </a:lnTo>
                  <a:cubicBezTo>
                    <a:pt x="101054" y="73787"/>
                    <a:pt x="89897" y="71184"/>
                    <a:pt x="78581" y="71139"/>
                  </a:cubicBezTo>
                  <a:cubicBezTo>
                    <a:pt x="36497" y="71139"/>
                    <a:pt x="2381" y="105254"/>
                    <a:pt x="2381" y="147339"/>
                  </a:cubicBezTo>
                  <a:cubicBezTo>
                    <a:pt x="2381" y="189424"/>
                    <a:pt x="36497" y="223539"/>
                    <a:pt x="78581" y="223539"/>
                  </a:cubicBezTo>
                  <a:cubicBezTo>
                    <a:pt x="120666" y="223539"/>
                    <a:pt x="154781" y="189424"/>
                    <a:pt x="154781" y="147339"/>
                  </a:cubicBezTo>
                  <a:cubicBezTo>
                    <a:pt x="154737" y="136023"/>
                    <a:pt x="152133" y="124866"/>
                    <a:pt x="147161" y="114700"/>
                  </a:cubicBezTo>
                  <a:lnTo>
                    <a:pt x="223564" y="38297"/>
                  </a:lnTo>
                  <a:close/>
                  <a:moveTo>
                    <a:pt x="78581" y="172739"/>
                  </a:moveTo>
                  <a:cubicBezTo>
                    <a:pt x="64554" y="172739"/>
                    <a:pt x="53181" y="161366"/>
                    <a:pt x="53181" y="147339"/>
                  </a:cubicBezTo>
                  <a:cubicBezTo>
                    <a:pt x="53181" y="133312"/>
                    <a:pt x="64554" y="121939"/>
                    <a:pt x="78581" y="121939"/>
                  </a:cubicBezTo>
                  <a:cubicBezTo>
                    <a:pt x="92608" y="121939"/>
                    <a:pt x="103981" y="133312"/>
                    <a:pt x="103981" y="147339"/>
                  </a:cubicBezTo>
                  <a:cubicBezTo>
                    <a:pt x="103981" y="161366"/>
                    <a:pt x="92608" y="172739"/>
                    <a:pt x="78581" y="172739"/>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7" name="PA-任意多边形: 形状 1488"/>
            <p:cNvSpPr/>
            <p:nvPr>
              <p:custDataLst>
                <p:tags r:id="rId32"/>
              </p:custDataLst>
            </p:nvPr>
          </p:nvSpPr>
          <p:spPr>
            <a:xfrm>
              <a:off x="18946019" y="23397369"/>
              <a:ext cx="206375" cy="539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Lst>
              <a:ahLst/>
              <a:cxnLst>
                <a:cxn ang="0">
                  <a:pos x="connsiteX0" y="connsiteY0"/>
                </a:cxn>
                <a:cxn ang="0">
                  <a:pos x="connsiteX1" y="connsiteY1"/>
                </a:cxn>
                <a:cxn ang="0">
                  <a:pos x="connsiteX2" y="connsiteY2"/>
                </a:cxn>
                <a:cxn ang="0">
                  <a:pos x="connsiteX3" y="connsiteY3"/>
                </a:cxn>
              </a:cxnLst>
              <a:rect l="l" t="t" r="r" b="b"/>
              <a:pathLst>
                <a:path w="206375" h="53975">
                  <a:moveTo>
                    <a:pt x="2381" y="2381"/>
                  </a:moveTo>
                  <a:lnTo>
                    <a:pt x="205581" y="2381"/>
                  </a:lnTo>
                  <a:lnTo>
                    <a:pt x="2055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8" name="PA-任意多边形: 形状 1489"/>
            <p:cNvSpPr/>
            <p:nvPr>
              <p:custDataLst>
                <p:tags r:id="rId33"/>
              </p:custDataLst>
            </p:nvPr>
          </p:nvSpPr>
          <p:spPr>
            <a:xfrm>
              <a:off x="18285619" y="22711567"/>
              <a:ext cx="1527175" cy="3333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175" h="333375">
                  <a:moveTo>
                    <a:pt x="1470171" y="228570"/>
                  </a:moveTo>
                  <a:cubicBezTo>
                    <a:pt x="1264437" y="81050"/>
                    <a:pt x="1017540" y="1926"/>
                    <a:pt x="764381" y="2383"/>
                  </a:cubicBezTo>
                  <a:cubicBezTo>
                    <a:pt x="511223" y="1926"/>
                    <a:pt x="264325" y="81050"/>
                    <a:pt x="58591" y="228570"/>
                  </a:cubicBezTo>
                  <a:lnTo>
                    <a:pt x="2381" y="268702"/>
                  </a:lnTo>
                  <a:lnTo>
                    <a:pt x="2381" y="331135"/>
                  </a:lnTo>
                  <a:lnTo>
                    <a:pt x="88106" y="269921"/>
                  </a:lnTo>
                  <a:cubicBezTo>
                    <a:pt x="492636" y="-19099"/>
                    <a:pt x="1036126" y="-19099"/>
                    <a:pt x="1440656" y="269921"/>
                  </a:cubicBezTo>
                  <a:lnTo>
                    <a:pt x="1526381" y="331135"/>
                  </a:lnTo>
                  <a:lnTo>
                    <a:pt x="1526381" y="268702"/>
                  </a:lnTo>
                  <a:lnTo>
                    <a:pt x="1470171" y="22857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9" name="PA-任意多边形: 形状 1490"/>
            <p:cNvSpPr/>
            <p:nvPr>
              <p:custDataLst>
                <p:tags r:id="rId34"/>
              </p:custDataLst>
            </p:nvPr>
          </p:nvSpPr>
          <p:spPr>
            <a:xfrm>
              <a:off x="19403219" y="22889369"/>
              <a:ext cx="53975" cy="539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0" name="PA-任意多边形: 形状 1491"/>
            <p:cNvSpPr/>
            <p:nvPr>
              <p:custDataLst>
                <p:tags r:id="rId35"/>
              </p:custDataLst>
            </p:nvPr>
          </p:nvSpPr>
          <p:spPr>
            <a:xfrm>
              <a:off x="18641219" y="22889369"/>
              <a:ext cx="53975" cy="539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1" name="PA-任意多边形: 形状 1492"/>
            <p:cNvSpPr/>
            <p:nvPr>
              <p:custDataLst>
                <p:tags r:id="rId36"/>
              </p:custDataLst>
            </p:nvPr>
          </p:nvSpPr>
          <p:spPr>
            <a:xfrm>
              <a:off x="18285619" y="22813148"/>
              <a:ext cx="1527175" cy="7651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 name="connsiteX10" fmla="*/ 57050 w 205382"/>
                <a:gd name="connsiteY10" fmla="*/ 57050 w 205382"/>
                <a:gd name="connsiteX11" fmla="*/ 57050 w 205382"/>
                <a:gd name="connsiteY11" fmla="*/ 57050 w 205382"/>
                <a:gd name="connsiteX12" fmla="*/ 57050 w 205382"/>
                <a:gd name="connsiteY12" fmla="*/ 57050 w 205382"/>
                <a:gd name="connsiteX13" fmla="*/ 57050 w 205382"/>
                <a:gd name="connsiteY13" fmla="*/ 57050 w 205382"/>
                <a:gd name="connsiteX14" fmla="*/ 57050 w 205382"/>
                <a:gd name="connsiteY14" fmla="*/ 57050 w 205382"/>
                <a:gd name="connsiteX15" fmla="*/ 57050 w 205382"/>
                <a:gd name="connsiteY15" fmla="*/ 57050 w 205382"/>
                <a:gd name="connsiteX16" fmla="*/ 57050 w 205382"/>
                <a:gd name="connsiteY16" fmla="*/ 57050 w 205382"/>
                <a:gd name="connsiteX17" fmla="*/ 57050 w 205382"/>
                <a:gd name="connsiteY17" fmla="*/ 57050 w 205382"/>
                <a:gd name="connsiteX18" fmla="*/ 57050 w 205382"/>
                <a:gd name="connsiteY18" fmla="*/ 57050 w 205382"/>
                <a:gd name="connsiteX19" fmla="*/ 57050 w 205382"/>
                <a:gd name="connsiteY19" fmla="*/ 57050 w 205382"/>
                <a:gd name="connsiteX20" fmla="*/ 57050 w 205382"/>
                <a:gd name="connsiteY20" fmla="*/ 57050 w 205382"/>
                <a:gd name="connsiteX21" fmla="*/ 57050 w 205382"/>
                <a:gd name="connsiteY21" fmla="*/ 57050 w 205382"/>
                <a:gd name="connsiteX22" fmla="*/ 57050 w 205382"/>
                <a:gd name="connsiteY22" fmla="*/ 57050 w 205382"/>
                <a:gd name="connsiteX23" fmla="*/ 57050 w 205382"/>
                <a:gd name="connsiteY23" fmla="*/ 57050 w 205382"/>
                <a:gd name="connsiteX24" fmla="*/ 57050 w 205382"/>
                <a:gd name="connsiteY24" fmla="*/ 57050 w 205382"/>
                <a:gd name="connsiteX25" fmla="*/ 57050 w 205382"/>
                <a:gd name="connsiteY25" fmla="*/ 57050 w 205382"/>
                <a:gd name="connsiteX26" fmla="*/ 57050 w 205382"/>
                <a:gd name="connsiteY26" fmla="*/ 57050 w 205382"/>
                <a:gd name="connsiteX27" fmla="*/ 57050 w 205382"/>
                <a:gd name="connsiteY27" fmla="*/ 57050 w 205382"/>
                <a:gd name="connsiteX28" fmla="*/ 57050 w 205382"/>
                <a:gd name="connsiteY28" fmla="*/ 57050 w 205382"/>
                <a:gd name="connsiteX29" fmla="*/ 57050 w 205382"/>
                <a:gd name="connsiteY29" fmla="*/ 57050 w 205382"/>
                <a:gd name="connsiteX30" fmla="*/ 57050 w 205382"/>
                <a:gd name="connsiteY30" fmla="*/ 57050 w 205382"/>
                <a:gd name="connsiteX31" fmla="*/ 57050 w 205382"/>
                <a:gd name="connsiteY31" fmla="*/ 57050 w 205382"/>
                <a:gd name="connsiteX32" fmla="*/ 57050 w 205382"/>
                <a:gd name="connsiteY32" fmla="*/ 57050 w 205382"/>
                <a:gd name="connsiteX33" fmla="*/ 57050 w 205382"/>
                <a:gd name="connsiteY33" fmla="*/ 57050 w 205382"/>
                <a:gd name="connsiteX34" fmla="*/ 57050 w 205382"/>
                <a:gd name="connsiteY34" fmla="*/ 57050 w 205382"/>
                <a:gd name="connsiteX35" fmla="*/ 57050 w 205382"/>
                <a:gd name="connsiteY35" fmla="*/ 57050 w 205382"/>
                <a:gd name="connsiteX36" fmla="*/ 57050 w 205382"/>
                <a:gd name="connsiteY36" fmla="*/ 57050 w 205382"/>
                <a:gd name="connsiteX37" fmla="*/ 57050 w 205382"/>
                <a:gd name="connsiteY37" fmla="*/ 57050 w 205382"/>
                <a:gd name="connsiteX38" fmla="*/ 57050 w 205382"/>
                <a:gd name="connsiteY38" fmla="*/ 57050 w 205382"/>
                <a:gd name="connsiteX39" fmla="*/ 57050 w 205382"/>
                <a:gd name="connsiteY39" fmla="*/ 57050 w 205382"/>
                <a:gd name="connsiteX40" fmla="*/ 57050 w 205382"/>
                <a:gd name="connsiteY40" fmla="*/ 57050 w 205382"/>
                <a:gd name="connsiteX41" fmla="*/ 57050 w 205382"/>
                <a:gd name="connsiteY41" fmla="*/ 57050 w 205382"/>
                <a:gd name="connsiteX42" fmla="*/ 57050 w 205382"/>
                <a:gd name="connsiteY42" fmla="*/ 57050 w 205382"/>
                <a:gd name="connsiteX43" fmla="*/ 57050 w 205382"/>
                <a:gd name="connsiteY43" fmla="*/ 57050 w 205382"/>
                <a:gd name="connsiteX44" fmla="*/ 57050 w 205382"/>
                <a:gd name="connsiteY44" fmla="*/ 57050 w 205382"/>
                <a:gd name="connsiteX45" fmla="*/ 57050 w 205382"/>
                <a:gd name="connsiteY45" fmla="*/ 57050 w 205382"/>
                <a:gd name="connsiteX46" fmla="*/ 57050 w 205382"/>
                <a:gd name="connsiteY46" fmla="*/ 57050 w 205382"/>
                <a:gd name="connsiteX47" fmla="*/ 57050 w 205382"/>
                <a:gd name="connsiteY47" fmla="*/ 57050 w 205382"/>
                <a:gd name="connsiteX48" fmla="*/ 57050 w 205382"/>
                <a:gd name="connsiteY48" fmla="*/ 57050 w 205382"/>
                <a:gd name="connsiteX49" fmla="*/ 57050 w 205382"/>
                <a:gd name="connsiteY49" fmla="*/ 57050 w 205382"/>
                <a:gd name="connsiteX50" fmla="*/ 57050 w 205382"/>
                <a:gd name="connsiteY50" fmla="*/ 57050 w 205382"/>
                <a:gd name="connsiteX51" fmla="*/ 57050 w 205382"/>
                <a:gd name="connsiteY51" fmla="*/ 57050 w 205382"/>
                <a:gd name="connsiteX52" fmla="*/ 57050 w 205382"/>
                <a:gd name="connsiteY52" fmla="*/ 57050 w 205382"/>
                <a:gd name="connsiteX53" fmla="*/ 57050 w 205382"/>
                <a:gd name="connsiteY53" fmla="*/ 57050 w 205382"/>
                <a:gd name="connsiteX54" fmla="*/ 57050 w 205382"/>
                <a:gd name="connsiteY54" fmla="*/ 57050 w 205382"/>
                <a:gd name="connsiteX55" fmla="*/ 57050 w 205382"/>
                <a:gd name="connsiteY55" fmla="*/ 57050 w 205382"/>
                <a:gd name="connsiteX56" fmla="*/ 57050 w 205382"/>
                <a:gd name="connsiteY56" fmla="*/ 57050 w 205382"/>
                <a:gd name="connsiteX57" fmla="*/ 57050 w 205382"/>
                <a:gd name="connsiteY57" fmla="*/ 57050 w 205382"/>
                <a:gd name="connsiteX58" fmla="*/ 57050 w 205382"/>
                <a:gd name="connsiteY58" fmla="*/ 57050 w 205382"/>
                <a:gd name="connsiteX59" fmla="*/ 57050 w 205382"/>
                <a:gd name="connsiteY59" fmla="*/ 57050 w 205382"/>
                <a:gd name="connsiteX60" fmla="*/ 57050 w 205382"/>
                <a:gd name="connsiteY60" fmla="*/ 57050 w 205382"/>
                <a:gd name="connsiteX61" fmla="*/ 57050 w 205382"/>
                <a:gd name="connsiteY61" fmla="*/ 57050 w 205382"/>
                <a:gd name="connsiteX62" fmla="*/ 57050 w 205382"/>
                <a:gd name="connsiteY62" fmla="*/ 57050 w 205382"/>
                <a:gd name="connsiteX63" fmla="*/ 57050 w 205382"/>
                <a:gd name="connsiteY63" fmla="*/ 57050 w 205382"/>
                <a:gd name="connsiteX64" fmla="*/ 57050 w 205382"/>
                <a:gd name="connsiteY64" fmla="*/ 57050 w 205382"/>
                <a:gd name="connsiteX65" fmla="*/ 57050 w 205382"/>
                <a:gd name="connsiteY65" fmla="*/ 57050 w 205382"/>
                <a:gd name="connsiteX66" fmla="*/ 57050 w 205382"/>
                <a:gd name="connsiteY66" fmla="*/ 57050 w 205382"/>
                <a:gd name="connsiteX67" fmla="*/ 57050 w 205382"/>
                <a:gd name="connsiteY67" fmla="*/ 57050 w 205382"/>
                <a:gd name="connsiteX68" fmla="*/ 57050 w 205382"/>
                <a:gd name="connsiteY68" fmla="*/ 57050 w 205382"/>
                <a:gd name="connsiteX69" fmla="*/ 57050 w 205382"/>
                <a:gd name="connsiteY69" fmla="*/ 57050 w 205382"/>
                <a:gd name="connsiteX70" fmla="*/ 57050 w 205382"/>
                <a:gd name="connsiteY70" fmla="*/ 57050 w 205382"/>
                <a:gd name="connsiteX71" fmla="*/ 57050 w 205382"/>
                <a:gd name="connsiteY71" fmla="*/ 57050 w 205382"/>
                <a:gd name="connsiteX72" fmla="*/ 57050 w 205382"/>
                <a:gd name="connsiteY72" fmla="*/ 57050 w 205382"/>
                <a:gd name="connsiteX73" fmla="*/ 57050 w 205382"/>
                <a:gd name="connsiteY73" fmla="*/ 57050 w 205382"/>
                <a:gd name="connsiteX74" fmla="*/ 57050 w 205382"/>
                <a:gd name="connsiteY74" fmla="*/ 57050 w 205382"/>
                <a:gd name="connsiteX75" fmla="*/ 57050 w 205382"/>
                <a:gd name="connsiteY75" fmla="*/ 57050 w 205382"/>
                <a:gd name="connsiteX76" fmla="*/ 57050 w 205382"/>
                <a:gd name="connsiteY76" fmla="*/ 57050 w 205382"/>
                <a:gd name="connsiteX77" fmla="*/ 57050 w 205382"/>
                <a:gd name="connsiteY77" fmla="*/ 57050 w 205382"/>
                <a:gd name="connsiteX78" fmla="*/ 57050 w 205382"/>
                <a:gd name="connsiteY78" fmla="*/ 57050 w 205382"/>
                <a:gd name="connsiteX79" fmla="*/ 57050 w 205382"/>
                <a:gd name="connsiteY79" fmla="*/ 57050 w 205382"/>
                <a:gd name="connsiteX80" fmla="*/ 57050 w 205382"/>
                <a:gd name="connsiteY80" fmla="*/ 57050 w 205382"/>
                <a:gd name="connsiteX81" fmla="*/ 57050 w 205382"/>
                <a:gd name="connsiteY81" fmla="*/ 57050 w 205382"/>
                <a:gd name="connsiteX82" fmla="*/ 57050 w 205382"/>
                <a:gd name="connsiteY82" fmla="*/ 57050 w 205382"/>
                <a:gd name="connsiteX83" fmla="*/ 57050 w 205382"/>
                <a:gd name="connsiteY83" fmla="*/ 57050 w 205382"/>
                <a:gd name="connsiteX84" fmla="*/ 57050 w 205382"/>
                <a:gd name="connsiteY84" fmla="*/ 57050 w 205382"/>
                <a:gd name="connsiteX85" fmla="*/ 57050 w 205382"/>
                <a:gd name="connsiteY85"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527175" h="765175">
                  <a:moveTo>
                    <a:pt x="1117441" y="609614"/>
                  </a:moveTo>
                  <a:cubicBezTo>
                    <a:pt x="1161704" y="644143"/>
                    <a:pt x="1216247" y="662866"/>
                    <a:pt x="1272381" y="662802"/>
                  </a:cubicBezTo>
                  <a:cubicBezTo>
                    <a:pt x="1412662" y="662802"/>
                    <a:pt x="1526381" y="549083"/>
                    <a:pt x="1526381" y="408802"/>
                  </a:cubicBezTo>
                  <a:cubicBezTo>
                    <a:pt x="1526381" y="268521"/>
                    <a:pt x="1412662" y="154802"/>
                    <a:pt x="1272381" y="154802"/>
                  </a:cubicBezTo>
                  <a:cubicBezTo>
                    <a:pt x="1216149" y="154732"/>
                    <a:pt x="1161517" y="173512"/>
                    <a:pt x="1117213" y="208142"/>
                  </a:cubicBezTo>
                  <a:cubicBezTo>
                    <a:pt x="1006881" y="13280"/>
                    <a:pt x="759476" y="-55250"/>
                    <a:pt x="564610" y="55082"/>
                  </a:cubicBezTo>
                  <a:cubicBezTo>
                    <a:pt x="500663" y="91289"/>
                    <a:pt x="447754" y="144194"/>
                    <a:pt x="411550" y="208142"/>
                  </a:cubicBezTo>
                  <a:cubicBezTo>
                    <a:pt x="367246" y="173512"/>
                    <a:pt x="312614" y="154732"/>
                    <a:pt x="256381" y="154802"/>
                  </a:cubicBezTo>
                  <a:cubicBezTo>
                    <a:pt x="116100" y="154802"/>
                    <a:pt x="2381" y="268521"/>
                    <a:pt x="2381" y="408802"/>
                  </a:cubicBezTo>
                  <a:cubicBezTo>
                    <a:pt x="2381" y="549083"/>
                    <a:pt x="116100" y="662802"/>
                    <a:pt x="256381" y="662802"/>
                  </a:cubicBezTo>
                  <a:cubicBezTo>
                    <a:pt x="312515" y="662850"/>
                    <a:pt x="367052" y="644130"/>
                    <a:pt x="411321" y="609614"/>
                  </a:cubicBezTo>
                  <a:cubicBezTo>
                    <a:pt x="433683" y="648775"/>
                    <a:pt x="462432" y="683922"/>
                    <a:pt x="496386" y="713602"/>
                  </a:cubicBezTo>
                  <a:lnTo>
                    <a:pt x="2381" y="713602"/>
                  </a:lnTo>
                  <a:lnTo>
                    <a:pt x="2381" y="764402"/>
                  </a:lnTo>
                  <a:lnTo>
                    <a:pt x="1526381" y="764402"/>
                  </a:lnTo>
                  <a:lnTo>
                    <a:pt x="1526381" y="713602"/>
                  </a:lnTo>
                  <a:lnTo>
                    <a:pt x="1032377" y="713602"/>
                  </a:lnTo>
                  <a:cubicBezTo>
                    <a:pt x="1066330" y="683925"/>
                    <a:pt x="1095080" y="648778"/>
                    <a:pt x="1117441" y="609614"/>
                  </a:cubicBezTo>
                  <a:close/>
                  <a:moveTo>
                    <a:pt x="1272381" y="205602"/>
                  </a:moveTo>
                  <a:cubicBezTo>
                    <a:pt x="1384605" y="205497"/>
                    <a:pt x="1475667" y="296385"/>
                    <a:pt x="1475772" y="408612"/>
                  </a:cubicBezTo>
                  <a:cubicBezTo>
                    <a:pt x="1475877" y="520838"/>
                    <a:pt x="1384989" y="611897"/>
                    <a:pt x="1272762" y="612002"/>
                  </a:cubicBezTo>
                  <a:cubicBezTo>
                    <a:pt x="1224175" y="612047"/>
                    <a:pt x="1177182" y="594682"/>
                    <a:pt x="1140298" y="563056"/>
                  </a:cubicBezTo>
                  <a:cubicBezTo>
                    <a:pt x="1142229" y="558433"/>
                    <a:pt x="1143600" y="553658"/>
                    <a:pt x="1145378" y="548985"/>
                  </a:cubicBezTo>
                  <a:cubicBezTo>
                    <a:pt x="1147385" y="543625"/>
                    <a:pt x="1149417" y="538266"/>
                    <a:pt x="1151169" y="532830"/>
                  </a:cubicBezTo>
                  <a:cubicBezTo>
                    <a:pt x="1153836" y="524626"/>
                    <a:pt x="1156021" y="516346"/>
                    <a:pt x="1158154" y="508014"/>
                  </a:cubicBezTo>
                  <a:cubicBezTo>
                    <a:pt x="1159475" y="502782"/>
                    <a:pt x="1160974" y="497575"/>
                    <a:pt x="1162091" y="492292"/>
                  </a:cubicBezTo>
                  <a:cubicBezTo>
                    <a:pt x="1164022" y="483097"/>
                    <a:pt x="1165393" y="473801"/>
                    <a:pt x="1166663" y="464479"/>
                  </a:cubicBezTo>
                  <a:cubicBezTo>
                    <a:pt x="1167298" y="459958"/>
                    <a:pt x="1168213" y="455487"/>
                    <a:pt x="1168670" y="450915"/>
                  </a:cubicBezTo>
                  <a:cubicBezTo>
                    <a:pt x="1170099" y="436923"/>
                    <a:pt x="1170804" y="422867"/>
                    <a:pt x="1170778" y="408802"/>
                  </a:cubicBezTo>
                  <a:cubicBezTo>
                    <a:pt x="1170638" y="352773"/>
                    <a:pt x="1215949" y="307243"/>
                    <a:pt x="1271975" y="307104"/>
                  </a:cubicBezTo>
                  <a:cubicBezTo>
                    <a:pt x="1285377" y="307072"/>
                    <a:pt x="1298654" y="309694"/>
                    <a:pt x="1311037" y="314822"/>
                  </a:cubicBezTo>
                  <a:lnTo>
                    <a:pt x="1252061" y="393562"/>
                  </a:lnTo>
                  <a:lnTo>
                    <a:pt x="1252417" y="393816"/>
                  </a:lnTo>
                  <a:cubicBezTo>
                    <a:pt x="1249004" y="398077"/>
                    <a:pt x="1247092" y="403344"/>
                    <a:pt x="1246981" y="408802"/>
                  </a:cubicBezTo>
                  <a:cubicBezTo>
                    <a:pt x="1246981" y="422829"/>
                    <a:pt x="1258354" y="434202"/>
                    <a:pt x="1272381" y="434202"/>
                  </a:cubicBezTo>
                  <a:cubicBezTo>
                    <a:pt x="1280316" y="434110"/>
                    <a:pt x="1287732" y="430243"/>
                    <a:pt x="1292346" y="423788"/>
                  </a:cubicBezTo>
                  <a:lnTo>
                    <a:pt x="1292701" y="424042"/>
                  </a:lnTo>
                  <a:lnTo>
                    <a:pt x="1351426" y="345759"/>
                  </a:lnTo>
                  <a:cubicBezTo>
                    <a:pt x="1384065" y="385888"/>
                    <a:pt x="1380954" y="444226"/>
                    <a:pt x="1344238" y="480659"/>
                  </a:cubicBezTo>
                  <a:lnTo>
                    <a:pt x="1380154" y="516574"/>
                  </a:lnTo>
                  <a:cubicBezTo>
                    <a:pt x="1440574" y="457976"/>
                    <a:pt x="1442050" y="361491"/>
                    <a:pt x="1383449" y="301074"/>
                  </a:cubicBezTo>
                  <a:cubicBezTo>
                    <a:pt x="1324851" y="240654"/>
                    <a:pt x="1228366" y="239178"/>
                    <a:pt x="1167949" y="297779"/>
                  </a:cubicBezTo>
                  <a:cubicBezTo>
                    <a:pt x="1164346" y="301274"/>
                    <a:pt x="1160917" y="304945"/>
                    <a:pt x="1157675" y="308780"/>
                  </a:cubicBezTo>
                  <a:cubicBezTo>
                    <a:pt x="1155618" y="300855"/>
                    <a:pt x="1153509" y="292930"/>
                    <a:pt x="1150995" y="285107"/>
                  </a:cubicBezTo>
                  <a:cubicBezTo>
                    <a:pt x="1149191" y="279545"/>
                    <a:pt x="1147134" y="274084"/>
                    <a:pt x="1145076" y="268623"/>
                  </a:cubicBezTo>
                  <a:cubicBezTo>
                    <a:pt x="1143349" y="263974"/>
                    <a:pt x="1141978" y="259225"/>
                    <a:pt x="1139996" y="254627"/>
                  </a:cubicBezTo>
                  <a:cubicBezTo>
                    <a:pt x="1176766" y="222849"/>
                    <a:pt x="1223785" y="205437"/>
                    <a:pt x="1272381" y="205602"/>
                  </a:cubicBezTo>
                  <a:close/>
                  <a:moveTo>
                    <a:pt x="138259" y="505576"/>
                  </a:moveTo>
                  <a:cubicBezTo>
                    <a:pt x="141500" y="509408"/>
                    <a:pt x="144929" y="513082"/>
                    <a:pt x="148533" y="516574"/>
                  </a:cubicBezTo>
                  <a:lnTo>
                    <a:pt x="148609" y="516574"/>
                  </a:lnTo>
                  <a:lnTo>
                    <a:pt x="184525" y="480659"/>
                  </a:lnTo>
                  <a:cubicBezTo>
                    <a:pt x="144809" y="441022"/>
                    <a:pt x="144742" y="376693"/>
                    <a:pt x="184379" y="336974"/>
                  </a:cubicBezTo>
                  <a:cubicBezTo>
                    <a:pt x="213395" y="307897"/>
                    <a:pt x="257067" y="299157"/>
                    <a:pt x="295040" y="314822"/>
                  </a:cubicBezTo>
                  <a:lnTo>
                    <a:pt x="236061" y="393562"/>
                  </a:lnTo>
                  <a:lnTo>
                    <a:pt x="236417" y="393816"/>
                  </a:lnTo>
                  <a:cubicBezTo>
                    <a:pt x="233004" y="398077"/>
                    <a:pt x="231092" y="403344"/>
                    <a:pt x="230981" y="408802"/>
                  </a:cubicBezTo>
                  <a:cubicBezTo>
                    <a:pt x="230981" y="422829"/>
                    <a:pt x="242354" y="434202"/>
                    <a:pt x="256381" y="434202"/>
                  </a:cubicBezTo>
                  <a:cubicBezTo>
                    <a:pt x="264316" y="434110"/>
                    <a:pt x="271732" y="430243"/>
                    <a:pt x="276346" y="423788"/>
                  </a:cubicBezTo>
                  <a:lnTo>
                    <a:pt x="276701" y="424042"/>
                  </a:lnTo>
                  <a:lnTo>
                    <a:pt x="335426" y="345759"/>
                  </a:lnTo>
                  <a:cubicBezTo>
                    <a:pt x="349923" y="363581"/>
                    <a:pt x="357883" y="385828"/>
                    <a:pt x="357981" y="408802"/>
                  </a:cubicBezTo>
                  <a:cubicBezTo>
                    <a:pt x="358016" y="422870"/>
                    <a:pt x="358778" y="436926"/>
                    <a:pt x="360267" y="450915"/>
                  </a:cubicBezTo>
                  <a:cubicBezTo>
                    <a:pt x="360724" y="455487"/>
                    <a:pt x="361639" y="459958"/>
                    <a:pt x="362274" y="464504"/>
                  </a:cubicBezTo>
                  <a:cubicBezTo>
                    <a:pt x="363544" y="473826"/>
                    <a:pt x="364814" y="483097"/>
                    <a:pt x="366846" y="492266"/>
                  </a:cubicBezTo>
                  <a:cubicBezTo>
                    <a:pt x="367963" y="497600"/>
                    <a:pt x="369386" y="502833"/>
                    <a:pt x="370808" y="508091"/>
                  </a:cubicBezTo>
                  <a:cubicBezTo>
                    <a:pt x="372916" y="516371"/>
                    <a:pt x="375101" y="524626"/>
                    <a:pt x="377742" y="532779"/>
                  </a:cubicBezTo>
                  <a:cubicBezTo>
                    <a:pt x="379520" y="538266"/>
                    <a:pt x="381578" y="543701"/>
                    <a:pt x="383610" y="549137"/>
                  </a:cubicBezTo>
                  <a:cubicBezTo>
                    <a:pt x="385312" y="553760"/>
                    <a:pt x="386683" y="558484"/>
                    <a:pt x="388690" y="563056"/>
                  </a:cubicBezTo>
                  <a:cubicBezTo>
                    <a:pt x="303517" y="636132"/>
                    <a:pt x="175235" y="626328"/>
                    <a:pt x="102156" y="541155"/>
                  </a:cubicBezTo>
                  <a:cubicBezTo>
                    <a:pt x="29080" y="455983"/>
                    <a:pt x="38884" y="327700"/>
                    <a:pt x="124057" y="254624"/>
                  </a:cubicBezTo>
                  <a:cubicBezTo>
                    <a:pt x="200177" y="189311"/>
                    <a:pt x="312569" y="189311"/>
                    <a:pt x="388690" y="254624"/>
                  </a:cubicBezTo>
                  <a:cubicBezTo>
                    <a:pt x="386810" y="259221"/>
                    <a:pt x="385439" y="263971"/>
                    <a:pt x="383610" y="268619"/>
                  </a:cubicBezTo>
                  <a:cubicBezTo>
                    <a:pt x="381552" y="274080"/>
                    <a:pt x="379495" y="279541"/>
                    <a:pt x="377692" y="285104"/>
                  </a:cubicBezTo>
                  <a:cubicBezTo>
                    <a:pt x="375152" y="292927"/>
                    <a:pt x="373069" y="300852"/>
                    <a:pt x="371011" y="308777"/>
                  </a:cubicBezTo>
                  <a:cubicBezTo>
                    <a:pt x="316668" y="244505"/>
                    <a:pt x="220510" y="236457"/>
                    <a:pt x="156235" y="290800"/>
                  </a:cubicBezTo>
                  <a:cubicBezTo>
                    <a:pt x="91964" y="345146"/>
                    <a:pt x="83915" y="441305"/>
                    <a:pt x="138259" y="505576"/>
                  </a:cubicBezTo>
                  <a:close/>
                  <a:moveTo>
                    <a:pt x="947007" y="713602"/>
                  </a:moveTo>
                  <a:lnTo>
                    <a:pt x="581755" y="713602"/>
                  </a:lnTo>
                  <a:cubicBezTo>
                    <a:pt x="520735" y="677099"/>
                    <a:pt x="472069" y="623124"/>
                    <a:pt x="442055" y="558662"/>
                  </a:cubicBezTo>
                  <a:cubicBezTo>
                    <a:pt x="397589" y="463799"/>
                    <a:pt x="397589" y="354084"/>
                    <a:pt x="442055" y="259221"/>
                  </a:cubicBezTo>
                  <a:cubicBezTo>
                    <a:pt x="524421" y="81275"/>
                    <a:pt x="735447" y="3793"/>
                    <a:pt x="913394" y="86159"/>
                  </a:cubicBezTo>
                  <a:cubicBezTo>
                    <a:pt x="989768" y="121512"/>
                    <a:pt x="1051103" y="182844"/>
                    <a:pt x="1086457" y="259221"/>
                  </a:cubicBezTo>
                  <a:cubicBezTo>
                    <a:pt x="1108478" y="306015"/>
                    <a:pt x="1119924" y="357084"/>
                    <a:pt x="1119985" y="408802"/>
                  </a:cubicBezTo>
                  <a:cubicBezTo>
                    <a:pt x="1119985" y="421734"/>
                    <a:pt x="1119283" y="434656"/>
                    <a:pt x="1117876" y="447512"/>
                  </a:cubicBezTo>
                  <a:cubicBezTo>
                    <a:pt x="1113682" y="486031"/>
                    <a:pt x="1103135" y="523591"/>
                    <a:pt x="1086660" y="558662"/>
                  </a:cubicBezTo>
                  <a:cubicBezTo>
                    <a:pt x="1056669" y="623124"/>
                    <a:pt x="1008018" y="677102"/>
                    <a:pt x="947007" y="71360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66" name="三角形 165"/>
          <p:cNvSpPr/>
          <p:nvPr>
            <p:custDataLst>
              <p:tags r:id="rId37"/>
            </p:custDataLst>
          </p:nvPr>
        </p:nvSpPr>
        <p:spPr>
          <a:xfrm rot="10800000">
            <a:off x="2553252" y="5895795"/>
            <a:ext cx="228677" cy="112239"/>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75" name="菱形 1"/>
          <p:cNvSpPr/>
          <p:nvPr>
            <p:custDataLst>
              <p:tags r:id="rId38"/>
            </p:custDataLst>
          </p:nvPr>
        </p:nvSpPr>
        <p:spPr>
          <a:xfrm>
            <a:off x="2053088" y="4793236"/>
            <a:ext cx="1132218" cy="1215817"/>
          </a:xfrm>
          <a:custGeom>
            <a:avLst/>
            <a:gdLst>
              <a:gd name="connsiteX0" fmla="*/ 0 w 1094340"/>
              <a:gd name="connsiteY0" fmla="*/ 547170 h 1094340"/>
              <a:gd name="connsiteX1" fmla="*/ 547170 w 1094340"/>
              <a:gd name="connsiteY1" fmla="*/ 0 h 1094340"/>
              <a:gd name="connsiteX2" fmla="*/ 1094340 w 1094340"/>
              <a:gd name="connsiteY2" fmla="*/ 547170 h 1094340"/>
              <a:gd name="connsiteX3" fmla="*/ 547170 w 1094340"/>
              <a:gd name="connsiteY3" fmla="*/ 1094340 h 1094340"/>
              <a:gd name="connsiteX4" fmla="*/ 0 w 1094340"/>
              <a:gd name="connsiteY4" fmla="*/ 547170 h 1094340"/>
              <a:gd name="connsiteX0-1" fmla="*/ 1094340 w 1185780"/>
              <a:gd name="connsiteY0-2" fmla="*/ 547170 h 1094340"/>
              <a:gd name="connsiteX1-3" fmla="*/ 547170 w 1185780"/>
              <a:gd name="connsiteY1-4" fmla="*/ 1094340 h 1094340"/>
              <a:gd name="connsiteX2-5" fmla="*/ 0 w 1185780"/>
              <a:gd name="connsiteY2-6" fmla="*/ 547170 h 1094340"/>
              <a:gd name="connsiteX3-7" fmla="*/ 547170 w 1185780"/>
              <a:gd name="connsiteY3-8" fmla="*/ 0 h 1094340"/>
              <a:gd name="connsiteX4-9" fmla="*/ 1185780 w 1185780"/>
              <a:gd name="connsiteY4-10" fmla="*/ 638610 h 1094340"/>
              <a:gd name="connsiteX0-11" fmla="*/ 1094340 w 1094340"/>
              <a:gd name="connsiteY0-12" fmla="*/ 547170 h 1094340"/>
              <a:gd name="connsiteX1-13" fmla="*/ 547170 w 1094340"/>
              <a:gd name="connsiteY1-14" fmla="*/ 1094340 h 1094340"/>
              <a:gd name="connsiteX2-15" fmla="*/ 0 w 1094340"/>
              <a:gd name="connsiteY2-16" fmla="*/ 547170 h 1094340"/>
              <a:gd name="connsiteX3-17" fmla="*/ 547170 w 1094340"/>
              <a:gd name="connsiteY3-18" fmla="*/ 0 h 1094340"/>
              <a:gd name="connsiteX4-19" fmla="*/ 1019092 w 1094340"/>
              <a:gd name="connsiteY4-20" fmla="*/ 481447 h 1094340"/>
              <a:gd name="connsiteX0-21" fmla="*/ 1015759 w 1019092"/>
              <a:gd name="connsiteY0-22" fmla="*/ 623370 h 1094340"/>
              <a:gd name="connsiteX1-23" fmla="*/ 547170 w 1019092"/>
              <a:gd name="connsiteY1-24" fmla="*/ 1094340 h 1094340"/>
              <a:gd name="connsiteX2-25" fmla="*/ 0 w 1019092"/>
              <a:gd name="connsiteY2-26" fmla="*/ 547170 h 1094340"/>
              <a:gd name="connsiteX3-27" fmla="*/ 547170 w 1019092"/>
              <a:gd name="connsiteY3-28" fmla="*/ 0 h 1094340"/>
              <a:gd name="connsiteX4-29" fmla="*/ 1019092 w 1019092"/>
              <a:gd name="connsiteY4-30" fmla="*/ 481447 h 10943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9092" h="1094340">
                <a:moveTo>
                  <a:pt x="1015759" y="623370"/>
                </a:moveTo>
                <a:lnTo>
                  <a:pt x="547170" y="1094340"/>
                </a:lnTo>
                <a:lnTo>
                  <a:pt x="0" y="547170"/>
                </a:lnTo>
                <a:lnTo>
                  <a:pt x="547170" y="0"/>
                </a:lnTo>
                <a:lnTo>
                  <a:pt x="1019092" y="481447"/>
                </a:lnTo>
              </a:path>
            </a:pathLst>
          </a:custGeom>
          <a:no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76" name="椭圆 175"/>
          <p:cNvSpPr/>
          <p:nvPr>
            <p:custDataLst>
              <p:tags r:id="rId39"/>
            </p:custDataLst>
          </p:nvPr>
        </p:nvSpPr>
        <p:spPr>
          <a:xfrm>
            <a:off x="3153882" y="5302649"/>
            <a:ext cx="67240" cy="6724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177" name="椭圆 176"/>
          <p:cNvSpPr/>
          <p:nvPr>
            <p:custDataLst>
              <p:tags r:id="rId40"/>
            </p:custDataLst>
          </p:nvPr>
        </p:nvSpPr>
        <p:spPr>
          <a:xfrm>
            <a:off x="3153882" y="5448987"/>
            <a:ext cx="67240" cy="67240"/>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25"/>
          <p:cNvSpPr txBox="1"/>
          <p:nvPr>
            <p:custDataLst>
              <p:tags r:id="rId41"/>
            </p:custDataLst>
          </p:nvPr>
        </p:nvSpPr>
        <p:spPr>
          <a:xfrm>
            <a:off x="3433324" y="4651672"/>
            <a:ext cx="6317679" cy="1497836"/>
          </a:xfrm>
          <a:prstGeom prst="rect">
            <a:avLst/>
          </a:prstGeom>
          <a:noFill/>
        </p:spPr>
        <p:txBody>
          <a:bodyPr wrap="square" rtlCol="0" anchor="ctr" anchorCtr="0">
            <a:normAutofit fontScale="92500" lnSpcReduction="10000"/>
          </a:bodyPr>
          <a:lstStyle/>
          <a:p>
            <a:pPr marL="0" indent="0" algn="l" fontAlgn="auto">
              <a:lnSpc>
                <a:spcPct val="130000"/>
              </a:lnSpc>
              <a:spcBef>
                <a:spcPts val="0"/>
              </a:spcBef>
              <a:spcAft>
                <a:spcPts val="0"/>
              </a:spcAft>
              <a:buSzPct val="100000"/>
            </a:pPr>
            <a:r>
              <a:rPr lang="zh-CN" sz="1600" strike="noStrike" spc="150" baseline="0">
                <a:solidFill>
                  <a:schemeClr val="tx1">
                    <a:lumMod val="85000"/>
                    <a:lumOff val="15000"/>
                  </a:schemeClr>
                </a:solidFill>
                <a:latin typeface="Arial" panose="020B0604020202020204" pitchFamily="34" charset="0"/>
                <a:ea typeface="微软雅黑" panose="020B0503020204020204" pitchFamily="34" charset="-122"/>
                <a:sym typeface="+mn-lt"/>
              </a:rPr>
              <a:t>示例：</a:t>
            </a:r>
            <a:endParaRPr sz="1600" strike="noStrike" spc="150" baseline="0">
              <a:solidFill>
                <a:schemeClr val="tx1">
                  <a:lumMod val="85000"/>
                  <a:lumOff val="15000"/>
                </a:schemeClr>
              </a:solidFill>
              <a:latin typeface="Arial" panose="020B0604020202020204" pitchFamily="34" charset="0"/>
              <a:ea typeface="微软雅黑" panose="020B0503020204020204" pitchFamily="34" charset="-122"/>
              <a:sym typeface="+mn-lt"/>
            </a:endParaRPr>
          </a:p>
          <a:p>
            <a:pPr marL="0" indent="0" algn="l" fontAlgn="auto">
              <a:lnSpc>
                <a:spcPct val="130000"/>
              </a:lnSpc>
              <a:spcBef>
                <a:spcPts val="0"/>
              </a:spcBef>
              <a:spcAft>
                <a:spcPts val="0"/>
              </a:spcAft>
              <a:buSzPct val="100000"/>
            </a:pPr>
            <a:r>
              <a:rPr sz="1600" strike="noStrike" spc="150" baseline="0">
                <a:solidFill>
                  <a:schemeClr val="tx1">
                    <a:lumMod val="85000"/>
                    <a:lumOff val="15000"/>
                  </a:schemeClr>
                </a:solidFill>
                <a:latin typeface="Arial" panose="020B0604020202020204" pitchFamily="34" charset="0"/>
                <a:ea typeface="微软雅黑" panose="020B0503020204020204" pitchFamily="34" charset="-122"/>
                <a:sym typeface="+mn-lt"/>
              </a:rPr>
              <a:t>设原编码为0000，传输的过程中变成了1001。如果使用奇校验，原编码是00001，传输过后会变成10011，1仍然是奇数个，无法校验；如果使用偶校验，原编码是00000，传输过后会变成10010，1仍然是偶数个，同样无法校验。</a:t>
            </a:r>
            <a:endParaRPr sz="1600" strike="noStrike" spc="150" baseline="0">
              <a:solidFill>
                <a:schemeClr val="tx1">
                  <a:lumMod val="85000"/>
                  <a:lumOff val="15000"/>
                </a:schemeClr>
              </a:solidFill>
              <a:latin typeface="Arial" panose="020B0604020202020204" pitchFamily="34" charset="0"/>
              <a:ea typeface="微软雅黑" panose="020B0503020204020204" pitchFamily="34" charset="-122"/>
              <a:sym typeface="+mn-lt"/>
            </a:endParaRPr>
          </a:p>
        </p:txBody>
      </p:sp>
      <p:grpSp>
        <p:nvGrpSpPr>
          <p:cNvPr id="62" name="效率_速度"/>
          <p:cNvGrpSpPr>
            <a:grpSpLocks noChangeAspect="1"/>
          </p:cNvGrpSpPr>
          <p:nvPr>
            <p:custDataLst>
              <p:tags r:id="rId42"/>
            </p:custDataLst>
          </p:nvPr>
        </p:nvGrpSpPr>
        <p:grpSpPr>
          <a:xfrm>
            <a:off x="2419962" y="5157657"/>
            <a:ext cx="486975" cy="486975"/>
            <a:chOff x="-19050" y="1790700"/>
            <a:chExt cx="1549400" cy="1549400"/>
          </a:xfrm>
          <a:solidFill>
            <a:schemeClr val="accent3"/>
          </a:solidFill>
        </p:grpSpPr>
        <p:sp>
          <p:nvSpPr>
            <p:cNvPr id="63" name="PA-任意多边形: 形状 848"/>
            <p:cNvSpPr/>
            <p:nvPr>
              <p:custDataLst>
                <p:tags r:id="rId43"/>
              </p:custDataLst>
            </p:nvPr>
          </p:nvSpPr>
          <p:spPr>
            <a:xfrm>
              <a:off x="122098" y="2451100"/>
              <a:ext cx="1270000" cy="8890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0000" h="889000">
                  <a:moveTo>
                    <a:pt x="342900" y="19050"/>
                  </a:moveTo>
                  <a:lnTo>
                    <a:pt x="19050" y="882650"/>
                  </a:lnTo>
                  <a:lnTo>
                    <a:pt x="1260754" y="882650"/>
                  </a:lnTo>
                  <a:lnTo>
                    <a:pt x="936904" y="19050"/>
                  </a:lnTo>
                  <a:lnTo>
                    <a:pt x="342900" y="19050"/>
                  </a:lnTo>
                  <a:close/>
                  <a:moveTo>
                    <a:pt x="92354" y="831850"/>
                  </a:moveTo>
                  <a:lnTo>
                    <a:pt x="378104" y="69850"/>
                  </a:lnTo>
                  <a:lnTo>
                    <a:pt x="901700" y="69850"/>
                  </a:lnTo>
                  <a:lnTo>
                    <a:pt x="1187450" y="831850"/>
                  </a:lnTo>
                  <a:lnTo>
                    <a:pt x="92354" y="83185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4" name="PA-任意多边形: 形状 849"/>
            <p:cNvSpPr/>
            <p:nvPr>
              <p:custDataLst>
                <p:tags r:id="rId44"/>
              </p:custDataLst>
            </p:nvPr>
          </p:nvSpPr>
          <p:spPr>
            <a:xfrm>
              <a:off x="-19050" y="1790700"/>
              <a:ext cx="1549400" cy="12954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 name="connsiteX10" fmla="*/ 57050 w 205382"/>
                <a:gd name="connsiteY10" fmla="*/ 57050 w 205382"/>
                <a:gd name="connsiteX11" fmla="*/ 57050 w 205382"/>
                <a:gd name="connsiteY11" fmla="*/ 57050 w 205382"/>
                <a:gd name="connsiteX12" fmla="*/ 57050 w 205382"/>
                <a:gd name="connsiteY12" fmla="*/ 57050 w 205382"/>
                <a:gd name="connsiteX13" fmla="*/ 57050 w 205382"/>
                <a:gd name="connsiteY13" fmla="*/ 57050 w 205382"/>
                <a:gd name="connsiteX14" fmla="*/ 57050 w 205382"/>
                <a:gd name="connsiteY14" fmla="*/ 57050 w 205382"/>
                <a:gd name="connsiteX15" fmla="*/ 57050 w 205382"/>
                <a:gd name="connsiteY15" fmla="*/ 57050 w 205382"/>
                <a:gd name="connsiteX16" fmla="*/ 57050 w 205382"/>
                <a:gd name="connsiteY16" fmla="*/ 57050 w 205382"/>
                <a:gd name="connsiteX17" fmla="*/ 57050 w 205382"/>
                <a:gd name="connsiteY17" fmla="*/ 57050 w 205382"/>
                <a:gd name="connsiteX18" fmla="*/ 57050 w 205382"/>
                <a:gd name="connsiteY18" fmla="*/ 57050 w 205382"/>
                <a:gd name="connsiteX19" fmla="*/ 57050 w 205382"/>
                <a:gd name="connsiteY19" fmla="*/ 57050 w 205382"/>
                <a:gd name="connsiteX20" fmla="*/ 57050 w 205382"/>
                <a:gd name="connsiteY20" fmla="*/ 57050 w 205382"/>
                <a:gd name="connsiteX21" fmla="*/ 57050 w 205382"/>
                <a:gd name="connsiteY21" fmla="*/ 57050 w 205382"/>
                <a:gd name="connsiteX22" fmla="*/ 57050 w 205382"/>
                <a:gd name="connsiteY22" fmla="*/ 57050 w 205382"/>
                <a:gd name="connsiteX23" fmla="*/ 57050 w 205382"/>
                <a:gd name="connsiteY23" fmla="*/ 57050 w 205382"/>
                <a:gd name="connsiteX24" fmla="*/ 57050 w 205382"/>
                <a:gd name="connsiteY24" fmla="*/ 57050 w 205382"/>
                <a:gd name="connsiteX25" fmla="*/ 57050 w 205382"/>
                <a:gd name="connsiteY25" fmla="*/ 57050 w 205382"/>
                <a:gd name="connsiteX26" fmla="*/ 57050 w 205382"/>
                <a:gd name="connsiteY26" fmla="*/ 57050 w 205382"/>
                <a:gd name="connsiteX27" fmla="*/ 57050 w 205382"/>
                <a:gd name="connsiteY27" fmla="*/ 57050 w 205382"/>
                <a:gd name="connsiteX28" fmla="*/ 57050 w 205382"/>
                <a:gd name="connsiteY28" fmla="*/ 57050 w 205382"/>
                <a:gd name="connsiteX29" fmla="*/ 57050 w 205382"/>
                <a:gd name="connsiteY29" fmla="*/ 57050 w 205382"/>
                <a:gd name="connsiteX30" fmla="*/ 57050 w 205382"/>
                <a:gd name="connsiteY30" fmla="*/ 57050 w 205382"/>
                <a:gd name="connsiteX31" fmla="*/ 57050 w 205382"/>
                <a:gd name="connsiteY31" fmla="*/ 57050 w 205382"/>
                <a:gd name="connsiteX32" fmla="*/ 57050 w 205382"/>
                <a:gd name="connsiteY32" fmla="*/ 57050 w 205382"/>
                <a:gd name="connsiteX33" fmla="*/ 57050 w 205382"/>
                <a:gd name="connsiteY33" fmla="*/ 57050 w 205382"/>
                <a:gd name="connsiteX34" fmla="*/ 57050 w 205382"/>
                <a:gd name="connsiteY34" fmla="*/ 57050 w 205382"/>
                <a:gd name="connsiteX35" fmla="*/ 57050 w 205382"/>
                <a:gd name="connsiteY35" fmla="*/ 57050 w 205382"/>
                <a:gd name="connsiteX36" fmla="*/ 57050 w 205382"/>
                <a:gd name="connsiteY36" fmla="*/ 57050 w 205382"/>
                <a:gd name="connsiteX37" fmla="*/ 57050 w 205382"/>
                <a:gd name="connsiteY37" fmla="*/ 57050 w 205382"/>
                <a:gd name="connsiteX38" fmla="*/ 57050 w 205382"/>
                <a:gd name="connsiteY38" fmla="*/ 57050 w 205382"/>
                <a:gd name="connsiteX39" fmla="*/ 57050 w 205382"/>
                <a:gd name="connsiteY39" fmla="*/ 57050 w 205382"/>
                <a:gd name="connsiteX40" fmla="*/ 57050 w 205382"/>
                <a:gd name="connsiteY40" fmla="*/ 57050 w 205382"/>
                <a:gd name="connsiteX41" fmla="*/ 57050 w 205382"/>
                <a:gd name="connsiteY41" fmla="*/ 57050 w 205382"/>
                <a:gd name="connsiteX42" fmla="*/ 57050 w 205382"/>
                <a:gd name="connsiteY42" fmla="*/ 57050 w 205382"/>
                <a:gd name="connsiteX43" fmla="*/ 57050 w 205382"/>
                <a:gd name="connsiteY43" fmla="*/ 57050 w 205382"/>
                <a:gd name="connsiteX44" fmla="*/ 57050 w 205382"/>
                <a:gd name="connsiteY44" fmla="*/ 57050 w 205382"/>
                <a:gd name="connsiteX45" fmla="*/ 57050 w 205382"/>
                <a:gd name="connsiteY45" fmla="*/ 57050 w 205382"/>
                <a:gd name="connsiteX46" fmla="*/ 57050 w 205382"/>
                <a:gd name="connsiteY46" fmla="*/ 57050 w 205382"/>
                <a:gd name="connsiteX47" fmla="*/ 57050 w 205382"/>
                <a:gd name="connsiteY47" fmla="*/ 57050 w 205382"/>
                <a:gd name="connsiteX48" fmla="*/ 57050 w 205382"/>
                <a:gd name="connsiteY48" fmla="*/ 57050 w 205382"/>
                <a:gd name="connsiteX49" fmla="*/ 57050 w 205382"/>
                <a:gd name="connsiteY49" fmla="*/ 57050 w 205382"/>
                <a:gd name="connsiteX50" fmla="*/ 57050 w 205382"/>
                <a:gd name="connsiteY50" fmla="*/ 57050 w 205382"/>
                <a:gd name="connsiteX51" fmla="*/ 57050 w 205382"/>
                <a:gd name="connsiteY51" fmla="*/ 57050 w 205382"/>
                <a:gd name="connsiteX52" fmla="*/ 57050 w 205382"/>
                <a:gd name="connsiteY52" fmla="*/ 57050 w 205382"/>
                <a:gd name="connsiteX53" fmla="*/ 57050 w 205382"/>
                <a:gd name="connsiteY53" fmla="*/ 57050 w 205382"/>
                <a:gd name="connsiteX54" fmla="*/ 57050 w 205382"/>
                <a:gd name="connsiteY54" fmla="*/ 57050 w 205382"/>
                <a:gd name="connsiteX55" fmla="*/ 57050 w 205382"/>
                <a:gd name="connsiteY55" fmla="*/ 57050 w 205382"/>
                <a:gd name="connsiteX56" fmla="*/ 57050 w 205382"/>
                <a:gd name="connsiteY56" fmla="*/ 57050 w 205382"/>
                <a:gd name="connsiteX57" fmla="*/ 57050 w 205382"/>
                <a:gd name="connsiteY57" fmla="*/ 57050 w 205382"/>
                <a:gd name="connsiteX58" fmla="*/ 57050 w 205382"/>
                <a:gd name="connsiteY58" fmla="*/ 57050 w 205382"/>
                <a:gd name="connsiteX59" fmla="*/ 57050 w 205382"/>
                <a:gd name="connsiteY59" fmla="*/ 57050 w 205382"/>
                <a:gd name="connsiteX60" fmla="*/ 57050 w 205382"/>
                <a:gd name="connsiteY60" fmla="*/ 57050 w 205382"/>
                <a:gd name="connsiteX61" fmla="*/ 57050 w 205382"/>
                <a:gd name="connsiteY61" fmla="*/ 57050 w 205382"/>
                <a:gd name="connsiteX62" fmla="*/ 57050 w 205382"/>
                <a:gd name="connsiteY62" fmla="*/ 57050 w 205382"/>
                <a:gd name="connsiteX63" fmla="*/ 57050 w 205382"/>
                <a:gd name="connsiteY63" fmla="*/ 57050 w 205382"/>
                <a:gd name="connsiteX64" fmla="*/ 57050 w 205382"/>
                <a:gd name="connsiteY64" fmla="*/ 57050 w 205382"/>
                <a:gd name="connsiteX65" fmla="*/ 57050 w 205382"/>
                <a:gd name="connsiteY65" fmla="*/ 57050 w 205382"/>
                <a:gd name="connsiteX66" fmla="*/ 57050 w 205382"/>
                <a:gd name="connsiteY66" fmla="*/ 57050 w 205382"/>
                <a:gd name="connsiteX67" fmla="*/ 57050 w 205382"/>
                <a:gd name="connsiteY67" fmla="*/ 57050 w 205382"/>
                <a:gd name="connsiteX68" fmla="*/ 57050 w 205382"/>
                <a:gd name="connsiteY68" fmla="*/ 57050 w 205382"/>
                <a:gd name="connsiteX69" fmla="*/ 57050 w 205382"/>
                <a:gd name="connsiteY69" fmla="*/ 57050 w 205382"/>
                <a:gd name="connsiteX70" fmla="*/ 57050 w 205382"/>
                <a:gd name="connsiteY70" fmla="*/ 57050 w 205382"/>
                <a:gd name="connsiteX71" fmla="*/ 57050 w 205382"/>
                <a:gd name="connsiteY71" fmla="*/ 57050 w 205382"/>
                <a:gd name="connsiteX72" fmla="*/ 57050 w 205382"/>
                <a:gd name="connsiteY72" fmla="*/ 57050 w 205382"/>
                <a:gd name="connsiteX73" fmla="*/ 57050 w 205382"/>
                <a:gd name="connsiteY73"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549400" h="1295400">
                  <a:moveTo>
                    <a:pt x="19050" y="19050"/>
                  </a:moveTo>
                  <a:lnTo>
                    <a:pt x="19050" y="476250"/>
                  </a:lnTo>
                  <a:lnTo>
                    <a:pt x="120650" y="476250"/>
                  </a:lnTo>
                  <a:lnTo>
                    <a:pt x="120650" y="1289050"/>
                  </a:lnTo>
                  <a:lnTo>
                    <a:pt x="171450" y="1289050"/>
                  </a:lnTo>
                  <a:lnTo>
                    <a:pt x="171450" y="476250"/>
                  </a:lnTo>
                  <a:lnTo>
                    <a:pt x="1365250" y="476250"/>
                  </a:lnTo>
                  <a:lnTo>
                    <a:pt x="1365250" y="1289050"/>
                  </a:lnTo>
                  <a:lnTo>
                    <a:pt x="1416050" y="1289050"/>
                  </a:lnTo>
                  <a:lnTo>
                    <a:pt x="1416050" y="476250"/>
                  </a:lnTo>
                  <a:lnTo>
                    <a:pt x="1543050" y="476250"/>
                  </a:lnTo>
                  <a:lnTo>
                    <a:pt x="1543050" y="19050"/>
                  </a:lnTo>
                  <a:lnTo>
                    <a:pt x="19050" y="19050"/>
                  </a:lnTo>
                  <a:close/>
                  <a:moveTo>
                    <a:pt x="1492250" y="146050"/>
                  </a:moveTo>
                  <a:cubicBezTo>
                    <a:pt x="1478229" y="146050"/>
                    <a:pt x="1466850" y="157429"/>
                    <a:pt x="1466850" y="171450"/>
                  </a:cubicBezTo>
                  <a:cubicBezTo>
                    <a:pt x="1466850" y="185471"/>
                    <a:pt x="1478229" y="196850"/>
                    <a:pt x="1492250" y="196850"/>
                  </a:cubicBezTo>
                  <a:lnTo>
                    <a:pt x="1492250" y="425450"/>
                  </a:lnTo>
                  <a:lnTo>
                    <a:pt x="1263650" y="425450"/>
                  </a:lnTo>
                  <a:cubicBezTo>
                    <a:pt x="1263650" y="411429"/>
                    <a:pt x="1252271" y="400050"/>
                    <a:pt x="1238250" y="400050"/>
                  </a:cubicBezTo>
                  <a:cubicBezTo>
                    <a:pt x="1224229" y="400050"/>
                    <a:pt x="1212850" y="411429"/>
                    <a:pt x="1212850" y="425450"/>
                  </a:cubicBezTo>
                  <a:lnTo>
                    <a:pt x="1162050" y="425450"/>
                  </a:lnTo>
                  <a:cubicBezTo>
                    <a:pt x="1162050" y="411429"/>
                    <a:pt x="1150671" y="400050"/>
                    <a:pt x="1136650" y="400050"/>
                  </a:cubicBezTo>
                  <a:cubicBezTo>
                    <a:pt x="1122629" y="400050"/>
                    <a:pt x="1111250" y="411429"/>
                    <a:pt x="1111250" y="425450"/>
                  </a:cubicBezTo>
                  <a:lnTo>
                    <a:pt x="857250" y="425450"/>
                  </a:lnTo>
                  <a:cubicBezTo>
                    <a:pt x="857250" y="411429"/>
                    <a:pt x="845871" y="400050"/>
                    <a:pt x="831850" y="400050"/>
                  </a:cubicBezTo>
                  <a:cubicBezTo>
                    <a:pt x="817829" y="400050"/>
                    <a:pt x="806450" y="411429"/>
                    <a:pt x="806450" y="425450"/>
                  </a:cubicBezTo>
                  <a:lnTo>
                    <a:pt x="755650" y="425450"/>
                  </a:lnTo>
                  <a:cubicBezTo>
                    <a:pt x="755650" y="411429"/>
                    <a:pt x="744271" y="400050"/>
                    <a:pt x="730250" y="400050"/>
                  </a:cubicBezTo>
                  <a:cubicBezTo>
                    <a:pt x="716229" y="400050"/>
                    <a:pt x="704850" y="411429"/>
                    <a:pt x="704850" y="425450"/>
                  </a:cubicBezTo>
                  <a:lnTo>
                    <a:pt x="450850" y="425450"/>
                  </a:lnTo>
                  <a:cubicBezTo>
                    <a:pt x="450850" y="411429"/>
                    <a:pt x="439471" y="400050"/>
                    <a:pt x="425450" y="400050"/>
                  </a:cubicBezTo>
                  <a:cubicBezTo>
                    <a:pt x="411429" y="400050"/>
                    <a:pt x="400050" y="411429"/>
                    <a:pt x="400050" y="425450"/>
                  </a:cubicBezTo>
                  <a:lnTo>
                    <a:pt x="349250" y="425450"/>
                  </a:lnTo>
                  <a:cubicBezTo>
                    <a:pt x="349250" y="411429"/>
                    <a:pt x="337871" y="400050"/>
                    <a:pt x="323850" y="400050"/>
                  </a:cubicBezTo>
                  <a:cubicBezTo>
                    <a:pt x="309829" y="400050"/>
                    <a:pt x="298450" y="411429"/>
                    <a:pt x="298450" y="425450"/>
                  </a:cubicBezTo>
                  <a:lnTo>
                    <a:pt x="69850" y="425450"/>
                  </a:lnTo>
                  <a:lnTo>
                    <a:pt x="69850" y="196850"/>
                  </a:lnTo>
                  <a:cubicBezTo>
                    <a:pt x="83871" y="196850"/>
                    <a:pt x="95250" y="185471"/>
                    <a:pt x="95250" y="171450"/>
                  </a:cubicBezTo>
                  <a:cubicBezTo>
                    <a:pt x="95250" y="157429"/>
                    <a:pt x="83871" y="146050"/>
                    <a:pt x="69850" y="146050"/>
                  </a:cubicBezTo>
                  <a:lnTo>
                    <a:pt x="69850" y="95250"/>
                  </a:lnTo>
                  <a:cubicBezTo>
                    <a:pt x="83871" y="95250"/>
                    <a:pt x="95250" y="83871"/>
                    <a:pt x="95250" y="69850"/>
                  </a:cubicBezTo>
                  <a:lnTo>
                    <a:pt x="146050" y="69850"/>
                  </a:lnTo>
                  <a:cubicBezTo>
                    <a:pt x="146050" y="83871"/>
                    <a:pt x="157429" y="95250"/>
                    <a:pt x="171450" y="95250"/>
                  </a:cubicBezTo>
                  <a:cubicBezTo>
                    <a:pt x="185471" y="95250"/>
                    <a:pt x="196850" y="83871"/>
                    <a:pt x="196850" y="69850"/>
                  </a:cubicBezTo>
                  <a:lnTo>
                    <a:pt x="247650" y="69850"/>
                  </a:lnTo>
                  <a:cubicBezTo>
                    <a:pt x="247650" y="83871"/>
                    <a:pt x="259029" y="95250"/>
                    <a:pt x="273050" y="95250"/>
                  </a:cubicBezTo>
                  <a:cubicBezTo>
                    <a:pt x="287071" y="95250"/>
                    <a:pt x="298450" y="83871"/>
                    <a:pt x="298450" y="69850"/>
                  </a:cubicBezTo>
                  <a:lnTo>
                    <a:pt x="450850" y="69850"/>
                  </a:lnTo>
                  <a:cubicBezTo>
                    <a:pt x="450850" y="83871"/>
                    <a:pt x="462229" y="95250"/>
                    <a:pt x="476250" y="95250"/>
                  </a:cubicBezTo>
                  <a:cubicBezTo>
                    <a:pt x="490271" y="95250"/>
                    <a:pt x="501650" y="83871"/>
                    <a:pt x="501650" y="69850"/>
                  </a:cubicBezTo>
                  <a:lnTo>
                    <a:pt x="552450" y="69850"/>
                  </a:lnTo>
                  <a:cubicBezTo>
                    <a:pt x="552450" y="83871"/>
                    <a:pt x="563829" y="95250"/>
                    <a:pt x="577850" y="95250"/>
                  </a:cubicBezTo>
                  <a:cubicBezTo>
                    <a:pt x="591871" y="95250"/>
                    <a:pt x="603250" y="83871"/>
                    <a:pt x="603250" y="69850"/>
                  </a:cubicBezTo>
                  <a:lnTo>
                    <a:pt x="654050" y="69850"/>
                  </a:lnTo>
                  <a:cubicBezTo>
                    <a:pt x="654050" y="83871"/>
                    <a:pt x="665429" y="95250"/>
                    <a:pt x="679450" y="95250"/>
                  </a:cubicBezTo>
                  <a:cubicBezTo>
                    <a:pt x="693471" y="95250"/>
                    <a:pt x="704850" y="83871"/>
                    <a:pt x="704850" y="69850"/>
                  </a:cubicBezTo>
                  <a:lnTo>
                    <a:pt x="857250" y="69850"/>
                  </a:lnTo>
                  <a:cubicBezTo>
                    <a:pt x="857250" y="83871"/>
                    <a:pt x="868629" y="95250"/>
                    <a:pt x="882650" y="95250"/>
                  </a:cubicBezTo>
                  <a:cubicBezTo>
                    <a:pt x="896671" y="95250"/>
                    <a:pt x="908050" y="83871"/>
                    <a:pt x="908050" y="69850"/>
                  </a:cubicBezTo>
                  <a:lnTo>
                    <a:pt x="958850" y="69850"/>
                  </a:lnTo>
                  <a:cubicBezTo>
                    <a:pt x="958850" y="83871"/>
                    <a:pt x="970229" y="95250"/>
                    <a:pt x="984250" y="95250"/>
                  </a:cubicBezTo>
                  <a:cubicBezTo>
                    <a:pt x="998271" y="95250"/>
                    <a:pt x="1009650" y="83871"/>
                    <a:pt x="1009650" y="69850"/>
                  </a:cubicBezTo>
                  <a:lnTo>
                    <a:pt x="1060450" y="69850"/>
                  </a:lnTo>
                  <a:cubicBezTo>
                    <a:pt x="1060450" y="83871"/>
                    <a:pt x="1071829" y="95250"/>
                    <a:pt x="1085850" y="95250"/>
                  </a:cubicBezTo>
                  <a:cubicBezTo>
                    <a:pt x="1099871" y="95250"/>
                    <a:pt x="1111250" y="83871"/>
                    <a:pt x="1111250" y="69850"/>
                  </a:cubicBezTo>
                  <a:lnTo>
                    <a:pt x="1263650" y="69850"/>
                  </a:lnTo>
                  <a:cubicBezTo>
                    <a:pt x="1263650" y="83871"/>
                    <a:pt x="1275029" y="95250"/>
                    <a:pt x="1289050" y="95250"/>
                  </a:cubicBezTo>
                  <a:cubicBezTo>
                    <a:pt x="1303071" y="95250"/>
                    <a:pt x="1314450" y="83871"/>
                    <a:pt x="1314450" y="69850"/>
                  </a:cubicBezTo>
                  <a:lnTo>
                    <a:pt x="1365250" y="69850"/>
                  </a:lnTo>
                  <a:cubicBezTo>
                    <a:pt x="1365250" y="83871"/>
                    <a:pt x="1376629" y="95250"/>
                    <a:pt x="1390650" y="95250"/>
                  </a:cubicBezTo>
                  <a:cubicBezTo>
                    <a:pt x="1404671" y="95250"/>
                    <a:pt x="1416050" y="83871"/>
                    <a:pt x="1416050" y="69850"/>
                  </a:cubicBezTo>
                  <a:lnTo>
                    <a:pt x="1466850" y="69850"/>
                  </a:lnTo>
                  <a:cubicBezTo>
                    <a:pt x="1466850" y="83871"/>
                    <a:pt x="1478229" y="95250"/>
                    <a:pt x="1492250" y="95250"/>
                  </a:cubicBezTo>
                  <a:lnTo>
                    <a:pt x="1492250" y="14605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5" name="PA-任意多边形: 形状 850"/>
            <p:cNvSpPr/>
            <p:nvPr>
              <p:custDataLst>
                <p:tags r:id="rId45"/>
              </p:custDataLst>
            </p:nvPr>
          </p:nvSpPr>
          <p:spPr>
            <a:xfrm>
              <a:off x="1587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6" name="PA-任意多边形: 形状 851"/>
            <p:cNvSpPr/>
            <p:nvPr>
              <p:custDataLst>
                <p:tags r:id="rId46"/>
              </p:custDataLst>
            </p:nvPr>
          </p:nvSpPr>
          <p:spPr>
            <a:xfrm>
              <a:off x="571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7" name="PA-任意多边形: 形状 852"/>
            <p:cNvSpPr/>
            <p:nvPr>
              <p:custDataLst>
                <p:tags r:id="rId47"/>
              </p:custDataLst>
            </p:nvPr>
          </p:nvSpPr>
          <p:spPr>
            <a:xfrm>
              <a:off x="5651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8" name="PA-任意多边形: 形状 853"/>
            <p:cNvSpPr/>
            <p:nvPr>
              <p:custDataLst>
                <p:tags r:id="rId48"/>
              </p:custDataLst>
            </p:nvPr>
          </p:nvSpPr>
          <p:spPr>
            <a:xfrm>
              <a:off x="4635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9" name="PA-任意多边形: 形状 854"/>
            <p:cNvSpPr/>
            <p:nvPr>
              <p:custDataLst>
                <p:tags r:id="rId49"/>
              </p:custDataLst>
            </p:nvPr>
          </p:nvSpPr>
          <p:spPr>
            <a:xfrm>
              <a:off x="9715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0" name="PA-任意多边形: 形状 855"/>
            <p:cNvSpPr/>
            <p:nvPr>
              <p:custDataLst>
                <p:tags r:id="rId50"/>
              </p:custDataLst>
            </p:nvPr>
          </p:nvSpPr>
          <p:spPr>
            <a:xfrm>
              <a:off x="8699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1" name="PA-任意多边形: 形状 856"/>
            <p:cNvSpPr/>
            <p:nvPr>
              <p:custDataLst>
                <p:tags r:id="rId51"/>
              </p:custDataLst>
            </p:nvPr>
          </p:nvSpPr>
          <p:spPr>
            <a:xfrm>
              <a:off x="13779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2" name="PA-任意多边形: 形状 857"/>
            <p:cNvSpPr/>
            <p:nvPr>
              <p:custDataLst>
                <p:tags r:id="rId52"/>
              </p:custDataLst>
            </p:nvPr>
          </p:nvSpPr>
          <p:spPr>
            <a:xfrm>
              <a:off x="12763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3" name="PA-任意多边形: 形状 858"/>
            <p:cNvSpPr/>
            <p:nvPr>
              <p:custDataLst>
                <p:tags r:id="rId53"/>
              </p:custDataLst>
            </p:nvPr>
          </p:nvSpPr>
          <p:spPr>
            <a:xfrm>
              <a:off x="1079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4" name="PA-任意多边形: 形状 859"/>
            <p:cNvSpPr/>
            <p:nvPr>
              <p:custDataLst>
                <p:tags r:id="rId54"/>
              </p:custDataLst>
            </p:nvPr>
          </p:nvSpPr>
          <p:spPr>
            <a:xfrm>
              <a:off x="2095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5" name="PA-任意多边形: 形状 860"/>
            <p:cNvSpPr/>
            <p:nvPr>
              <p:custDataLst>
                <p:tags r:id="rId55"/>
              </p:custDataLst>
            </p:nvPr>
          </p:nvSpPr>
          <p:spPr>
            <a:xfrm>
              <a:off x="1587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6" name="PA-任意多边形: 形状 861"/>
            <p:cNvSpPr/>
            <p:nvPr>
              <p:custDataLst>
                <p:tags r:id="rId56"/>
              </p:custDataLst>
            </p:nvPr>
          </p:nvSpPr>
          <p:spPr>
            <a:xfrm>
              <a:off x="571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7" name="PA-任意多边形: 形状 862"/>
            <p:cNvSpPr/>
            <p:nvPr>
              <p:custDataLst>
                <p:tags r:id="rId57"/>
              </p:custDataLst>
            </p:nvPr>
          </p:nvSpPr>
          <p:spPr>
            <a:xfrm>
              <a:off x="4127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8" name="PA-任意多边形: 形状 863"/>
            <p:cNvSpPr/>
            <p:nvPr>
              <p:custDataLst>
                <p:tags r:id="rId58"/>
              </p:custDataLst>
            </p:nvPr>
          </p:nvSpPr>
          <p:spPr>
            <a:xfrm>
              <a:off x="5143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9" name="PA-任意多边形: 形状 864"/>
            <p:cNvSpPr/>
            <p:nvPr>
              <p:custDataLst>
                <p:tags r:id="rId59"/>
              </p:custDataLst>
            </p:nvPr>
          </p:nvSpPr>
          <p:spPr>
            <a:xfrm>
              <a:off x="6159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0" name="PA-任意多边形: 形状 865"/>
            <p:cNvSpPr/>
            <p:nvPr>
              <p:custDataLst>
                <p:tags r:id="rId60"/>
              </p:custDataLst>
            </p:nvPr>
          </p:nvSpPr>
          <p:spPr>
            <a:xfrm>
              <a:off x="5651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1" name="PA-任意多边形: 形状 866"/>
            <p:cNvSpPr/>
            <p:nvPr>
              <p:custDataLst>
                <p:tags r:id="rId61"/>
              </p:custDataLst>
            </p:nvPr>
          </p:nvSpPr>
          <p:spPr>
            <a:xfrm>
              <a:off x="4635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2" name="PA-任意多边形: 形状 867"/>
            <p:cNvSpPr/>
            <p:nvPr>
              <p:custDataLst>
                <p:tags r:id="rId62"/>
              </p:custDataLst>
            </p:nvPr>
          </p:nvSpPr>
          <p:spPr>
            <a:xfrm>
              <a:off x="8191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3" name="PA-任意多边形: 形状 868"/>
            <p:cNvSpPr/>
            <p:nvPr>
              <p:custDataLst>
                <p:tags r:id="rId63"/>
              </p:custDataLst>
            </p:nvPr>
          </p:nvSpPr>
          <p:spPr>
            <a:xfrm>
              <a:off x="9207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4" name="PA-任意多边形: 形状 869"/>
            <p:cNvSpPr/>
            <p:nvPr>
              <p:custDataLst>
                <p:tags r:id="rId64"/>
              </p:custDataLst>
            </p:nvPr>
          </p:nvSpPr>
          <p:spPr>
            <a:xfrm>
              <a:off x="10223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5" name="PA-任意多边形: 形状 870"/>
            <p:cNvSpPr/>
            <p:nvPr>
              <p:custDataLst>
                <p:tags r:id="rId65"/>
              </p:custDataLst>
            </p:nvPr>
          </p:nvSpPr>
          <p:spPr>
            <a:xfrm>
              <a:off x="9715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6" name="PA-任意多边形: 形状 871"/>
            <p:cNvSpPr/>
            <p:nvPr>
              <p:custDataLst>
                <p:tags r:id="rId66"/>
              </p:custDataLst>
            </p:nvPr>
          </p:nvSpPr>
          <p:spPr>
            <a:xfrm>
              <a:off x="8699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7" name="PA-任意多边形: 形状 872"/>
            <p:cNvSpPr/>
            <p:nvPr>
              <p:custDataLst>
                <p:tags r:id="rId67"/>
              </p:custDataLst>
            </p:nvPr>
          </p:nvSpPr>
          <p:spPr>
            <a:xfrm>
              <a:off x="12255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8" name="PA-任意多边形: 形状 873"/>
            <p:cNvSpPr/>
            <p:nvPr>
              <p:custDataLst>
                <p:tags r:id="rId68"/>
              </p:custDataLst>
            </p:nvPr>
          </p:nvSpPr>
          <p:spPr>
            <a:xfrm>
              <a:off x="13271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9" name="PA-任意多边形: 形状 874"/>
            <p:cNvSpPr/>
            <p:nvPr>
              <p:custDataLst>
                <p:tags r:id="rId69"/>
              </p:custDataLst>
            </p:nvPr>
          </p:nvSpPr>
          <p:spPr>
            <a:xfrm>
              <a:off x="13779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0" name="PA-任意多边形: 形状 875"/>
            <p:cNvSpPr/>
            <p:nvPr>
              <p:custDataLst>
                <p:tags r:id="rId70"/>
              </p:custDataLst>
            </p:nvPr>
          </p:nvSpPr>
          <p:spPr>
            <a:xfrm>
              <a:off x="12763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1" name="PA-任意多边形: 形状 876"/>
            <p:cNvSpPr/>
            <p:nvPr>
              <p:custDataLst>
                <p:tags r:id="rId71"/>
              </p:custDataLst>
            </p:nvPr>
          </p:nvSpPr>
          <p:spPr>
            <a:xfrm>
              <a:off x="2095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2" name="PA-任意多边形: 形状 877"/>
            <p:cNvSpPr/>
            <p:nvPr>
              <p:custDataLst>
                <p:tags r:id="rId72"/>
              </p:custDataLst>
            </p:nvPr>
          </p:nvSpPr>
          <p:spPr>
            <a:xfrm>
              <a:off x="3111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3" name="PA-任意多边形: 形状 878"/>
            <p:cNvSpPr/>
            <p:nvPr>
              <p:custDataLst>
                <p:tags r:id="rId73"/>
              </p:custDataLst>
            </p:nvPr>
          </p:nvSpPr>
          <p:spPr>
            <a:xfrm>
              <a:off x="2603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4" name="PA-任意多边形: 形状 879"/>
            <p:cNvSpPr/>
            <p:nvPr>
              <p:custDataLst>
                <p:tags r:id="rId74"/>
              </p:custDataLst>
            </p:nvPr>
          </p:nvSpPr>
          <p:spPr>
            <a:xfrm>
              <a:off x="4127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5" name="PA-任意多边形: 形状 880"/>
            <p:cNvSpPr/>
            <p:nvPr>
              <p:custDataLst>
                <p:tags r:id="rId75"/>
              </p:custDataLst>
            </p:nvPr>
          </p:nvSpPr>
          <p:spPr>
            <a:xfrm>
              <a:off x="6159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6" name="PA-任意多边形: 形状 881"/>
            <p:cNvSpPr/>
            <p:nvPr>
              <p:custDataLst>
                <p:tags r:id="rId76"/>
              </p:custDataLst>
            </p:nvPr>
          </p:nvSpPr>
          <p:spPr>
            <a:xfrm>
              <a:off x="7175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7" name="PA-任意多边形: 形状 882"/>
            <p:cNvSpPr/>
            <p:nvPr>
              <p:custDataLst>
                <p:tags r:id="rId77"/>
              </p:custDataLst>
            </p:nvPr>
          </p:nvSpPr>
          <p:spPr>
            <a:xfrm>
              <a:off x="6667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8" name="PA-任意多边形: 形状 883"/>
            <p:cNvSpPr/>
            <p:nvPr>
              <p:custDataLst>
                <p:tags r:id="rId78"/>
              </p:custDataLst>
            </p:nvPr>
          </p:nvSpPr>
          <p:spPr>
            <a:xfrm>
              <a:off x="7683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9" name="PA-任意多边形: 形状 884"/>
            <p:cNvSpPr/>
            <p:nvPr>
              <p:custDataLst>
                <p:tags r:id="rId79"/>
              </p:custDataLst>
            </p:nvPr>
          </p:nvSpPr>
          <p:spPr>
            <a:xfrm>
              <a:off x="3619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0" name="PA-任意多边形: 形状 885"/>
            <p:cNvSpPr/>
            <p:nvPr>
              <p:custDataLst>
                <p:tags r:id="rId80"/>
              </p:custDataLst>
            </p:nvPr>
          </p:nvSpPr>
          <p:spPr>
            <a:xfrm>
              <a:off x="8191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1" name="PA-任意多边形: 形状 886"/>
            <p:cNvSpPr/>
            <p:nvPr>
              <p:custDataLst>
                <p:tags r:id="rId81"/>
              </p:custDataLst>
            </p:nvPr>
          </p:nvSpPr>
          <p:spPr>
            <a:xfrm>
              <a:off x="10223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2" name="PA-任意多边形: 形状 887"/>
            <p:cNvSpPr/>
            <p:nvPr>
              <p:custDataLst>
                <p:tags r:id="rId82"/>
              </p:custDataLst>
            </p:nvPr>
          </p:nvSpPr>
          <p:spPr>
            <a:xfrm>
              <a:off x="11239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3" name="PA-任意多边形: 形状 888"/>
            <p:cNvSpPr/>
            <p:nvPr>
              <p:custDataLst>
                <p:tags r:id="rId83"/>
              </p:custDataLst>
            </p:nvPr>
          </p:nvSpPr>
          <p:spPr>
            <a:xfrm>
              <a:off x="10731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4" name="PA-任意多边形: 形状 889"/>
            <p:cNvSpPr/>
            <p:nvPr>
              <p:custDataLst>
                <p:tags r:id="rId84"/>
              </p:custDataLst>
            </p:nvPr>
          </p:nvSpPr>
          <p:spPr>
            <a:xfrm>
              <a:off x="12255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5" name="PA-任意多边形: 形状 890"/>
            <p:cNvSpPr/>
            <p:nvPr>
              <p:custDataLst>
                <p:tags r:id="rId85"/>
              </p:custDataLst>
            </p:nvPr>
          </p:nvSpPr>
          <p:spPr>
            <a:xfrm>
              <a:off x="11747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6" name="PA-任意多边形: 形状 891"/>
            <p:cNvSpPr/>
            <p:nvPr>
              <p:custDataLst>
                <p:tags r:id="rId86"/>
              </p:custDataLst>
            </p:nvPr>
          </p:nvSpPr>
          <p:spPr>
            <a:xfrm>
              <a:off x="2095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7" name="PA-任意多边形: 形状 892"/>
            <p:cNvSpPr/>
            <p:nvPr>
              <p:custDataLst>
                <p:tags r:id="rId87"/>
              </p:custDataLst>
            </p:nvPr>
          </p:nvSpPr>
          <p:spPr>
            <a:xfrm>
              <a:off x="3111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8" name="PA-任意多边形: 形状 893"/>
            <p:cNvSpPr/>
            <p:nvPr>
              <p:custDataLst>
                <p:tags r:id="rId88"/>
              </p:custDataLst>
            </p:nvPr>
          </p:nvSpPr>
          <p:spPr>
            <a:xfrm>
              <a:off x="4127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9" name="PA-任意多边形: 形状 894"/>
            <p:cNvSpPr/>
            <p:nvPr>
              <p:custDataLst>
                <p:tags r:id="rId89"/>
              </p:custDataLst>
            </p:nvPr>
          </p:nvSpPr>
          <p:spPr>
            <a:xfrm>
              <a:off x="6159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0" name="PA-任意多边形: 形状 895"/>
            <p:cNvSpPr/>
            <p:nvPr>
              <p:custDataLst>
                <p:tags r:id="rId90"/>
              </p:custDataLst>
            </p:nvPr>
          </p:nvSpPr>
          <p:spPr>
            <a:xfrm>
              <a:off x="7175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1" name="PA-任意多边形: 形状 896"/>
            <p:cNvSpPr/>
            <p:nvPr>
              <p:custDataLst>
                <p:tags r:id="rId91"/>
              </p:custDataLst>
            </p:nvPr>
          </p:nvSpPr>
          <p:spPr>
            <a:xfrm>
              <a:off x="8191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2" name="PA-任意多边形: 形状 897"/>
            <p:cNvSpPr/>
            <p:nvPr>
              <p:custDataLst>
                <p:tags r:id="rId92"/>
              </p:custDataLst>
            </p:nvPr>
          </p:nvSpPr>
          <p:spPr>
            <a:xfrm>
              <a:off x="10223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3" name="PA-任意多边形: 形状 898"/>
            <p:cNvSpPr/>
            <p:nvPr>
              <p:custDataLst>
                <p:tags r:id="rId93"/>
              </p:custDataLst>
            </p:nvPr>
          </p:nvSpPr>
          <p:spPr>
            <a:xfrm>
              <a:off x="11239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4" name="PA-任意多边形: 形状 899"/>
            <p:cNvSpPr/>
            <p:nvPr>
              <p:custDataLst>
                <p:tags r:id="rId94"/>
              </p:custDataLst>
            </p:nvPr>
          </p:nvSpPr>
          <p:spPr>
            <a:xfrm>
              <a:off x="12255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5" name="PA-任意多边形: 形状 900"/>
            <p:cNvSpPr/>
            <p:nvPr>
              <p:custDataLst>
                <p:tags r:id="rId95"/>
              </p:custDataLst>
            </p:nvPr>
          </p:nvSpPr>
          <p:spPr>
            <a:xfrm>
              <a:off x="717550" y="3111500"/>
              <a:ext cx="76200" cy="1524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52400">
                  <a:moveTo>
                    <a:pt x="44450" y="19050"/>
                  </a:moveTo>
                  <a:cubicBezTo>
                    <a:pt x="30429" y="19050"/>
                    <a:pt x="19050" y="30404"/>
                    <a:pt x="19050" y="44450"/>
                  </a:cubicBezTo>
                  <a:lnTo>
                    <a:pt x="19050" y="120650"/>
                  </a:lnTo>
                  <a:cubicBezTo>
                    <a:pt x="19050" y="134696"/>
                    <a:pt x="30429" y="146050"/>
                    <a:pt x="44450" y="146050"/>
                  </a:cubicBezTo>
                  <a:cubicBezTo>
                    <a:pt x="58471" y="146050"/>
                    <a:pt x="69850" y="134696"/>
                    <a:pt x="69850" y="120650"/>
                  </a:cubicBezTo>
                  <a:lnTo>
                    <a:pt x="69850" y="44450"/>
                  </a:lnTo>
                  <a:cubicBezTo>
                    <a:pt x="69850" y="30404"/>
                    <a:pt x="58471" y="19050"/>
                    <a:pt x="44450" y="190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6" name="PA-任意多边形: 形状 901"/>
            <p:cNvSpPr/>
            <p:nvPr>
              <p:custDataLst>
                <p:tags r:id="rId96"/>
              </p:custDataLst>
            </p:nvPr>
          </p:nvSpPr>
          <p:spPr>
            <a:xfrm>
              <a:off x="717550" y="2933700"/>
              <a:ext cx="76200" cy="1524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52400">
                  <a:moveTo>
                    <a:pt x="44450" y="19050"/>
                  </a:moveTo>
                  <a:cubicBezTo>
                    <a:pt x="30429" y="19050"/>
                    <a:pt x="19050" y="30404"/>
                    <a:pt x="19050" y="44450"/>
                  </a:cubicBezTo>
                  <a:lnTo>
                    <a:pt x="19050" y="120650"/>
                  </a:lnTo>
                  <a:cubicBezTo>
                    <a:pt x="19050" y="134696"/>
                    <a:pt x="30429" y="146050"/>
                    <a:pt x="44450" y="146050"/>
                  </a:cubicBezTo>
                  <a:cubicBezTo>
                    <a:pt x="58471" y="146050"/>
                    <a:pt x="69850" y="134696"/>
                    <a:pt x="69850" y="120650"/>
                  </a:cubicBezTo>
                  <a:lnTo>
                    <a:pt x="69850" y="44450"/>
                  </a:lnTo>
                  <a:cubicBezTo>
                    <a:pt x="69850" y="30404"/>
                    <a:pt x="58471" y="19050"/>
                    <a:pt x="44450" y="190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7" name="PA-任意多边形: 形状 902"/>
            <p:cNvSpPr/>
            <p:nvPr>
              <p:custDataLst>
                <p:tags r:id="rId97"/>
              </p:custDataLst>
            </p:nvPr>
          </p:nvSpPr>
          <p:spPr>
            <a:xfrm>
              <a:off x="717550" y="2781300"/>
              <a:ext cx="76200" cy="1270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27000">
                  <a:moveTo>
                    <a:pt x="44450" y="19050"/>
                  </a:moveTo>
                  <a:cubicBezTo>
                    <a:pt x="30429" y="19050"/>
                    <a:pt x="19050" y="30404"/>
                    <a:pt x="19050" y="44450"/>
                  </a:cubicBezTo>
                  <a:lnTo>
                    <a:pt x="19050" y="95250"/>
                  </a:lnTo>
                  <a:cubicBezTo>
                    <a:pt x="19050" y="109296"/>
                    <a:pt x="30429" y="120650"/>
                    <a:pt x="44450" y="120650"/>
                  </a:cubicBezTo>
                  <a:cubicBezTo>
                    <a:pt x="58471" y="120650"/>
                    <a:pt x="69850" y="109296"/>
                    <a:pt x="69850" y="95250"/>
                  </a:cubicBezTo>
                  <a:lnTo>
                    <a:pt x="69850" y="44450"/>
                  </a:lnTo>
                  <a:cubicBezTo>
                    <a:pt x="69850" y="30404"/>
                    <a:pt x="58471" y="19050"/>
                    <a:pt x="44450" y="190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8" name="PA-任意多边形: 形状 903"/>
            <p:cNvSpPr/>
            <p:nvPr>
              <p:custDataLst>
                <p:tags r:id="rId98"/>
              </p:custDataLst>
            </p:nvPr>
          </p:nvSpPr>
          <p:spPr>
            <a:xfrm>
              <a:off x="717550" y="2654300"/>
              <a:ext cx="76200" cy="1270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27000">
                  <a:moveTo>
                    <a:pt x="44450" y="19050"/>
                  </a:moveTo>
                  <a:cubicBezTo>
                    <a:pt x="30429" y="19050"/>
                    <a:pt x="19050" y="30404"/>
                    <a:pt x="19050" y="44450"/>
                  </a:cubicBezTo>
                  <a:lnTo>
                    <a:pt x="19050" y="95250"/>
                  </a:lnTo>
                  <a:cubicBezTo>
                    <a:pt x="19050" y="109296"/>
                    <a:pt x="30429" y="120650"/>
                    <a:pt x="44450" y="120650"/>
                  </a:cubicBezTo>
                  <a:cubicBezTo>
                    <a:pt x="58471" y="120650"/>
                    <a:pt x="69850" y="109296"/>
                    <a:pt x="69850" y="95250"/>
                  </a:cubicBezTo>
                  <a:lnTo>
                    <a:pt x="69850" y="44450"/>
                  </a:lnTo>
                  <a:cubicBezTo>
                    <a:pt x="69850" y="30404"/>
                    <a:pt x="58471" y="19050"/>
                    <a:pt x="44450" y="190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19" name="PA-任意多边形: 形状 904"/>
            <p:cNvSpPr/>
            <p:nvPr>
              <p:custDataLst>
                <p:tags r:id="rId99"/>
              </p:custDataLst>
            </p:nvPr>
          </p:nvSpPr>
          <p:spPr>
            <a:xfrm>
              <a:off x="717550" y="2527300"/>
              <a:ext cx="76200" cy="1270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27000">
                  <a:moveTo>
                    <a:pt x="44450" y="19050"/>
                  </a:moveTo>
                  <a:cubicBezTo>
                    <a:pt x="30429" y="19050"/>
                    <a:pt x="19050" y="30404"/>
                    <a:pt x="19050" y="44450"/>
                  </a:cubicBezTo>
                  <a:lnTo>
                    <a:pt x="19050" y="95250"/>
                  </a:lnTo>
                  <a:cubicBezTo>
                    <a:pt x="19050" y="109296"/>
                    <a:pt x="30429" y="120650"/>
                    <a:pt x="44450" y="120650"/>
                  </a:cubicBezTo>
                  <a:cubicBezTo>
                    <a:pt x="58471" y="120650"/>
                    <a:pt x="69850" y="109296"/>
                    <a:pt x="69850" y="95250"/>
                  </a:cubicBezTo>
                  <a:lnTo>
                    <a:pt x="69850" y="44450"/>
                  </a:lnTo>
                  <a:cubicBezTo>
                    <a:pt x="69850" y="30404"/>
                    <a:pt x="58471" y="19050"/>
                    <a:pt x="44450" y="190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pSp>
      <p:sp>
        <p:nvSpPr>
          <p:cNvPr id="149" name="TextBox 148"/>
          <p:cNvSpPr txBox="1"/>
          <p:nvPr>
            <p:custDataLst>
              <p:tags r:id="rId100"/>
            </p:custDataLst>
          </p:nvPr>
        </p:nvSpPr>
        <p:spPr>
          <a:xfrm>
            <a:off x="9589115" y="260648"/>
            <a:ext cx="2082800" cy="666115"/>
          </a:xfrm>
          <a:prstGeom prst="rect">
            <a:avLst/>
          </a:prstGeom>
          <a:noFill/>
        </p:spPr>
        <p:txBody>
          <a:bodyPr wrap="none" rtlCol="0">
            <a:spAutoFit/>
          </a:bodyPr>
          <a:lstStyle/>
          <a:p>
            <a:pPr algn="l"/>
            <a:r>
              <a:rPr lang="zh-CN" altLang="en-US" sz="3735" b="1" dirty="0">
                <a:solidFill>
                  <a:srgbClr val="C00000"/>
                </a:solidFill>
                <a:latin typeface="Impact" panose="020B0806030902050204" pitchFamily="34" charset="0"/>
                <a:sym typeface="+mn-ea"/>
              </a:rPr>
              <a:t>天博教育</a:t>
            </a:r>
            <a:endParaRPr lang="zh-CN" altLang="en-US" sz="3735" dirty="0">
              <a:solidFill>
                <a:srgbClr val="C00000"/>
              </a:solidFill>
              <a:latin typeface="Impact" panose="020B0806030902050204" pitchFamily="34" charset="0"/>
            </a:endParaRPr>
          </a:p>
        </p:txBody>
      </p:sp>
    </p:spTree>
    <p:custDataLst>
      <p:tags r:id="rId101"/>
    </p:custDataLst>
  </p:cSld>
  <p:clrMapOvr>
    <a:masterClrMapping/>
  </p:clrMapOvr>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6"/>
  <p:tag name="KSO_WM_UNIT_ID" val="diagram20205584_3*l_h_i*1_1_6"/>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0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10"/>
  <p:tag name="KSO_WM_UNIT_ID" val="diagram20205584_3*l_h_i*1_2_10"/>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0"/>
</p:tagLst>
</file>

<file path=ppt/tags/tag10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11"/>
  <p:tag name="KSO_WM_UNIT_ID" val="diagram20205584_3*l_h_i*1_2_11"/>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0"/>
</p:tagLst>
</file>

<file path=ppt/tags/tag10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12"/>
  <p:tag name="KSO_WM_UNIT_ID" val="diagram20205584_3*l_h_i*1_2_12"/>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0"/>
</p:tagLst>
</file>

<file path=ppt/tags/tag103.xml><?xml version="1.0" encoding="utf-8"?>
<p:tagLst xmlns:p="http://schemas.openxmlformats.org/presentationml/2006/main">
  <p:tag name="PA" val="v5.2.7"/>
  <p:tag name="PAMAINTYPE" val="4"/>
  <p:tag name="PATYPE" val="176"/>
  <p:tag name="PASUBTYPE" val="285"/>
  <p:tag name="RESOURCELIBID_SHAPE" val="439559"/>
  <p:tag name="RESOURCELIB_SHAPETYPE" val="4"/>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05584_3*l_h_i*1_4_1"/>
  <p:tag name="KSO_WM_TEMPLATE_CATEGORY" val="diagram"/>
  <p:tag name="KSO_WM_TEMPLATE_INDEX" val="20205584"/>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 name="KSO_WM_UNIT_USESOURCEFORMAT_APPLY" val="0"/>
</p:tagLst>
</file>

<file path=ppt/tags/tag10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05584_3*l_h_i*1_4_2"/>
  <p:tag name="KSO_WM_TEMPLATE_CATEGORY" val="diagram"/>
  <p:tag name="KSO_WM_TEMPLATE_INDEX" val="20205584"/>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 name="KSO_WM_UNIT_USESOURCEFORMAT_APPLY" val="0"/>
</p:tagLst>
</file>

<file path=ppt/tags/tag10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05584_3*l_h_i*1_4_3"/>
  <p:tag name="KSO_WM_TEMPLATE_CATEGORY" val="diagram"/>
  <p:tag name="KSO_WM_TEMPLATE_INDEX" val="20205584"/>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 name="KSO_WM_UNIT_USESOURCEFORMAT_APPLY" val="0"/>
</p:tagLst>
</file>

<file path=ppt/tags/tag10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4_4"/>
  <p:tag name="KSO_WM_UNIT_ID" val="diagram20205584_3*l_h_i*1_4_4"/>
  <p:tag name="KSO_WM_TEMPLATE_CATEGORY" val="diagram"/>
  <p:tag name="KSO_WM_TEMPLATE_INDEX" val="20205584"/>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 name="KSO_WM_UNIT_USESOURCEFORMAT_APPLY" val="0"/>
</p:tagLst>
</file>

<file path=ppt/tags/tag10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4_5"/>
  <p:tag name="KSO_WM_UNIT_ID" val="diagram20205584_3*l_h_i*1_4_5"/>
  <p:tag name="KSO_WM_TEMPLATE_CATEGORY" val="diagram"/>
  <p:tag name="KSO_WM_TEMPLATE_INDEX" val="20205584"/>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 name="KSO_WM_UNIT_USESOURCEFORMAT_APPLY" val="0"/>
</p:tagLst>
</file>

<file path=ppt/tags/tag10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4_6"/>
  <p:tag name="KSO_WM_UNIT_ID" val="diagram20205584_3*l_h_i*1_4_6"/>
  <p:tag name="KSO_WM_TEMPLATE_CATEGORY" val="diagram"/>
  <p:tag name="KSO_WM_TEMPLATE_INDEX" val="20205584"/>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 name="KSO_WM_UNIT_USESOURCEFORMAT_APPLY" val="0"/>
</p:tagLst>
</file>

<file path=ppt/tags/tag10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4_7"/>
  <p:tag name="KSO_WM_UNIT_ID" val="diagram20205584_3*l_h_i*1_4_7"/>
  <p:tag name="KSO_WM_TEMPLATE_CATEGORY" val="diagram"/>
  <p:tag name="KSO_WM_TEMPLATE_INDEX" val="20205584"/>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 name="KSO_WM_UNIT_USESOURCEFORMAT_APPLY" val="0"/>
</p:tagLst>
</file>

<file path=ppt/tags/tag1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7"/>
  <p:tag name="KSO_WM_UNIT_ID" val="diagram20205584_3*l_h_i*1_1_7"/>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1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4_8"/>
  <p:tag name="KSO_WM_UNIT_ID" val="diagram20205584_3*l_h_i*1_4_8"/>
  <p:tag name="KSO_WM_TEMPLATE_CATEGORY" val="diagram"/>
  <p:tag name="KSO_WM_TEMPLATE_INDEX" val="20205584"/>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 name="KSO_WM_UNIT_USESOURCEFORMAT_APPLY" val="0"/>
</p:tagLst>
</file>

<file path=ppt/tags/tag11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4_9"/>
  <p:tag name="KSO_WM_UNIT_ID" val="diagram20205584_3*l_h_i*1_4_9"/>
  <p:tag name="KSO_WM_TEMPLATE_CATEGORY" val="diagram"/>
  <p:tag name="KSO_WM_TEMPLATE_INDEX" val="20205584"/>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 name="KSO_WM_UNIT_USESOURCEFORMAT_APPLY" val="0"/>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0"/>
  <p:tag name="KSO_WM_UNIT_ID" val="diagram20205584_3*l_h_i*1_4_10"/>
  <p:tag name="KSO_WM_TEMPLATE_CATEGORY" val="diagram"/>
  <p:tag name="KSO_WM_TEMPLATE_INDEX" val="20205584"/>
  <p:tag name="KSO_WM_UNIT_LAYERLEVEL" val="1_1_1"/>
  <p:tag name="KSO_WM_TAG_VERSION" val="1.0"/>
  <p:tag name="KSO_WM_BEAUTIFY_FLAG" val="#wm#"/>
  <p:tag name="KSO_WM_UNIT_FILL_FORE_SCHEMECOLOR_INDEX" val="10"/>
  <p:tag name="KSO_WM_UNIT_FILL_TYPE" val="1"/>
  <p:tag name="KSO_WM_UNIT_TEXT_FILL_FORE_SCHEMECOLOR_INDEX" val="2"/>
  <p:tag name="KSO_WM_UNIT_TEXT_FILL_TYPE" val="1"/>
  <p:tag name="KSO_WM_UNIT_USESOURCEFORMAT_APPLY" val="0"/>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1"/>
  <p:tag name="KSO_WM_UNIT_ID" val="diagram20205584_3*l_h_i*1_4_11"/>
  <p:tag name="KSO_WM_TEMPLATE_CATEGORY" val="diagram"/>
  <p:tag name="KSO_WM_TEMPLATE_INDEX" val="20205584"/>
  <p:tag name="KSO_WM_UNIT_LAYERLEVEL" val="1_1_1"/>
  <p:tag name="KSO_WM_TAG_VERSION" val="1.0"/>
  <p:tag name="KSO_WM_BEAUTIFY_FLAG" val="#wm#"/>
  <p:tag name="KSO_WM_UNIT_LINE_FORE_SCHEMECOLOR_INDEX" val="10"/>
  <p:tag name="KSO_WM_UNIT_LINE_FILL_TYPE" val="2"/>
  <p:tag name="KSO_WM_UNIT_TEXT_FILL_FORE_SCHEMECOLOR_INDEX" val="2"/>
  <p:tag name="KSO_WM_UNIT_TEXT_FILL_TYPE" val="1"/>
  <p:tag name="KSO_WM_UNIT_USESOURCEFORMAT_APPLY" val="0"/>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2"/>
  <p:tag name="KSO_WM_UNIT_ID" val="diagram20205584_3*l_h_i*1_4_12"/>
  <p:tag name="KSO_WM_TEMPLATE_CATEGORY" val="diagram"/>
  <p:tag name="KSO_WM_TEMPLATE_INDEX" val="20205584"/>
  <p:tag name="KSO_WM_UNIT_LAYERLEVEL" val="1_1_1"/>
  <p:tag name="KSO_WM_TAG_VERSION" val="1.0"/>
  <p:tag name="KSO_WM_BEAUTIFY_FLAG" val="#wm#"/>
  <p:tag name="KSO_WM_UNIT_FILL_FORE_SCHEMECOLOR_INDEX" val="10"/>
  <p:tag name="KSO_WM_UNIT_FILL_TYPE" val="1"/>
  <p:tag name="KSO_WM_UNIT_TEXT_FILL_FORE_SCHEMECOLOR_INDEX" val="2"/>
  <p:tag name="KSO_WM_UNIT_TEXT_FILL_TYPE" val="1"/>
  <p:tag name="KSO_WM_UNIT_USESOURCEFORMAT_APPLY" val="0"/>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3"/>
  <p:tag name="KSO_WM_UNIT_ID" val="diagram20205584_3*l_h_i*1_4_13"/>
  <p:tag name="KSO_WM_TEMPLATE_CATEGORY" val="diagram"/>
  <p:tag name="KSO_WM_TEMPLATE_INDEX" val="20205584"/>
  <p:tag name="KSO_WM_UNIT_LAYERLEVEL" val="1_1_1"/>
  <p:tag name="KSO_WM_TAG_VERSION" val="1.0"/>
  <p:tag name="KSO_WM_BEAUTIFY_FLAG" val="#wm#"/>
  <p:tag name="KSO_WM_UNIT_FILL_FORE_SCHEMECOLOR_INDEX" val="10"/>
  <p:tag name="KSO_WM_UNIT_FILL_TYPE" val="1"/>
  <p:tag name="KSO_WM_UNIT_TEXT_FILL_FORE_SCHEMECOLOR_INDEX" val="2"/>
  <p:tag name="KSO_WM_UNIT_TEXT_FILL_TYPE" val="1"/>
  <p:tag name="KSO_WM_UNIT_USESOURCEFORMAT_APPLY" val="0"/>
</p:tagLst>
</file>

<file path=ppt/tags/tag116.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05584_3*l_h_f*1_4_1"/>
  <p:tag name="KSO_WM_TEMPLATE_CATEGORY" val="diagram"/>
  <p:tag name="KSO_WM_TEMPLATE_INDEX" val="20205584"/>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 val="13"/>
  <p:tag name="KSO_WM_UNIT_TEXT_FILL_TYPE" val="1"/>
  <p:tag name="KSO_WM_UNIT_USESOURCEFORMAT_APPLY" val="0"/>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SLIDE_ITEM_CNT" val="4"/>
</p:tagLst>
</file>

<file path=ppt/tags/tag119.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5584_3*l_h_f*1_1_1"/>
  <p:tag name="KSO_WM_TEMPLATE_CATEGORY" val="diagram"/>
  <p:tag name="KSO_WM_TEMPLATE_INDEX" val="20205584"/>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 val="13"/>
  <p:tag name="KSO_WM_UNIT_TEXT_FILL_TYPE" val="1"/>
  <p:tag name="KSO_WM_UNIT_USESOURCEFORMAT_APPLY" val="0"/>
</p:tagLst>
</file>

<file path=ppt/tags/tag1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8"/>
  <p:tag name="KSO_WM_UNIT_ID" val="diagram20205584_3*l_h_i*1_1_8"/>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5584_3*l_h_i*1_1_1"/>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0"/>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05584_3*l_h_i*1_1_2"/>
  <p:tag name="KSO_WM_TEMPLATE_CATEGORY" val="diagram"/>
  <p:tag name="KSO_WM_TEMPLATE_INDEX" val="20205584"/>
  <p:tag name="KSO_WM_UNIT_LAYERLEVEL" val="1_1_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0"/>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05584_3*l_h_i*1_1_3"/>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0"/>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05584_3*l_h_i*1_1_4"/>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0"/>
</p:tagLst>
</file>

<file path=ppt/tags/tag124.xml><?xml version="1.0" encoding="utf-8"?>
<p:tagLst xmlns:p="http://schemas.openxmlformats.org/presentationml/2006/main">
  <p:tag name="PA" val="v5.2.7"/>
  <p:tag name="PAMAINTYPE" val="4"/>
  <p:tag name="PATYPE" val="155"/>
  <p:tag name="PASUBTYPE" val="278"/>
  <p:tag name="RESOURCELIBID_SHAPE" val="33178"/>
  <p:tag name="RESOURCELIB_SHAPETYPE" val="4"/>
  <p:tag name="KSO_WM_UNIT_HIGHLIGHT" val="0"/>
  <p:tag name="KSO_WM_UNIT_COMPATIBLE" val="0"/>
  <p:tag name="KSO_WM_UNIT_DIAGRAM_ISNUMVISUAL" val="0"/>
  <p:tag name="KSO_WM_UNIT_DIAGRAM_ISREFERUNIT" val="0"/>
  <p:tag name="KSO_WM_DIAGRAM_GROUP_CODE" val="l1-1"/>
  <p:tag name="KSO_WM_UNIT_TYPE" val="l_h_i"/>
  <p:tag name="KSO_WM_UNIT_INDEX" val="1_1_5"/>
  <p:tag name="KSO_WM_UNIT_ID" val="diagram20205584_3*l_h_i*1_1_5"/>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2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6"/>
  <p:tag name="KSO_WM_UNIT_ID" val="diagram20205584_3*l_h_i*1_1_6"/>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2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7"/>
  <p:tag name="KSO_WM_UNIT_ID" val="diagram20205584_3*l_h_i*1_1_7"/>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2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8"/>
  <p:tag name="KSO_WM_UNIT_ID" val="diagram20205584_3*l_h_i*1_1_8"/>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2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9"/>
  <p:tag name="KSO_WM_UNIT_ID" val="diagram20205584_3*l_h_i*1_1_9"/>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2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0"/>
  <p:tag name="KSO_WM_UNIT_ID" val="diagram20205584_3*l_h_i*1_1_10"/>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9"/>
  <p:tag name="KSO_WM_UNIT_ID" val="diagram20205584_3*l_h_i*1_1_9"/>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3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1"/>
  <p:tag name="KSO_WM_UNIT_ID" val="diagram20205584_3*l_h_i*1_1_11"/>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3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2"/>
  <p:tag name="KSO_WM_UNIT_ID" val="diagram20205584_3*l_h_i*1_1_12"/>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3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3"/>
  <p:tag name="KSO_WM_UNIT_ID" val="diagram20205584_3*l_h_i*1_1_13"/>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3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4"/>
  <p:tag name="KSO_WM_UNIT_ID" val="diagram20205584_3*l_h_i*1_1_14"/>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3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5"/>
  <p:tag name="KSO_WM_UNIT_ID" val="diagram20205584_3*l_h_i*1_1_15"/>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3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6"/>
  <p:tag name="KSO_WM_UNIT_ID" val="diagram20205584_3*l_h_i*1_1_16"/>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3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7"/>
  <p:tag name="KSO_WM_UNIT_ID" val="diagram20205584_3*l_h_i*1_1_17"/>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3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8"/>
  <p:tag name="KSO_WM_UNIT_ID" val="diagram20205584_3*l_h_i*1_1_18"/>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3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9"/>
  <p:tag name="KSO_WM_UNIT_ID" val="diagram20205584_3*l_h_i*1_1_19"/>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3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20"/>
  <p:tag name="KSO_WM_UNIT_ID" val="diagram20205584_3*l_h_i*1_1_20"/>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0"/>
  <p:tag name="KSO_WM_UNIT_ID" val="diagram20205584_3*l_h_i*1_1_10"/>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4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21"/>
  <p:tag name="KSO_WM_UNIT_ID" val="diagram20205584_3*l_h_i*1_1_21"/>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4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22"/>
  <p:tag name="KSO_WM_UNIT_ID" val="diagram20205584_3*l_h_i*1_1_22"/>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4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05584_3*l_h_f*1_3_1"/>
  <p:tag name="KSO_WM_TEMPLATE_CATEGORY" val="diagram"/>
  <p:tag name="KSO_WM_TEMPLATE_INDEX" val="20205584"/>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 val="13"/>
  <p:tag name="KSO_WM_UNIT_TEXT_FILL_TYPE" val="1"/>
  <p:tag name="KSO_WM_UNIT_USESOURCEFORMAT_APPLY" val="0"/>
</p:tagLst>
</file>

<file path=ppt/tags/tag1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05584_3*l_h_i*1_3_1"/>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0"/>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05584_3*l_h_i*1_3_2"/>
  <p:tag name="KSO_WM_TEMPLATE_CATEGORY" val="diagram"/>
  <p:tag name="KSO_WM_TEMPLATE_INDEX" val="20205584"/>
  <p:tag name="KSO_WM_UNIT_LAYERLEVEL" val="1_1_1"/>
  <p:tag name="KSO_WM_TAG_VERSION" val="1.0"/>
  <p:tag name="KSO_WM_BEAUTIFY_FLAG" val="#wm#"/>
  <p:tag name="KSO_WM_UNIT_LINE_FORE_SCHEMECOLOR_INDEX" val="7"/>
  <p:tag name="KSO_WM_UNIT_LINE_FILL_TYPE" val="2"/>
  <p:tag name="KSO_WM_UNIT_TEXT_FILL_FORE_SCHEMECOLOR_INDEX" val="2"/>
  <p:tag name="KSO_WM_UNIT_TEXT_FILL_TYPE" val="1"/>
  <p:tag name="KSO_WM_UNIT_USESOURCEFORMAT_APPLY" val="0"/>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05584_3*l_h_i*1_3_3"/>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0"/>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205584_3*l_h_i*1_3_4"/>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0"/>
</p:tagLst>
</file>

<file path=ppt/tags/tag147.xml><?xml version="1.0" encoding="utf-8"?>
<p:tagLst xmlns:p="http://schemas.openxmlformats.org/presentationml/2006/main">
  <p:tag name="PA" val="v5.2.7"/>
  <p:tag name="PAMAINTYPE" val="4"/>
  <p:tag name="PATYPE" val="163"/>
  <p:tag name="PASUBTYPE" val="166"/>
  <p:tag name="RESOURCELIBID_SHAPE" val="412148"/>
  <p:tag name="RESOURCELIB_SHAPETYPE" val="4"/>
  <p:tag name="KSO_WM_UNIT_HIGHLIGHT" val="0"/>
  <p:tag name="KSO_WM_UNIT_COMPATIBLE" val="0"/>
  <p:tag name="KSO_WM_UNIT_DIAGRAM_ISNUMVISUAL" val="0"/>
  <p:tag name="KSO_WM_UNIT_DIAGRAM_ISREFERUNIT" val="0"/>
  <p:tag name="KSO_WM_DIAGRAM_GROUP_CODE" val="l1-1"/>
  <p:tag name="KSO_WM_UNIT_TYPE" val="l_h_i"/>
  <p:tag name="KSO_WM_UNIT_INDEX" val="1_3_5"/>
  <p:tag name="KSO_WM_UNIT_ID" val="diagram20205584_3*l_h_i*1_3_5"/>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4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6"/>
  <p:tag name="KSO_WM_UNIT_ID" val="diagram20205584_3*l_h_i*1_3_6"/>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4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7"/>
  <p:tag name="KSO_WM_UNIT_ID" val="diagram20205584_3*l_h_i*1_3_7"/>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1"/>
  <p:tag name="KSO_WM_UNIT_ID" val="diagram20205584_3*l_h_i*1_1_11"/>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5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8"/>
  <p:tag name="KSO_WM_UNIT_ID" val="diagram20205584_3*l_h_i*1_3_8"/>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5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9"/>
  <p:tag name="KSO_WM_UNIT_ID" val="diagram20205584_3*l_h_i*1_3_9"/>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5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0"/>
  <p:tag name="KSO_WM_UNIT_ID" val="diagram20205584_3*l_h_i*1_3_10"/>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5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1"/>
  <p:tag name="KSO_WM_UNIT_ID" val="diagram20205584_3*l_h_i*1_3_11"/>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5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2"/>
  <p:tag name="KSO_WM_UNIT_ID" val="diagram20205584_3*l_h_i*1_3_12"/>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5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3"/>
  <p:tag name="KSO_WM_UNIT_ID" val="diagram20205584_3*l_h_i*1_3_13"/>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5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4"/>
  <p:tag name="KSO_WM_UNIT_ID" val="diagram20205584_3*l_h_i*1_3_14"/>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5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5"/>
  <p:tag name="KSO_WM_UNIT_ID" val="diagram20205584_3*l_h_i*1_3_15"/>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5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6"/>
  <p:tag name="KSO_WM_UNIT_ID" val="diagram20205584_3*l_h_i*1_3_16"/>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5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7"/>
  <p:tag name="KSO_WM_UNIT_ID" val="diagram20205584_3*l_h_i*1_3_17"/>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2"/>
  <p:tag name="KSO_WM_UNIT_ID" val="diagram20205584_3*l_h_i*1_1_12"/>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6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8"/>
  <p:tag name="KSO_WM_UNIT_ID" val="diagram20205584_3*l_h_i*1_3_18"/>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6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9"/>
  <p:tag name="KSO_WM_UNIT_ID" val="diagram20205584_3*l_h_i*1_3_19"/>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6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0"/>
  <p:tag name="KSO_WM_UNIT_ID" val="diagram20205584_3*l_h_i*1_3_20"/>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6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1"/>
  <p:tag name="KSO_WM_UNIT_ID" val="diagram20205584_3*l_h_i*1_3_21"/>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6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2"/>
  <p:tag name="KSO_WM_UNIT_ID" val="diagram20205584_3*l_h_i*1_3_22"/>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6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3"/>
  <p:tag name="KSO_WM_UNIT_ID" val="diagram20205584_3*l_h_i*1_3_23"/>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6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4"/>
  <p:tag name="KSO_WM_UNIT_ID" val="diagram20205584_3*l_h_i*1_3_24"/>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6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5"/>
  <p:tag name="KSO_WM_UNIT_ID" val="diagram20205584_3*l_h_i*1_3_25"/>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6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6"/>
  <p:tag name="KSO_WM_UNIT_ID" val="diagram20205584_3*l_h_i*1_3_26"/>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6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7"/>
  <p:tag name="KSO_WM_UNIT_ID" val="diagram20205584_3*l_h_i*1_3_27"/>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3"/>
  <p:tag name="KSO_WM_UNIT_ID" val="diagram20205584_3*l_h_i*1_1_13"/>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7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8"/>
  <p:tag name="KSO_WM_UNIT_ID" val="diagram20205584_3*l_h_i*1_3_28"/>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7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9"/>
  <p:tag name="KSO_WM_UNIT_ID" val="diagram20205584_3*l_h_i*1_3_29"/>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7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0"/>
  <p:tag name="KSO_WM_UNIT_ID" val="diagram20205584_3*l_h_i*1_3_30"/>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7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1"/>
  <p:tag name="KSO_WM_UNIT_ID" val="diagram20205584_3*l_h_i*1_3_31"/>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7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2"/>
  <p:tag name="KSO_WM_UNIT_ID" val="diagram20205584_3*l_h_i*1_3_32"/>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7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3"/>
  <p:tag name="KSO_WM_UNIT_ID" val="diagram20205584_3*l_h_i*1_3_33"/>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7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4"/>
  <p:tag name="KSO_WM_UNIT_ID" val="diagram20205584_3*l_h_i*1_3_34"/>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7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5"/>
  <p:tag name="KSO_WM_UNIT_ID" val="diagram20205584_3*l_h_i*1_3_35"/>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7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6"/>
  <p:tag name="KSO_WM_UNIT_ID" val="diagram20205584_3*l_h_i*1_3_36"/>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7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7"/>
  <p:tag name="KSO_WM_UNIT_ID" val="diagram20205584_3*l_h_i*1_3_37"/>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4"/>
  <p:tag name="KSO_WM_UNIT_ID" val="diagram20205584_3*l_h_i*1_1_14"/>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8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8"/>
  <p:tag name="KSO_WM_UNIT_ID" val="diagram20205584_3*l_h_i*1_3_38"/>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8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9"/>
  <p:tag name="KSO_WM_UNIT_ID" val="diagram20205584_3*l_h_i*1_3_39"/>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8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0"/>
  <p:tag name="KSO_WM_UNIT_ID" val="diagram20205584_3*l_h_i*1_3_40"/>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8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1"/>
  <p:tag name="KSO_WM_UNIT_ID" val="diagram20205584_3*l_h_i*1_3_41"/>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8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2"/>
  <p:tag name="KSO_WM_UNIT_ID" val="diagram20205584_3*l_h_i*1_3_42"/>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8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3"/>
  <p:tag name="KSO_WM_UNIT_ID" val="diagram20205584_3*l_h_i*1_3_43"/>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8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4"/>
  <p:tag name="KSO_WM_UNIT_ID" val="diagram20205584_3*l_h_i*1_3_44"/>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8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5"/>
  <p:tag name="KSO_WM_UNIT_ID" val="diagram20205584_3*l_h_i*1_3_45"/>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8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6"/>
  <p:tag name="KSO_WM_UNIT_ID" val="diagram20205584_3*l_h_i*1_3_46"/>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8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7"/>
  <p:tag name="KSO_WM_UNIT_ID" val="diagram20205584_3*l_h_i*1_3_47"/>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5"/>
  <p:tag name="KSO_WM_UNIT_ID" val="diagram20205584_3*l_h_i*1_1_15"/>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9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8"/>
  <p:tag name="KSO_WM_UNIT_ID" val="diagram20205584_3*l_h_i*1_3_48"/>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9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9"/>
  <p:tag name="KSO_WM_UNIT_ID" val="diagram20205584_3*l_h_i*1_3_49"/>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9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0"/>
  <p:tag name="KSO_WM_UNIT_ID" val="diagram20205584_3*l_h_i*1_3_50"/>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9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1"/>
  <p:tag name="KSO_WM_UNIT_ID" val="diagram20205584_3*l_h_i*1_3_51"/>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9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2"/>
  <p:tag name="KSO_WM_UNIT_ID" val="diagram20205584_3*l_h_i*1_3_52"/>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9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3"/>
  <p:tag name="KSO_WM_UNIT_ID" val="diagram20205584_3*l_h_i*1_3_53"/>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9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4"/>
  <p:tag name="KSO_WM_UNIT_ID" val="diagram20205584_3*l_h_i*1_3_54"/>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9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5"/>
  <p:tag name="KSO_WM_UNIT_ID" val="diagram20205584_3*l_h_i*1_3_55"/>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9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6"/>
  <p:tag name="KSO_WM_UNIT_ID" val="diagram20205584_3*l_h_i*1_3_56"/>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9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7"/>
  <p:tag name="KSO_WM_UNIT_ID" val="diagram20205584_3*l_h_i*1_3_57"/>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6"/>
  <p:tag name="KSO_WM_UNIT_ID" val="diagram20205584_3*l_h_i*1_1_16"/>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20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8"/>
  <p:tag name="KSO_WM_UNIT_ID" val="diagram20205584_3*l_h_i*1_3_58"/>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20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9"/>
  <p:tag name="KSO_WM_UNIT_ID" val="diagram20205584_3*l_h_i*1_3_59"/>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20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60"/>
  <p:tag name="KSO_WM_UNIT_ID" val="diagram20205584_3*l_h_i*1_3_60"/>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20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61"/>
  <p:tag name="KSO_WM_UNIT_ID" val="diagram20205584_3*l_h_i*1_3_61"/>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20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62"/>
  <p:tag name="KSO_WM_UNIT_ID" val="diagram20205584_3*l_h_i*1_3_62"/>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205.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5584_3*l_h_f*1_2_1"/>
  <p:tag name="KSO_WM_TEMPLATE_CATEGORY" val="diagram"/>
  <p:tag name="KSO_WM_TEMPLATE_INDEX" val="20205584"/>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 val="13"/>
  <p:tag name="KSO_WM_UNIT_TEXT_FILL_TYPE" val="1"/>
  <p:tag name="KSO_WM_UNIT_USESOURCEFORMAT_APPLY" val="0"/>
</p:tagLst>
</file>

<file path=ppt/tags/tag2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5584_3*l_h_i*1_2_1"/>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0"/>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05584_3*l_h_i*1_2_2"/>
  <p:tag name="KSO_WM_TEMPLATE_CATEGORY" val="diagram"/>
  <p:tag name="KSO_WM_TEMPLATE_INDEX" val="20205584"/>
  <p:tag name="KSO_WM_UNIT_LAYERLEVEL" val="1_1_1"/>
  <p:tag name="KSO_WM_TAG_VERSION" val="1.0"/>
  <p:tag name="KSO_WM_BEAUTIFY_FLAG" val="#wm#"/>
  <p:tag name="KSO_WM_UNIT_LINE_FORE_SCHEMECOLOR_INDEX" val="6"/>
  <p:tag name="KSO_WM_UNIT_LINE_FILL_TYPE" val="2"/>
  <p:tag name="KSO_WM_UNIT_TEXT_FILL_FORE_SCHEMECOLOR_INDEX" val="2"/>
  <p:tag name="KSO_WM_UNIT_TEXT_FILL_TYPE" val="1"/>
  <p:tag name="KSO_WM_UNIT_USESOURCEFORMAT_APPLY" val="0"/>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05584_3*l_h_i*1_2_3"/>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0"/>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05584_3*l_h_i*1_2_4"/>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0"/>
</p:tagLst>
</file>

<file path=ppt/tags/tag2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7"/>
  <p:tag name="KSO_WM_UNIT_ID" val="diagram20205584_3*l_h_i*1_1_17"/>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210.xml><?xml version="1.0" encoding="utf-8"?>
<p:tagLst xmlns:p="http://schemas.openxmlformats.org/presentationml/2006/main">
  <p:tag name="PA" val="v5.2.7"/>
  <p:tag name="PAMAINTYPE" val="4"/>
  <p:tag name="PATYPE" val="163"/>
  <p:tag name="PASUBTYPE" val="166"/>
  <p:tag name="RESOURCELIBID_SHAPE" val="424705"/>
  <p:tag name="RESOURCELIB_SHAPETYPE" val="4"/>
  <p:tag name="KSO_WM_UNIT_HIGHLIGHT" val="0"/>
  <p:tag name="KSO_WM_UNIT_COMPATIBLE" val="0"/>
  <p:tag name="KSO_WM_UNIT_DIAGRAM_ISNUMVISUAL" val="0"/>
  <p:tag name="KSO_WM_UNIT_DIAGRAM_ISREFERUNIT" val="0"/>
  <p:tag name="KSO_WM_DIAGRAM_GROUP_CODE" val="l1-1"/>
  <p:tag name="KSO_WM_UNIT_TYPE" val="l_h_i"/>
  <p:tag name="KSO_WM_UNIT_INDEX" val="1_2_5"/>
  <p:tag name="KSO_WM_UNIT_ID" val="diagram20205584_3*l_h_i*1_2_5"/>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0"/>
</p:tagLst>
</file>

<file path=ppt/tags/tag21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6"/>
  <p:tag name="KSO_WM_UNIT_ID" val="diagram20205584_3*l_h_i*1_2_6"/>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0"/>
</p:tagLst>
</file>

<file path=ppt/tags/tag21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7"/>
  <p:tag name="KSO_WM_UNIT_ID" val="diagram20205584_3*l_h_i*1_2_7"/>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0"/>
</p:tagLst>
</file>

<file path=ppt/tags/tag21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8"/>
  <p:tag name="KSO_WM_UNIT_ID" val="diagram20205584_3*l_h_i*1_2_8"/>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0"/>
</p:tagLst>
</file>

<file path=ppt/tags/tag21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9"/>
  <p:tag name="KSO_WM_UNIT_ID" val="diagram20205584_3*l_h_i*1_2_9"/>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0"/>
</p:tagLst>
</file>

<file path=ppt/tags/tag21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10"/>
  <p:tag name="KSO_WM_UNIT_ID" val="diagram20205584_3*l_h_i*1_2_10"/>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0"/>
</p:tagLst>
</file>

<file path=ppt/tags/tag21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11"/>
  <p:tag name="KSO_WM_UNIT_ID" val="diagram20205584_3*l_h_i*1_2_11"/>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0"/>
</p:tagLst>
</file>

<file path=ppt/tags/tag21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12"/>
  <p:tag name="KSO_WM_UNIT_ID" val="diagram20205584_3*l_h_i*1_2_12"/>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0"/>
</p:tagLst>
</file>

<file path=ppt/tags/tag218.xml><?xml version="1.0" encoding="utf-8"?>
<p:tagLst xmlns:p="http://schemas.openxmlformats.org/presentationml/2006/main">
  <p:tag name="PA" val="v5.2.7"/>
  <p:tag name="PAMAINTYPE" val="4"/>
  <p:tag name="PATYPE" val="176"/>
  <p:tag name="PASUBTYPE" val="285"/>
  <p:tag name="RESOURCELIBID_SHAPE" val="439559"/>
  <p:tag name="RESOURCELIB_SHAPETYPE" val="4"/>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05584_3*l_h_i*1_4_1"/>
  <p:tag name="KSO_WM_TEMPLATE_CATEGORY" val="diagram"/>
  <p:tag name="KSO_WM_TEMPLATE_INDEX" val="20205584"/>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 name="KSO_WM_UNIT_USESOURCEFORMAT_APPLY" val="0"/>
</p:tagLst>
</file>

<file path=ppt/tags/tag21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4_2"/>
  <p:tag name="KSO_WM_UNIT_ID" val="diagram20205584_3*l_h_i*1_4_2"/>
  <p:tag name="KSO_WM_TEMPLATE_CATEGORY" val="diagram"/>
  <p:tag name="KSO_WM_TEMPLATE_INDEX" val="20205584"/>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 name="KSO_WM_UNIT_USESOURCEFORMAT_APPLY" val="0"/>
</p:tagLst>
</file>

<file path=ppt/tags/tag2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8"/>
  <p:tag name="KSO_WM_UNIT_ID" val="diagram20205584_3*l_h_i*1_1_18"/>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22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05584_3*l_h_i*1_4_3"/>
  <p:tag name="KSO_WM_TEMPLATE_CATEGORY" val="diagram"/>
  <p:tag name="KSO_WM_TEMPLATE_INDEX" val="20205584"/>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 name="KSO_WM_UNIT_USESOURCEFORMAT_APPLY" val="0"/>
</p:tagLst>
</file>

<file path=ppt/tags/tag22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4_4"/>
  <p:tag name="KSO_WM_UNIT_ID" val="diagram20205584_3*l_h_i*1_4_4"/>
  <p:tag name="KSO_WM_TEMPLATE_CATEGORY" val="diagram"/>
  <p:tag name="KSO_WM_TEMPLATE_INDEX" val="20205584"/>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 name="KSO_WM_UNIT_USESOURCEFORMAT_APPLY" val="0"/>
</p:tagLst>
</file>

<file path=ppt/tags/tag22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4_5"/>
  <p:tag name="KSO_WM_UNIT_ID" val="diagram20205584_3*l_h_i*1_4_5"/>
  <p:tag name="KSO_WM_TEMPLATE_CATEGORY" val="diagram"/>
  <p:tag name="KSO_WM_TEMPLATE_INDEX" val="20205584"/>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 name="KSO_WM_UNIT_USESOURCEFORMAT_APPLY" val="0"/>
</p:tagLst>
</file>

<file path=ppt/tags/tag22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4_6"/>
  <p:tag name="KSO_WM_UNIT_ID" val="diagram20205584_3*l_h_i*1_4_6"/>
  <p:tag name="KSO_WM_TEMPLATE_CATEGORY" val="diagram"/>
  <p:tag name="KSO_WM_TEMPLATE_INDEX" val="20205584"/>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 name="KSO_WM_UNIT_USESOURCEFORMAT_APPLY" val="0"/>
</p:tagLst>
</file>

<file path=ppt/tags/tag22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4_7"/>
  <p:tag name="KSO_WM_UNIT_ID" val="diagram20205584_3*l_h_i*1_4_7"/>
  <p:tag name="KSO_WM_TEMPLATE_CATEGORY" val="diagram"/>
  <p:tag name="KSO_WM_TEMPLATE_INDEX" val="20205584"/>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 name="KSO_WM_UNIT_USESOURCEFORMAT_APPLY" val="0"/>
</p:tagLst>
</file>

<file path=ppt/tags/tag22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4_8"/>
  <p:tag name="KSO_WM_UNIT_ID" val="diagram20205584_3*l_h_i*1_4_8"/>
  <p:tag name="KSO_WM_TEMPLATE_CATEGORY" val="diagram"/>
  <p:tag name="KSO_WM_TEMPLATE_INDEX" val="20205584"/>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 name="KSO_WM_UNIT_USESOURCEFORMAT_APPLY" val="0"/>
</p:tagLst>
</file>

<file path=ppt/tags/tag22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4_9"/>
  <p:tag name="KSO_WM_UNIT_ID" val="diagram20205584_3*l_h_i*1_4_9"/>
  <p:tag name="KSO_WM_TEMPLATE_CATEGORY" val="diagram"/>
  <p:tag name="KSO_WM_TEMPLATE_INDEX" val="20205584"/>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 name="KSO_WM_UNIT_USESOURCEFORMAT_APPLY" val="0"/>
</p:tagLst>
</file>

<file path=ppt/tags/tag2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0"/>
  <p:tag name="KSO_WM_UNIT_ID" val="diagram20205584_3*l_h_i*1_4_10"/>
  <p:tag name="KSO_WM_TEMPLATE_CATEGORY" val="diagram"/>
  <p:tag name="KSO_WM_TEMPLATE_INDEX" val="20205584"/>
  <p:tag name="KSO_WM_UNIT_LAYERLEVEL" val="1_1_1"/>
  <p:tag name="KSO_WM_TAG_VERSION" val="1.0"/>
  <p:tag name="KSO_WM_BEAUTIFY_FLAG" val="#wm#"/>
  <p:tag name="KSO_WM_UNIT_FILL_FORE_SCHEMECOLOR_INDEX" val="10"/>
  <p:tag name="KSO_WM_UNIT_FILL_TYPE" val="1"/>
  <p:tag name="KSO_WM_UNIT_TEXT_FILL_FORE_SCHEMECOLOR_INDEX" val="2"/>
  <p:tag name="KSO_WM_UNIT_TEXT_FILL_TYPE" val="1"/>
  <p:tag name="KSO_WM_UNIT_USESOURCEFORMAT_APPLY" val="0"/>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1"/>
  <p:tag name="KSO_WM_UNIT_ID" val="diagram20205584_3*l_h_i*1_4_11"/>
  <p:tag name="KSO_WM_TEMPLATE_CATEGORY" val="diagram"/>
  <p:tag name="KSO_WM_TEMPLATE_INDEX" val="20205584"/>
  <p:tag name="KSO_WM_UNIT_LAYERLEVEL" val="1_1_1"/>
  <p:tag name="KSO_WM_TAG_VERSION" val="1.0"/>
  <p:tag name="KSO_WM_BEAUTIFY_FLAG" val="#wm#"/>
  <p:tag name="KSO_WM_UNIT_LINE_FORE_SCHEMECOLOR_INDEX" val="10"/>
  <p:tag name="KSO_WM_UNIT_LINE_FILL_TYPE" val="2"/>
  <p:tag name="KSO_WM_UNIT_TEXT_FILL_FORE_SCHEMECOLOR_INDEX" val="2"/>
  <p:tag name="KSO_WM_UNIT_TEXT_FILL_TYPE" val="1"/>
  <p:tag name="KSO_WM_UNIT_USESOURCEFORMAT_APPLY" val="0"/>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2"/>
  <p:tag name="KSO_WM_UNIT_ID" val="diagram20205584_3*l_h_i*1_4_12"/>
  <p:tag name="KSO_WM_TEMPLATE_CATEGORY" val="diagram"/>
  <p:tag name="KSO_WM_TEMPLATE_INDEX" val="20205584"/>
  <p:tag name="KSO_WM_UNIT_LAYERLEVEL" val="1_1_1"/>
  <p:tag name="KSO_WM_TAG_VERSION" val="1.0"/>
  <p:tag name="KSO_WM_BEAUTIFY_FLAG" val="#wm#"/>
  <p:tag name="KSO_WM_UNIT_FILL_FORE_SCHEMECOLOR_INDEX" val="10"/>
  <p:tag name="KSO_WM_UNIT_FILL_TYPE" val="1"/>
  <p:tag name="KSO_WM_UNIT_TEXT_FILL_FORE_SCHEMECOLOR_INDEX" val="2"/>
  <p:tag name="KSO_WM_UNIT_TEXT_FILL_TYPE" val="1"/>
  <p:tag name="KSO_WM_UNIT_USESOURCEFORMAT_APPLY" val="0"/>
</p:tagLst>
</file>

<file path=ppt/tags/tag2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9"/>
  <p:tag name="KSO_WM_UNIT_ID" val="diagram20205584_3*l_h_i*1_1_19"/>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2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3"/>
  <p:tag name="KSO_WM_UNIT_ID" val="diagram20205584_3*l_h_i*1_4_13"/>
  <p:tag name="KSO_WM_TEMPLATE_CATEGORY" val="diagram"/>
  <p:tag name="KSO_WM_TEMPLATE_INDEX" val="20205584"/>
  <p:tag name="KSO_WM_UNIT_LAYERLEVEL" val="1_1_1"/>
  <p:tag name="KSO_WM_TAG_VERSION" val="1.0"/>
  <p:tag name="KSO_WM_BEAUTIFY_FLAG" val="#wm#"/>
  <p:tag name="KSO_WM_UNIT_FILL_FORE_SCHEMECOLOR_INDEX" val="10"/>
  <p:tag name="KSO_WM_UNIT_FILL_TYPE" val="1"/>
  <p:tag name="KSO_WM_UNIT_TEXT_FILL_FORE_SCHEMECOLOR_INDEX" val="2"/>
  <p:tag name="KSO_WM_UNIT_TEXT_FILL_TYPE" val="1"/>
  <p:tag name="KSO_WM_UNIT_USESOURCEFORMAT_APPLY" val="0"/>
</p:tagLst>
</file>

<file path=ppt/tags/tag23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05584_3*l_h_f*1_4_1"/>
  <p:tag name="KSO_WM_TEMPLATE_CATEGORY" val="diagram"/>
  <p:tag name="KSO_WM_TEMPLATE_INDEX" val="20205584"/>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 val="13"/>
  <p:tag name="KSO_WM_UNIT_TEXT_FILL_TYPE" val="1"/>
  <p:tag name="KSO_WM_UNIT_USESOURCEFORMAT_APPLY" val="0"/>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SLIDE_ITEM_CNT" val="4"/>
</p:tagLst>
</file>

<file path=ppt/tags/tag23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5584_1*l_h_f*1_1_1"/>
  <p:tag name="KSO_WM_TEMPLATE_CATEGORY" val="diagram"/>
  <p:tag name="KSO_WM_TEMPLATE_INDEX" val="20205584"/>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15"/>
  <p:tag name="KSO_WM_UNIT_TEXT_FILL_FORE_SCHEMECOLOR_INDEX" val="13"/>
  <p:tag name="KSO_WM_UNIT_TEXT_FILL_TYPE" val="1"/>
  <p:tag name="KSO_WM_UNIT_USESOURCEFORMAT_APPLY" val="1"/>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5584_1*l_h_i*1_1_1"/>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05584_1*l_h_i*1_1_2"/>
  <p:tag name="KSO_WM_TEMPLATE_CATEGORY" val="diagram"/>
  <p:tag name="KSO_WM_TEMPLATE_INDEX" val="20205584"/>
  <p:tag name="KSO_WM_UNIT_LAYERLEVEL" val="1_1_1"/>
  <p:tag name="KSO_WM_TAG_VERSION" val="1.0"/>
  <p:tag name="KSO_WM_BEAUTIFY_FLAG" val="#wm#"/>
  <p:tag name="KSO_WM_UNIT_LINE_FORE_SCHEMECOLOR_INDEX_BRIGHTNESS" val="0.4"/>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05584_1*l_h_i*1_1_3"/>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05584_1*l_h_i*1_1_4"/>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5584_1*l_h_i*1_2_1"/>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20"/>
  <p:tag name="KSO_WM_UNIT_ID" val="diagram20205584_3*l_h_i*1_1_20"/>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05584_1*l_h_i*1_2_2"/>
  <p:tag name="KSO_WM_TEMPLATE_CATEGORY" val="diagram"/>
  <p:tag name="KSO_WM_TEMPLATE_INDEX" val="20205584"/>
  <p:tag name="KSO_WM_UNIT_LAYERLEVEL" val="1_1_1"/>
  <p:tag name="KSO_WM_TAG_VERSION" val="1.0"/>
  <p:tag name="KSO_WM_BEAUTIFY_FLAG" val="#wm#"/>
  <p:tag name="KSO_WM_UNIT_LINE_FORE_SCHEMECOLOR_INDEX_BRIGHTNESS" val="0.4"/>
  <p:tag name="KSO_WM_UNIT_LINE_FORE_SCHEMECOLOR_INDEX" val="6"/>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05584_1*l_h_i*1_2_3"/>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05584_1*l_h_i*1_2_4"/>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4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5584_1*l_h_f*1_2_1"/>
  <p:tag name="KSO_WM_TEMPLATE_CATEGORY" val="diagram"/>
  <p:tag name="KSO_WM_TEMPLATE_INDEX" val="20205584"/>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15"/>
  <p:tag name="KSO_WM_UNIT_TEXT_FILL_FORE_SCHEMECOLOR_INDEX" val="13"/>
  <p:tag name="KSO_WM_UNIT_TEXT_FILL_TYPE" val="1"/>
  <p:tag name="KSO_WM_UNIT_USESOURCEFORMAT_APPLY" val="1"/>
</p:tagLst>
</file>

<file path=ppt/tags/tag244.xml><?xml version="1.0" encoding="utf-8"?>
<p:tagLst xmlns:p="http://schemas.openxmlformats.org/presentationml/2006/main">
  <p:tag name="PA" val="v5.2.7"/>
  <p:tag name="PAMAINTYPE" val="4"/>
  <p:tag name="PATYPE" val="155"/>
  <p:tag name="PASUBTYPE" val="278"/>
  <p:tag name="RESOURCELIBID_SHAPE" val="33178"/>
  <p:tag name="RESOURCELIB_SHAPETYPE" val="4"/>
  <p:tag name="KSO_WM_UNIT_HIGHLIGHT" val="0"/>
  <p:tag name="KSO_WM_UNIT_COMPATIBLE" val="0"/>
  <p:tag name="KSO_WM_UNIT_DIAGRAM_ISNUMVISUAL" val="0"/>
  <p:tag name="KSO_WM_UNIT_DIAGRAM_ISREFERUNIT" val="0"/>
  <p:tag name="KSO_WM_DIAGRAM_GROUP_CODE" val="l1-1"/>
  <p:tag name="KSO_WM_UNIT_TYPE" val="l_h_i"/>
  <p:tag name="KSO_WM_UNIT_INDEX" val="1_1_5"/>
  <p:tag name="KSO_WM_UNIT_ID" val="diagram20205584_1*l_h_i*1_1_5"/>
  <p:tag name="KSO_WM_TEMPLATE_CATEGORY" val="diagram"/>
  <p:tag name="KSO_WM_TEMPLATE_INDEX" val="20205584"/>
  <p:tag name="KSO_WM_UNIT_LAYERLEVEL" val="1_1_1"/>
  <p:tag name="KSO_WM_TAG_VERSION" val="1.0"/>
  <p:tag name="KSO_WM_BEAUTIFY_FLAG" val="#wm#"/>
  <p:tag name="KSO_WM_UNIT_USESOURCEFORMAT_APPLY" val="1"/>
  <p:tag name="KSO_WM_UNIT_FILL_FORE_SCHEMECOLOR_INDEX" val="5"/>
  <p:tag name="KSO_WM_UNIT_FILL_TYPE" val="1"/>
  <p:tag name="KSO_WM_UNIT_TEXT_FILL_FORE_SCHEMECOLOR_INDEX" val="13"/>
  <p:tag name="KSO_WM_UNIT_TEXT_FILL_TYPE" val="1"/>
</p:tagLst>
</file>

<file path=ppt/tags/tag24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6"/>
  <p:tag name="KSO_WM_UNIT_ID" val="diagram20205584_1*l_h_i*1_1_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4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7"/>
  <p:tag name="KSO_WM_UNIT_ID" val="diagram20205584_1*l_h_i*1_1_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4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8"/>
  <p:tag name="KSO_WM_UNIT_ID" val="diagram20205584_1*l_h_i*1_1_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4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9"/>
  <p:tag name="KSO_WM_UNIT_ID" val="diagram20205584_1*l_h_i*1_1_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4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0"/>
  <p:tag name="KSO_WM_UNIT_ID" val="diagram20205584_1*l_h_i*1_1_1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21"/>
  <p:tag name="KSO_WM_UNIT_ID" val="diagram20205584_3*l_h_i*1_1_21"/>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25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1"/>
  <p:tag name="KSO_WM_UNIT_ID" val="diagram20205584_1*l_h_i*1_1_1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5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2"/>
  <p:tag name="KSO_WM_UNIT_ID" val="diagram20205584_1*l_h_i*1_1_1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5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3"/>
  <p:tag name="KSO_WM_UNIT_ID" val="diagram20205584_1*l_h_i*1_1_13"/>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5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4"/>
  <p:tag name="KSO_WM_UNIT_ID" val="diagram20205584_1*l_h_i*1_1_14"/>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5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5"/>
  <p:tag name="KSO_WM_UNIT_ID" val="diagram20205584_1*l_h_i*1_1_15"/>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5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6"/>
  <p:tag name="KSO_WM_UNIT_ID" val="diagram20205584_1*l_h_i*1_1_1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5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7"/>
  <p:tag name="KSO_WM_UNIT_ID" val="diagram20205584_1*l_h_i*1_1_1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5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8"/>
  <p:tag name="KSO_WM_UNIT_ID" val="diagram20205584_1*l_h_i*1_1_1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5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9"/>
  <p:tag name="KSO_WM_UNIT_ID" val="diagram20205584_1*l_h_i*1_1_1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5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20"/>
  <p:tag name="KSO_WM_UNIT_ID" val="diagram20205584_1*l_h_i*1_1_2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22"/>
  <p:tag name="KSO_WM_UNIT_ID" val="diagram20205584_3*l_h_i*1_1_22"/>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26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21"/>
  <p:tag name="KSO_WM_UNIT_ID" val="diagram20205584_1*l_h_i*1_1_2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6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22"/>
  <p:tag name="KSO_WM_UNIT_ID" val="diagram20205584_1*l_h_i*1_1_2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62.xml><?xml version="1.0" encoding="utf-8"?>
<p:tagLst xmlns:p="http://schemas.openxmlformats.org/presentationml/2006/main">
  <p:tag name="PA" val="v5.2.7"/>
  <p:tag name="PAMAINTYPE" val="4"/>
  <p:tag name="PATYPE" val="163"/>
  <p:tag name="PASUBTYPE" val="166"/>
  <p:tag name="RESOURCELIBID_SHAPE" val="424705"/>
  <p:tag name="RESOURCELIB_SHAPETYPE" val="4"/>
  <p:tag name="KSO_WM_UNIT_HIGHLIGHT" val="0"/>
  <p:tag name="KSO_WM_UNIT_COMPATIBLE" val="0"/>
  <p:tag name="KSO_WM_UNIT_DIAGRAM_ISNUMVISUAL" val="0"/>
  <p:tag name="KSO_WM_UNIT_DIAGRAM_ISREFERUNIT" val="0"/>
  <p:tag name="KSO_WM_DIAGRAM_GROUP_CODE" val="l1-1"/>
  <p:tag name="KSO_WM_UNIT_TYPE" val="l_h_i"/>
  <p:tag name="KSO_WM_UNIT_INDEX" val="1_2_5"/>
  <p:tag name="KSO_WM_UNIT_ID" val="diagram20205584_1*l_h_i*1_2_5"/>
  <p:tag name="KSO_WM_TEMPLATE_CATEGORY" val="diagram"/>
  <p:tag name="KSO_WM_TEMPLATE_INDEX" val="20205584"/>
  <p:tag name="KSO_WM_UNIT_LAYERLEVEL" val="1_1_1"/>
  <p:tag name="KSO_WM_TAG_VERSION" val="1.0"/>
  <p:tag name="KSO_WM_BEAUTIFY_FLAG" val="#wm#"/>
  <p:tag name="KSO_WM_UNIT_USESOURCEFORMAT_APPLY" val="1"/>
  <p:tag name="KSO_WM_UNIT_FILL_FORE_SCHEMECOLOR_INDEX" val="6"/>
  <p:tag name="KSO_WM_UNIT_FILL_TYPE" val="1"/>
  <p:tag name="KSO_WM_UNIT_TEXT_FILL_FORE_SCHEMECOLOR_INDEX" val="13"/>
  <p:tag name="KSO_WM_UNIT_TEXT_FILL_TYPE" val="1"/>
</p:tagLst>
</file>

<file path=ppt/tags/tag26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6"/>
  <p:tag name="KSO_WM_UNIT_ID" val="diagram20205584_1*l_h_i*1_2_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6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7"/>
  <p:tag name="KSO_WM_UNIT_ID" val="diagram20205584_1*l_h_i*1_2_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6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8"/>
  <p:tag name="KSO_WM_UNIT_ID" val="diagram20205584_1*l_h_i*1_2_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6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9"/>
  <p:tag name="KSO_WM_UNIT_ID" val="diagram20205584_1*l_h_i*1_2_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6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10"/>
  <p:tag name="KSO_WM_UNIT_ID" val="diagram20205584_1*l_h_i*1_2_1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6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11"/>
  <p:tag name="KSO_WM_UNIT_ID" val="diagram20205584_1*l_h_i*1_2_1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6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12"/>
  <p:tag name="KSO_WM_UNIT_ID" val="diagram20205584_1*l_h_i*1_2_1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7.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05584_3*l_h_f*1_3_1"/>
  <p:tag name="KSO_WM_TEMPLATE_CATEGORY" val="diagram"/>
  <p:tag name="KSO_WM_TEMPLATE_INDEX" val="20205584"/>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 val="13"/>
  <p:tag name="KSO_WM_UNIT_TEXT_FILL_TYPE" val="1"/>
  <p:tag name="KSO_WM_UNIT_USESOURCEFORMAT_APPLY" val="0"/>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SLIDE_ITEM_CNT" val="2"/>
</p:tagLst>
</file>

<file path=ppt/tags/tag27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5584_1*l_h_f*1_1_1"/>
  <p:tag name="KSO_WM_TEMPLATE_CATEGORY" val="diagram"/>
  <p:tag name="KSO_WM_TEMPLATE_INDEX" val="20205584"/>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15"/>
  <p:tag name="KSO_WM_UNIT_TEXT_FILL_FORE_SCHEMECOLOR_INDEX" val="13"/>
  <p:tag name="KSO_WM_UNIT_TEXT_FILL_TYPE" val="1"/>
  <p:tag name="KSO_WM_UNIT_USESOURCEFORMAT_APPLY" val="1"/>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5584_1*l_h_i*1_1_1"/>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05584_1*l_h_i*1_1_2"/>
  <p:tag name="KSO_WM_TEMPLATE_CATEGORY" val="diagram"/>
  <p:tag name="KSO_WM_TEMPLATE_INDEX" val="20205584"/>
  <p:tag name="KSO_WM_UNIT_LAYERLEVEL" val="1_1_1"/>
  <p:tag name="KSO_WM_TAG_VERSION" val="1.0"/>
  <p:tag name="KSO_WM_BEAUTIFY_FLAG" val="#wm#"/>
  <p:tag name="KSO_WM_UNIT_LINE_FORE_SCHEMECOLOR_INDEX_BRIGHTNESS" val="0.4"/>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05584_1*l_h_i*1_1_3"/>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05584_1*l_h_i*1_1_4"/>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5584_1*l_h_i*1_2_1"/>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05584_1*l_h_i*1_2_2"/>
  <p:tag name="KSO_WM_TEMPLATE_CATEGORY" val="diagram"/>
  <p:tag name="KSO_WM_TEMPLATE_INDEX" val="20205584"/>
  <p:tag name="KSO_WM_UNIT_LAYERLEVEL" val="1_1_1"/>
  <p:tag name="KSO_WM_TAG_VERSION" val="1.0"/>
  <p:tag name="KSO_WM_BEAUTIFY_FLAG" val="#wm#"/>
  <p:tag name="KSO_WM_UNIT_LINE_FORE_SCHEMECOLOR_INDEX_BRIGHTNESS" val="0.4"/>
  <p:tag name="KSO_WM_UNIT_LINE_FORE_SCHEMECOLOR_INDEX" val="6"/>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05584_1*l_h_i*1_2_3"/>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05584_3*l_h_i*1_3_1"/>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0"/>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05584_1*l_h_i*1_2_4"/>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8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5584_1*l_h_f*1_2_1"/>
  <p:tag name="KSO_WM_TEMPLATE_CATEGORY" val="diagram"/>
  <p:tag name="KSO_WM_TEMPLATE_INDEX" val="20205584"/>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15"/>
  <p:tag name="KSO_WM_UNIT_TEXT_FILL_FORE_SCHEMECOLOR_INDEX" val="13"/>
  <p:tag name="KSO_WM_UNIT_TEXT_FILL_TYPE" val="1"/>
  <p:tag name="KSO_WM_UNIT_USESOURCEFORMAT_APPLY" val="1"/>
</p:tagLst>
</file>

<file path=ppt/tags/tag282.xml><?xml version="1.0" encoding="utf-8"?>
<p:tagLst xmlns:p="http://schemas.openxmlformats.org/presentationml/2006/main">
  <p:tag name="PA" val="v5.2.7"/>
  <p:tag name="PAMAINTYPE" val="4"/>
  <p:tag name="PATYPE" val="155"/>
  <p:tag name="PASUBTYPE" val="278"/>
  <p:tag name="RESOURCELIBID_SHAPE" val="33178"/>
  <p:tag name="RESOURCELIB_SHAPETYPE" val="4"/>
  <p:tag name="KSO_WM_UNIT_HIGHLIGHT" val="0"/>
  <p:tag name="KSO_WM_UNIT_COMPATIBLE" val="0"/>
  <p:tag name="KSO_WM_UNIT_DIAGRAM_ISNUMVISUAL" val="0"/>
  <p:tag name="KSO_WM_UNIT_DIAGRAM_ISREFERUNIT" val="0"/>
  <p:tag name="KSO_WM_DIAGRAM_GROUP_CODE" val="l1-1"/>
  <p:tag name="KSO_WM_UNIT_TYPE" val="l_h_i"/>
  <p:tag name="KSO_WM_UNIT_INDEX" val="1_1_5"/>
  <p:tag name="KSO_WM_UNIT_ID" val="diagram20205584_1*l_h_i*1_1_5"/>
  <p:tag name="KSO_WM_TEMPLATE_CATEGORY" val="diagram"/>
  <p:tag name="KSO_WM_TEMPLATE_INDEX" val="20205584"/>
  <p:tag name="KSO_WM_UNIT_LAYERLEVEL" val="1_1_1"/>
  <p:tag name="KSO_WM_TAG_VERSION" val="1.0"/>
  <p:tag name="KSO_WM_BEAUTIFY_FLAG" val="#wm#"/>
  <p:tag name="KSO_WM_UNIT_USESOURCEFORMAT_APPLY" val="1"/>
  <p:tag name="KSO_WM_UNIT_FILL_FORE_SCHEMECOLOR_INDEX" val="5"/>
  <p:tag name="KSO_WM_UNIT_FILL_TYPE" val="1"/>
  <p:tag name="KSO_WM_UNIT_TEXT_FILL_FORE_SCHEMECOLOR_INDEX" val="13"/>
  <p:tag name="KSO_WM_UNIT_TEXT_FILL_TYPE" val="1"/>
</p:tagLst>
</file>

<file path=ppt/tags/tag28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6"/>
  <p:tag name="KSO_WM_UNIT_ID" val="diagram20205584_1*l_h_i*1_1_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8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7"/>
  <p:tag name="KSO_WM_UNIT_ID" val="diagram20205584_1*l_h_i*1_1_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8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8"/>
  <p:tag name="KSO_WM_UNIT_ID" val="diagram20205584_1*l_h_i*1_1_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8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9"/>
  <p:tag name="KSO_WM_UNIT_ID" val="diagram20205584_1*l_h_i*1_1_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8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0"/>
  <p:tag name="KSO_WM_UNIT_ID" val="diagram20205584_1*l_h_i*1_1_1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8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1"/>
  <p:tag name="KSO_WM_UNIT_ID" val="diagram20205584_1*l_h_i*1_1_1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8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2"/>
  <p:tag name="KSO_WM_UNIT_ID" val="diagram20205584_1*l_h_i*1_1_1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05584_3*l_h_i*1_3_2"/>
  <p:tag name="KSO_WM_TEMPLATE_CATEGORY" val="diagram"/>
  <p:tag name="KSO_WM_TEMPLATE_INDEX" val="20205584"/>
  <p:tag name="KSO_WM_UNIT_LAYERLEVEL" val="1_1_1"/>
  <p:tag name="KSO_WM_TAG_VERSION" val="1.0"/>
  <p:tag name="KSO_WM_BEAUTIFY_FLAG" val="#wm#"/>
  <p:tag name="KSO_WM_UNIT_LINE_FORE_SCHEMECOLOR_INDEX" val="7"/>
  <p:tag name="KSO_WM_UNIT_LINE_FILL_TYPE" val="2"/>
  <p:tag name="KSO_WM_UNIT_TEXT_FILL_FORE_SCHEMECOLOR_INDEX" val="2"/>
  <p:tag name="KSO_WM_UNIT_TEXT_FILL_TYPE" val="1"/>
  <p:tag name="KSO_WM_UNIT_USESOURCEFORMAT_APPLY" val="0"/>
</p:tagLst>
</file>

<file path=ppt/tags/tag29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3"/>
  <p:tag name="KSO_WM_UNIT_ID" val="diagram20205584_1*l_h_i*1_1_13"/>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9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4"/>
  <p:tag name="KSO_WM_UNIT_ID" val="diagram20205584_1*l_h_i*1_1_14"/>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9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5"/>
  <p:tag name="KSO_WM_UNIT_ID" val="diagram20205584_1*l_h_i*1_1_15"/>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9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6"/>
  <p:tag name="KSO_WM_UNIT_ID" val="diagram20205584_1*l_h_i*1_1_1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9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7"/>
  <p:tag name="KSO_WM_UNIT_ID" val="diagram20205584_1*l_h_i*1_1_1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9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8"/>
  <p:tag name="KSO_WM_UNIT_ID" val="diagram20205584_1*l_h_i*1_1_1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9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9"/>
  <p:tag name="KSO_WM_UNIT_ID" val="diagram20205584_1*l_h_i*1_1_1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9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20"/>
  <p:tag name="KSO_WM_UNIT_ID" val="diagram20205584_1*l_h_i*1_1_2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9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21"/>
  <p:tag name="KSO_WM_UNIT_ID" val="diagram20205584_1*l_h_i*1_1_2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29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22"/>
  <p:tag name="KSO_WM_UNIT_ID" val="diagram20205584_1*l_h_i*1_1_2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xml><?xml version="1.0" encoding="utf-8"?>
<p:tagLst xmlns:p="http://schemas.openxmlformats.org/presentationml/2006/main">
  <p:tag name="KSO_WM_BEAUTIFY_FLAG" val=""/>
  <p:tag name="KSO_WM_UNIT_PLACING_PICTURE_USER_VIEWPORT" val="{&quot;height&quot;:7700,&quot;width&quot;:8060}"/>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05584_3*l_h_i*1_3_3"/>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0"/>
</p:tagLst>
</file>

<file path=ppt/tags/tag300.xml><?xml version="1.0" encoding="utf-8"?>
<p:tagLst xmlns:p="http://schemas.openxmlformats.org/presentationml/2006/main">
  <p:tag name="PA" val="v5.2.7"/>
  <p:tag name="PAMAINTYPE" val="4"/>
  <p:tag name="PATYPE" val="163"/>
  <p:tag name="PASUBTYPE" val="166"/>
  <p:tag name="RESOURCELIBID_SHAPE" val="424705"/>
  <p:tag name="RESOURCELIB_SHAPETYPE" val="4"/>
  <p:tag name="KSO_WM_UNIT_HIGHLIGHT" val="0"/>
  <p:tag name="KSO_WM_UNIT_COMPATIBLE" val="0"/>
  <p:tag name="KSO_WM_UNIT_DIAGRAM_ISNUMVISUAL" val="0"/>
  <p:tag name="KSO_WM_UNIT_DIAGRAM_ISREFERUNIT" val="0"/>
  <p:tag name="KSO_WM_DIAGRAM_GROUP_CODE" val="l1-1"/>
  <p:tag name="KSO_WM_UNIT_TYPE" val="l_h_i"/>
  <p:tag name="KSO_WM_UNIT_INDEX" val="1_2_5"/>
  <p:tag name="KSO_WM_UNIT_ID" val="diagram20205584_1*l_h_i*1_2_5"/>
  <p:tag name="KSO_WM_TEMPLATE_CATEGORY" val="diagram"/>
  <p:tag name="KSO_WM_TEMPLATE_INDEX" val="20205584"/>
  <p:tag name="KSO_WM_UNIT_LAYERLEVEL" val="1_1_1"/>
  <p:tag name="KSO_WM_TAG_VERSION" val="1.0"/>
  <p:tag name="KSO_WM_BEAUTIFY_FLAG" val="#wm#"/>
  <p:tag name="KSO_WM_UNIT_USESOURCEFORMAT_APPLY" val="1"/>
  <p:tag name="KSO_WM_UNIT_FILL_FORE_SCHEMECOLOR_INDEX" val="6"/>
  <p:tag name="KSO_WM_UNIT_FILL_TYPE" val="1"/>
  <p:tag name="KSO_WM_UNIT_TEXT_FILL_FORE_SCHEMECOLOR_INDEX" val="13"/>
  <p:tag name="KSO_WM_UNIT_TEXT_FILL_TYPE" val="1"/>
</p:tagLst>
</file>

<file path=ppt/tags/tag30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6"/>
  <p:tag name="KSO_WM_UNIT_ID" val="diagram20205584_1*l_h_i*1_2_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0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7"/>
  <p:tag name="KSO_WM_UNIT_ID" val="diagram20205584_1*l_h_i*1_2_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0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8"/>
  <p:tag name="KSO_WM_UNIT_ID" val="diagram20205584_1*l_h_i*1_2_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0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9"/>
  <p:tag name="KSO_WM_UNIT_ID" val="diagram20205584_1*l_h_i*1_2_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0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10"/>
  <p:tag name="KSO_WM_UNIT_ID" val="diagram20205584_1*l_h_i*1_2_1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0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11"/>
  <p:tag name="KSO_WM_UNIT_ID" val="diagram20205584_1*l_h_i*1_2_1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0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12"/>
  <p:tag name="KSO_WM_UNIT_ID" val="diagram20205584_1*l_h_i*1_2_1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SLIDE_ITEM_CNT" val="2"/>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205584_3*l_h_i*1_3_4"/>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0"/>
</p:tagLst>
</file>

<file path=ppt/tags/tag31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5584_2*l_h_f*1_1_1"/>
  <p:tag name="KSO_WM_TEMPLATE_CATEGORY" val="diagram"/>
  <p:tag name="KSO_WM_TEMPLATE_INDEX" val="20205584"/>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15"/>
  <p:tag name="KSO_WM_UNIT_TEXT_FILL_FORE_SCHEMECOLOR_INDEX" val="13"/>
  <p:tag name="KSO_WM_UNIT_TEXT_FILL_TYPE" val="1"/>
  <p:tag name="KSO_WM_UNIT_USESOURCEFORMAT_APPLY" val="1"/>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5584_2*l_h_i*1_1_1"/>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05584_2*l_h_i*1_1_2"/>
  <p:tag name="KSO_WM_TEMPLATE_CATEGORY" val="diagram"/>
  <p:tag name="KSO_WM_TEMPLATE_INDEX" val="20205584"/>
  <p:tag name="KSO_WM_UNIT_LAYERLEVEL" val="1_1_1"/>
  <p:tag name="KSO_WM_TAG_VERSION" val="1.0"/>
  <p:tag name="KSO_WM_BEAUTIFY_FLAG" val="#wm#"/>
  <p:tag name="KSO_WM_UNIT_LINE_FORE_SCHEMECOLOR_INDEX_BRIGHTNESS" val="0.4"/>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05584_2*l_h_i*1_1_3"/>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05584_2*l_h_i*1_1_4"/>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315.xml><?xml version="1.0" encoding="utf-8"?>
<p:tagLst xmlns:p="http://schemas.openxmlformats.org/presentationml/2006/main">
  <p:tag name="PA" val="v5.2.7"/>
  <p:tag name="PAMAINTYPE" val="4"/>
  <p:tag name="PATYPE" val="155"/>
  <p:tag name="PASUBTYPE" val="278"/>
  <p:tag name="RESOURCELIBID_SHAPE" val="33178"/>
  <p:tag name="RESOURCELIB_SHAPETYPE" val="4"/>
  <p:tag name="KSO_WM_UNIT_HIGHLIGHT" val="0"/>
  <p:tag name="KSO_WM_UNIT_COMPATIBLE" val="0"/>
  <p:tag name="KSO_WM_UNIT_DIAGRAM_ISNUMVISUAL" val="0"/>
  <p:tag name="KSO_WM_UNIT_DIAGRAM_ISREFERUNIT" val="0"/>
  <p:tag name="KSO_WM_DIAGRAM_GROUP_CODE" val="l1-1"/>
  <p:tag name="KSO_WM_UNIT_TYPE" val="l_h_i"/>
  <p:tag name="KSO_WM_UNIT_INDEX" val="1_1_5"/>
  <p:tag name="KSO_WM_UNIT_ID" val="diagram20205584_2*l_h_i*1_1_5"/>
  <p:tag name="KSO_WM_TEMPLATE_CATEGORY" val="diagram"/>
  <p:tag name="KSO_WM_TEMPLATE_INDEX" val="20205584"/>
  <p:tag name="KSO_WM_UNIT_LAYERLEVEL" val="1_1_1"/>
  <p:tag name="KSO_WM_TAG_VERSION" val="1.0"/>
  <p:tag name="KSO_WM_BEAUTIFY_FLAG" val="#wm#"/>
  <p:tag name="KSO_WM_UNIT_USESOURCEFORMAT_APPLY" val="1"/>
  <p:tag name="KSO_WM_UNIT_FILL_FORE_SCHEMECOLOR_INDEX" val="5"/>
  <p:tag name="KSO_WM_UNIT_FILL_TYPE" val="1"/>
  <p:tag name="KSO_WM_UNIT_TEXT_FILL_FORE_SCHEMECOLOR_INDEX" val="13"/>
  <p:tag name="KSO_WM_UNIT_TEXT_FILL_TYPE" val="1"/>
</p:tagLst>
</file>

<file path=ppt/tags/tag31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6"/>
  <p:tag name="KSO_WM_UNIT_ID" val="diagram20205584_2*l_h_i*1_1_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1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7"/>
  <p:tag name="KSO_WM_UNIT_ID" val="diagram20205584_2*l_h_i*1_1_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1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8"/>
  <p:tag name="KSO_WM_UNIT_ID" val="diagram20205584_2*l_h_i*1_1_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1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9"/>
  <p:tag name="KSO_WM_UNIT_ID" val="diagram20205584_2*l_h_i*1_1_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2.xml><?xml version="1.0" encoding="utf-8"?>
<p:tagLst xmlns:p="http://schemas.openxmlformats.org/presentationml/2006/main">
  <p:tag name="PA" val="v5.2.7"/>
  <p:tag name="PAMAINTYPE" val="4"/>
  <p:tag name="PATYPE" val="163"/>
  <p:tag name="PASUBTYPE" val="166"/>
  <p:tag name="RESOURCELIBID_SHAPE" val="412148"/>
  <p:tag name="RESOURCELIB_SHAPETYPE" val="4"/>
  <p:tag name="KSO_WM_UNIT_HIGHLIGHT" val="0"/>
  <p:tag name="KSO_WM_UNIT_COMPATIBLE" val="0"/>
  <p:tag name="KSO_WM_UNIT_DIAGRAM_ISNUMVISUAL" val="0"/>
  <p:tag name="KSO_WM_UNIT_DIAGRAM_ISREFERUNIT" val="0"/>
  <p:tag name="KSO_WM_DIAGRAM_GROUP_CODE" val="l1-1"/>
  <p:tag name="KSO_WM_UNIT_TYPE" val="l_h_i"/>
  <p:tag name="KSO_WM_UNIT_INDEX" val="1_3_5"/>
  <p:tag name="KSO_WM_UNIT_ID" val="diagram20205584_3*l_h_i*1_3_5"/>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32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0"/>
  <p:tag name="KSO_WM_UNIT_ID" val="diagram20205584_2*l_h_i*1_1_1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2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1"/>
  <p:tag name="KSO_WM_UNIT_ID" val="diagram20205584_2*l_h_i*1_1_1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2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2"/>
  <p:tag name="KSO_WM_UNIT_ID" val="diagram20205584_2*l_h_i*1_1_1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2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3"/>
  <p:tag name="KSO_WM_UNIT_ID" val="diagram20205584_2*l_h_i*1_1_13"/>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2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4"/>
  <p:tag name="KSO_WM_UNIT_ID" val="diagram20205584_2*l_h_i*1_1_14"/>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2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5"/>
  <p:tag name="KSO_WM_UNIT_ID" val="diagram20205584_2*l_h_i*1_1_15"/>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2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6"/>
  <p:tag name="KSO_WM_UNIT_ID" val="diagram20205584_2*l_h_i*1_1_1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2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7"/>
  <p:tag name="KSO_WM_UNIT_ID" val="diagram20205584_2*l_h_i*1_1_1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2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8"/>
  <p:tag name="KSO_WM_UNIT_ID" val="diagram20205584_2*l_h_i*1_1_1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2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9"/>
  <p:tag name="KSO_WM_UNIT_ID" val="diagram20205584_2*l_h_i*1_1_1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6"/>
  <p:tag name="KSO_WM_UNIT_ID" val="diagram20205584_3*l_h_i*1_3_6"/>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33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20"/>
  <p:tag name="KSO_WM_UNIT_ID" val="diagram20205584_2*l_h_i*1_1_2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3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21"/>
  <p:tag name="KSO_WM_UNIT_ID" val="diagram20205584_2*l_h_i*1_1_2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3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22"/>
  <p:tag name="KSO_WM_UNIT_ID" val="diagram20205584_2*l_h_i*1_1_2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5584_2*l_h_i*1_2_1"/>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3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05584_2*l_h_i*1_2_2"/>
  <p:tag name="KSO_WM_TEMPLATE_CATEGORY" val="diagram"/>
  <p:tag name="KSO_WM_TEMPLATE_INDEX" val="20205584"/>
  <p:tag name="KSO_WM_UNIT_LAYERLEVEL" val="1_1_1"/>
  <p:tag name="KSO_WM_TAG_VERSION" val="1.0"/>
  <p:tag name="KSO_WM_BEAUTIFY_FLAG" val="#wm#"/>
  <p:tag name="KSO_WM_UNIT_LINE_FORE_SCHEMECOLOR_INDEX_BRIGHTNESS" val="0.4"/>
  <p:tag name="KSO_WM_UNIT_LINE_FORE_SCHEMECOLOR_INDEX" val="6"/>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33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05584_2*l_h_i*1_2_3"/>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3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05584_2*l_h_i*1_2_4"/>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337.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5584_2*l_h_f*1_2_1"/>
  <p:tag name="KSO_WM_TEMPLATE_CATEGORY" val="diagram"/>
  <p:tag name="KSO_WM_TEMPLATE_INDEX" val="20205584"/>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15"/>
  <p:tag name="KSO_WM_UNIT_TEXT_FILL_FORE_SCHEMECOLOR_INDEX" val="13"/>
  <p:tag name="KSO_WM_UNIT_TEXT_FILL_TYPE" val="1"/>
  <p:tag name="KSO_WM_UNIT_USESOURCEFORMAT_APPLY" val="1"/>
</p:tagLst>
</file>

<file path=ppt/tags/tag338.xml><?xml version="1.0" encoding="utf-8"?>
<p:tagLst xmlns:p="http://schemas.openxmlformats.org/presentationml/2006/main">
  <p:tag name="PA" val="v5.2.7"/>
  <p:tag name="PAMAINTYPE" val="4"/>
  <p:tag name="PATYPE" val="163"/>
  <p:tag name="PASUBTYPE" val="166"/>
  <p:tag name="RESOURCELIBID_SHAPE" val="424705"/>
  <p:tag name="RESOURCELIB_SHAPETYPE" val="4"/>
  <p:tag name="KSO_WM_UNIT_HIGHLIGHT" val="0"/>
  <p:tag name="KSO_WM_UNIT_COMPATIBLE" val="0"/>
  <p:tag name="KSO_WM_UNIT_DIAGRAM_ISNUMVISUAL" val="0"/>
  <p:tag name="KSO_WM_UNIT_DIAGRAM_ISREFERUNIT" val="0"/>
  <p:tag name="KSO_WM_DIAGRAM_GROUP_CODE" val="l1-1"/>
  <p:tag name="KSO_WM_UNIT_TYPE" val="l_h_i"/>
  <p:tag name="KSO_WM_UNIT_INDEX" val="1_2_5"/>
  <p:tag name="KSO_WM_UNIT_ID" val="diagram20205584_2*l_h_i*1_2_5"/>
  <p:tag name="KSO_WM_TEMPLATE_CATEGORY" val="diagram"/>
  <p:tag name="KSO_WM_TEMPLATE_INDEX" val="20205584"/>
  <p:tag name="KSO_WM_UNIT_LAYERLEVEL" val="1_1_1"/>
  <p:tag name="KSO_WM_TAG_VERSION" val="1.0"/>
  <p:tag name="KSO_WM_BEAUTIFY_FLAG" val="#wm#"/>
  <p:tag name="KSO_WM_UNIT_USESOURCEFORMAT_APPLY" val="1"/>
  <p:tag name="KSO_WM_UNIT_FILL_FORE_SCHEMECOLOR_INDEX" val="6"/>
  <p:tag name="KSO_WM_UNIT_FILL_TYPE" val="1"/>
  <p:tag name="KSO_WM_UNIT_TEXT_FILL_FORE_SCHEMECOLOR_INDEX" val="13"/>
  <p:tag name="KSO_WM_UNIT_TEXT_FILL_TYPE" val="1"/>
</p:tagLst>
</file>

<file path=ppt/tags/tag33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6"/>
  <p:tag name="KSO_WM_UNIT_ID" val="diagram20205584_2*l_h_i*1_2_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7"/>
  <p:tag name="KSO_WM_UNIT_ID" val="diagram20205584_3*l_h_i*1_3_7"/>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34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7"/>
  <p:tag name="KSO_WM_UNIT_ID" val="diagram20205584_2*l_h_i*1_2_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4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8"/>
  <p:tag name="KSO_WM_UNIT_ID" val="diagram20205584_2*l_h_i*1_2_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4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9"/>
  <p:tag name="KSO_WM_UNIT_ID" val="diagram20205584_2*l_h_i*1_2_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4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10"/>
  <p:tag name="KSO_WM_UNIT_ID" val="diagram20205584_2*l_h_i*1_2_1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4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11"/>
  <p:tag name="KSO_WM_UNIT_ID" val="diagram20205584_2*l_h_i*1_2_1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4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12"/>
  <p:tag name="KSO_WM_UNIT_ID" val="diagram20205584_2*l_h_i*1_2_1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05584_2*l_h_i*1_3_1"/>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3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05584_2*l_h_i*1_3_2"/>
  <p:tag name="KSO_WM_TEMPLATE_CATEGORY" val="diagram"/>
  <p:tag name="KSO_WM_TEMPLATE_INDEX" val="20205584"/>
  <p:tag name="KSO_WM_UNIT_LAYERLEVEL" val="1_1_1"/>
  <p:tag name="KSO_WM_TAG_VERSION" val="1.0"/>
  <p:tag name="KSO_WM_BEAUTIFY_FLAG" val="#wm#"/>
  <p:tag name="KSO_WM_UNIT_LINE_FORE_SCHEMECOLOR_INDEX_BRIGHTNESS" val="0.4"/>
  <p:tag name="KSO_WM_UNIT_LINE_FORE_SCHEMECOLOR_INDEX" val="7"/>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3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05584_2*l_h_i*1_3_3"/>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3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205584_2*l_h_i*1_3_4"/>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3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8"/>
  <p:tag name="KSO_WM_UNIT_ID" val="diagram20205584_3*l_h_i*1_3_8"/>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35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05584_2*l_h_f*1_3_1"/>
  <p:tag name="KSO_WM_TEMPLATE_CATEGORY" val="diagram"/>
  <p:tag name="KSO_WM_TEMPLATE_INDEX" val="20205584"/>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15"/>
  <p:tag name="KSO_WM_UNIT_TEXT_FILL_FORE_SCHEMECOLOR_INDEX" val="13"/>
  <p:tag name="KSO_WM_UNIT_TEXT_FILL_TYPE" val="1"/>
  <p:tag name="KSO_WM_UNIT_USESOURCEFORMAT_APPLY" val="1"/>
</p:tagLst>
</file>

<file path=ppt/tags/tag351.xml><?xml version="1.0" encoding="utf-8"?>
<p:tagLst xmlns:p="http://schemas.openxmlformats.org/presentationml/2006/main">
  <p:tag name="PA" val="v5.2.7"/>
  <p:tag name="PAMAINTYPE" val="4"/>
  <p:tag name="PATYPE" val="163"/>
  <p:tag name="PASUBTYPE" val="166"/>
  <p:tag name="RESOURCELIBID_SHAPE" val="412148"/>
  <p:tag name="RESOURCELIB_SHAPETYPE" val="4"/>
  <p:tag name="KSO_WM_UNIT_HIGHLIGHT" val="0"/>
  <p:tag name="KSO_WM_UNIT_COMPATIBLE" val="0"/>
  <p:tag name="KSO_WM_UNIT_DIAGRAM_ISNUMVISUAL" val="0"/>
  <p:tag name="KSO_WM_UNIT_DIAGRAM_ISREFERUNIT" val="0"/>
  <p:tag name="KSO_WM_DIAGRAM_GROUP_CODE" val="l1-1"/>
  <p:tag name="KSO_WM_UNIT_TYPE" val="l_h_i"/>
  <p:tag name="KSO_WM_UNIT_INDEX" val="1_3_5"/>
  <p:tag name="KSO_WM_UNIT_ID" val="diagram20205584_2*l_h_i*1_3_5"/>
  <p:tag name="KSO_WM_TEMPLATE_CATEGORY" val="diagram"/>
  <p:tag name="KSO_WM_TEMPLATE_INDEX" val="20205584"/>
  <p:tag name="KSO_WM_UNIT_LAYERLEVEL" val="1_1_1"/>
  <p:tag name="KSO_WM_TAG_VERSION" val="1.0"/>
  <p:tag name="KSO_WM_BEAUTIFY_FLAG" val="#wm#"/>
  <p:tag name="KSO_WM_UNIT_USESOURCEFORMAT_APPLY" val="1"/>
  <p:tag name="KSO_WM_UNIT_FILL_FORE_SCHEMECOLOR_INDEX" val="7"/>
  <p:tag name="KSO_WM_UNIT_FILL_TYPE" val="1"/>
  <p:tag name="KSO_WM_UNIT_TEXT_FILL_FORE_SCHEMECOLOR_INDEX" val="13"/>
  <p:tag name="KSO_WM_UNIT_TEXT_FILL_TYPE" val="1"/>
</p:tagLst>
</file>

<file path=ppt/tags/tag35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6"/>
  <p:tag name="KSO_WM_UNIT_ID" val="diagram20205584_2*l_h_i*1_3_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5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7"/>
  <p:tag name="KSO_WM_UNIT_ID" val="diagram20205584_2*l_h_i*1_3_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5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8"/>
  <p:tag name="KSO_WM_UNIT_ID" val="diagram20205584_2*l_h_i*1_3_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5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9"/>
  <p:tag name="KSO_WM_UNIT_ID" val="diagram20205584_2*l_h_i*1_3_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5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0"/>
  <p:tag name="KSO_WM_UNIT_ID" val="diagram20205584_2*l_h_i*1_3_1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5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1"/>
  <p:tag name="KSO_WM_UNIT_ID" val="diagram20205584_2*l_h_i*1_3_1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5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2"/>
  <p:tag name="KSO_WM_UNIT_ID" val="diagram20205584_2*l_h_i*1_3_1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5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3"/>
  <p:tag name="KSO_WM_UNIT_ID" val="diagram20205584_2*l_h_i*1_3_13"/>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9"/>
  <p:tag name="KSO_WM_UNIT_ID" val="diagram20205584_3*l_h_i*1_3_9"/>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36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4"/>
  <p:tag name="KSO_WM_UNIT_ID" val="diagram20205584_2*l_h_i*1_3_14"/>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6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5"/>
  <p:tag name="KSO_WM_UNIT_ID" val="diagram20205584_2*l_h_i*1_3_15"/>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6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6"/>
  <p:tag name="KSO_WM_UNIT_ID" val="diagram20205584_2*l_h_i*1_3_1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6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7"/>
  <p:tag name="KSO_WM_UNIT_ID" val="diagram20205584_2*l_h_i*1_3_1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6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8"/>
  <p:tag name="KSO_WM_UNIT_ID" val="diagram20205584_2*l_h_i*1_3_1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6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9"/>
  <p:tag name="KSO_WM_UNIT_ID" val="diagram20205584_2*l_h_i*1_3_1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6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0"/>
  <p:tag name="KSO_WM_UNIT_ID" val="diagram20205584_2*l_h_i*1_3_2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6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1"/>
  <p:tag name="KSO_WM_UNIT_ID" val="diagram20205584_2*l_h_i*1_3_2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6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2"/>
  <p:tag name="KSO_WM_UNIT_ID" val="diagram20205584_2*l_h_i*1_3_2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6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3"/>
  <p:tag name="KSO_WM_UNIT_ID" val="diagram20205584_2*l_h_i*1_3_23"/>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0"/>
  <p:tag name="KSO_WM_UNIT_ID" val="diagram20205584_3*l_h_i*1_3_10"/>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37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4"/>
  <p:tag name="KSO_WM_UNIT_ID" val="diagram20205584_2*l_h_i*1_3_24"/>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7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5"/>
  <p:tag name="KSO_WM_UNIT_ID" val="diagram20205584_2*l_h_i*1_3_25"/>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7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6"/>
  <p:tag name="KSO_WM_UNIT_ID" val="diagram20205584_2*l_h_i*1_3_2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7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7"/>
  <p:tag name="KSO_WM_UNIT_ID" val="diagram20205584_2*l_h_i*1_3_2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7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8"/>
  <p:tag name="KSO_WM_UNIT_ID" val="diagram20205584_2*l_h_i*1_3_2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7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9"/>
  <p:tag name="KSO_WM_UNIT_ID" val="diagram20205584_2*l_h_i*1_3_2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7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0"/>
  <p:tag name="KSO_WM_UNIT_ID" val="diagram20205584_2*l_h_i*1_3_3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7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1"/>
  <p:tag name="KSO_WM_UNIT_ID" val="diagram20205584_2*l_h_i*1_3_3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7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2"/>
  <p:tag name="KSO_WM_UNIT_ID" val="diagram20205584_2*l_h_i*1_3_3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7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3"/>
  <p:tag name="KSO_WM_UNIT_ID" val="diagram20205584_2*l_h_i*1_3_33"/>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1"/>
  <p:tag name="KSO_WM_UNIT_ID" val="diagram20205584_3*l_h_i*1_3_11"/>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38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4"/>
  <p:tag name="KSO_WM_UNIT_ID" val="diagram20205584_2*l_h_i*1_3_34"/>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8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5"/>
  <p:tag name="KSO_WM_UNIT_ID" val="diagram20205584_2*l_h_i*1_3_35"/>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8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6"/>
  <p:tag name="KSO_WM_UNIT_ID" val="diagram20205584_2*l_h_i*1_3_3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8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7"/>
  <p:tag name="KSO_WM_UNIT_ID" val="diagram20205584_2*l_h_i*1_3_3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8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8"/>
  <p:tag name="KSO_WM_UNIT_ID" val="diagram20205584_2*l_h_i*1_3_3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8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9"/>
  <p:tag name="KSO_WM_UNIT_ID" val="diagram20205584_2*l_h_i*1_3_3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8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0"/>
  <p:tag name="KSO_WM_UNIT_ID" val="diagram20205584_2*l_h_i*1_3_4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8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1"/>
  <p:tag name="KSO_WM_UNIT_ID" val="diagram20205584_2*l_h_i*1_3_4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8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2"/>
  <p:tag name="KSO_WM_UNIT_ID" val="diagram20205584_2*l_h_i*1_3_4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8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3"/>
  <p:tag name="KSO_WM_UNIT_ID" val="diagram20205584_2*l_h_i*1_3_43"/>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2"/>
  <p:tag name="KSO_WM_UNIT_ID" val="diagram20205584_3*l_h_i*1_3_12"/>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39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4"/>
  <p:tag name="KSO_WM_UNIT_ID" val="diagram20205584_2*l_h_i*1_3_44"/>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9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5"/>
  <p:tag name="KSO_WM_UNIT_ID" val="diagram20205584_2*l_h_i*1_3_45"/>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9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6"/>
  <p:tag name="KSO_WM_UNIT_ID" val="diagram20205584_2*l_h_i*1_3_4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9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7"/>
  <p:tag name="KSO_WM_UNIT_ID" val="diagram20205584_2*l_h_i*1_3_4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9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8"/>
  <p:tag name="KSO_WM_UNIT_ID" val="diagram20205584_2*l_h_i*1_3_4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9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9"/>
  <p:tag name="KSO_WM_UNIT_ID" val="diagram20205584_2*l_h_i*1_3_4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9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0"/>
  <p:tag name="KSO_WM_UNIT_ID" val="diagram20205584_2*l_h_i*1_3_5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9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1"/>
  <p:tag name="KSO_WM_UNIT_ID" val="diagram20205584_2*l_h_i*1_3_5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9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2"/>
  <p:tag name="KSO_WM_UNIT_ID" val="diagram20205584_2*l_h_i*1_3_5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39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3"/>
  <p:tag name="KSO_WM_UNIT_ID" val="diagram20205584_2*l_h_i*1_3_53"/>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5584_3*l_h_f*1_1_1"/>
  <p:tag name="KSO_WM_TEMPLATE_CATEGORY" val="diagram"/>
  <p:tag name="KSO_WM_TEMPLATE_INDEX" val="20205584"/>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 val="13"/>
  <p:tag name="KSO_WM_UNIT_TEXT_FILL_TYPE" val="1"/>
  <p:tag name="KSO_WM_UNIT_USESOURCEFORMAT_APPLY" val="0"/>
</p:tagLst>
</file>

<file path=ppt/tags/tag4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3"/>
  <p:tag name="KSO_WM_UNIT_ID" val="diagram20205584_3*l_h_i*1_3_13"/>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40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4"/>
  <p:tag name="KSO_WM_UNIT_ID" val="diagram20205584_2*l_h_i*1_3_54"/>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0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5"/>
  <p:tag name="KSO_WM_UNIT_ID" val="diagram20205584_2*l_h_i*1_3_55"/>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0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6"/>
  <p:tag name="KSO_WM_UNIT_ID" val="diagram20205584_2*l_h_i*1_3_5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0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7"/>
  <p:tag name="KSO_WM_UNIT_ID" val="diagram20205584_2*l_h_i*1_3_5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0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8"/>
  <p:tag name="KSO_WM_UNIT_ID" val="diagram20205584_2*l_h_i*1_3_5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0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9"/>
  <p:tag name="KSO_WM_UNIT_ID" val="diagram20205584_2*l_h_i*1_3_5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0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60"/>
  <p:tag name="KSO_WM_UNIT_ID" val="diagram20205584_2*l_h_i*1_3_6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0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61"/>
  <p:tag name="KSO_WM_UNIT_ID" val="diagram20205584_2*l_h_i*1_3_6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0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62"/>
  <p:tag name="KSO_WM_UNIT_ID" val="diagram20205584_2*l_h_i*1_3_6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4"/>
  <p:tag name="KSO_WM_UNIT_ID" val="diagram20205584_3*l_h_i*1_3_14"/>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410.xml><?xml version="1.0" encoding="utf-8"?>
<p:tagLst xmlns:p="http://schemas.openxmlformats.org/presentationml/2006/main">
  <p:tag name="KSO_WM_SLIDE_ITEM_CNT" val="3"/>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5584_2*l_h_f*1_1_1"/>
  <p:tag name="KSO_WM_TEMPLATE_CATEGORY" val="diagram"/>
  <p:tag name="KSO_WM_TEMPLATE_INDEX" val="20205584"/>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15"/>
  <p:tag name="KSO_WM_UNIT_TEXT_FILL_FORE_SCHEMECOLOR_INDEX" val="13"/>
  <p:tag name="KSO_WM_UNIT_TEXT_FILL_TYPE" val="1"/>
  <p:tag name="KSO_WM_UNIT_USESOURCEFORMAT_APPLY" val="1"/>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5584_2*l_h_i*1_1_1"/>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05584_2*l_h_i*1_1_2"/>
  <p:tag name="KSO_WM_TEMPLATE_CATEGORY" val="diagram"/>
  <p:tag name="KSO_WM_TEMPLATE_INDEX" val="20205584"/>
  <p:tag name="KSO_WM_UNIT_LAYERLEVEL" val="1_1_1"/>
  <p:tag name="KSO_WM_TAG_VERSION" val="1.0"/>
  <p:tag name="KSO_WM_BEAUTIFY_FLAG" val="#wm#"/>
  <p:tag name="KSO_WM_UNIT_LINE_FORE_SCHEMECOLOR_INDEX_BRIGHTNESS" val="0.4"/>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05584_2*l_h_i*1_1_3"/>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05584_2*l_h_i*1_1_4"/>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418.xml><?xml version="1.0" encoding="utf-8"?>
<p:tagLst xmlns:p="http://schemas.openxmlformats.org/presentationml/2006/main">
  <p:tag name="PA" val="v5.2.7"/>
  <p:tag name="PAMAINTYPE" val="4"/>
  <p:tag name="PATYPE" val="155"/>
  <p:tag name="PASUBTYPE" val="278"/>
  <p:tag name="RESOURCELIBID_SHAPE" val="33178"/>
  <p:tag name="RESOURCELIB_SHAPETYPE" val="4"/>
  <p:tag name="KSO_WM_UNIT_HIGHLIGHT" val="0"/>
  <p:tag name="KSO_WM_UNIT_COMPATIBLE" val="0"/>
  <p:tag name="KSO_WM_UNIT_DIAGRAM_ISNUMVISUAL" val="0"/>
  <p:tag name="KSO_WM_UNIT_DIAGRAM_ISREFERUNIT" val="0"/>
  <p:tag name="KSO_WM_DIAGRAM_GROUP_CODE" val="l1-1"/>
  <p:tag name="KSO_WM_UNIT_TYPE" val="l_h_i"/>
  <p:tag name="KSO_WM_UNIT_INDEX" val="1_1_5"/>
  <p:tag name="KSO_WM_UNIT_ID" val="diagram20205584_2*l_h_i*1_1_5"/>
  <p:tag name="KSO_WM_TEMPLATE_CATEGORY" val="diagram"/>
  <p:tag name="KSO_WM_TEMPLATE_INDEX" val="20205584"/>
  <p:tag name="KSO_WM_UNIT_LAYERLEVEL" val="1_1_1"/>
  <p:tag name="KSO_WM_TAG_VERSION" val="1.0"/>
  <p:tag name="KSO_WM_BEAUTIFY_FLAG" val="#wm#"/>
  <p:tag name="KSO_WM_UNIT_USESOURCEFORMAT_APPLY" val="1"/>
  <p:tag name="KSO_WM_UNIT_FILL_FORE_SCHEMECOLOR_INDEX" val="5"/>
  <p:tag name="KSO_WM_UNIT_FILL_TYPE" val="1"/>
  <p:tag name="KSO_WM_UNIT_TEXT_FILL_FORE_SCHEMECOLOR_INDEX" val="13"/>
  <p:tag name="KSO_WM_UNIT_TEXT_FILL_TYPE" val="1"/>
</p:tagLst>
</file>

<file path=ppt/tags/tag41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6"/>
  <p:tag name="KSO_WM_UNIT_ID" val="diagram20205584_2*l_h_i*1_1_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5"/>
  <p:tag name="KSO_WM_UNIT_ID" val="diagram20205584_3*l_h_i*1_3_15"/>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42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7"/>
  <p:tag name="KSO_WM_UNIT_ID" val="diagram20205584_2*l_h_i*1_1_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2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8"/>
  <p:tag name="KSO_WM_UNIT_ID" val="diagram20205584_2*l_h_i*1_1_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2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9"/>
  <p:tag name="KSO_WM_UNIT_ID" val="diagram20205584_2*l_h_i*1_1_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2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0"/>
  <p:tag name="KSO_WM_UNIT_ID" val="diagram20205584_2*l_h_i*1_1_1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2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1"/>
  <p:tag name="KSO_WM_UNIT_ID" val="diagram20205584_2*l_h_i*1_1_1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2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2"/>
  <p:tag name="KSO_WM_UNIT_ID" val="diagram20205584_2*l_h_i*1_1_1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2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3"/>
  <p:tag name="KSO_WM_UNIT_ID" val="diagram20205584_2*l_h_i*1_1_13"/>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2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4"/>
  <p:tag name="KSO_WM_UNIT_ID" val="diagram20205584_2*l_h_i*1_1_14"/>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2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5"/>
  <p:tag name="KSO_WM_UNIT_ID" val="diagram20205584_2*l_h_i*1_1_15"/>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2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6"/>
  <p:tag name="KSO_WM_UNIT_ID" val="diagram20205584_2*l_h_i*1_1_1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6"/>
  <p:tag name="KSO_WM_UNIT_ID" val="diagram20205584_3*l_h_i*1_3_16"/>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43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7"/>
  <p:tag name="KSO_WM_UNIT_ID" val="diagram20205584_2*l_h_i*1_1_1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3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8"/>
  <p:tag name="KSO_WM_UNIT_ID" val="diagram20205584_2*l_h_i*1_1_1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3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9"/>
  <p:tag name="KSO_WM_UNIT_ID" val="diagram20205584_2*l_h_i*1_1_1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3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20"/>
  <p:tag name="KSO_WM_UNIT_ID" val="diagram20205584_2*l_h_i*1_1_2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3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21"/>
  <p:tag name="KSO_WM_UNIT_ID" val="diagram20205584_2*l_h_i*1_1_2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3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22"/>
  <p:tag name="KSO_WM_UNIT_ID" val="diagram20205584_2*l_h_i*1_1_2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5584_2*l_h_i*1_2_1"/>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05584_2*l_h_i*1_2_2"/>
  <p:tag name="KSO_WM_TEMPLATE_CATEGORY" val="diagram"/>
  <p:tag name="KSO_WM_TEMPLATE_INDEX" val="20205584"/>
  <p:tag name="KSO_WM_UNIT_LAYERLEVEL" val="1_1_1"/>
  <p:tag name="KSO_WM_TAG_VERSION" val="1.0"/>
  <p:tag name="KSO_WM_BEAUTIFY_FLAG" val="#wm#"/>
  <p:tag name="KSO_WM_UNIT_LINE_FORE_SCHEMECOLOR_INDEX_BRIGHTNESS" val="0.4"/>
  <p:tag name="KSO_WM_UNIT_LINE_FORE_SCHEMECOLOR_INDEX" val="6"/>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05584_2*l_h_i*1_2_3"/>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4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05584_2*l_h_i*1_2_4"/>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4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7"/>
  <p:tag name="KSO_WM_UNIT_ID" val="diagram20205584_3*l_h_i*1_3_17"/>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44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5584_2*l_h_f*1_2_1"/>
  <p:tag name="KSO_WM_TEMPLATE_CATEGORY" val="diagram"/>
  <p:tag name="KSO_WM_TEMPLATE_INDEX" val="20205584"/>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15"/>
  <p:tag name="KSO_WM_UNIT_TEXT_FILL_FORE_SCHEMECOLOR_INDEX" val="13"/>
  <p:tag name="KSO_WM_UNIT_TEXT_FILL_TYPE" val="1"/>
  <p:tag name="KSO_WM_UNIT_USESOURCEFORMAT_APPLY" val="1"/>
</p:tagLst>
</file>

<file path=ppt/tags/tag441.xml><?xml version="1.0" encoding="utf-8"?>
<p:tagLst xmlns:p="http://schemas.openxmlformats.org/presentationml/2006/main">
  <p:tag name="PA" val="v5.2.7"/>
  <p:tag name="PAMAINTYPE" val="4"/>
  <p:tag name="PATYPE" val="163"/>
  <p:tag name="PASUBTYPE" val="166"/>
  <p:tag name="RESOURCELIBID_SHAPE" val="424705"/>
  <p:tag name="RESOURCELIB_SHAPETYPE" val="4"/>
  <p:tag name="KSO_WM_UNIT_HIGHLIGHT" val="0"/>
  <p:tag name="KSO_WM_UNIT_COMPATIBLE" val="0"/>
  <p:tag name="KSO_WM_UNIT_DIAGRAM_ISNUMVISUAL" val="0"/>
  <p:tag name="KSO_WM_UNIT_DIAGRAM_ISREFERUNIT" val="0"/>
  <p:tag name="KSO_WM_DIAGRAM_GROUP_CODE" val="l1-1"/>
  <p:tag name="KSO_WM_UNIT_TYPE" val="l_h_i"/>
  <p:tag name="KSO_WM_UNIT_INDEX" val="1_2_5"/>
  <p:tag name="KSO_WM_UNIT_ID" val="diagram20205584_2*l_h_i*1_2_5"/>
  <p:tag name="KSO_WM_TEMPLATE_CATEGORY" val="diagram"/>
  <p:tag name="KSO_WM_TEMPLATE_INDEX" val="20205584"/>
  <p:tag name="KSO_WM_UNIT_LAYERLEVEL" val="1_1_1"/>
  <p:tag name="KSO_WM_TAG_VERSION" val="1.0"/>
  <p:tag name="KSO_WM_BEAUTIFY_FLAG" val="#wm#"/>
  <p:tag name="KSO_WM_UNIT_USESOURCEFORMAT_APPLY" val="1"/>
  <p:tag name="KSO_WM_UNIT_FILL_FORE_SCHEMECOLOR_INDEX" val="6"/>
  <p:tag name="KSO_WM_UNIT_FILL_TYPE" val="1"/>
  <p:tag name="KSO_WM_UNIT_TEXT_FILL_FORE_SCHEMECOLOR_INDEX" val="13"/>
  <p:tag name="KSO_WM_UNIT_TEXT_FILL_TYPE" val="1"/>
</p:tagLst>
</file>

<file path=ppt/tags/tag44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6"/>
  <p:tag name="KSO_WM_UNIT_ID" val="diagram20205584_2*l_h_i*1_2_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4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7"/>
  <p:tag name="KSO_WM_UNIT_ID" val="diagram20205584_2*l_h_i*1_2_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4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8"/>
  <p:tag name="KSO_WM_UNIT_ID" val="diagram20205584_2*l_h_i*1_2_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4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9"/>
  <p:tag name="KSO_WM_UNIT_ID" val="diagram20205584_2*l_h_i*1_2_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4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10"/>
  <p:tag name="KSO_WM_UNIT_ID" val="diagram20205584_2*l_h_i*1_2_1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4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11"/>
  <p:tag name="KSO_WM_UNIT_ID" val="diagram20205584_2*l_h_i*1_2_1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4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12"/>
  <p:tag name="KSO_WM_UNIT_ID" val="diagram20205584_2*l_h_i*1_2_1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05584_2*l_h_i*1_3_1"/>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4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8"/>
  <p:tag name="KSO_WM_UNIT_ID" val="diagram20205584_3*l_h_i*1_3_18"/>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4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05584_2*l_h_i*1_3_2"/>
  <p:tag name="KSO_WM_TEMPLATE_CATEGORY" val="diagram"/>
  <p:tag name="KSO_WM_TEMPLATE_INDEX" val="20205584"/>
  <p:tag name="KSO_WM_UNIT_LAYERLEVEL" val="1_1_1"/>
  <p:tag name="KSO_WM_TAG_VERSION" val="1.0"/>
  <p:tag name="KSO_WM_BEAUTIFY_FLAG" val="#wm#"/>
  <p:tag name="KSO_WM_UNIT_LINE_FORE_SCHEMECOLOR_INDEX_BRIGHTNESS" val="0.4"/>
  <p:tag name="KSO_WM_UNIT_LINE_FORE_SCHEMECOLOR_INDEX" val="7"/>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4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05584_2*l_h_i*1_3_3"/>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4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205584_2*l_h_i*1_3_4"/>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45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05584_2*l_h_f*1_3_1"/>
  <p:tag name="KSO_WM_TEMPLATE_CATEGORY" val="diagram"/>
  <p:tag name="KSO_WM_TEMPLATE_INDEX" val="20205584"/>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15"/>
  <p:tag name="KSO_WM_UNIT_TEXT_FILL_FORE_SCHEMECOLOR_INDEX" val="13"/>
  <p:tag name="KSO_WM_UNIT_TEXT_FILL_TYPE" val="1"/>
  <p:tag name="KSO_WM_UNIT_USESOURCEFORMAT_APPLY" val="1"/>
</p:tagLst>
</file>

<file path=ppt/tags/tag454.xml><?xml version="1.0" encoding="utf-8"?>
<p:tagLst xmlns:p="http://schemas.openxmlformats.org/presentationml/2006/main">
  <p:tag name="PA" val="v5.2.7"/>
  <p:tag name="PAMAINTYPE" val="4"/>
  <p:tag name="PATYPE" val="163"/>
  <p:tag name="PASUBTYPE" val="166"/>
  <p:tag name="RESOURCELIBID_SHAPE" val="412148"/>
  <p:tag name="RESOURCELIB_SHAPETYPE" val="4"/>
  <p:tag name="KSO_WM_UNIT_HIGHLIGHT" val="0"/>
  <p:tag name="KSO_WM_UNIT_COMPATIBLE" val="0"/>
  <p:tag name="KSO_WM_UNIT_DIAGRAM_ISNUMVISUAL" val="0"/>
  <p:tag name="KSO_WM_UNIT_DIAGRAM_ISREFERUNIT" val="0"/>
  <p:tag name="KSO_WM_DIAGRAM_GROUP_CODE" val="l1-1"/>
  <p:tag name="KSO_WM_UNIT_TYPE" val="l_h_i"/>
  <p:tag name="KSO_WM_UNIT_INDEX" val="1_3_5"/>
  <p:tag name="KSO_WM_UNIT_ID" val="diagram20205584_2*l_h_i*1_3_5"/>
  <p:tag name="KSO_WM_TEMPLATE_CATEGORY" val="diagram"/>
  <p:tag name="KSO_WM_TEMPLATE_INDEX" val="20205584"/>
  <p:tag name="KSO_WM_UNIT_LAYERLEVEL" val="1_1_1"/>
  <p:tag name="KSO_WM_TAG_VERSION" val="1.0"/>
  <p:tag name="KSO_WM_BEAUTIFY_FLAG" val="#wm#"/>
  <p:tag name="KSO_WM_UNIT_USESOURCEFORMAT_APPLY" val="1"/>
  <p:tag name="KSO_WM_UNIT_FILL_FORE_SCHEMECOLOR_INDEX" val="7"/>
  <p:tag name="KSO_WM_UNIT_FILL_TYPE" val="1"/>
  <p:tag name="KSO_WM_UNIT_TEXT_FILL_FORE_SCHEMECOLOR_INDEX" val="13"/>
  <p:tag name="KSO_WM_UNIT_TEXT_FILL_TYPE" val="1"/>
</p:tagLst>
</file>

<file path=ppt/tags/tag45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6"/>
  <p:tag name="KSO_WM_UNIT_ID" val="diagram20205584_2*l_h_i*1_3_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5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7"/>
  <p:tag name="KSO_WM_UNIT_ID" val="diagram20205584_2*l_h_i*1_3_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5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8"/>
  <p:tag name="KSO_WM_UNIT_ID" val="diagram20205584_2*l_h_i*1_3_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5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9"/>
  <p:tag name="KSO_WM_UNIT_ID" val="diagram20205584_2*l_h_i*1_3_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5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0"/>
  <p:tag name="KSO_WM_UNIT_ID" val="diagram20205584_2*l_h_i*1_3_1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9"/>
  <p:tag name="KSO_WM_UNIT_ID" val="diagram20205584_3*l_h_i*1_3_19"/>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46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1"/>
  <p:tag name="KSO_WM_UNIT_ID" val="diagram20205584_2*l_h_i*1_3_1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6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2"/>
  <p:tag name="KSO_WM_UNIT_ID" val="diagram20205584_2*l_h_i*1_3_1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6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3"/>
  <p:tag name="KSO_WM_UNIT_ID" val="diagram20205584_2*l_h_i*1_3_13"/>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6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4"/>
  <p:tag name="KSO_WM_UNIT_ID" val="diagram20205584_2*l_h_i*1_3_14"/>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6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5"/>
  <p:tag name="KSO_WM_UNIT_ID" val="diagram20205584_2*l_h_i*1_3_15"/>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6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6"/>
  <p:tag name="KSO_WM_UNIT_ID" val="diagram20205584_2*l_h_i*1_3_1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6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7"/>
  <p:tag name="KSO_WM_UNIT_ID" val="diagram20205584_2*l_h_i*1_3_1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6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8"/>
  <p:tag name="KSO_WM_UNIT_ID" val="diagram20205584_2*l_h_i*1_3_1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6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9"/>
  <p:tag name="KSO_WM_UNIT_ID" val="diagram20205584_2*l_h_i*1_3_1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6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0"/>
  <p:tag name="KSO_WM_UNIT_ID" val="diagram20205584_2*l_h_i*1_3_2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0"/>
  <p:tag name="KSO_WM_UNIT_ID" val="diagram20205584_3*l_h_i*1_3_20"/>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47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1"/>
  <p:tag name="KSO_WM_UNIT_ID" val="diagram20205584_2*l_h_i*1_3_2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7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2"/>
  <p:tag name="KSO_WM_UNIT_ID" val="diagram20205584_2*l_h_i*1_3_2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7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3"/>
  <p:tag name="KSO_WM_UNIT_ID" val="diagram20205584_2*l_h_i*1_3_23"/>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7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4"/>
  <p:tag name="KSO_WM_UNIT_ID" val="diagram20205584_2*l_h_i*1_3_24"/>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7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5"/>
  <p:tag name="KSO_WM_UNIT_ID" val="diagram20205584_2*l_h_i*1_3_25"/>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7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6"/>
  <p:tag name="KSO_WM_UNIT_ID" val="diagram20205584_2*l_h_i*1_3_2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7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7"/>
  <p:tag name="KSO_WM_UNIT_ID" val="diagram20205584_2*l_h_i*1_3_2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7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8"/>
  <p:tag name="KSO_WM_UNIT_ID" val="diagram20205584_2*l_h_i*1_3_2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7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9"/>
  <p:tag name="KSO_WM_UNIT_ID" val="diagram20205584_2*l_h_i*1_3_2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7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0"/>
  <p:tag name="KSO_WM_UNIT_ID" val="diagram20205584_2*l_h_i*1_3_3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1"/>
  <p:tag name="KSO_WM_UNIT_ID" val="diagram20205584_3*l_h_i*1_3_21"/>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48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1"/>
  <p:tag name="KSO_WM_UNIT_ID" val="diagram20205584_2*l_h_i*1_3_3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8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2"/>
  <p:tag name="KSO_WM_UNIT_ID" val="diagram20205584_2*l_h_i*1_3_3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8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3"/>
  <p:tag name="KSO_WM_UNIT_ID" val="diagram20205584_2*l_h_i*1_3_33"/>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8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4"/>
  <p:tag name="KSO_WM_UNIT_ID" val="diagram20205584_2*l_h_i*1_3_34"/>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8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5"/>
  <p:tag name="KSO_WM_UNIT_ID" val="diagram20205584_2*l_h_i*1_3_35"/>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8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6"/>
  <p:tag name="KSO_WM_UNIT_ID" val="diagram20205584_2*l_h_i*1_3_3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8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7"/>
  <p:tag name="KSO_WM_UNIT_ID" val="diagram20205584_2*l_h_i*1_3_3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8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8"/>
  <p:tag name="KSO_WM_UNIT_ID" val="diagram20205584_2*l_h_i*1_3_3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8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9"/>
  <p:tag name="KSO_WM_UNIT_ID" val="diagram20205584_2*l_h_i*1_3_3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8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0"/>
  <p:tag name="KSO_WM_UNIT_ID" val="diagram20205584_2*l_h_i*1_3_4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2"/>
  <p:tag name="KSO_WM_UNIT_ID" val="diagram20205584_3*l_h_i*1_3_22"/>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49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1"/>
  <p:tag name="KSO_WM_UNIT_ID" val="diagram20205584_2*l_h_i*1_3_4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9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2"/>
  <p:tag name="KSO_WM_UNIT_ID" val="diagram20205584_2*l_h_i*1_3_4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9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3"/>
  <p:tag name="KSO_WM_UNIT_ID" val="diagram20205584_2*l_h_i*1_3_43"/>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9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4"/>
  <p:tag name="KSO_WM_UNIT_ID" val="diagram20205584_2*l_h_i*1_3_44"/>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9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5"/>
  <p:tag name="KSO_WM_UNIT_ID" val="diagram20205584_2*l_h_i*1_3_45"/>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9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6"/>
  <p:tag name="KSO_WM_UNIT_ID" val="diagram20205584_2*l_h_i*1_3_4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9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7"/>
  <p:tag name="KSO_WM_UNIT_ID" val="diagram20205584_2*l_h_i*1_3_4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9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8"/>
  <p:tag name="KSO_WM_UNIT_ID" val="diagram20205584_2*l_h_i*1_3_4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9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9"/>
  <p:tag name="KSO_WM_UNIT_ID" val="diagram20205584_2*l_h_i*1_3_4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9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0"/>
  <p:tag name="KSO_WM_UNIT_ID" val="diagram20205584_2*l_h_i*1_3_5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5584_3*l_h_i*1_1_1"/>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0"/>
</p:tagLst>
</file>

<file path=ppt/tags/tag5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3"/>
  <p:tag name="KSO_WM_UNIT_ID" val="diagram20205584_3*l_h_i*1_3_23"/>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50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1"/>
  <p:tag name="KSO_WM_UNIT_ID" val="diagram20205584_2*l_h_i*1_3_5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0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2"/>
  <p:tag name="KSO_WM_UNIT_ID" val="diagram20205584_2*l_h_i*1_3_5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0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3"/>
  <p:tag name="KSO_WM_UNIT_ID" val="diagram20205584_2*l_h_i*1_3_53"/>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0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4"/>
  <p:tag name="KSO_WM_UNIT_ID" val="diagram20205584_2*l_h_i*1_3_54"/>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0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5"/>
  <p:tag name="KSO_WM_UNIT_ID" val="diagram20205584_2*l_h_i*1_3_55"/>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0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6"/>
  <p:tag name="KSO_WM_UNIT_ID" val="diagram20205584_2*l_h_i*1_3_5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0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7"/>
  <p:tag name="KSO_WM_UNIT_ID" val="diagram20205584_2*l_h_i*1_3_5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0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8"/>
  <p:tag name="KSO_WM_UNIT_ID" val="diagram20205584_2*l_h_i*1_3_5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0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9"/>
  <p:tag name="KSO_WM_UNIT_ID" val="diagram20205584_2*l_h_i*1_3_5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0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60"/>
  <p:tag name="KSO_WM_UNIT_ID" val="diagram20205584_2*l_h_i*1_3_6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4"/>
  <p:tag name="KSO_WM_UNIT_ID" val="diagram20205584_3*l_h_i*1_3_24"/>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51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61"/>
  <p:tag name="KSO_WM_UNIT_ID" val="diagram20205584_2*l_h_i*1_3_6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1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62"/>
  <p:tag name="KSO_WM_UNIT_ID" val="diagram20205584_2*l_h_i*1_3_6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12.xml><?xml version="1.0" encoding="utf-8"?>
<p:tagLst xmlns:p="http://schemas.openxmlformats.org/presentationml/2006/main">
  <p:tag name="KSO_WM_BEAUTIFY_FLAG" val=""/>
</p:tagLst>
</file>

<file path=ppt/tags/tag513.xml><?xml version="1.0" encoding="utf-8"?>
<p:tagLst xmlns:p="http://schemas.openxmlformats.org/presentationml/2006/main">
  <p:tag name="KSO_WM_SLIDE_ITEM_CNT" val="3"/>
</p:tagLst>
</file>

<file path=ppt/tags/tag51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5584_2*l_h_f*1_1_1"/>
  <p:tag name="KSO_WM_TEMPLATE_CATEGORY" val="diagram"/>
  <p:tag name="KSO_WM_TEMPLATE_INDEX" val="20205584"/>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15"/>
  <p:tag name="KSO_WM_UNIT_TEXT_FILL_FORE_SCHEMECOLOR_INDEX" val="13"/>
  <p:tag name="KSO_WM_UNIT_TEXT_FILL_TYPE" val="1"/>
  <p:tag name="KSO_WM_UNIT_USESOURCEFORMAT_APPLY" val="1"/>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5584_2*l_h_i*1_1_1"/>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05584_2*l_h_i*1_1_2"/>
  <p:tag name="KSO_WM_TEMPLATE_CATEGORY" val="diagram"/>
  <p:tag name="KSO_WM_TEMPLATE_INDEX" val="20205584"/>
  <p:tag name="KSO_WM_UNIT_LAYERLEVEL" val="1_1_1"/>
  <p:tag name="KSO_WM_TAG_VERSION" val="1.0"/>
  <p:tag name="KSO_WM_BEAUTIFY_FLAG" val="#wm#"/>
  <p:tag name="KSO_WM_UNIT_LINE_FORE_SCHEMECOLOR_INDEX_BRIGHTNESS" val="0.4"/>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5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05584_2*l_h_i*1_1_3"/>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05584_2*l_h_i*1_1_4"/>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19.xml><?xml version="1.0" encoding="utf-8"?>
<p:tagLst xmlns:p="http://schemas.openxmlformats.org/presentationml/2006/main">
  <p:tag name="PA" val="v5.2.7"/>
  <p:tag name="PAMAINTYPE" val="4"/>
  <p:tag name="PATYPE" val="155"/>
  <p:tag name="PASUBTYPE" val="278"/>
  <p:tag name="RESOURCELIBID_SHAPE" val="33178"/>
  <p:tag name="RESOURCELIB_SHAPETYPE" val="4"/>
  <p:tag name="KSO_WM_UNIT_HIGHLIGHT" val="0"/>
  <p:tag name="KSO_WM_UNIT_COMPATIBLE" val="0"/>
  <p:tag name="KSO_WM_UNIT_DIAGRAM_ISNUMVISUAL" val="0"/>
  <p:tag name="KSO_WM_UNIT_DIAGRAM_ISREFERUNIT" val="0"/>
  <p:tag name="KSO_WM_DIAGRAM_GROUP_CODE" val="l1-1"/>
  <p:tag name="KSO_WM_UNIT_TYPE" val="l_h_i"/>
  <p:tag name="KSO_WM_UNIT_INDEX" val="1_1_5"/>
  <p:tag name="KSO_WM_UNIT_ID" val="diagram20205584_2*l_h_i*1_1_5"/>
  <p:tag name="KSO_WM_TEMPLATE_CATEGORY" val="diagram"/>
  <p:tag name="KSO_WM_TEMPLATE_INDEX" val="20205584"/>
  <p:tag name="KSO_WM_UNIT_LAYERLEVEL" val="1_1_1"/>
  <p:tag name="KSO_WM_TAG_VERSION" val="1.0"/>
  <p:tag name="KSO_WM_BEAUTIFY_FLAG" val="#wm#"/>
  <p:tag name="KSO_WM_UNIT_USESOURCEFORMAT_APPLY" val="1"/>
  <p:tag name="KSO_WM_UNIT_FILL_FORE_SCHEMECOLOR_INDEX" val="5"/>
  <p:tag name="KSO_WM_UNIT_FILL_TYPE" val="1"/>
  <p:tag name="KSO_WM_UNIT_TEXT_FILL_FORE_SCHEMECOLOR_INDEX" val="13"/>
  <p:tag name="KSO_WM_UNIT_TEXT_FILL_TYPE" val="1"/>
</p:tagLst>
</file>

<file path=ppt/tags/tag5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5"/>
  <p:tag name="KSO_WM_UNIT_ID" val="diagram20205584_3*l_h_i*1_3_25"/>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52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6"/>
  <p:tag name="KSO_WM_UNIT_ID" val="diagram20205584_2*l_h_i*1_1_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2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7"/>
  <p:tag name="KSO_WM_UNIT_ID" val="diagram20205584_2*l_h_i*1_1_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2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8"/>
  <p:tag name="KSO_WM_UNIT_ID" val="diagram20205584_2*l_h_i*1_1_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2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9"/>
  <p:tag name="KSO_WM_UNIT_ID" val="diagram20205584_2*l_h_i*1_1_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2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0"/>
  <p:tag name="KSO_WM_UNIT_ID" val="diagram20205584_2*l_h_i*1_1_1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2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1"/>
  <p:tag name="KSO_WM_UNIT_ID" val="diagram20205584_2*l_h_i*1_1_1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2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2"/>
  <p:tag name="KSO_WM_UNIT_ID" val="diagram20205584_2*l_h_i*1_1_1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2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3"/>
  <p:tag name="KSO_WM_UNIT_ID" val="diagram20205584_2*l_h_i*1_1_13"/>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2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4"/>
  <p:tag name="KSO_WM_UNIT_ID" val="diagram20205584_2*l_h_i*1_1_14"/>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2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5"/>
  <p:tag name="KSO_WM_UNIT_ID" val="diagram20205584_2*l_h_i*1_1_15"/>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6"/>
  <p:tag name="KSO_WM_UNIT_ID" val="diagram20205584_3*l_h_i*1_3_26"/>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53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6"/>
  <p:tag name="KSO_WM_UNIT_ID" val="diagram20205584_2*l_h_i*1_1_1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3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7"/>
  <p:tag name="KSO_WM_UNIT_ID" val="diagram20205584_2*l_h_i*1_1_1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3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8"/>
  <p:tag name="KSO_WM_UNIT_ID" val="diagram20205584_2*l_h_i*1_1_1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3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19"/>
  <p:tag name="KSO_WM_UNIT_ID" val="diagram20205584_2*l_h_i*1_1_1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3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20"/>
  <p:tag name="KSO_WM_UNIT_ID" val="diagram20205584_2*l_h_i*1_1_2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3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21"/>
  <p:tag name="KSO_WM_UNIT_ID" val="diagram20205584_2*l_h_i*1_1_2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3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1_22"/>
  <p:tag name="KSO_WM_UNIT_ID" val="diagram20205584_2*l_h_i*1_1_2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5584_2*l_h_i*1_2_1"/>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05584_2*l_h_i*1_2_2"/>
  <p:tag name="KSO_WM_TEMPLATE_CATEGORY" val="diagram"/>
  <p:tag name="KSO_WM_TEMPLATE_INDEX" val="20205584"/>
  <p:tag name="KSO_WM_UNIT_LAYERLEVEL" val="1_1_1"/>
  <p:tag name="KSO_WM_TAG_VERSION" val="1.0"/>
  <p:tag name="KSO_WM_BEAUTIFY_FLAG" val="#wm#"/>
  <p:tag name="KSO_WM_UNIT_LINE_FORE_SCHEMECOLOR_INDEX_BRIGHTNESS" val="0.4"/>
  <p:tag name="KSO_WM_UNIT_LINE_FORE_SCHEMECOLOR_INDEX" val="6"/>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5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05584_2*l_h_i*1_2_3"/>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7"/>
  <p:tag name="KSO_WM_UNIT_ID" val="diagram20205584_3*l_h_i*1_3_27"/>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5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05584_2*l_h_i*1_2_4"/>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4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5584_2*l_h_f*1_2_1"/>
  <p:tag name="KSO_WM_TEMPLATE_CATEGORY" val="diagram"/>
  <p:tag name="KSO_WM_TEMPLATE_INDEX" val="20205584"/>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15"/>
  <p:tag name="KSO_WM_UNIT_TEXT_FILL_FORE_SCHEMECOLOR_INDEX" val="13"/>
  <p:tag name="KSO_WM_UNIT_TEXT_FILL_TYPE" val="1"/>
  <p:tag name="KSO_WM_UNIT_USESOURCEFORMAT_APPLY" val="1"/>
</p:tagLst>
</file>

<file path=ppt/tags/tag542.xml><?xml version="1.0" encoding="utf-8"?>
<p:tagLst xmlns:p="http://schemas.openxmlformats.org/presentationml/2006/main">
  <p:tag name="PA" val="v5.2.7"/>
  <p:tag name="PAMAINTYPE" val="4"/>
  <p:tag name="PATYPE" val="163"/>
  <p:tag name="PASUBTYPE" val="166"/>
  <p:tag name="RESOURCELIBID_SHAPE" val="424705"/>
  <p:tag name="RESOURCELIB_SHAPETYPE" val="4"/>
  <p:tag name="KSO_WM_UNIT_HIGHLIGHT" val="0"/>
  <p:tag name="KSO_WM_UNIT_COMPATIBLE" val="0"/>
  <p:tag name="KSO_WM_UNIT_DIAGRAM_ISNUMVISUAL" val="0"/>
  <p:tag name="KSO_WM_UNIT_DIAGRAM_ISREFERUNIT" val="0"/>
  <p:tag name="KSO_WM_DIAGRAM_GROUP_CODE" val="l1-1"/>
  <p:tag name="KSO_WM_UNIT_TYPE" val="l_h_i"/>
  <p:tag name="KSO_WM_UNIT_INDEX" val="1_2_5"/>
  <p:tag name="KSO_WM_UNIT_ID" val="diagram20205584_2*l_h_i*1_2_5"/>
  <p:tag name="KSO_WM_TEMPLATE_CATEGORY" val="diagram"/>
  <p:tag name="KSO_WM_TEMPLATE_INDEX" val="20205584"/>
  <p:tag name="KSO_WM_UNIT_LAYERLEVEL" val="1_1_1"/>
  <p:tag name="KSO_WM_TAG_VERSION" val="1.0"/>
  <p:tag name="KSO_WM_BEAUTIFY_FLAG" val="#wm#"/>
  <p:tag name="KSO_WM_UNIT_USESOURCEFORMAT_APPLY" val="1"/>
  <p:tag name="KSO_WM_UNIT_FILL_FORE_SCHEMECOLOR_INDEX" val="6"/>
  <p:tag name="KSO_WM_UNIT_FILL_TYPE" val="1"/>
  <p:tag name="KSO_WM_UNIT_TEXT_FILL_FORE_SCHEMECOLOR_INDEX" val="13"/>
  <p:tag name="KSO_WM_UNIT_TEXT_FILL_TYPE" val="1"/>
</p:tagLst>
</file>

<file path=ppt/tags/tag54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6"/>
  <p:tag name="KSO_WM_UNIT_ID" val="diagram20205584_2*l_h_i*1_2_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4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7"/>
  <p:tag name="KSO_WM_UNIT_ID" val="diagram20205584_2*l_h_i*1_2_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4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8"/>
  <p:tag name="KSO_WM_UNIT_ID" val="diagram20205584_2*l_h_i*1_2_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4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9"/>
  <p:tag name="KSO_WM_UNIT_ID" val="diagram20205584_2*l_h_i*1_2_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4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10"/>
  <p:tag name="KSO_WM_UNIT_ID" val="diagram20205584_2*l_h_i*1_2_1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4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11"/>
  <p:tag name="KSO_WM_UNIT_ID" val="diagram20205584_2*l_h_i*1_2_1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4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12"/>
  <p:tag name="KSO_WM_UNIT_ID" val="diagram20205584_2*l_h_i*1_2_1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8"/>
  <p:tag name="KSO_WM_UNIT_ID" val="diagram20205584_3*l_h_i*1_3_28"/>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5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05584_2*l_h_i*1_3_1"/>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05584_2*l_h_i*1_3_2"/>
  <p:tag name="KSO_WM_TEMPLATE_CATEGORY" val="diagram"/>
  <p:tag name="KSO_WM_TEMPLATE_INDEX" val="20205584"/>
  <p:tag name="KSO_WM_UNIT_LAYERLEVEL" val="1_1_1"/>
  <p:tag name="KSO_WM_TAG_VERSION" val="1.0"/>
  <p:tag name="KSO_WM_BEAUTIFY_FLAG" val="#wm#"/>
  <p:tag name="KSO_WM_UNIT_LINE_FORE_SCHEMECOLOR_INDEX_BRIGHTNESS" val="0.4"/>
  <p:tag name="KSO_WM_UNIT_LINE_FORE_SCHEMECOLOR_INDEX" val="7"/>
  <p:tag name="KSO_WM_UNIT_LINE_FILL_TYPE" val="2"/>
  <p:tag name="KSO_WM_UNIT_TEXT_FILL_FORE_SCHEMECOLOR_INDEX_BRIGHTNESS" val="0"/>
  <p:tag name="KSO_WM_UNIT_TEXT_FILL_FORE_SCHEMECOLOR_INDEX" val="2"/>
  <p:tag name="KSO_WM_UNIT_TEXT_FILL_TYPE" val="1"/>
  <p:tag name="KSO_WM_UNIT_USESOURCEFORMAT_APPLY" val="1"/>
</p:tagLst>
</file>

<file path=ppt/tags/tag5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05584_2*l_h_i*1_3_3"/>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205584_2*l_h_i*1_3_4"/>
  <p:tag name="KSO_WM_TEMPLATE_CATEGORY" val="diagram"/>
  <p:tag name="KSO_WM_TEMPLATE_INDEX" val="20205584"/>
  <p:tag name="KSO_WM_UNIT_LAYERLEVEL" val="1_1_1"/>
  <p:tag name="KSO_WM_TAG_VERSION" val="1.0"/>
  <p:tag name="KSO_WM_BEAUTIFY_FLAG" val="#wm#"/>
  <p:tag name="KSO_WM_UNIT_FILL_FORE_SCHEMECOLOR_INDEX_BRIGHTNESS" val="0.6"/>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5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05584_2*l_h_f*1_3_1"/>
  <p:tag name="KSO_WM_TEMPLATE_CATEGORY" val="diagram"/>
  <p:tag name="KSO_WM_TEMPLATE_INDEX" val="20205584"/>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_BRIGHTNESS" val="0.15"/>
  <p:tag name="KSO_WM_UNIT_TEXT_FILL_FORE_SCHEMECOLOR_INDEX" val="13"/>
  <p:tag name="KSO_WM_UNIT_TEXT_FILL_TYPE" val="1"/>
  <p:tag name="KSO_WM_UNIT_USESOURCEFORMAT_APPLY" val="1"/>
</p:tagLst>
</file>

<file path=ppt/tags/tag555.xml><?xml version="1.0" encoding="utf-8"?>
<p:tagLst xmlns:p="http://schemas.openxmlformats.org/presentationml/2006/main">
  <p:tag name="PA" val="v5.2.7"/>
  <p:tag name="PAMAINTYPE" val="4"/>
  <p:tag name="PATYPE" val="163"/>
  <p:tag name="PASUBTYPE" val="166"/>
  <p:tag name="RESOURCELIBID_SHAPE" val="412148"/>
  <p:tag name="RESOURCELIB_SHAPETYPE" val="4"/>
  <p:tag name="KSO_WM_UNIT_HIGHLIGHT" val="0"/>
  <p:tag name="KSO_WM_UNIT_COMPATIBLE" val="0"/>
  <p:tag name="KSO_WM_UNIT_DIAGRAM_ISNUMVISUAL" val="0"/>
  <p:tag name="KSO_WM_UNIT_DIAGRAM_ISREFERUNIT" val="0"/>
  <p:tag name="KSO_WM_DIAGRAM_GROUP_CODE" val="l1-1"/>
  <p:tag name="KSO_WM_UNIT_TYPE" val="l_h_i"/>
  <p:tag name="KSO_WM_UNIT_INDEX" val="1_3_5"/>
  <p:tag name="KSO_WM_UNIT_ID" val="diagram20205584_2*l_h_i*1_3_5"/>
  <p:tag name="KSO_WM_TEMPLATE_CATEGORY" val="diagram"/>
  <p:tag name="KSO_WM_TEMPLATE_INDEX" val="20205584"/>
  <p:tag name="KSO_WM_UNIT_LAYERLEVEL" val="1_1_1"/>
  <p:tag name="KSO_WM_TAG_VERSION" val="1.0"/>
  <p:tag name="KSO_WM_BEAUTIFY_FLAG" val="#wm#"/>
  <p:tag name="KSO_WM_UNIT_USESOURCEFORMAT_APPLY" val="1"/>
  <p:tag name="KSO_WM_UNIT_FILL_FORE_SCHEMECOLOR_INDEX" val="7"/>
  <p:tag name="KSO_WM_UNIT_FILL_TYPE" val="1"/>
  <p:tag name="KSO_WM_UNIT_TEXT_FILL_FORE_SCHEMECOLOR_INDEX" val="13"/>
  <p:tag name="KSO_WM_UNIT_TEXT_FILL_TYPE" val="1"/>
</p:tagLst>
</file>

<file path=ppt/tags/tag55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6"/>
  <p:tag name="KSO_WM_UNIT_ID" val="diagram20205584_2*l_h_i*1_3_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5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7"/>
  <p:tag name="KSO_WM_UNIT_ID" val="diagram20205584_2*l_h_i*1_3_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5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8"/>
  <p:tag name="KSO_WM_UNIT_ID" val="diagram20205584_2*l_h_i*1_3_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5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9"/>
  <p:tag name="KSO_WM_UNIT_ID" val="diagram20205584_2*l_h_i*1_3_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9"/>
  <p:tag name="KSO_WM_UNIT_ID" val="diagram20205584_3*l_h_i*1_3_29"/>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56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0"/>
  <p:tag name="KSO_WM_UNIT_ID" val="diagram20205584_2*l_h_i*1_3_1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6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1"/>
  <p:tag name="KSO_WM_UNIT_ID" val="diagram20205584_2*l_h_i*1_3_1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6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2"/>
  <p:tag name="KSO_WM_UNIT_ID" val="diagram20205584_2*l_h_i*1_3_1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6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3"/>
  <p:tag name="KSO_WM_UNIT_ID" val="diagram20205584_2*l_h_i*1_3_13"/>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6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4"/>
  <p:tag name="KSO_WM_UNIT_ID" val="diagram20205584_2*l_h_i*1_3_14"/>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6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5"/>
  <p:tag name="KSO_WM_UNIT_ID" val="diagram20205584_2*l_h_i*1_3_15"/>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6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6"/>
  <p:tag name="KSO_WM_UNIT_ID" val="diagram20205584_2*l_h_i*1_3_1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6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7"/>
  <p:tag name="KSO_WM_UNIT_ID" val="diagram20205584_2*l_h_i*1_3_1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6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8"/>
  <p:tag name="KSO_WM_UNIT_ID" val="diagram20205584_2*l_h_i*1_3_1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6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19"/>
  <p:tag name="KSO_WM_UNIT_ID" val="diagram20205584_2*l_h_i*1_3_1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0"/>
  <p:tag name="KSO_WM_UNIT_ID" val="diagram20205584_3*l_h_i*1_3_30"/>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57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0"/>
  <p:tag name="KSO_WM_UNIT_ID" val="diagram20205584_2*l_h_i*1_3_2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7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1"/>
  <p:tag name="KSO_WM_UNIT_ID" val="diagram20205584_2*l_h_i*1_3_2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7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2"/>
  <p:tag name="KSO_WM_UNIT_ID" val="diagram20205584_2*l_h_i*1_3_2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7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3"/>
  <p:tag name="KSO_WM_UNIT_ID" val="diagram20205584_2*l_h_i*1_3_23"/>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7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4"/>
  <p:tag name="KSO_WM_UNIT_ID" val="diagram20205584_2*l_h_i*1_3_24"/>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7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5"/>
  <p:tag name="KSO_WM_UNIT_ID" val="diagram20205584_2*l_h_i*1_3_25"/>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7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6"/>
  <p:tag name="KSO_WM_UNIT_ID" val="diagram20205584_2*l_h_i*1_3_2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7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7"/>
  <p:tag name="KSO_WM_UNIT_ID" val="diagram20205584_2*l_h_i*1_3_2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7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8"/>
  <p:tag name="KSO_WM_UNIT_ID" val="diagram20205584_2*l_h_i*1_3_2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7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29"/>
  <p:tag name="KSO_WM_UNIT_ID" val="diagram20205584_2*l_h_i*1_3_2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1"/>
  <p:tag name="KSO_WM_UNIT_ID" val="diagram20205584_3*l_h_i*1_3_31"/>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58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0"/>
  <p:tag name="KSO_WM_UNIT_ID" val="diagram20205584_2*l_h_i*1_3_3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8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1"/>
  <p:tag name="KSO_WM_UNIT_ID" val="diagram20205584_2*l_h_i*1_3_3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8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2"/>
  <p:tag name="KSO_WM_UNIT_ID" val="diagram20205584_2*l_h_i*1_3_3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8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3"/>
  <p:tag name="KSO_WM_UNIT_ID" val="diagram20205584_2*l_h_i*1_3_33"/>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8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4"/>
  <p:tag name="KSO_WM_UNIT_ID" val="diagram20205584_2*l_h_i*1_3_34"/>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8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5"/>
  <p:tag name="KSO_WM_UNIT_ID" val="diagram20205584_2*l_h_i*1_3_35"/>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8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6"/>
  <p:tag name="KSO_WM_UNIT_ID" val="diagram20205584_2*l_h_i*1_3_3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8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7"/>
  <p:tag name="KSO_WM_UNIT_ID" val="diagram20205584_2*l_h_i*1_3_3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8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8"/>
  <p:tag name="KSO_WM_UNIT_ID" val="diagram20205584_2*l_h_i*1_3_3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8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9"/>
  <p:tag name="KSO_WM_UNIT_ID" val="diagram20205584_2*l_h_i*1_3_3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2"/>
  <p:tag name="KSO_WM_UNIT_ID" val="diagram20205584_3*l_h_i*1_3_32"/>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59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0"/>
  <p:tag name="KSO_WM_UNIT_ID" val="diagram20205584_2*l_h_i*1_3_4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9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1"/>
  <p:tag name="KSO_WM_UNIT_ID" val="diagram20205584_2*l_h_i*1_3_4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9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2"/>
  <p:tag name="KSO_WM_UNIT_ID" val="diagram20205584_2*l_h_i*1_3_4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9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3"/>
  <p:tag name="KSO_WM_UNIT_ID" val="diagram20205584_2*l_h_i*1_3_43"/>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9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4"/>
  <p:tag name="KSO_WM_UNIT_ID" val="diagram20205584_2*l_h_i*1_3_44"/>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9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5"/>
  <p:tag name="KSO_WM_UNIT_ID" val="diagram20205584_2*l_h_i*1_3_45"/>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9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6"/>
  <p:tag name="KSO_WM_UNIT_ID" val="diagram20205584_2*l_h_i*1_3_4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9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7"/>
  <p:tag name="KSO_WM_UNIT_ID" val="diagram20205584_2*l_h_i*1_3_4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9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8"/>
  <p:tag name="KSO_WM_UNIT_ID" val="diagram20205584_2*l_h_i*1_3_4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59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9"/>
  <p:tag name="KSO_WM_UNIT_ID" val="diagram20205584_2*l_h_i*1_3_4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05584_3*l_h_i*1_1_2"/>
  <p:tag name="KSO_WM_TEMPLATE_CATEGORY" val="diagram"/>
  <p:tag name="KSO_WM_TEMPLATE_INDEX" val="20205584"/>
  <p:tag name="KSO_WM_UNIT_LAYERLEVEL" val="1_1_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0"/>
</p:tagLst>
</file>

<file path=ppt/tags/tag6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3"/>
  <p:tag name="KSO_WM_UNIT_ID" val="diagram20205584_3*l_h_i*1_3_33"/>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60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0"/>
  <p:tag name="KSO_WM_UNIT_ID" val="diagram20205584_2*l_h_i*1_3_5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60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1"/>
  <p:tag name="KSO_WM_UNIT_ID" val="diagram20205584_2*l_h_i*1_3_5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60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2"/>
  <p:tag name="KSO_WM_UNIT_ID" val="diagram20205584_2*l_h_i*1_3_5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60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3"/>
  <p:tag name="KSO_WM_UNIT_ID" val="diagram20205584_2*l_h_i*1_3_53"/>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60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4"/>
  <p:tag name="KSO_WM_UNIT_ID" val="diagram20205584_2*l_h_i*1_3_54"/>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60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5"/>
  <p:tag name="KSO_WM_UNIT_ID" val="diagram20205584_2*l_h_i*1_3_55"/>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60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6"/>
  <p:tag name="KSO_WM_UNIT_ID" val="diagram20205584_2*l_h_i*1_3_56"/>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60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7"/>
  <p:tag name="KSO_WM_UNIT_ID" val="diagram20205584_2*l_h_i*1_3_57"/>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60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8"/>
  <p:tag name="KSO_WM_UNIT_ID" val="diagram20205584_2*l_h_i*1_3_58"/>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60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9"/>
  <p:tag name="KSO_WM_UNIT_ID" val="diagram20205584_2*l_h_i*1_3_59"/>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6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4"/>
  <p:tag name="KSO_WM_UNIT_ID" val="diagram20205584_3*l_h_i*1_3_34"/>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61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60"/>
  <p:tag name="KSO_WM_UNIT_ID" val="diagram20205584_2*l_h_i*1_3_60"/>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61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61"/>
  <p:tag name="KSO_WM_UNIT_ID" val="diagram20205584_2*l_h_i*1_3_61"/>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61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62"/>
  <p:tag name="KSO_WM_UNIT_ID" val="diagram20205584_2*l_h_i*1_3_62"/>
  <p:tag name="KSO_WM_TEMPLATE_CATEGORY" val="diagram"/>
  <p:tag name="KSO_WM_TEMPLATE_INDEX" val="20205584"/>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613.xml><?xml version="1.0" encoding="utf-8"?>
<p:tagLst xmlns:p="http://schemas.openxmlformats.org/presentationml/2006/main">
  <p:tag name="KSO_WM_BEAUTIFY_FLAG" val=""/>
</p:tagLst>
</file>

<file path=ppt/tags/tag614.xml><?xml version="1.0" encoding="utf-8"?>
<p:tagLst xmlns:p="http://schemas.openxmlformats.org/presentationml/2006/main">
  <p:tag name="KSO_WM_BEAUTIFY_FLAG" val=""/>
</p:tagLst>
</file>

<file path=ppt/tags/tag615.xml><?xml version="1.0" encoding="utf-8"?>
<p:tagLst xmlns:p="http://schemas.openxmlformats.org/presentationml/2006/main">
  <p:tag name="KSO_WM_SLIDE_ITEM_CNT" val="3"/>
</p:tagLst>
</file>

<file path=ppt/tags/tag616.xml><?xml version="1.0" encoding="utf-8"?>
<p:tagLst xmlns:p="http://schemas.openxmlformats.org/presentationml/2006/main">
  <p:tag name="KSO_WM_BEAUTIFY_FLAG" val=""/>
</p:tagLst>
</file>

<file path=ppt/tags/tag617.xml><?xml version="1.0" encoding="utf-8"?>
<p:tagLst xmlns:p="http://schemas.openxmlformats.org/presentationml/2006/main">
  <p:tag name="KSO_WM_BEAUTIFY_FLAG" val=""/>
</p:tagLst>
</file>

<file path=ppt/tags/tag618.xml><?xml version="1.0" encoding="utf-8"?>
<p:tagLst xmlns:p="http://schemas.openxmlformats.org/presentationml/2006/main">
  <p:tag name="KSO_WM_BEAUTIFY_FLAG" val=""/>
</p:tagLst>
</file>

<file path=ppt/tags/tag619.xml><?xml version="1.0" encoding="utf-8"?>
<p:tagLst xmlns:p="http://schemas.openxmlformats.org/presentationml/2006/main">
  <p:tag name="KSO_WM_BEAUTIFY_FLAG" val=""/>
</p:tagLst>
</file>

<file path=ppt/tags/tag6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5"/>
  <p:tag name="KSO_WM_UNIT_ID" val="diagram20205584_3*l_h_i*1_3_35"/>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620.xml><?xml version="1.0" encoding="utf-8"?>
<p:tagLst xmlns:p="http://schemas.openxmlformats.org/presentationml/2006/main">
  <p:tag name="KSO_WM_BEAUTIFY_FLAG" val=""/>
</p:tagLst>
</file>

<file path=ppt/tags/tag621.xml><?xml version="1.0" encoding="utf-8"?>
<p:tagLst xmlns:p="http://schemas.openxmlformats.org/presentationml/2006/main">
  <p:tag name="KSO_WM_BEAUTIFY_FLAG" val=""/>
</p:tagLst>
</file>

<file path=ppt/tags/tag622.xml><?xml version="1.0" encoding="utf-8"?>
<p:tagLst xmlns:p="http://schemas.openxmlformats.org/presentationml/2006/main">
  <p:tag name="KSO_WPP_MARK_KEY" val="82046a09-961b-4883-9c96-5eb6cced85c0"/>
  <p:tag name="COMMONDATA" val="eyJjb3VudCI6MTYsImhkaWQiOiIwMjVkMGY1MDA2MjIyOGMyODcyMDliZTEzMTExMGFmMSIsInVzZXJDb3VudCI6MTZ9"/>
</p:tagLst>
</file>

<file path=ppt/tags/tag6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6"/>
  <p:tag name="KSO_WM_UNIT_ID" val="diagram20205584_3*l_h_i*1_3_36"/>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6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7"/>
  <p:tag name="KSO_WM_UNIT_ID" val="diagram20205584_3*l_h_i*1_3_37"/>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6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8"/>
  <p:tag name="KSO_WM_UNIT_ID" val="diagram20205584_3*l_h_i*1_3_38"/>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6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39"/>
  <p:tag name="KSO_WM_UNIT_ID" val="diagram20205584_3*l_h_i*1_3_39"/>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6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0"/>
  <p:tag name="KSO_WM_UNIT_ID" val="diagram20205584_3*l_h_i*1_3_40"/>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6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1"/>
  <p:tag name="KSO_WM_UNIT_ID" val="diagram20205584_3*l_h_i*1_3_41"/>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6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2"/>
  <p:tag name="KSO_WM_UNIT_ID" val="diagram20205584_3*l_h_i*1_3_42"/>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05584_3*l_h_i*1_1_3"/>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0"/>
</p:tagLst>
</file>

<file path=ppt/tags/tag7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3"/>
  <p:tag name="KSO_WM_UNIT_ID" val="diagram20205584_3*l_h_i*1_3_43"/>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7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4"/>
  <p:tag name="KSO_WM_UNIT_ID" val="diagram20205584_3*l_h_i*1_3_44"/>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7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5"/>
  <p:tag name="KSO_WM_UNIT_ID" val="diagram20205584_3*l_h_i*1_3_45"/>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7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6"/>
  <p:tag name="KSO_WM_UNIT_ID" val="diagram20205584_3*l_h_i*1_3_46"/>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7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7"/>
  <p:tag name="KSO_WM_UNIT_ID" val="diagram20205584_3*l_h_i*1_3_47"/>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7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8"/>
  <p:tag name="KSO_WM_UNIT_ID" val="diagram20205584_3*l_h_i*1_3_48"/>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7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49"/>
  <p:tag name="KSO_WM_UNIT_ID" val="diagram20205584_3*l_h_i*1_3_49"/>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7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0"/>
  <p:tag name="KSO_WM_UNIT_ID" val="diagram20205584_3*l_h_i*1_3_50"/>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7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1"/>
  <p:tag name="KSO_WM_UNIT_ID" val="diagram20205584_3*l_h_i*1_3_51"/>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7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2"/>
  <p:tag name="KSO_WM_UNIT_ID" val="diagram20205584_3*l_h_i*1_3_52"/>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05584_3*l_h_i*1_1_4"/>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0"/>
</p:tagLst>
</file>

<file path=ppt/tags/tag80.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3"/>
  <p:tag name="KSO_WM_UNIT_ID" val="diagram20205584_3*l_h_i*1_3_53"/>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81.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4"/>
  <p:tag name="KSO_WM_UNIT_ID" val="diagram20205584_3*l_h_i*1_3_54"/>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82.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5"/>
  <p:tag name="KSO_WM_UNIT_ID" val="diagram20205584_3*l_h_i*1_3_55"/>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83.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6"/>
  <p:tag name="KSO_WM_UNIT_ID" val="diagram20205584_3*l_h_i*1_3_56"/>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84.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7"/>
  <p:tag name="KSO_WM_UNIT_ID" val="diagram20205584_3*l_h_i*1_3_57"/>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85.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8"/>
  <p:tag name="KSO_WM_UNIT_ID" val="diagram20205584_3*l_h_i*1_3_58"/>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8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59"/>
  <p:tag name="KSO_WM_UNIT_ID" val="diagram20205584_3*l_h_i*1_3_59"/>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8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60"/>
  <p:tag name="KSO_WM_UNIT_ID" val="diagram20205584_3*l_h_i*1_3_60"/>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8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61"/>
  <p:tag name="KSO_WM_UNIT_ID" val="diagram20205584_3*l_h_i*1_3_61"/>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8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3_62"/>
  <p:tag name="KSO_WM_UNIT_ID" val="diagram20205584_3*l_h_i*1_3_62"/>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9.xml><?xml version="1.0" encoding="utf-8"?>
<p:tagLst xmlns:p="http://schemas.openxmlformats.org/presentationml/2006/main">
  <p:tag name="PA" val="v5.2.7"/>
  <p:tag name="PAMAINTYPE" val="4"/>
  <p:tag name="PATYPE" val="155"/>
  <p:tag name="PASUBTYPE" val="278"/>
  <p:tag name="RESOURCELIBID_SHAPE" val="33178"/>
  <p:tag name="RESOURCELIB_SHAPETYPE" val="4"/>
  <p:tag name="KSO_WM_UNIT_HIGHLIGHT" val="0"/>
  <p:tag name="KSO_WM_UNIT_COMPATIBLE" val="0"/>
  <p:tag name="KSO_WM_UNIT_DIAGRAM_ISNUMVISUAL" val="0"/>
  <p:tag name="KSO_WM_UNIT_DIAGRAM_ISREFERUNIT" val="0"/>
  <p:tag name="KSO_WM_DIAGRAM_GROUP_CODE" val="l1-1"/>
  <p:tag name="KSO_WM_UNIT_TYPE" val="l_h_i"/>
  <p:tag name="KSO_WM_UNIT_INDEX" val="1_1_5"/>
  <p:tag name="KSO_WM_UNIT_ID" val="diagram20205584_3*l_h_i*1_1_5"/>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9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5584_3*l_h_f*1_2_1"/>
  <p:tag name="KSO_WM_TEMPLATE_CATEGORY" val="diagram"/>
  <p:tag name="KSO_WM_TEMPLATE_INDEX" val="20205584"/>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 val="13"/>
  <p:tag name="KSO_WM_UNIT_TEXT_FILL_TYPE" val="1"/>
  <p:tag name="KSO_WM_UNIT_USESOURCEFORMAT_APPLY" val="0"/>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5584_3*l_h_i*1_2_1"/>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0"/>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05584_3*l_h_i*1_2_2"/>
  <p:tag name="KSO_WM_TEMPLATE_CATEGORY" val="diagram"/>
  <p:tag name="KSO_WM_TEMPLATE_INDEX" val="20205584"/>
  <p:tag name="KSO_WM_UNIT_LAYERLEVEL" val="1_1_1"/>
  <p:tag name="KSO_WM_TAG_VERSION" val="1.0"/>
  <p:tag name="KSO_WM_BEAUTIFY_FLAG" val="#wm#"/>
  <p:tag name="KSO_WM_UNIT_LINE_FORE_SCHEMECOLOR_INDEX" val="6"/>
  <p:tag name="KSO_WM_UNIT_LINE_FILL_TYPE" val="2"/>
  <p:tag name="KSO_WM_UNIT_TEXT_FILL_FORE_SCHEMECOLOR_INDEX" val="2"/>
  <p:tag name="KSO_WM_UNIT_TEXT_FILL_TYPE" val="1"/>
  <p:tag name="KSO_WM_UNIT_USESOURCEFORMAT_APPLY" val="0"/>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05584_3*l_h_i*1_2_3"/>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0"/>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05584_3*l_h_i*1_2_4"/>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0"/>
</p:tagLst>
</file>

<file path=ppt/tags/tag95.xml><?xml version="1.0" encoding="utf-8"?>
<p:tagLst xmlns:p="http://schemas.openxmlformats.org/presentationml/2006/main">
  <p:tag name="PA" val="v5.2.7"/>
  <p:tag name="PAMAINTYPE" val="4"/>
  <p:tag name="PATYPE" val="163"/>
  <p:tag name="PASUBTYPE" val="166"/>
  <p:tag name="RESOURCELIBID_SHAPE" val="424705"/>
  <p:tag name="RESOURCELIB_SHAPETYPE" val="4"/>
  <p:tag name="KSO_WM_UNIT_HIGHLIGHT" val="0"/>
  <p:tag name="KSO_WM_UNIT_COMPATIBLE" val="0"/>
  <p:tag name="KSO_WM_UNIT_DIAGRAM_ISNUMVISUAL" val="0"/>
  <p:tag name="KSO_WM_UNIT_DIAGRAM_ISREFERUNIT" val="0"/>
  <p:tag name="KSO_WM_DIAGRAM_GROUP_CODE" val="l1-1"/>
  <p:tag name="KSO_WM_UNIT_TYPE" val="l_h_i"/>
  <p:tag name="KSO_WM_UNIT_INDEX" val="1_2_5"/>
  <p:tag name="KSO_WM_UNIT_ID" val="diagram20205584_3*l_h_i*1_2_5"/>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0"/>
</p:tagLst>
</file>

<file path=ppt/tags/tag96.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6"/>
  <p:tag name="KSO_WM_UNIT_ID" val="diagram20205584_3*l_h_i*1_2_6"/>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0"/>
</p:tagLst>
</file>

<file path=ppt/tags/tag97.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7"/>
  <p:tag name="KSO_WM_UNIT_ID" val="diagram20205584_3*l_h_i*1_2_7"/>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0"/>
</p:tagLst>
</file>

<file path=ppt/tags/tag98.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8"/>
  <p:tag name="KSO_WM_UNIT_ID" val="diagram20205584_3*l_h_i*1_2_8"/>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0"/>
</p:tagLst>
</file>

<file path=ppt/tags/tag99.xml><?xml version="1.0" encoding="utf-8"?>
<p:tagLst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1_2_9"/>
  <p:tag name="KSO_WM_UNIT_ID" val="diagram20205584_3*l_h_i*1_2_9"/>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0"/>
</p:tagLst>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4kwk03vs">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2575</Words>
  <Application>WPS 演示</Application>
  <PresentationFormat>宽屏</PresentationFormat>
  <Paragraphs>149</Paragraphs>
  <Slides>13</Slides>
  <Notes>27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宋体</vt:lpstr>
      <vt:lpstr>Wingdings</vt:lpstr>
      <vt:lpstr>Calibri</vt:lpstr>
      <vt:lpstr>微软雅黑</vt:lpstr>
      <vt:lpstr>Calibri</vt:lpstr>
      <vt:lpstr>Arial Unicode MS</vt:lpstr>
      <vt:lpstr>Arial</vt:lpstr>
      <vt:lpstr>Impact</vt:lpstr>
      <vt:lpstr>2_Office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21cnjy</dc:title>
  <dc:creator>21cnjy</dc:creator>
  <cp:keywords>21cnjy</cp:keywords>
  <dc:description>21cnjy</dc:description>
  <dc:subject>21cnjy</dc:subject>
  <cp:category>21cnjy</cp:category>
  <cp:lastModifiedBy>無諾</cp:lastModifiedBy>
  <cp:revision>32</cp:revision>
  <dcterms:created xsi:type="dcterms:W3CDTF">2009-11-12T04:10:00Z</dcterms:created>
  <dcterms:modified xsi:type="dcterms:W3CDTF">2023-06-11T03:55:09Z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2052-11.1.0.14177</vt:lpwstr>
  </property>
  <property fmtid="{D5CDD505-2E9C-101B-9397-08002B2CF9AE}" pid="3" name="KSOTemplateUUID">
    <vt:lpwstr>v1.0_mb_Pppmbh/Jfb/hcUwhBX6VeQ==</vt:lpwstr>
  </property>
  <property fmtid="{D5CDD505-2E9C-101B-9397-08002B2CF9AE}" pid="4" name="ICV">
    <vt:lpwstr>4E151AB467914BBFB9416177381FACD8_11</vt:lpwstr>
  </property>
</Properties>
</file>