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414" r:id="rId2"/>
    <p:sldId id="280" r:id="rId3"/>
    <p:sldId id="373" r:id="rId4"/>
    <p:sldId id="298" r:id="rId5"/>
    <p:sldId id="276" r:id="rId6"/>
    <p:sldId id="393" r:id="rId7"/>
    <p:sldId id="277" r:id="rId8"/>
    <p:sldId id="285" r:id="rId9"/>
    <p:sldId id="286" r:id="rId10"/>
    <p:sldId id="290" r:id="rId11"/>
    <p:sldId id="400" r:id="rId12"/>
    <p:sldId id="293" r:id="rId13"/>
    <p:sldId id="294" r:id="rId14"/>
    <p:sldId id="295" r:id="rId15"/>
    <p:sldId id="278" r:id="rId16"/>
    <p:sldId id="391" r:id="rId17"/>
    <p:sldId id="392" r:id="rId18"/>
    <p:sldId id="395" r:id="rId19"/>
    <p:sldId id="401" r:id="rId20"/>
    <p:sldId id="402" r:id="rId21"/>
    <p:sldId id="403" r:id="rId22"/>
    <p:sldId id="404" r:id="rId23"/>
    <p:sldId id="405" r:id="rId24"/>
    <p:sldId id="407" r:id="rId25"/>
    <p:sldId id="408" r:id="rId26"/>
    <p:sldId id="396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CB3517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14" autoAdjust="0"/>
  </p:normalViewPr>
  <p:slideViewPr>
    <p:cSldViewPr showGuides="1">
      <p:cViewPr varScale="1">
        <p:scale>
          <a:sx n="216" d="100"/>
          <a:sy n="216" d="100"/>
        </p:scale>
        <p:origin x="200" y="116"/>
      </p:cViewPr>
      <p:guideLst>
        <p:guide orient="horz" pos="1620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  <a:t>2023/4/20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1"/>
          <p:cNvSpPr txBox="1"/>
          <p:nvPr/>
        </p:nvSpPr>
        <p:spPr>
          <a:xfrm>
            <a:off x="2406188" y="4675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CAE67-CA47-4824-86DE-BA31F9CF9142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3059255" y="3260968"/>
            <a:ext cx="5641158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sz="40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软件设计师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汪洋老师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5868144" y="4138461"/>
            <a:ext cx="422091" cy="422091"/>
            <a:chOff x="2492224" y="1959430"/>
            <a:chExt cx="2148114" cy="2148114"/>
          </a:xfrm>
        </p:grpSpPr>
        <p:sp>
          <p:nvSpPr>
            <p:cNvPr id="46" name="椭圆 4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6" name="矩形 3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9274" y="397184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流水线相关计算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9460" y="865505"/>
            <a:ext cx="7625080" cy="336867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25" name="矩形 12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9512" y="1203598"/>
            <a:ext cx="8716645" cy="277685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流水线相关计算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19" name="矩形 118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7360" y="1097915"/>
            <a:ext cx="8486775" cy="294767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流水线相关计算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7" name="矩形 46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9274" y="39718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存储系统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9795" y="987425"/>
            <a:ext cx="7416800" cy="352425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23" name="矩形 122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87450" y="735965"/>
            <a:ext cx="6548120" cy="389509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50" name="TextBox 49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存储系统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1" name="矩形 40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9274" y="397184"/>
            <a:ext cx="1521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高速缓存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9840" y="987425"/>
            <a:ext cx="5756275" cy="339979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组合 220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22" name="矩形 221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6995" y="987425"/>
            <a:ext cx="6430010" cy="354647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44" name="TextBox 43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521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高速缓存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53" name="矩形 52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3260" y="1059180"/>
            <a:ext cx="7865745" cy="352742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44" name="TextBox 43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7246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与主存映射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0" name="矩形 29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9274" y="397184"/>
            <a:ext cx="1318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命中率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9632" y="1059582"/>
            <a:ext cx="7227912" cy="2952761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6" name="矩形 3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9274" y="397184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QIAOBANGZHUSHEJI</a:t>
            </a:r>
            <a:endParaRPr lang="zh-CN" altLang="en-US" sz="1600" b="1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3260" y="936625"/>
            <a:ext cx="7433945" cy="327025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51685" y="735965"/>
            <a:ext cx="5543550" cy="365125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8" name="TextBox 127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大纲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2" name="矩形 31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9274" y="39718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主存编址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3215" y="1203325"/>
            <a:ext cx="8609330" cy="237934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60" name="矩形 59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9274" y="39718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总线分类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5695" y="1131570"/>
            <a:ext cx="6432550" cy="324612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0" name="矩形 29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9274" y="397184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总线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9925" y="1203325"/>
            <a:ext cx="8190230" cy="283464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4" name="矩形 4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9274" y="397184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系统可靠性分析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5740" y="843280"/>
            <a:ext cx="6100445" cy="355981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6" name="矩形 3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9274" y="397184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混合系统的可靠性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48055" y="865505"/>
            <a:ext cx="7008495" cy="357886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7" name="矩形 16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9274" y="397184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系统可靠性分析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5650" y="865505"/>
            <a:ext cx="7411085" cy="354901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41862"/>
          <a:stretch>
            <a:fillRect/>
          </a:stretch>
        </p:blipFill>
        <p:spPr>
          <a:xfrm>
            <a:off x="75977" y="1313950"/>
            <a:ext cx="9119255" cy="10132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TIANBO     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天博教育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8518" y="4155926"/>
            <a:ext cx="650361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en-US" altLang="zh-CN" sz="4400" b="1" spc="225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spc="225" dirty="0">
              <a:solidFill>
                <a:srgbClr val="E74C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1081" r="26729" b="10654"/>
          <a:stretch>
            <a:fillRect/>
          </a:stretch>
        </p:blipFill>
        <p:spPr>
          <a:xfrm>
            <a:off x="2511291" y="527370"/>
            <a:ext cx="4298708" cy="27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7" t="32342" r="5913"/>
          <a:stretch>
            <a:fillRect/>
          </a:stretch>
        </p:blipFill>
        <p:spPr>
          <a:xfrm>
            <a:off x="5169460" y="1149248"/>
            <a:ext cx="2834707" cy="25053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9602" r="64869" b="13234"/>
          <a:stretch>
            <a:fillRect/>
          </a:stretch>
        </p:blipFill>
        <p:spPr>
          <a:xfrm>
            <a:off x="1259632" y="855905"/>
            <a:ext cx="2329811" cy="243816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905525" y="1626352"/>
            <a:ext cx="985403" cy="860835"/>
            <a:chOff x="882603" y="2302677"/>
            <a:chExt cx="1093895" cy="9556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11878" y="1184383"/>
            <a:ext cx="1107210" cy="863644"/>
            <a:chOff x="2855366" y="2301118"/>
            <a:chExt cx="1229112" cy="95873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69930" y="1649324"/>
            <a:ext cx="902512" cy="896059"/>
            <a:chOff x="7367401" y="2282771"/>
            <a:chExt cx="1001878" cy="99471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99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99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9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25" name="矩形 12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27"/>
          <p:cNvSpPr txBox="1"/>
          <p:nvPr>
            <p:custDataLst>
              <p:tags r:id="rId2"/>
            </p:custDataLst>
          </p:nvPr>
        </p:nvSpPr>
        <p:spPr>
          <a:xfrm>
            <a:off x="1089274" y="397184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计算机体系结构分类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2EFB1F8D-E35C-4B82-AEAB-190F9737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813029"/>
            <a:ext cx="5760640" cy="3624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45" name="矩形 1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8" name="TextBox 127"/>
          <p:cNvSpPr txBox="1"/>
          <p:nvPr>
            <p:custDataLst>
              <p:tags r:id="rId1"/>
            </p:custDataLst>
          </p:nvPr>
        </p:nvSpPr>
        <p:spPr>
          <a:xfrm>
            <a:off x="1089274" y="397184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计算机体系结构分类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DF3F5E-82FC-4721-92AE-8AC4D714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48" y="1203598"/>
            <a:ext cx="7308304" cy="261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9" name="矩形 28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27"/>
          <p:cNvSpPr txBox="1"/>
          <p:nvPr>
            <p:custDataLst>
              <p:tags r:id="rId2"/>
            </p:custDataLst>
          </p:nvPr>
        </p:nvSpPr>
        <p:spPr>
          <a:xfrm>
            <a:off x="1089274" y="397184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计算机指令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DA344-D398-4C44-A443-925753202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734369"/>
            <a:ext cx="6558476" cy="3834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4" name="矩形 2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1595" y="843558"/>
            <a:ext cx="6174740" cy="362966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8" name="TextBox 127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指令寻址方式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33" name="矩形 32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59840" y="987425"/>
            <a:ext cx="6357620" cy="348361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8" name="TextBox 127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计算机指令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136" name="矩形 13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7360" y="1043305"/>
            <a:ext cx="8538210" cy="3056890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8" name="TextBox 127"/>
          <p:cNvSpPr txBox="1"/>
          <p:nvPr>
            <p:custDataLst>
              <p:tags r:id="rId3"/>
            </p:custDataLst>
          </p:nvPr>
        </p:nvSpPr>
        <p:spPr>
          <a:xfrm>
            <a:off x="1089274" y="397184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指令相关计算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4" name="矩形 4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9274" y="397184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指令流水线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1550" y="1059180"/>
            <a:ext cx="6696075" cy="3250565"/>
          </a:xfrm>
          <a:prstGeom prst="rect">
            <a:avLst/>
          </a:prstGeom>
        </p:spPr>
      </p:pic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e0a2ba-7e34-4787-86f4-c2317ac5d6aa"/>
  <p:tag name="COMMONDATA" val="eyJoZGlkIjoiMDY3YWM3YjQ4ODM4NDlkMzUxYmIzNTQ2NzljMmY1Z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9070,&quot;width&quot;:1377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210</Words>
  <Application>Microsoft Office PowerPoint</Application>
  <PresentationFormat>全屏显示(16:9)</PresentationFormat>
  <Paragraphs>105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洋 汪</cp:lastModifiedBy>
  <cp:revision>132</cp:revision>
  <dcterms:created xsi:type="dcterms:W3CDTF">2015-03-22T11:03:00Z</dcterms:created>
  <dcterms:modified xsi:type="dcterms:W3CDTF">2023-04-20T14:44:21Z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BBD3920CE3F8443DB356F5CBF7453483_13</vt:lpwstr>
  </property>
</Properties>
</file>