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441" r:id="rId2"/>
    <p:sldId id="838" r:id="rId3"/>
    <p:sldId id="839" r:id="rId4"/>
    <p:sldId id="1266" r:id="rId5"/>
    <p:sldId id="1132" r:id="rId6"/>
    <p:sldId id="840" r:id="rId7"/>
    <p:sldId id="450" r:id="rId8"/>
    <p:sldId id="1532" r:id="rId9"/>
    <p:sldId id="453" r:id="rId10"/>
    <p:sldId id="452" r:id="rId11"/>
    <p:sldId id="513" r:id="rId12"/>
    <p:sldId id="1401" r:id="rId13"/>
    <p:sldId id="1402" r:id="rId14"/>
    <p:sldId id="1403" r:id="rId15"/>
    <p:sldId id="1404" r:id="rId16"/>
    <p:sldId id="1405" r:id="rId17"/>
    <p:sldId id="516" r:id="rId18"/>
    <p:sldId id="1669" r:id="rId19"/>
    <p:sldId id="1670" r:id="rId20"/>
    <p:sldId id="1671" r:id="rId21"/>
    <p:sldId id="1797" r:id="rId22"/>
    <p:sldId id="1798" r:id="rId23"/>
    <p:sldId id="1804" r:id="rId24"/>
    <p:sldId id="1800" r:id="rId25"/>
    <p:sldId id="1802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2E"/>
    <a:srgbClr val="CB3517"/>
    <a:srgbClr val="131426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7914" autoAdjust="0"/>
  </p:normalViewPr>
  <p:slideViewPr>
    <p:cSldViewPr>
      <p:cViewPr varScale="1">
        <p:scale>
          <a:sx n="114" d="100"/>
          <a:sy n="114" d="100"/>
        </p:scale>
        <p:origin x="332" y="68"/>
      </p:cViewPr>
      <p:guideLst>
        <p:guide orient="horz" pos="1611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1T13:17:4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7191 7802 104 0,'-2'5'36'0,"2"-5"-28"16,0 4 0-16,0-4 12 0,0 0-12 15,0 0-4-15,8 0 0 16,-6-4 40-16,6-3-24 16,0 2 52-16,0-2-40 15,3 0 20-15,2 0-32 16,0 0-16-16,0-5-8 15,-2 5 28-15,0-3-12 16,-1-1 24-16,1-1-24 16,-1 5 4-16,1-7-8 15,-1 7-8-15,-2 0 4 0,0 2-4 16,0 5 0 0,-2 0 0-16,-1 5 0 0,0 2 8 15,0 7-4-15,-2-2 8 16,-3 6-8-16,0-1 24 15,-3-3-16-15,1 5 24 16,-3 2-24-16,-3-2-4 16,-3 2-4-16,0 5 4 15,1 0-4-15,-1-5-4 16,-2 5 4-16,-3 0-4 16,-5-5 0-16,2 7 8 15,-2-5-4-15,5-1-12 16,3 3 4-16,3-8 28 15,2-1-12-15,2-6 24 0,6 2-24 16,0-5 56-16,6-12-36 16,2 5 20-16,5-7-32 15,3 0 16-15,-3-7-20 16,3 2 8-16,0 3-12 0,0-6 0 16,-3 4-4-16,0-1-16 15,3-2 4-15,-3 7 4 16,-2-5 0-16,-1 5 0 15,1 0 0-15,-1 0-56 16,-2 0 32-16,0 4-296 16</inkml:trace>
  <inkml:trace contextRef="#ctx0" brushRef="#br0" timeOffset="955.15">7673 7541 488 0,'-13'-7'180'0,"18"7"-140"0,-10 0-12 0,2 0 76 0,3 0-64 15,-3 0 0-15,1 0-24 16,-1 0-20-16,3 7 0 16,0 5-16-16,0 2 12 0,0 5 4 15,3 6 4-15,-3 4-20 16,0-1 12-16,5-2 12 16,3 0 0-16,-3-5-12 15,1-2 4-15,-1-5 4 16,3-3 0-16,0-1 0 15,2-5 0-15,1-3 8 16,2 3-4-16,-2-1 8 16,-1-1-8-16,1-3 8 15,-1 7-8-15,-2-3-12 16,0 3 4-16,-2 1 40 16,-4-1-24-16,-2 4 24 15,-2-1-20-15,-1 4 0 0,-2 2-8 16,-3-2 36-16,-3 1-20 15,1-1 4-15,-1 0-16 16,-5 0 0-16,-2 2-4 16,-4-2-16-16,4 1 4 15,-3-6 12-15,0 3-4 16,5 2-4-16,2-7 4 16,-1-2-92-1,7-3 48-15,2-2-260 0,1-2 168 16,0-10-204-16</inkml:trace>
  <inkml:trace contextRef="#ctx0" brushRef="#br0" timeOffset="1288.92">7705 7640 476 0,'-6'-3'176'0,"6"3"-136"0,0-4-12 15,0 4 40-15,0 0-44 16,0 0 32-16,6-5-28 0,-1 2-8 16,3-1-12-16,0-6 28 0,0-1-20 15,2-1 32-15,1 2-32 16,0-1 32-16,-4-3-32 15,1 2 20-15,0 5-20 16,0 0-8-16,-2 0-4 16,-1 0-4-16,-2 7 0 15,-3 0-188-15,2 4 104 16,3 3-412 0</inkml:trace>
  <inkml:trace contextRef="#ctx0" brushRef="#br0" timeOffset="8388.7">7406 11254 248 0,'-6'-2'92'0,"4"-3"-72"0,2 5-4 0,0 0-8 0,0 0-8 15,0 0 8-15,0 0-4 16,0 0-20-16,2 5 8 16,1 2 84-16,0-5-44 15,2 6 36-15,0-8-40 16,1 0 36-16,-1 4-36 15,0-8 20-15,3 4-28 16,0-3-8-16,0-2-8 16,0 3 4-16,0-3-4 15,2 5 16-15,1 5-12 16,-3-3 16-16,3 3-16 16,-4 2 4-16,4 5-4 15,-3-3 4-15,0 5-8 16,0 5 24-16,-3-5-16 0,0 8 4 15,-5 1-8-15,0-2 12 0,-5 0-12 16,0 1 24 15,0 3-20-31,-6 6 4 0,0-3-8 0,1 5-16 16,-3 2 4-16,-1-2 12 16,1-4-4-16,0 1-4 0,2-2 4 15,3-2-16-15,0-5 8 16,3 1 12-16,0-11-4 15,2 1-12-15,3-5 4 16,0-7 48-16,6 0-24 16,-1-5 60-16,3-2-44 15,2-4 36-15,1 1-40 16,-1-1 8-16,1-11-24 0,0 11 8 16,-1-6-12-16,3 1-16 15,1 2 0-15,-4 4 4 16,1-2 0-16,-1 5 16 15,-2 3-8-15,0-3-4 16,-2 4 0-16,-1-1-24 16,3 4 12-16,-8 0-244 15,2 0 140-15</inkml:trace>
  <inkml:trace contextRef="#ctx0" brushRef="#br0" timeOffset="8989.28">7842 11111 372 0,'-2'-5'140'0,"4"5"-112"0,-2 0-4 16,0 0 64-16,0 7-52 16,0-2 48-16,0-3-48 15,0 5 32-15,0 0-36 16,0 5 8-16,0 0-24 0,3 2 8 15,0 0-12-15,2 7 12 0,0 8-16 16,0 8-4-16,3-2 0 16,0 5 12-16,0 5-8 15,0 2 48-15,0 3-28 16,-3 6 56-16,-2 0-48 16,-3-1 20-16,0-8-36 15,0 0 0-15,-3-7-12 16,1 0 20-16,-1-10-16 15,0-9-4-15,1 1-4 16,2-8-296-16,-3-7 160 16</inkml:trace>
  <inkml:trace contextRef="#ctx0" brushRef="#br0" timeOffset="14407.15">8231 5304 184 0,'-2'0'68'0,"2"7"-52"0,0 0-4 0,0-7-16 0</inkml:trace>
  <inkml:trace contextRef="#ctx0" brushRef="#br0" timeOffset="14918.71">8244 5986 352 0,'-8'5'132'0,"6"-5"-104"0,2 2-8 16,0-2-28-16,5 0 0 16,0 5-156-16</inkml:trace>
  <inkml:trace contextRef="#ctx0" brushRef="#br0" timeOffset="15398.95">8382 6769 436 0,'-13'0'160'0,"7"0"-124"0,4 7-8 0,-1-2-28 16,1-2-4-16,4 4-40 15,6 0 24-15,0 0-300 16</inkml:trace>
  <inkml:trace contextRef="#ctx0" brushRef="#br0" timeOffset="15863.33">8292 7586 464 0,'-16'21'176'0,"16"-14"-140"0,-2 12-8 0,4-5-172 16</inkml:trace>
  <inkml:trace contextRef="#ctx0" brushRef="#br0" timeOffset="16314.59">8358 8684 508 0,'-24'12'188'0,"22"-10"-148"0,-6 5-8 0,5 0-28 0,1-2-8 15,2-5-24-15</inkml:trace>
  <inkml:trace contextRef="#ctx0" brushRef="#br0" timeOffset="16553.37">8374 9300 384 0,'-18'12'140'0,"25"2"-108"0,-4 5-8 0,0-10-4 16,-1 3-16-16,1 2-108 15</inkml:trace>
  <inkml:trace contextRef="#ctx0" brushRef="#br0" timeOffset="16765.75">8546 10017 464 0,'-3'40'176'0,"1"-28"-140"0,-4 16-8 16,9-11-12-16,0-1-16 15,-1-2-132-15</inkml:trace>
  <inkml:trace contextRef="#ctx0" brushRef="#br0" timeOffset="17186.89">8509 12143 780 0,'-24'40'288'0,"29"-26"-224"0,-2 1-20 16,0-8-108-16,-3 0 24 15,8-3-408-15</inkml:trace>
  <inkml:trace contextRef="#ctx0" brushRef="#br0" timeOffset="28447.64">9660 8677 248 0,'-3'0'92'0,"-2"0"-72"0,8-5-4 0,-6 10 8 16,3-5-16-16,-3 4 16 15,3 6-16-15,-2-3-28 16,-4 7 8-16,4 3 4 16,-6 4 8-16,0 5 24 15,-3 4-12-15,1 10 32 16,-3 5-28-16,-3 2-4 16,0-5-8-16,0 3-4 0,0 2 0 15,3-7 0 1,2 0 0-16,1-7 0 0,2-5 0 15,2-2 16-15,1-12-8 16,2 0 4-16,3-2-4 16,3-5 36-16,2-7-20 15,3 0 20-15,3-5-24 16,2 3 8-16,0-5-16 16,1 0 0-16,1-5-4 15,4 5 4-15,0-7-8 16,4 2 32-16,4-4-20 15,-6-3-4-15,0 0-8 16,0 5-16-16,-2-5 8 16,-1 5 20-16,-4 0-8 0,-1 2 4 15,0 3-4-15,0-3-16 16,-2 5 4-16,-1-5 4 16,1 5 0-16,0 0-12 0,-1 0 8 15,-2 5-288 1</inkml:trace>
  <inkml:trace contextRef="#ctx0" brushRef="#br0" timeOffset="28791.15">9840 8724 332 0,'-3'-7'120'0,"3"7"-92"0,0 2-8 16,0-2 60-16,0 5-48 15,-2 2-48-15,-1 7 8 16,0 5 32-16,1 7-12 15,-1 7 8-15,-2 9-12 16,-1 5 12-16,-2 0-12 16,1 0 24-16,-1 5-20 15,0-3-12-15,0 3-4 16,2 7 12-16,1-10-4 16,0-9-108-16</inkml:trace>
  <inkml:trace contextRef="#ctx0" brushRef="#br0" timeOffset="29311.09">10086 8616 424 0,'-5'-12'156'0,"2"12"-120"0,6-2-8 0,-3 2 80 15,-3 0-64-15,3 2 16 16,3 5-36-16,-3 7-32 16,0 12 4-16,2 7 0 0,4 26 4 15,-1 16-36-15,0 12 20 16,3 14-116 0,3 17 72-16,-1 4-284 15</inkml:trace>
  <inkml:trace contextRef="#ctx0" brushRef="#br0" timeOffset="52090.34">11642 10892 392 0,'-14'0'148'0,"14"0"-116"0,-10 5-8 16,5-3 12-16,-1 5-24 15,-2 7-4-15,-2-2-4 16,-1 9-16-16,-2 1 8 0,0 8-32 16,-1 5 20-16,1 10-72 15,0-3 48-15,0 5-88 16,5-2 72-16,-5 2 28 15,5-7 20-15,0-5 40 16,2-4-16-16,1-7 4 16,3-10-12-16,2-3 20 15,5-4-16-15,3-7 12 16,2-2-12-16,6-5 28 16,3-5-24-16,2 1 4 15,3-4-12-15,5 1-8 16,3-5 4-16,2-2 20 0,-2 2-12 15,-3-2 56-15,-3 0-36 16,-2-5 12-16,0 5-28 16,0-5-8-16,-3 7-4 15,0-2 4-15,-2 7-4 16,-1 0-4-16,-2 2 4 16,-3 1 4-16,-2 8-4 15,-1-2-48-15,-2 5 28 16,-2 0-324-16,-1 5 188 15,-5-5 48-15</inkml:trace>
  <inkml:trace contextRef="#ctx0" brushRef="#br0" timeOffset="52392.7">11774 10986 540 0,'-11'-2'200'0,"11"2"-156"0,-2 2-12 0,2-2-8 16,0 0-20-16,0 0 8 16,0 7-8-16,0 0-36 15,0 5 16-15,-3 9 24 0,3 12-4 16,0 12 0-16,-3 16 0 15,1 7-16-15,2 8 8 16,-3 4 12-16,1-3-4 16,-1 3-64-16,0-9 32 0,-2-6-376 15</inkml:trace>
  <inkml:trace contextRef="#ctx0" brushRef="#br0" timeOffset="53186.68">12176 10596 456 0,'-8'-5'168'0,"8"0"-128"0,0 10-16 0,0-5 44 16,0 0-44-16,-2 5 8 15,-4-3-20-15,4 5-8 16,-1 0 0-16,-2 5-24 15,-3 9 12-15,0 12-4 16,0 7 4-16,-5 26 0 16,-1-2 0-16,1 6 16 15,3-2-4-15,-1 5-4 16,3 2 4-16,3-11 20 16,5-10-12-16,2-5 12 15,4-11-12-15,4-10-8 16,-2-9 0-16,3-9 28 0,2-3-16 15,0-10 100-15,1-9-64 16,-4-4 40-16,-2-15-56 0,-3 3 52 16,-5-5-52-16,-2-7 0 15,-1 12-20-15,-8 2-12 16,-4 5 0-16,-4 9-40 16,-5 8 20-16,-5 15-372 15</inkml:trace>
  <inkml:trace contextRef="#ctx0" brushRef="#br0" timeOffset="61968.58">14269 3611 92 0,'-11'21'32'0,"3"-9"-24"0,-5 9 0 0,5-9 20 0,-2 2-16 16,-1 7-4-16,-5 5-4 15,-5 0-4-15,-3-5 0 16,-2-2 8-16,2 0-4 16,0-3-12-16,3-4 4 15,3 0 12-15,-1-3-4 16,3 3 8-16,3-5-8 16,2-5-20-16,3 3 8 15,3-3 84-15,0-2-44 16,5 0-8-16,2-2-16 15,4-3-8-15,2-2 0 16,2 0 16-16,1-2-8 0,2-3-12 16,3 0 0-16,2-2 4 15,4 5 0-15,-1-3 8 16,0 0-4-16,0 3-4 16,0 2 4-16,0 2-4 15,-2 3 0-15,-1-3 0 16,1 5 0-16,-3 5 0 15,0-3 0-15,-3 10 0 16,-2-3 0-16,-1 3 52 16,-2 2-28-16,-5 5 32 15,-3-5-28-15,-3 7 8 16,-5 0-20-16,-5 5 28 16,-3 0-28-16,-5 0 12 0,-6 2-16 15,-10-2 12-15,-2 2-16 16,-4 3 4-16,1-3-4 15,2-7-16-15</inkml:trace>
  <inkml:trace contextRef="#ctx0" brushRef="#br0" timeOffset="62842.46">14004 3677 196 0,'6'-5'72'0,"-6"-2"-56"0,8 7-4 16,-3-7 40-16,0 5-32 15,3-3 36-15,3-2-32 16,2 0 20-16,0 0-24 16,0 0-16-16,3 0-8 15,0 0 20-15,0 2-8 16,-3-2 4-16,-2 7-4 16,-3 0-16-16,0 0 4 15,-3 0 12-15,-2 4-4 16,2-1-4-16,-2 2 4 15,-3-5-200-15</inkml:trace>
  <inkml:trace contextRef="#ctx0" brushRef="#br0" timeOffset="63529.93">14663 3390 236 0,'-2'-12'88'0,"2"17"-68"0,0-10-4 0,0 10 8 16,0-5-16-16,0 7 16 15,0 7-16-15,0-2-4 0,0 2 0 16,-3 7 28-16,0 2-16 15,1 6 12-15,-1 6-16 16,3 10 0-16,0 4-4 16,0 7-8-16,-3 1 4 15,3-3 12-15,-2 10-8 16,2-1-312-16</inkml:trace>
  <inkml:trace contextRef="#ctx0" brushRef="#br0" timeOffset="71681.66">14113 5699 92 0,'13'7'32'0,"-13"-14"-24"0,5 7 0 16,3 0-4-16,0 5-4 16,-2-3 0-16,-1-2 0 15,0 0 0-15,0 7 0 0,-5-7 0 16,0 0 0-16,6 5 0 15,-4 2 0-15,-2 0 8 16,0 5-4-16,0-3-12 16,0 3 4-16,0 2 12 15,-5 0-4-15,2-2 8 16,-2 0-8-16,-3-3 84 16,-2 3-44-16,-1-5 12 15,0 7-32-15,-2-7 12 16,0 5-20-16,0-3 0 15,0 3-8-15,-1-5 4 16,4 5-8-16,-1-3-12 16,1-4 4-16,-1 7 12 15,0-3-4-15,3-2-12 0,-2 0 4 16,-1 0 12-16,1 1-4 16,2 1-12-16,0-2 4 15,0-5 40-15,3 5-24 16,-1-7 16-16,1 5-16 15,2-5-16-15,1 0 0 16,-1 0 20-16,3 0-8 16,0 0-20-16,0 0 4 15,0 0 12-15,0 0 0 16,0 0 8-16,0 0-8 16,0 0-20-16,0 0 8 15,0 0 12-15,0 0 0 16,0 0-12-16,0 0 4 15,0 0 12-15,0 0-4 16,0 0-4-16,0 0 4 16,0 0-4-16,0 0 0 0,0 0 0 15,0 0 0-15,0 0-12 16,0 0 8-16,0 0 12 16,0 0-4-16,0 0-12 15,0 0 4-15,0 0 4 16,0 0 0-16,0 0 8 15,3 0-4-15,-1-5-12 16,1 5 4-16,0-2 20 16,2-3-8-16,0 3-20 0,1-3 4 15,-1-2-4-15,0 7 4 16,0-7 8-16,1 2 0 16,-1 5 8-16,0-2-4 15,1-3 8-15,-1 5-8 16,-2-2-12-16,2 2 4 15,-3-5 4-15,1 5 0 16,2 0 0-16,1 0 0 16,-6 0 0-16,5 0 0 15,0 0 8-15,1 0-4 16,-6 0-12-16,2 0 4 16,-2 0 4-16,6 0 0 15,-6 0 8-15,2 0-4 16,-2 0-4-16,5 0 4 15,1 0-16-15,-6 0 8 16,5 0-4-16,0 5 0 0,-2-3 0 16,0-2 0-16,-1 5 44 15,1-3-24-15,0 3-20 16,-1-2 4-16,1 1-16 16,-3 3 8-16,2-2 24 15,1 2-4-15,-3-5-12 16,-3 5 0-16,3-2-4 15,0 2 0-15,-2 0 32 16,-1 5-12-16,-2-5 4 16,0 3-8-16,-1 1 56 15,1 1-36-15,-3-3-4 0,0 3-12 16,0 0 0-16,0 4-8 16,0-4-20-16,0-2 8 15,0 1 20-15,1 1-4 16,-1-2-4-16,0-6 0 15,-3 3 12-15,3 0-8 16,0-2 32-16,0-3-24 16,0 5 20-16,0-7-20 15,0 7-24-15,3-7 0 16,0 0 4-16,2 5 4 0,1-5-344 16,2 0 188-1,0 0-44-15</inkml:trace>
  <inkml:trace contextRef="#ctx0" brushRef="#br0" timeOffset="73081.17">14467 5492 248 0,'0'0'92'0,"0"0"-72"0,3-2-4 15,-3 2 8-15,0 0-16 16,0 2-20-16,-3 3 4 0,1-3 12 16,-1 3 0-16,-2 2-4 15,0 0 4-15,-1 0-4 16,1 7 0-16,-3-2 52 16,0 7-28-16,3-3-12 15,-3 10-4-15,0-7 0 16,0 9-4-16,0-2-4 15,0 0 4-15,0-5 12 16,3 5-8-16,-3-5 68 16,0 0-44-16,3-2-4 15,-1 2-16-15,-2-2 0 16,3 0-8-16,0-2-4 16,0 1 4-16,-1 1-16 0,4 2 8 15,-1-2 4-15,3-5 0 16,0 5 0-16,0-5 0 15,0 0 8-15,0 0-4 16,0 5 8-16,0-5-8 16,0 0-20-16,0 5 8 15,0 0 4-15,3-2 4 16,-1-1 16-16,1-2-8 16,0 0-12-16,2-2 0 15,0-5 92-15,-2-5-48 16,2 5 8-16,0-7-28 15,1 0 16-15,-1 0-24 16,3-2 12-16,0-3-12 0,-3 3 0 16,0-10-4-16,3 1 4 15,0 3-8-15,0-6-12 0,-2-4 4 16,2 3 12 0,-1-1-4-16,-1-1-4 0,-4 3 4 15,1 0 4-15,2 0-4 16,-5 0-12-16,0 2 4 15,3-2 4-15,0 2 0 16,-3 3 0-16,0-3 0 16,-3 0 8-16,0 5-4 15,1 0 40-15,-1 0-20 16,0 5 4-16,-2-3-16 16,-3 5 0-16,-2 0-4 15,-1 0-8-15,0 7 4 0,-2-2-120 16,0 4 64-16</inkml:trace>
  <inkml:trace contextRef="#ctx0" brushRef="#br0" timeOffset="74119.43">14023 5718 164 0,'0'-7'60'0,"5"2"-44"0,3 5-8 16,-5 0 24-16,2-2-20 16,0-3 24-16,1-2-24 0,-1 7 24 15,0-2-24-15,1-3 32 16,-1 5-28-16,0 0-12 16,0 0-8-16,-5 0 12 15,6 7-4-15,-1-7-4 16,-5 0 4-16,5 0 4 15,-5 0-4-15,6 0-4 16,2 5 4-16,-3-5-16 16</inkml:trace>
  <inkml:trace contextRef="#ctx0" brushRef="#br0" timeOffset="98227.01">17560 5511 260 0,'-13'-5'96'0,"11"5"-76"0,-4 5-4 0,4 2 24 15,-1 0-24-15,-5 5-12 0,0 7-8 16,-3 4-4-16,1 22 0 15,-6 9 24-15,-2 7-8 16,-4 8-20-16,-4 15 4 16,-6 17 4-16,-2 0 4 15,2 19 0-15,6 5 0 16,4-7 0-16,9 2 0 16,5-8 16-16,8-25-8 15,8-18-20-15,5-18 4 16,6-15 100-16,2-17-48 15,6-15 68-15,-1-16-60 16,0-13 24-16,-2-11-44 16,0-8 24-16,-3-3-28 15,-2-8 0-15,-3-6-16 16,-8 3 12-16,-3 3-16 0,-8 8 4 16,-5 7-4-16,-5 8 20 0,-3 10-16 15,-8 11-32-15,-7 8 12 16,-1 10-104-16,0 14 60 15,0 5-424 1</inkml:trace>
  <inkml:trace contextRef="#ctx0" brushRef="#br0" timeOffset="98871.17">18098 5579 476 0,'-14'-14'176'0,"6"14"-136"0,0 0-12 0,6 5 4 15,-4 2-24-15,-1 7-12 16,-4 12 0-16,-2 9-4 16,-3 19 0-16,0 5-12 15,-5 14 12-15,0 9 12 16,-1 12 0-16,1-2-20 16,3-9 8-16,5-6 4 15,5-16 4-15,2-7-12 16,4-2 8-16,4-12 12 15,4-12-4-15,2-2-4 16,5-9 4-16,3-6 48 0,5-4-28 16,5-2 16-16,9-12-24 15,4-5 44-15,6-9-32 16,0-5-4-16,-2-2-16 16,-4-2-8-16,-2-3 4 0,-2 4-4 15,-3 1 0-15,-1 2 8 16,-2 0-4-16,-5 8-20 15,3 3 8-15,-4 1-164 16,1 0 96 0,0-5-304-16</inkml:trace>
  <inkml:trace contextRef="#ctx0" brushRef="#br0" timeOffset="99098.56">18465 5598 664 0,'-29'-26'244'0,"24"24"-188"0,-3-5-16 0,3 2 24 15,-1 5-44-15,-2 0-8 16,0 7-8-16,-2 7-4 16,-3 12 0-16,-1 14-12 0,-4 21 8 15,-1 12-24-15,1 28 16 16,-3 19 12-16,2 29 4 15,-2 18-116-15,3 14 60 16</inkml:trace>
  <inkml:trace contextRef="#ctx0" brushRef="#br0" timeOffset="115626.08">18473 9446 352 0,'-13'-7'132'0,"8"7"-104"0,-1-5-8 0,4 5 8 15,-4-7-20-15,1 5-4 16,3-5 0-16,-1-3-16 16,0 3 8-16,3-7-16 15,0-7 12-15,6-5 4 16,1-2 4-16,7-5 8 16,7-7-4-16,5 0 16 15,3 0-12-15,6 0-4 16,-1-7 0-16,-2 0-16 15,2 0 8-15,1 0 4 0,2 7 0 16,0 7 0-16,0 0 0 16,5 5-20-16,-2 2 12 15,-3 5 20-15,-5 2-4 16,-3 5-4-16,-5 7 0 16,-6 0-16-16,-5 2 8 15,-2 5 56-15,-6 5-28 16,-5 4 68-16,-8 8-52 15,-2 6 52-15,-9 10-52 16,-10 12-28-16,-3 4-12 16,-2-2 8-16,-3 12-4 15,0 2 8-15,0 17-8 0,0 4-12 16,2-2 4-16,4-5-4 16,2-2 0-16,2-2 8 0,6-3 0 15,2-12 8-15,6-4-4 16,5-5-12-16,3-9 4 15,8-8 4-15,2-6 0 16,3-8 0-16,2 1 0 16,1-10 32-16,0-5-16 15,2-9 56-15,3 0-40 16,-3-7 28-16,0-5-32 16,-2-9 36-16,-1-5-36 15,-4-5 40-15,-4 1-40 16,-4-3 20-16,-4 2-28 15,-2-2-8-15,-5 7-8 0,0-2-40 16,0-3 20-16,-1 3-336 16,1-5 192-16</inkml:trace>
  <inkml:trace contextRef="#ctx0" brushRef="#br0" timeOffset="116694.57">19193 9100 444 0,'-5'-7'164'0,"5"7"-124"0,2-7-16 16,4 5 16-16,-1-3-28 16,3 3-12-16,5-10-4 15,0 5 12-15,6 2-4 0,2-2-20 16,0-2 8-16,8-3 12 15,-2 5 0-15,-4-5-12 16,1-4 4-16,0-1 20 16,-3 8-8-16,-2 2-20 15,-1 2 4-15,-2 5 12 16,-3 5 0-16,1 4-4 16,-4 3 4-16,-2 9 12 15,-5 0-8-15,-3 10 4 16,-6 2-4-16,-1 2 20 15,-4 12-16-15,-5 7 12 16,-5 0-12-16,-3 3-24 0,-5-1 4 16,-8 5 4-16,0 5 4 0,0 0 0 15,2-5 0-15,4-2 0 16,4-5 0-16,6-5 16 16,3-4-8-16,4-10 32 15,6-4-24-15,3-10 12 16,5-7-16-16,3-2 28 31,2-3-24-31,6-4 12 0,5-3-16 16,2 3 0-16,6-5-4 15,5-5 12-15,3 5-12 16,-1-2 4-16,4-3-4 0,-3 3-24 16,2-5 8-16,0-5 128 15,-2-7-68-15,0-2 108 16,-3-5-96-16,0 3 68 15,-5-10-76-15,-6-5 48 0,-2 3-60 16,-8-5 68-16,-5 0-64 16,-8 0-16-16,-3 0-20 15,-6-7-196-15,-1-7 100 16,-4-21-880 0</inkml:trace>
  <inkml:trace contextRef="#ctx0" brushRef="#br0" timeOffset="141255.94">12364 7016 312 0,'-8'-7'112'0,"8"7"-84"0,-3 0-12 15,3 0 20-15,-2 3-24 16,-1 4-20-16,-2 0 0 16,0 5 20-16,-3 6-4 15,0 4-12-15,-3 10 0 16,0 8 4-16,-2 7 0 16,0 8 0-16,0-1 0 15,0 4-12-15,-1-3 8 16,4-1 4-16,2 0 0 15,3-7 0-15,-1-3 0 16,6-8 8-16,0-6-4 16,3-9-4-16,2-6 4 15,3-8-16-15,0-14 8 0,3 0 108 16,-1-12-56-16,1-2 24 16,-1-5-40-16,-2 0-12 15,0 2-12-15,-2 1 12 16,-6 2-12-16,-3 2 16 15,0 5-16-15,-5 4 16 16,-2 6-16-16,-1 4-72 16,1 4 32-16,-1 3-244 15</inkml:trace>
  <inkml:trace contextRef="#ctx0" brushRef="#br0" timeOffset="141691.07">12650 7063 340 0,'-8'-7'128'0,"5"7"-100"0,-2 3-8 0,2-3 36 16,-2 4-36-16,0 3 8 15,-1 8-16-15,-2 10 0 0,0 11-4 16,1 18-16-16,-1 16 4 16,-3 6-4-16,0 15 0 15,3 18 8-15</inkml:trace>
  <inkml:trace contextRef="#ctx0" brushRef="#br0" timeOffset="150565.04">15904 9267 248 0,'-8'33'92'0,"3"-2"-72"0,-3 4-4 15,3-14-8-15,-1 5-8 0,-4 2 8 16,-3 10-4-16,-1 2-12 15,1 0 4-15,-3 2-4 16,-2 3 0-16,-1-10 16 16,9-7-4-16,-6 3 8 15,8-15-8-15,5 1-4 16,8-10 4-16,1-5 40 16,2-2-24-16,5-7 36 15,-3-7-32-15,1 0 4 16,0-5-16-16,-1-7 28 15,1 5-24-15,-3-5 32 16,0-2-32-16,-3 0 20 0,-2-3-20 16,-3 3-16-16,0 2-4 15,-6 0 20-15,-2 5-8 16,0 0-4-16,-2 0 0 16,-3 2-128-16,-3 5 68 15,0-12-276-15</inkml:trace>
  <inkml:trace contextRef="#ctx0" brushRef="#br0" timeOffset="152079.01">16031 9305 416 0,'-3'-5'152'0,"1"10"-116"0,2-3-12 0,0-2 4 0,2-2-20 15,-2 2-4-15,6 0 0 16,2 0-24-16,2 2 12 15,4-2 20-15,-1 0-4 16,5-2-4-16,1-3 0 16,2 5-16-16,-3 0 8 15,1 0 12-15,-3 5-4 16,-3 2-4-16,0 0 4 16,-5 5-4-16,0-3 0 15,-5 10 8-15,-1-5-4 16,-4 7-4-16,-1-2 4 15,-2 2 4-15,-3-2-4 16,0 2 24-16,0 0-16 0,-5 3-4 16,2-8-4-16,-2 3-4 15,0 0 0-15,0-5 8 16,-1 5-4-16,6-10-4 16,0 3 4-16,3 0 12 15,3-3-8-15,2-4 24 16,5-3-20-16,0-2 32 15,3 0-28-15,5-2 4 16,1-5-12-16,-1 2 4 0,0-2-8 16,0 0-4-16,-2 0 4 15,-1-5 28-15,1 5-16 0,0-7 40 16,-1 2-32-16,-2-2-4 16,0-7-12-16,0 2 12 15,0-7-12-15,0-2-400 16</inkml:trace>
  <inkml:trace contextRef="#ctx0" brushRef="#br0" timeOffset="165770.07">15901 9227 208 0,'-2'0'76'0,"-1"-2"-60"0,3-3-4 16,0 5-4-16,-2 5-8 15,-1-3 8-15,0-2-4 16,1 5 76-16,-1-5-44 0,-2 2 76 16,-1 3-64-16,1 2-8 15,0 0-24-15,-1-2 8 16,1 2-16-16,-3 0 4 15,0 2-4-15,0 8 4 16,0-1-8-16,1 3-4 16,-1-5 4-16,0 5-16 15,2 2 8-15,1-7-208 16</inkml:trace>
  <inkml:trace contextRef="#ctx0" brushRef="#br0" timeOffset="-177581.84">14772 10410 300 0,'-6'-5'112'0,"1"5"-88"0,0 0-8 0,2 0 72 16,1 0-52-16,-4 0 12 16,1 5-28-16,-3 2 4 15,3 5-12-15,-1 2 12 16,-2 7-16-16,3 0-40 16,0 5 20-16,0 7 12 15,-1 0 0-15,1 2 0 0,0 12 4 16,-1 5-16-16,1 14 8 15,0-5 12-15,0 7-4 16,-1-7 8-16,4-2-8 16,-1-7-4-16,6-10 4 15,2-4-16-15,3-15 8 16,2-11 4-16,4-5 0 16,2-14-12-16,2-7 8 15,6-12 12-15,-3 0-4 16,0-7 24-16,0-2-16 15,-2 7 56-15,-6 2-36 16,-5 0 56-16,-5 7-52 16,-6 5 36-16,-8 7-40 15,-4 7-28-15,-4 7-4 0,1 7-36 16,-4 5 20-16,4 2-160 16,-1-6 96-16</inkml:trace>
  <inkml:trace contextRef="#ctx0" brushRef="#br0" timeOffset="-176754.53">15147 10549 384 0,'-8'-12'140'0,"6"7"-108"0,-3-2-8 0,2 7-4 16,-2-2-16-16,-3-3 32 16,-3 5-20-16,0 5 32 15,1-3-32-15,2 5 4 16,0-2-12-16,0 2-16 0,0 5 4 15,3 2 4-15,0 0 0 16,2 7-12-16,0-2 8 16,3 2 12-16,6-2-4 15,-1-5-12-15,3 0 4 16,2 0-16-16,1-9 12 16,2 2-4-16,-2-7 4 15,-1-5 8-15,1 3 0 16,0-5 8-16,-4-5-4 15,-1 5 8-15,-1-5-8 16,-2 3 60-16,-3 2-36 16,-3 0 52-16,0-5-48 15,3 10-40-15,-2-3 0 16,-1 0 8-16,3 3 4 0,0 2-12 16,3 7 4-16,-1 7-4 15,4 5 0-15,-4 16 8 16,4 17 0-16,-1 9-12 0,-2 7 8 15,-1 12-76-15,1 7 44 16,2 12-364 0</inkml:trace>
  <inkml:trace contextRef="#ctx0" brushRef="#br0" timeOffset="-170585.3">16806 11577 208 0,'-10'0'76'0,"7"4"-60"0,-2-1-4 0,5-3 12 16,-3-3-16-16,3 3-12 16,0-4 0-16,3-6-4 15,2-2 0-15,3-2 0 16,3 0 0-16,5-5 16 0,2 5-4 15,6-5-4-15,2 3 4 16,1 0-4-16,-3 6 0 16,-3-2 8-16,-3 10-4 15,-2 2-4-15,-5 2 4 16,-1 5 12-16,-2 8-8 16,-2 3 32-16,-4 8-24 15,-2 7 12-15,-5 9-16 16,-3 10 20-16,-5-2-20 15,-1 1 40-15,-4 1-28 16,2-3 56-16,3-4-44 16,2-10-8-16,9-2-16 15,2-11-36-15,8-4 12 16,2-11 24-16,3-7-8 16,1-4 36-16,-1-3-24 15,-3-7 76-15,1-1-56 16,-3 1 56-16,-5-4-52 15,-3 3 76-15,-6 4-64 0,-2-3 0 16,-8-1-32-16,-10 4 4 0,-6 4-12 16,1 0-16-16,-1-1 0 15,3 6-76-15,2-3 44 16,6-2-260-16,3 0 164 16</inkml:trace>
  <inkml:trace contextRef="#ctx0" brushRef="#br0" timeOffset="-170178">17156 11212 540 0,'0'-5'200'0,"0"5"-156"0,2 0-12 0,-2 0-16 15,6 5-16-15,1 4 16 16,4 17-8-16,5 14-20 16,5 14 4-16,6 19 4 0,7 40 4 15,3 21-56-15,0 33 32 16</inkml:trace>
  <inkml:trace contextRef="#ctx0" brushRef="#br0" timeOffset="-143335.74">5562 9615 144 0,'-3'0'52'0,"0"-2"-40"0,3-3 0 0,0 5-8 0,3 0-4 16,5 0-12-16,-8 0 8 15,0 0 12-15,0 0-4 16,0 0 128-16,0 0-68 16,5 0 4-16,0 0-40 15,3 0-36-15,-2 0 4 16,2 0 28-16,0 0-16 15,-1 0 0-15,1 0-4 16,3 0 20-16,-3 0-12 16,0 0 12-16,0 0-12 15,0 5 28-15,2-3-24 16,-7-2 12-16,5 5-16 16,-3-3 0-16,0 3-4 15,1-3 4-15,-1 3-8 16,0 2 32-16,3 0-20 15,-5-2 32-15,2 2-32 0,1-5 4 16,-1 3-12-16,3 2-8 16,-3-2 4-16,3-3-4 0,0 5 0 15,-3 0 8-15,3 0-4 16,-3 0-4-16,1 5 4 16,-1-5-4-16,0 0 0 15,3 0 8-15,-2 0-4 16,-1 0 8-16,0 3-8 15,0-8 16-15,1 3-12 16,-1-3-4-16,3 5 0 16,-3-2-16-16,1-3 8 0,-1 3 28 15,0-3-12-15,0 3-4 16,1 2-4-16,-1 0 12 16,0-2-8-16,3 2-4 15,-5-5 0-15,2 5-4 16,0-7 0-16,1 5 16 15,2 2-8-15,-6-7-12 16,4 5 0-16,-1-3 12 16,0 5-4-16,0-7-12 15,-2 7 4-15,2-7 20 16,1 7-8-16,-4-7-12 16,-2 0 0-16,6 5 4 15,2-3 0-15,-3-2 0 16,0 5 0-16,0-5 8 15,3 7-4-15,-2-7-4 16,-1 7 4-16,0-2-4 0,3-3 0 16,0-2 8-16,-8 5-4 15,5-3-12-15,1-2 4 16,-1 5 4-16,-5-5 0 16,5 0 0-16,1 2 0 15,-1-2 16-15,-2 5-8 16,2-3-12-16,0 3 0 15,0 2 4-15,1-2 0 16,-1-3 0-16,3 3 0 16,-3-3 0-16,1-2 0 15,-1 5 0-15,0-3 0 0,0-2 0 16,1 7 0-16,-1-2 0 16,3-3 0-16,-3 3 16 15,3 2-8-15,0-7-12 16,-3 5 0-16,1-3-4 15,2 3 0-15,-6-3 24 16,4-2-8-16,-1 0 16 16,0 5-16-16,3-3-12 15,-5-2 0-15,2 5 4 16,0-3 0-16,3 3 16 16,0-5-8-16,0 0-12 15,0 5 0-15,-3-5 12 16,3 2-4-16,0-2-4 15,-2 7 4-15,1-7-4 16,4 0 0-16,-6 5 0 0,3-3 0 16,0 3 8-16,0-3-4 15,0-2-4-15,0 7 4 16,0-7 4-16,3 0-4 16,-6 5 8-16,3-3-8 15,0 3-12-15,2 0 4 16,-2-3 4-16,0 5 0 15,0 0-12-15,0-7 8 16,0 7 20-16,3-2-8 16,-4-5-12-16,1 7 0 15,0-2 12-15,0 2-4 16,0 0 8-16,0-5-8 0,0 5-12 16,0-2 4-16,0-3 20 15,-3 3-8-15,1 2-12 16,2-7 0-16,-1 5 20 15,-4-3-8-15,5 3-12 16,0-3 0-16,-3 5 12 16,3-2-4-16,0-3-12 15,0 3 4-15,-3-3 12 16,3 3-4-16,0 0-12 16,0-3 4-16,-3 3 12 15,3-3-4-15,-2 3-12 16,2-3 4-16,-3 3 12 15,3-3-4-15,0 5 8 16,2-2-8-16,-4 2-4 16,2-2 4-16,0-3-16 0,-1-2 8 15,-1 5 12-15,-1-3-4 16,0 3 16-16,3-3-12 16,-2 3-4-16,-1-3 0 15,3 3-24-15,0 2 12 16,2-2 12-16,-7-3 0 15,8 5-4-15,-1-2 4 16,-2-3 4-16,0 3-4 16,3-3-4-16,-3 3 4 15,-1-3-16-15,4-2 8 16,-3 5 12-16,0-5-4 16,0 0-12-16,0 0 4 0,-3 2 4 15,0 3 0-15,1-5 0 16,-1 5 0-16,0-3 16 15,1-2-8-15,-6 0-12 16,5 5 0-16,-5-5-4 16,5 2 0-16,0 3 8 15,1-3 0-15,-4 3 16 16,1-3-8-16,0 3-4 16,2-5 0-16,-5 0-24 15,5 2 12-15,1 3 12 16,-1-5 0-16,-5 0-4 15,2 7 4-15,-2-7 4 16,6 0-4-16,-1 5-12 16,-2-3 4-16,2 3 12 15,0-3-4-15,-5-2-12 0,6 5 4 16,-4-3-16-16,1 3 12 16,0-3 20-16,-1-2-4 15,-2 0-4-15,5 5 0 16,-5-5 12-16,6 2-8 15,-1 3-12-15,-5-5 0 16,0 0-4-16,0 0 0 16,5 0 24-16,-5 0-8 15,0 0-12-15,0 0 0 16,0 0 20-16,6 0-8 16,-6 0-12-16,0 0 0 0,0 0 12 15,0 0-4-15,0 0-4 16,0 0 4-16,0 0-4 15,0 0 0-15,0 0 0 16,0 0 0-16,0 0-12 16,0 0 8-16,0 0 20 15,0 0-8-15,0 0-4 16,0 0 0-16,0 0 12 16,0 0-8-16,0 0 4 15,0 0-4-15,0 0-32 16,0 0 12-16,0 0 12 15,0 0 4-15,0 0 8 16,0 0-8-16,0 0-20 16,0 0 8-16,0 0 12 15,0 0 0-15,0 0-4 0,0 0 4 16,0 0-16-16,5 0 8 16,-5 0 12-16,0 0-4 15,3 0-4-15,2-5 4 16,-2 3 12-16,-1 2-8 15,1-5-20-15,5 5 4 16,-6-2-4-16,4-3 4 16,-1 5 8-16,0 0 0 15,1-2-12-15,-1-3 8 16,0 5 20-16,0-2-8 16,1-3-12-16,-1 5 0 15,0-7 12-15,3 5-4 0,-2-3-4 16,-1-2 4-16,0 2-16 15,6 5 8-15,-9-2-4 16,4-3 0-16,-1 5 8 16,0-2 0-16,1-3 16 15,-1 5-8-15,3 0-12 16,0 0 0-16,-3-2-4 16,3-3 0-16,0 5 8 15,2-2 0-15,1-3 16 16,0 5-8-16,-1-7-12 15,-2 7 0-15,3-5-4 16,-1 3 0-16,-2-3 8 16,0 5 0-16,0-2 16 15,0-3-8-15,-3 5-4 0,1-2 0 16,2-3-24-16,-1 5 12 16,-1-2 20-16,2-3-4 15,0 5-4-15,0-2 0 16,0-3-4-16,-1 5 0 15,1-7 0-15,3 2 0 16,-3 3 8-16,0-3-4 16,2-2-20-16,1 5 8 15,0-3 20-15,-1 3-4 16,1-3 4-16,-1 0-4 16,1 3 4-16,-3-3-8 0,2-2-4 15,1 7 4-15,-3-2 4 16,0-3-4-16,0 5-20 15,2-2 8-15,-2-3 20 16,0 5-4-16,3-7 4 16,5 5-4-16,-6-3 20 15,1-2-16-15,2 2 12 16,0 3-12-16,1-3-8 16,-6-2 0-16,2 7 4 15,1-7-4-15,-1 7-12 16,-2-2 4-16,0-3 12 15,3 5-4-15,-1-5-4 16,1 3 4-16,0-5 4 16,-1 2-4-16,1-2-20 15,-3 0 8-15,2 0 12 0,1 0 0 16,-1 2-4-16,-2 3 4 16,3-3-4-16,-1-2 0 15,1 5 8-15,0-3-4 16,-1 5-4-16,3-2 4 15,1 2-16-15,-1-5 8 16,0 5-4-16,0 0 0 16,1 0 24-16,-1 0-8 15,3 0-20-15,2 0 4 16,1 0 20-16,-1 0-4 16,-2 0-4-16,0-2 0 15,0-3-24-15,0 5 12 16,-3-7 12-16,0 2 0 0,0 5-4 15,1-2 4-15,-1-3-4 16,0 3 0-16,0-3-12 16,1-2 8-16,-1 5 4 15,3-3 0-15,0-2 8 16,-1 0-4-16,1 2-4 16,0-2 4-16,0 5-4 15,0-3 0-15,-3 3 0 16,0-3 0-16,3 5-12 15,-2-2 8-15,4 2 12 16,3-5-4-16,-2 0-12 16,-3 3 4-16,-1-3 28 15,1-2-12-15,-2 5-32 16,-1-3 12-16,0-2 28 16,0 5-12-16,1-3-28 0,-4 5 12 15,3-2 20-15,1-3-8 16,1 5 8-16,-1-7-4 15,2 7-16-15,-1-5 4 16,1-2 4-16,0 5 0 16,0-3-12-16,0 5 8 15,0-2 4-15,-3-3 0 16,3 5 0-16,0-2 0 16,2 2 0-16,1-5 0 15,-1 5 0-15,-2 0 0 16,0-5 0-16,0 3 0 0,0 2 8 15,-3-5-4-15,0 3-12 16,1-3 4-16,-4-2 4 16,1 5 0-16,2-3 0 15,0-2 0-15,0 0 8 16,1 0-4-16,-1 0-4 16,0-5 4-16,0 5 4 15,1-5-4-15,-4 5-4 16,1 0 4-16,-1 0-4 15,1 0 0-15,-1 5 8 16,1-3-4-16,2-2-12 16,-2 0 4-16,2 0 20 15,-2 0-8-15,2-5-12 16,-3 5 0-16,1-5 4 16,-3 5 0-16,5 0 0 0,-5 0 0 15,3 0 8-15,-3 5-4 16,2-3-4-16,1-2 4 15,-1 2-4-15,1-2 0 16,-3 5-12-16,3-3 8 16,-4-2 4-16,-1 5 0 15,2-3 16-15,-3-2-8 16,0 7-4-16,1-5 0 16,-1 5-4-16,0-7 0 15,0 7 0-15,1-2 0 0,-1-3-12 16,0 5 8-16,1-2 12 15,-1 2-4-15,0 0-4 16,0-5 4-16,1 5-16 16,-1 0 8-16,0 0 4 15,3-2 0-15,0 2 8 16,0-5-4-16,0 5-4 16,0-2 4-16,0-3-4 15,0 5 0-15,0 0 0 16,2-5 0-16,-2 3 0 15,3 2 0-15,0 0 0 16,-1-5 0-16,1 5 0 16,-1 0 0-16,1-2 8 15,-1-3-4-15,1 5-12 16,-3 0 4-16,3 0 4 16,4 0 0-16,-4 0 0 15,0 0 0-15,2 0 0 0,0-2 0 16,-2-3 16-16,-3 5-8 15,0-2-20-15,-1-3 4 16,-1 5 20-16,-1 0-4 16,0 0-4-16,1 0 0 15,-1 0-32-15,3 0 16 16,2 0-708 0</inkml:trace>
  <inkml:trace contextRef="#ctx0" brushRef="#br0" timeOffset="-137977.04">10538 9535 156 0,'6'-7'56'0,"-6"7"-44"0,5-7-4 0,0 7 24 0,1-7-20 15,1 5 12-15,1-3-12 16,0-2-16-16,-2 0 0 15,2 2-4-15,0-2 0 16,2 0 96-16,-2 0-48 16,3-5 28-16,-1 5-40 15,3-7 16-15,1 7-24 16,-1-7 36-16,0 2-32 16,0-2-24-16,3 0 0 15,3-5 16-15,-1-2-8 16,3 2-12-16,6 3 0 15,-6-3 20-15,6 0-8 16,-6-2-4-16,0 7 0 16,-3-5-16-16,-2 0 8 15,0 5 20-15,-3 0-8 16,1 0 4-16,-1 2-4 0,0-2 4 16,0 0-8-16,0 2 8 15,1-2-8-15,-1 0-4 16,0 2 4-16,0-2-16 15,-2 5 8-15,2-3 4 16,0 5 0-16,1-5 8 16,-1-2-4-16,0-5-4 15,3 5 4-15,0-5 12 16,2 5-8-16,-2-2-12 16,3-3 0-16,-3 5 4 15,2 0 0-15,-2-3 0 16,0 3 0-16,-3 0-12 0,0 0 8 15,1 0 12-15,-1-1-4 16,0-1-4-16,0 2 4 16,1 0 4-16,-1 0-4 15,-3 0-4-15,4-1 4 16,-1 4-16-16,0-1 8 16,0-2 4-16,1 0 0 15,1 2-20-15,1-4 12 16,0-3 20-16,3-2-4 15,-1 2-4-15,1 0 0 16,2-2 28-16,0 0-16 16,0 2 20-16,3 5-20 15,-5-5-8-15,-1 5-4 16,-2-5 4-16,2 5-4 0,-2-5 16 0,0 5-12 16,-3 0-4-16,1 0 0 15,-1 2 12-15,0-2-8 16,-2 2 24-16,-1 5-20 15,1 0 4-15,-1-3-8 16,1 3-16-16,-3 3 4 16,0 1 12-16,0 3-4 15,0 3-476 1</inkml:trace>
  <inkml:trace contextRef="#ctx0" brushRef="#br0" timeOffset="-134192.72">12660 8371 260 0,'-2'-2'96'0,"2"2"-76"0,0 0-4 16,0 0 36-16,0 0-32 15,0 2-8-15,2 3-8 16,1 2 4-16,2 5-4 16,1-3-20-16,-1 3 8 0,0-1-12 15,3-1 8 1,3 2 16-16,-1-3 0 15,1 3 16-15,-1 2-12 16,1 0 4-16,2 5-4 0,0 0-16 16,1 2 4-1,2 0 20-15,-1 3-8 0,1-1-12 16,-2-4 0-16,1 2 28 16,4 5-12-16,-3-7 4 15,-3-5-8-15,0 5 20 16,0-3-16-16,1 3 4 15,-4-5-8-15,1 5 4 16,-1 7-8-16,1 2-4 16,0-2 4-16,-1 2 12 15,1-2-8-15,-3 0 4 0,0 2-4 16,0-7 4-16,-3 5-8 16,0-5 24-16,-2 5-16 15,-1-2 32-15,1-3-28 16,2 0-4-16,1-2-8 15,-1-3-4-15,0 3 0 16,1 0 8-16,-1-5-4 0,0 0 8 16,3 0-8-16,-3 5-12 15,1-5 4-15,-1 0 12 16,0 3-4-16,1-3-4 16,-1 0 4-16,0 0-4 15,0-2 0-15,1 2 8 16,-1 0-4-16,0 0 8 15,3 0-8-15,-2 3 16 0,-1-1-12 16,0 3 32-16,0 2-24 16,1-2 4-16,-4 2-12 15,4-2 4-15,2-5-8 16,-3 5 8-16,0-5-8 16,6 5-12-16,-1-5 4 15,-2 0 12-15,3 0-4 16,-1 5-4-16,4 2 4 15,-6-2 12-15,2-5-8 16,1 7 4-16,-1-7-4 16,-2 5 4-16,0-5-8 15,0-2-12-15,0 2 4 0,-3 0 12 16,3-2-4-16,-2 2 16 16,2 0-12-16,-3 0-12 15,0 3 0-15,0-1-4 16,1-2 0-16,-4 3 8 15,4-1 0-15,-4-2 16 16,4 5-8-16,-1-7-4 16,-2 2 0-16,-1-2-4 15,3 2 0-15,1-5 0 16,-1 3 0-16,0 2 16 16,1 0-8-16,-1-2-12 15,0 0 0-15,-2-3 12 16,0 5-4-16,-1-2-12 15,3 2 4-15,-2-2 4 16,2 2 0-16,-2 0 8 0,2 0-4 16,1 0-12-16,-1 3 4 15,-2-1 4-15,2-4 0 16,0 7 8-16,-2-5-4 16,-1 0-20-16,4 5 8 15,-4-5 20-15,1 0-4 16,0 0-4-16,-1 0 0 15,1-2 4-15,0 0-4 16,-1 2 32-16,4-5-20 16,-4 3 32-16,1 0-32 15,2-3-4-15,0 3-8 16,1 2 4-16,-4-7-4 0,4 7-20 16,-1-2 8-16,0 0 12 15,1-3 0-15,-1 3-4 16,3-3 4-16,-3 3-24 15,0 2 12-15,1-2 20 16,-1 2-4-16,0 0-20 16,-2 0 4-16,2-2 12 15,3 2 0-15,-3 5 16 16,3-5-12-16,0 0-4 16,3 0 0-16,-3-2 12 15,-3-5-8-15,6 7-20 16,-3-2 4-16,-3-5 12 15,0 0 0-15,-2 7 8 16,5-7-8-16,-3 5 8 0,0 2-8 16,1-2-20-16,2-3 8 15,-3 3 20-15,-2 2-4 16,2-2-4-16,0-5 0 16,0 0-4-16,1 0 0 15,-1 0 16-15,0 0-8 16,1-2 16-16,-4 2-16 15,3-5-4-15,1 3 0 16,-1 2-4-16,-2 0 0 16,2 5 8-16,0-5-4 15,1 2-4-15,-1-1 4 16,0 3-32-16,3-4 16 0,0 5 12 16,0-2 4-16,0 1-12 15,0 1 4-15,0-3 20 16,2 3-8-16,1 2-12 15,0 0 0-15,-1-2 4 16,1 7 0-16,-1-3 8 16,1 8-4-16,-1 0 8 15,4-1-8-15,-4 1-20 16,4-1 8-16,-1-2 12 16,3 0 0-16,-3 1-12 15,3 1 4-15,0-2 20 16,-1 5-8-16,-1-5-12 15,-1 5 0-15,-2-5 4 16,2 0 0-16,-3 5-12 16,1 3 8-16,-1-6 20 15,-2 1-8-15,3-1-12 0,0-6 0 16,-1 1 12-16,3 1-4 16,3-5-424-16,0 0 228 15</inkml:trace>
  <inkml:trace contextRef="#ctx0" brushRef="#br0" timeOffset="-129809.65">15102 11795 320 0,'-5'7'120'0,"5"-11"-96"0,0 4-4 0,0 0 8 16,0 0-20-1,0 0-4-15,3 0 0 0,-1-3-4 16,1-1 0-16,0 4 88 15,-1-7-48-15,1 4 44 16,0-4-48-16,-1-5 8 16,4 5-28-16,-1 0 28 15,0-4-28-15,0-4 4 16,1 8-12-16,2-4 4 0,0-4-8 16,0 6 8-16,0-3-8 15,2 1 16-15,-2 1-12 16,3-2 32-16,-1 1-24 15,3 1 12-15,1-2-16 16,2-2-8-16,2 3 0 16,3 1-16-16,-2-2 8 0,-1-2 28 15,1 3-12-15,-3-4-4 16,0 1-4-16,-1 3-16 16,-1-4 8-16,-1 6 40 15,0-3-24-15,3 1-20 16,0-4 4-16,0 6 28 15,0-7-16-15,-1 1 28 16,1 1-24-16,0-4 12 16,0-4-12-16,0 4-8 15,2 3 0-15,1-1-16 16,0 0 8-16,-1-6 12 16,3 8-4-16,0-5 16 15,1 5-12-15,-4-5-12 16,3 5 0-16,-2-4 12 15,-1 3-4-15,-2 1-4 0,0 0 4 16,0 2-4-16,0-2 0 16,0 5-12-16,2-3 8 15,-2 0 20-15,3-2-8 16,2 0-12-16,0-5 0 16,0 5 28-16,6-5-12 15,-1 3-12-15,3-3-4 16,-2 0 20-16,-1 5-8 15,-5 0-4-15,0 2 0 16,-2-2 64-16,13-5 0 16,-17 12-52-16,-1-2-4 15,-1 2-4-15,-2-5 4 16,-1 5-8-16,1 2 8 16,-1-2-8-16,1-2-20 15,-1-3 8-15</inkml:trace>
  <inkml:trace contextRef="#ctx0" brushRef="#br0" timeOffset="-126295.98">10618 4027 488 0,'-21'-7'180'0,"15"7"-140"0,1-2-12 16,2 2 40-16,1-5-44 15,2 5-28-15,2-7 0 16,4 0-8-16,4-5 4 16,6-2 8-16,5-2 0 15,11-8-12-15,2 3 8 0,6 2 4 16,5-2 0 0,0 0 0-16,-5 2 0 0,-3 5 0 15,-5 0 0-15,-9 9 24 16,-1-2-12-16,-7 14 12 15,-7 5-12-15,-5 7 0 16,-8 4-4-16,-6 10 4 0,-7 7-8 16,-4 5-4-16,-9 4 4 15,-1 5 40-15,0 3-24 16,3-1-8-16,3-4-8 16,4-3-16-16,7 1 8 15,7-15 20-15,5 0-8 16,6-16 4-1,5 2-4-15,7-9 12 0,1-5-12 16,3-14 76-16,2-5-48 16,-2-2 68-16,-4-12-64 15,-7 3 72-15,-10-8-64 0,-9-2 36 16,-5-2-48-16,-2-5 0 16,-6 0-24-16,0 7-8 15,3 0 0-15,2 5-216 16,4 2 116-16</inkml:trace>
  <inkml:trace contextRef="#ctx0" brushRef="#br0" timeOffset="-125710.97">11232 3644 704 0,'-14'-21'264'0,"14"16"-208"0,0-2-12 16,3 5 28-16,-3 2-48 15,0 0-20-15,0 0-4 16,3 7 0-16,-1 2 0 16,1 10 8-16,-3 14-4 0,3 7-4 15,-3 7 4-15,0 0 12 0,-6 7-8 16,1 7 24-16,-3 10-20 15,-3 4 4-15,1-7-8 16,-1-2 4-16,1 0-8 16,-1-12 16-16,1 5-12 15,-1-10-20-15,0-4 4 16,3-10-144-16,1-2 80 16</inkml:trace>
  <inkml:trace contextRef="#ctx0" brushRef="#br0" timeOffset="-124299">11480 3973 520 0,'-16'-7'192'0,"14"5"-152"0,-1 2-8 16,3 0 36-16,-3 0-44 15,3 0-28-15,0 0 0 16,6 0-8-16,2 0 4 15,5-5 16-15,5 5-4 0,6-2-4 16,3-3 4-16,2-2 4 16,5 0-4-16,-2-5-4 15,2 5 4-15,-7-2-4 16,-1-3 0-16,-5 0-12 16,-2-2 8-16,-3 5 20 15,-3-3-8-15,0 0 24 16,-5 5-20-16,0 5-12 15,-3-3-4-15,-2 3 48 16,0-3-24-16,-3 5-8 0,0 0-8 16,-3 0-4-1,3 5 0-15,-3-3 0 16,3 3 0-16,-2-3-20 16,2 5 12-16,0-7 32 15,0 0-16-15,0 0-28 16,0 0 12-16,0 0 20 0,0 0-8 15,0 0-8-15,0 0 0 16,0 0 4-16,0 0 0 0,0 0 0 16,0 0 0-1,0 0 8-15,0 0-4 0,0 0 8 16,0 0-8-16,-3 0-12 31,3 0 4-31,0 0 4 0,-2 0 0 16,2 0 8-16,-3 0-4 15,3 0-4-15,-3 5 4 16,3-5-4-16,-2 2 0 0,-1-2-12 31,3 0 8-31,0 0 12 0,0 0-4 16,0 0-4-16,0 0 4 16,0 0-16-16,0 0 8 15,0 0-164-15,0 0 92 16,0 0-348-16</inkml:trace>
  <inkml:trace contextRef="#ctx0" brushRef="#br0" timeOffset="-120487.79">11658 3978 320 0,'2'-5'120'0,"-2"-2"-96"0,3 7-4 16,-3 0 24-16,-3 0-28 15,3 0-4-15,0 0-8 16,5 7-4-16,-7 0 0 16,4 10 8-16,-4 4-4 15,-1 7 32-15,-5 5-20 16,-2 7 32-16,-4 5-32 15,-1-3-12-15,-4 5-8 16,1 0 12-16,-1 0-4 16,0-7 16-16,4 5-12 15,1-10-56-15</inkml:trace>
  <inkml:trace contextRef="#ctx0" brushRef="#br0" timeOffset="-120125.68">11549 4352 548 0,'11'-26'204'0,"-3"19"-156"0,7-7-16 0,-4 2 8 16,5 5-28-16,5-5-20 16,3-2 0-16,2 0 4 15,-2 0 4-15,-3 2 8 0,1 5-4 0,-1 0-12 16,0 2 4-16,-3 5-16 15,1 5 12-15,-1 2 20 16,1 0-4-16,-3 0-4 16,0 5 0-16,-6 2 48 15,-2 0-28-15,-8 0 68 16,-5 5-52-16,-6 2 8 16,-2-2-28-16,-5 0 40 15,-6-3-32-15,0 3-16 16,-3 0-4-16,-2-5-80 15,0 0 40-15,3 0-596 16,2-7 348 0,-5-7 112-16</inkml:trace>
  <inkml:trace contextRef="#ctx0" brushRef="#br0" timeOffset="-119656.44">12205 3900 580 0,'-5'-2'216'0,"8"4"-168"0,-1-2-12 0,4 0-20 16,-1-2-16-16,5-3 16 16,6-2-8-16,0 0-12 15,5-2 0-15,3-3-60 16,5 0 36-16,-2-2-164 15</inkml:trace>
  <inkml:trace contextRef="#ctx0" brushRef="#br0" timeOffset="-119285.39">12171 4145 548 0,'-8'7'204'0,"5"-12"-156"0,6 3-16 16,2-3 0-16,6 3-24 15,5-10 4-15,5-2-4 16,3-5-40-16,5-2 16 16,2 0-28-16,1-3 24 15,3 10 0-15,-1-7 12 16,-5 7 0-16,-5 2 0 15,-3 5 16-15,-2 5-4 16,-6-3 84-16,-8 10-44 16,-5 2 32-16,-5 2-44 15,-11 15-8-15,-5-1-16 16,-6 10 4-16,-2 14-8 0,0-7 8 16,0 0-8-16,0 0-12 15,5-7 4-15,3-5-120 0,0-4 68 16,8-8-420-1</inkml:trace>
  <inkml:trace contextRef="#ctx0" brushRef="#br0" timeOffset="-118925.18">12380 4140 612 0,'18'-16'228'0,"-7"11"-180"0,7 5-12 0,-12-5 16 16,2 10-36-16,2 0-4 15,4 4-8-15,-7 10 4 0,-1 2-4 16,-1 5-4-16,-5 2 4 16,-3-2-4-16,1 0 0 0,-1-5 32 15,6 0-16-15,-3-2-4 16,5-5-8-16,8 0-4 16,6-9 0-16,-1-5 76 15,3 0-40-15,3-5 40 16,3-2-44-16,-3 0 24 15,-1-2-28-15,1 2 72 16,0-3-56-16,-8 3 48 16,-3 0-52-16,-2 5 140 15,-3-5-104-15,-6 0 40 16,-4-5-72-16,-4-7 4 16,-2-9-32-16,0-12-88 15,-2-12 40-15,-3-16-1092 16</inkml:trace>
  <inkml:trace contextRef="#ctx0" brushRef="#br0" timeOffset="-93563.96">16454 10664 216 0,'8'0'80'0,"-5"-5"-60"0,2 5-8 16,3 0 20-16,-2 0-20 15,1 0-12-15,1-2-4 16,3-3 12-16,-3 3-4 16,3-3-4-16,-6-2 4 0,3 5-16 15,-6-3 8-15,4 0 92 16,-4 3-48-16,1 2 16 16,-3 0-32-16,-5 0-268 15</inkml:trace>
  <inkml:trace contextRef="#ctx0" brushRef="#br0" timeOffset="-92889.65">16325 10765 248 0,'2'-4'92'0,"4"1"-72"0,-1-4-4 0,0 7 8 0,3-7-16 16,0-5 60-16,3 5-40 16,-1-5 16-16,4 5-28 15,-1-2 0-15,0-3-8 16,-2 5 28-16,-1 0-20 16,1 0 40-16,-1 2-32 15,-2-2-24-15,0 5 0 16,0-3 8-16,0 5-4 15,-3 0-4-15,1 0 4 16,-6 0-40-16</inkml:trace>
  <inkml:trace contextRef="#ctx0" brushRef="#br0" timeOffset="-92350.25">16248 10713 384 0,'-8'0'140'16,"8"0"-108"-16,3-2-8 0,-3 2-32 0,5 0 0 15,0-5-4-15,1 5 4 16,-1 0 16-16,0 0-4 16,3 0-4-16,0 0 4 15,0 0-4-15,3 0 0 16,-1-2 8-16,3-3-4 16,3-2-12-16,0 0 4 15,3 0 40-15,2-5-24 16,-3 5 52-16,1-2-36 15,2 2 20-15,-2 0-28 16,-1-3 8-16,1 3-16 16,-1 0 12-16,-2 0-16 15,-3 0-12-15,-2 0 0 16,-3 2 20-16,-3 3-8 0,0 2 104 16,-5 0-64-16,6 0 44 0,-6 2-56 15,0 3-12-15,-3 2-12 16,3 0-20-16,0 0 4 15,0 5 4-15,-3 2 0 16,1 7 0-16,-4 12 0 16,-4 7-328-1,-11 21 180-15,-8 5-248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91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  <a:t>2021/10/24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</p:spPr>
      </p:pic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2912570" y="3363838"/>
            <a:ext cx="5641158" cy="493216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/>
          <a:p>
            <a:r>
              <a:rPr lang="en-US" altLang="zh-CN" sz="40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spc="2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系统架构设计师</a:t>
            </a:r>
            <a:endParaRPr lang="zh-CN" altLang="en-US" sz="40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111887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r>
              <a:rPr lang="zh-CN" altLang="en-US" sz="1050" dirty="0">
                <a:solidFill>
                  <a:srgbClr val="E74C2E"/>
                </a:solidFill>
                <a:latin typeface="Impact" panose="020B0806030902050204" pitchFamily="34" charset="0"/>
                <a:sym typeface="+mn-ea"/>
              </a:rPr>
              <a:t>王川林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数学与经济管理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lus/>
      </p:transition>
    </mc:Choice>
    <mc:Fallback xmlns="">
      <p:transition>
        <p:plu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1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6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18688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运筹方法-线性规划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9385" y="832485"/>
            <a:ext cx="8825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某企业需要采用甲、乙、丙三种原材料生产Ⅰ、Ⅱ两种产品。生产两种产品所需原材料数量、单位产品可获得利润以及企业现有原材料如下表所示，则公司可以获得的最大利润是（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）万元。取得最大利润时，原材料（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）尚有剩余。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A.21                                B.34                              C.39                                    D.48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甲                                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乙                             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丙                                    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乙和丙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736725" y="2947035"/>
          <a:ext cx="5433695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产品（吨）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现有原材料（吨）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Ⅱ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所需资源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甲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乙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丙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单位利润（万元/吨）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20123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运筹方法—线性规划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750" y="843280"/>
            <a:ext cx="882586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设生产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Ⅰ与Ⅱ产品的数量分别为：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。则有：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X+Y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＜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=4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4X+3Y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＜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=12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X+3Y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＜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9385" y="1923415"/>
            <a:ext cx="8825865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）与（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）求解得：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X=0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Y=4.X+3Y=12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）与（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）求解得：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X=3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Y=1.4X+3Y=15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）与（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）求解得：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X=2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Y=4/3. X+Y=10/3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736725" y="2947035"/>
          <a:ext cx="5433695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产品（吨）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现有原材料（吨）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Ⅱ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所需资源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甲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乙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丙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单位利润（万元/吨）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262755" y="1180465"/>
            <a:ext cx="182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9X+12Y=</a:t>
            </a:r>
            <a:r>
              <a:rPr lang="zh-CN" altLang="en-US"/>
              <a:t>？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170420" y="3578860"/>
            <a:ext cx="1882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2+4/3=10/3</a:t>
            </a:r>
          </a:p>
          <a:p>
            <a:r>
              <a:rPr lang="en-US" altLang="zh-CN" sz="1400" dirty="0"/>
              <a:t>2*4+3*</a:t>
            </a:r>
            <a:r>
              <a:rPr lang="zh-CN" altLang="en-US" sz="1400" dirty="0"/>
              <a:t>（</a:t>
            </a:r>
            <a:r>
              <a:rPr lang="en-US" altLang="zh-CN" sz="1400" dirty="0"/>
              <a:t>4/3</a:t>
            </a:r>
            <a:r>
              <a:rPr lang="zh-CN" altLang="en-US" sz="1400" dirty="0"/>
              <a:t>）</a:t>
            </a:r>
            <a:r>
              <a:rPr lang="en-US" altLang="zh-CN" sz="1400" dirty="0"/>
              <a:t>=12</a:t>
            </a:r>
          </a:p>
          <a:p>
            <a:r>
              <a:rPr lang="en-US" altLang="zh-CN" sz="1400" dirty="0"/>
              <a:t>2+3*</a:t>
            </a:r>
            <a:r>
              <a:rPr lang="zh-CN" altLang="en-US" sz="1400" dirty="0"/>
              <a:t>（</a:t>
            </a:r>
            <a:r>
              <a:rPr lang="en-US" altLang="zh-CN" sz="1400" dirty="0"/>
              <a:t>4/3</a:t>
            </a:r>
            <a:r>
              <a:rPr lang="zh-CN" altLang="en-US" sz="1400" dirty="0"/>
              <a:t>）</a:t>
            </a:r>
            <a:r>
              <a:rPr lang="en-US" altLang="zh-CN" sz="1400" dirty="0"/>
              <a:t>=6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9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2+12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4/3 =34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甲有剩余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274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运筹方法—预测-博弈论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22885" y="794385"/>
            <a:ext cx="8314690" cy="164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囚徒困境（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Prisoner' s dilemma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这个例子可以看作合作博弈现象的一个抽象概括。它讲的是两个嫌疑犯被隔离审讯。他们面临的处境是：如果两人都坦白，各判刑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年；如果两人都抵赖，各判刑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年（或许证据不足）；如果一人坦白另一人抵赖，则坦白的放出去，不坦白的判刑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坦白从宽，抗拒从严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）。这里，两个囚徒就是两个局中人不同策略组合的收益，第一个数字是囚徒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的收益，第二个数字是囚徒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的收益。这种有限对策（局中人是有限个，每个局中人的策略数也是有限的）往往用矩阵形式表示。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21915" y="3759835"/>
            <a:ext cx="79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囚徒</a:t>
            </a:r>
            <a:r>
              <a:rPr lang="en-US" altLang="zh-CN"/>
              <a:t>A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4067810" y="3606165"/>
          <a:ext cx="13716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-8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，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-8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，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-10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-10,0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-1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，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-1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493135" y="360616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坦白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3135" y="397446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抵赖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67810" y="3268980"/>
            <a:ext cx="624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坦白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14570" y="3268980"/>
            <a:ext cx="624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抵赖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4045" y="2962275"/>
            <a:ext cx="795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囚徒</a:t>
            </a:r>
            <a:r>
              <a:rPr lang="en-US" altLang="zh-CN" sz="1400"/>
              <a:t>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274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运筹方法—预测-博弈论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22885" y="794385"/>
            <a:ext cx="8314690" cy="164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甲、乙两个独立的网站主要靠广告收入来支撑发展，目前都采用较高的价格销售广告。这两个网站都想通过降价争夺更多的客户和更丰厚的利润。假设这两个网站现有策略下各可以获得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万元的利润。如果一方单独降价，就能扩大市场份额，可以获得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万元利润，此时，另一方的市场份额就会缩小，利润将下降到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万元。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如果这两个网站同时降价，则他们都将只能得到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万元利润。那么，这两个网站的主管各自经过独立的理性分析后，决定采取什么策略呢？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2785745" y="3044825"/>
            <a:ext cx="3154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785745" y="3044825"/>
            <a:ext cx="0" cy="117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/>
          <p:nvPr/>
        </p:nvGraphicFramePr>
        <p:xfrm>
          <a:off x="3456940" y="3371850"/>
          <a:ext cx="2010410" cy="69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1000 ,1000</a:t>
                      </a:r>
                      <a:endParaRPr lang="zh-CN" altLang="en-US" sz="11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200 ,1500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1500 ,200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700 ,700</a:t>
                      </a:r>
                      <a:endParaRPr lang="zh-CN" altLang="en-US" sz="11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738880" y="263652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乙网站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6260" y="3446780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甲网站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69565" y="3373755"/>
            <a:ext cx="80708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/>
              <a:t>高价</a:t>
            </a:r>
          </a:p>
          <a:p>
            <a:pPr>
              <a:lnSpc>
                <a:spcPct val="140000"/>
              </a:lnSpc>
            </a:pPr>
            <a:r>
              <a:rPr lang="zh-CN" altLang="en-US" sz="1400"/>
              <a:t>低价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29965" y="3044825"/>
            <a:ext cx="186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高价             低价</a:t>
            </a:r>
          </a:p>
        </p:txBody>
      </p:sp>
      <p:sp>
        <p:nvSpPr>
          <p:cNvPr id="17" name="流程图: 可选过程 16"/>
          <p:cNvSpPr/>
          <p:nvPr/>
        </p:nvSpPr>
        <p:spPr>
          <a:xfrm>
            <a:off x="3348000" y="3363595"/>
            <a:ext cx="504190" cy="791845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4284000" y="3373755"/>
            <a:ext cx="504190" cy="791845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8841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运筹方法—预测-状态转移矩阵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4655" y="847090"/>
            <a:ext cx="8314690" cy="607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假设市场上某种商品有两种品牌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，当前的市场占有率各为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。根据历史经验估计，这种商品当月与下月市场占有率的变化可用转移矩阵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来描述：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64360" y="1620520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P=</a:t>
            </a:r>
          </a:p>
        </p:txBody>
      </p:sp>
      <p:sp>
        <p:nvSpPr>
          <p:cNvPr id="5" name="双括号 4"/>
          <p:cNvSpPr/>
          <p:nvPr/>
        </p:nvSpPr>
        <p:spPr>
          <a:xfrm>
            <a:off x="2252345" y="1516380"/>
            <a:ext cx="2799080" cy="5765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14575" y="1515745"/>
            <a:ext cx="1321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zh-CN" altLang="en-US"/>
              <a:t>（</a:t>
            </a:r>
            <a:r>
              <a:rPr lang="en-US" altLang="zh-CN"/>
              <a:t>A→A</a:t>
            </a:r>
            <a:r>
              <a:rPr lang="zh-CN" altLang="en-US"/>
              <a:t>）</a:t>
            </a:r>
          </a:p>
          <a:p>
            <a:r>
              <a:rPr lang="en-US" altLang="zh-CN"/>
              <a:t>P</a:t>
            </a:r>
            <a:r>
              <a:rPr lang="zh-CN" altLang="en-US"/>
              <a:t>（</a:t>
            </a:r>
            <a:r>
              <a:rPr lang="en-US" altLang="zh-CN"/>
              <a:t>B→A</a:t>
            </a:r>
            <a:r>
              <a:rPr lang="zh-CN" altLang="en-US"/>
              <a:t>）        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791585" y="1482090"/>
            <a:ext cx="1140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r>
              <a:rPr lang="zh-CN" altLang="en-US"/>
              <a:t>（</a:t>
            </a:r>
            <a:r>
              <a:rPr lang="en-US" altLang="zh-CN"/>
              <a:t>A→B</a:t>
            </a:r>
            <a:r>
              <a:rPr lang="zh-CN" altLang="en-US"/>
              <a:t>）</a:t>
            </a:r>
          </a:p>
          <a:p>
            <a:r>
              <a:rPr lang="en-US" altLang="zh-CN"/>
              <a:t>P</a:t>
            </a:r>
            <a:r>
              <a:rPr lang="zh-CN" altLang="en-US"/>
              <a:t>（</a:t>
            </a:r>
            <a:r>
              <a:rPr lang="en-US" altLang="zh-CN"/>
              <a:t>B→B</a:t>
            </a:r>
            <a:r>
              <a:rPr lang="zh-CN" altLang="en-US"/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51425" y="1620520"/>
            <a:ext cx="49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=</a:t>
            </a:r>
          </a:p>
        </p:txBody>
      </p:sp>
      <p:sp>
        <p:nvSpPr>
          <p:cNvPr id="11" name="双括号 10"/>
          <p:cNvSpPr/>
          <p:nvPr/>
        </p:nvSpPr>
        <p:spPr>
          <a:xfrm>
            <a:off x="5457190" y="1550035"/>
            <a:ext cx="1151890" cy="5759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57190" y="1482090"/>
            <a:ext cx="1244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0.8       0.2</a:t>
            </a:r>
          </a:p>
          <a:p>
            <a:r>
              <a:rPr lang="en-US" altLang="zh-CN"/>
              <a:t>0.4       0.6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9430" y="2673350"/>
            <a:ext cx="8314690" cy="1641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A→B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市场占有份额中转移给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的概率，依次类推。这样，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个月后这种商品的市场占有率变化为（ ）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的份额增加了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的份额减少了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B.A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的份额减少了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的份额增加了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C.A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的份额增加了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14%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的份额减少了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14%</a:t>
            </a:r>
          </a:p>
          <a:p>
            <a:pPr defTabSz="914400">
              <a:lnSpc>
                <a:spcPct val="12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D.A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的份额减少了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14%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的份额增加了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8841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运筹方法—预测-状态转移矩阵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55320" y="1149985"/>
            <a:ext cx="8314690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个月后：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50%*0.8+50%*0.4=60%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1-60%=40%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个月后：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60%*0.8+40%*0.4=64%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1-64%=36%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8841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运筹方法—预测-状态转移矩阵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4655" y="739775"/>
            <a:ext cx="8314690" cy="2676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某类产品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种品牌在某地区的市场占有率常用概率向量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u=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u1,u2,.....,un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）表示（各分量分别表示各品牌的市场占有率，值非负，且总和为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）。市场占有率每隔一定时间的变化常用转移矩阵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Pn*n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表示。设初始时刻的市场占有率为向量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u,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则下一时刻的市场占有率就是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uP,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再下一时刻的市场占有率就是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 ,....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。如果在相当长时期内，该转移矩阵的元素均是常数，则市场占有率会逐步稳定到某个概率向量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z,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即出现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ZP=Z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。这种文档的市场占有率体现了转移矩阵的特征，与初始时刻的市场占有率无关。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假设占领某地区市场的冰箱品牌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，每月市场占有率的变化可用如下常数转移矩阵来描述，则冰箱品牌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在该地区最终将逐步稳定到市场占有率（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1/4,3/4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             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1/3,2/3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             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1/2,1/2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            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2/3,1/3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37740" y="3846195"/>
            <a:ext cx="96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P=</a:t>
            </a:r>
          </a:p>
        </p:txBody>
      </p:sp>
      <p:sp>
        <p:nvSpPr>
          <p:cNvPr id="3" name="左中括号 2"/>
          <p:cNvSpPr/>
          <p:nvPr/>
        </p:nvSpPr>
        <p:spPr>
          <a:xfrm>
            <a:off x="2790825" y="3634740"/>
            <a:ext cx="215900" cy="7918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 rot="10800000">
            <a:off x="3771265" y="3634740"/>
            <a:ext cx="215900" cy="7918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4325" y="3707765"/>
            <a:ext cx="1132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0.8  0.2</a:t>
            </a:r>
          </a:p>
          <a:p>
            <a:r>
              <a:rPr lang="en-US" altLang="zh-CN"/>
              <a:t>0.4  0.6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19415" y="1449070"/>
            <a:ext cx="429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664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运筹方法-排队论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4655" y="887730"/>
            <a:ext cx="8314690" cy="2030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某博览会每天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8:00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开始让观众通过各入口检票进场，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8:00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前已经有很多观众在排队等候。假设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后还有不少观众均匀地陆续到达，而每个入口对每个人的检票速度都相同。根据以往经验，若开设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个入口，则需要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分钟才能让排队观众全部入场；若开设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个入口，则需要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分钟才能消除排队现象。为以尽量少的入口数确保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分钟后消除排队现象，博览会应在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8:00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8:20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开设的入口数分别为（ ）。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 12,2                                  B. 14,4                                C. 16,4                              D. 18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664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运筹方法-排队论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4655" y="887730"/>
            <a:ext cx="8314690" cy="36461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点前已排队等候的人数为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，每分钟可以来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人，每个入口每分钟能进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人。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式：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8*60*Y=60*Z+A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式：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10*40*Y=40*Z+A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式减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式得：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式：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80Y=20Z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式代入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式得：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A=240Y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所以要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分钟消除排队现象则有：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X*20*Y=20*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4Y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+240Y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求得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X=16.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8:00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应开入口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个，而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8:20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由于消除了排队，开口数量只需要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个就行了（依据：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80Y=20Z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462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运筹方法-决策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67230" y="951230"/>
            <a:ext cx="8314690" cy="2676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决策者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可供选择的方案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衡量选择方案的准则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每一事件的发生将会产生的某种结果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决策者的价值观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9625" y="3348990"/>
            <a:ext cx="12496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确定型决策</a:t>
            </a:r>
          </a:p>
          <a:p>
            <a:pPr algn="l"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风险决策</a:t>
            </a:r>
          </a:p>
          <a:p>
            <a:pPr algn="l"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不确定性决策</a:t>
            </a:r>
          </a:p>
        </p:txBody>
      </p:sp>
      <p:sp>
        <p:nvSpPr>
          <p:cNvPr id="39" name="五边形 38"/>
          <p:cNvSpPr/>
          <p:nvPr/>
        </p:nvSpPr>
        <p:spPr>
          <a:xfrm>
            <a:off x="1708150" y="112458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边形 2"/>
          <p:cNvSpPr/>
          <p:nvPr/>
        </p:nvSpPr>
        <p:spPr>
          <a:xfrm>
            <a:off x="1708150" y="146367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1708150" y="176022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708150" y="207899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>
            <a:off x="1708150" y="242951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1708150" y="273621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87855" y="3519805"/>
            <a:ext cx="108001" cy="10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87855" y="3825240"/>
            <a:ext cx="108001" cy="10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87855" y="4166870"/>
            <a:ext cx="108001" cy="10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4" name="矩形 4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DESIGNER: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9274" y="397184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课程内容提要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4960" y="1408430"/>
            <a:ext cx="290893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图论应用</a:t>
            </a: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最小生成树（☆）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最短路径（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☆☆☆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网络与最大流量（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运筹方法</a:t>
            </a: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关键路径法（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☆☆☆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线性规划（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☆☆☆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动态规则（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☆☆☆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预测与决策（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数学建模（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☆☆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sp>
        <p:nvSpPr>
          <p:cNvPr id="30" name="五边形 29"/>
          <p:cNvSpPr/>
          <p:nvPr/>
        </p:nvSpPr>
        <p:spPr>
          <a:xfrm>
            <a:off x="2703830" y="152527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2703830" y="2485390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38"/>
          <p:cNvSpPr/>
          <p:nvPr/>
        </p:nvSpPr>
        <p:spPr>
          <a:xfrm>
            <a:off x="2703830" y="3681095"/>
            <a:ext cx="215900" cy="144145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7406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运筹方法-决策-不确定型决策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" name="表格 9"/>
          <p:cNvGraphicFramePr/>
          <p:nvPr/>
        </p:nvGraphicFramePr>
        <p:xfrm>
          <a:off x="837565" y="1042035"/>
          <a:ext cx="7649845" cy="32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lang="zh-CN" sz="11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决策准则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说明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乐观主义准则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maxmax</a:t>
                      </a:r>
                      <a:r>
                        <a:rPr lang="zh-CN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准则，其决策的原则是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“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大中取大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”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，总抱有乐观和冒险态度，决不放弃任何获得最好结果的机会。在决策表中各个方案对各个状态的结果中选出最大者，记在表的最右列，再从该列中选出最大者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悲观主义准则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maxmin</a:t>
                      </a:r>
                      <a:r>
                        <a:rPr lang="zh-CN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准则，其决策的原则是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“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小中取大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”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。抱有悲观和保守的态度，在各种最坏的可能结果中选择最好的。决策时从决策表中各方案对各个状态的结果选出最小者，记在表的最右列，再从该列中选出最大者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折中主义准则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Harwicz</a:t>
                      </a:r>
                      <a:r>
                        <a:rPr lang="zh-CN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准则，既不乐观冒险，也不悲观保守，而是从中折中平衡，用一个系数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α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（称为折中系数）来表示，并规定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0≤α≤1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cv =α max</a:t>
                      </a:r>
                      <a:r>
                        <a:rPr lang="zh-CN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｛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  </a:t>
                      </a:r>
                      <a:r>
                        <a:rPr lang="zh-CN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｝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+(1-α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min</a:t>
                      </a:r>
                      <a:r>
                        <a:rPr lang="zh-CN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｛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 </a:t>
                      </a:r>
                      <a:r>
                        <a:rPr lang="zh-CN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｝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,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然后比较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cvi,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从中选最大者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等可能准则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aplace</a:t>
                      </a:r>
                      <a:r>
                        <a:rPr lang="zh-CN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准则，当决策者无法事先确定每个自然状态出现的概率时，可以将每个状态出现的概率定为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1/n,</a:t>
                      </a:r>
                      <a:r>
                        <a:rPr lang="zh-CN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然后按照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EMV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决策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后悔值准则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Savage</a:t>
                      </a:r>
                      <a:r>
                        <a:rPr lang="zh-CN" altLang="zh-CN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准则，每个自然状态的最大收益值（损失矩阵取为最小值）作为该状态的理想目标，并将该状态的其它值与最大值德差作为未达到理想目标的后悔值，决策的原则是最大后悔值达到最小（</a:t>
                      </a:r>
                      <a:r>
                        <a:rPr lang="en-US" altLang="zh-CN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minmax,</a:t>
                      </a: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大中取小，最小最大后悔值</a:t>
                      </a:r>
                      <a:r>
                        <a:rPr lang="zh-CN" altLang="zh-CN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261610" y="2908300"/>
            <a:ext cx="1435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25770" y="2833370"/>
            <a:ext cx="242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*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20130" y="2908300"/>
            <a:ext cx="13379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ij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562850" y="2908300"/>
            <a:ext cx="13379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ij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21195" y="2833370"/>
            <a:ext cx="242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7406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运筹方法-决策-不确定型决策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1187450" y="1170940"/>
          <a:ext cx="5486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预计收益（单元万元人民币）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经济趋势预测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不变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投资策略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积极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稳健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保守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87450" y="711835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决策矩阵：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187450" y="1170940"/>
          <a:ext cx="5486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预计收益（单元万元人民币）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经济趋势预测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不变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投资策略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积极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稳健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保守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187450" y="1170940"/>
          <a:ext cx="5486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预计收益（单元万元人民币）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经济趋势预测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不变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投资策略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积极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稳健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保守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170940" y="3163570"/>
          <a:ext cx="5486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预计收益（单元万元人民币）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经济趋势预测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不变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景气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投资策略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积极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稳健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保守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02995" y="2769870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后悔值矩阵：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2334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运筹方法-决策-风险决策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64870" y="892175"/>
            <a:ext cx="281051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最大期望收益决策准则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最小机会损失决策准则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4870" y="1634490"/>
            <a:ext cx="774255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某电子商务公司要从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地向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地的用户发送一批价值为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90000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元的货物。从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地到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地有水、陆两条路线。走陆路时比较安全，其运输成本为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元；走水路时一般情况下的运输成本只要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元，不过一旦遇到暴风雨天气，则会造成相当于这批货物总价值的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的损失。根据历年情况，这期间出现暴风雨天气的概率为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，那么该电子商务公司该如何选择？</a:t>
            </a:r>
          </a:p>
        </p:txBody>
      </p:sp>
      <p:sp>
        <p:nvSpPr>
          <p:cNvPr id="9" name="燕尾形 8"/>
          <p:cNvSpPr/>
          <p:nvPr/>
        </p:nvSpPr>
        <p:spPr>
          <a:xfrm>
            <a:off x="648970" y="1019175"/>
            <a:ext cx="215900" cy="144145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>
            <a:off x="648970" y="1326515"/>
            <a:ext cx="215900" cy="144145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00" y="2844165"/>
            <a:ext cx="3202940" cy="1861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0A889F-3E2E-4B7D-A868-6AF37E81977C}"/>
                  </a:ext>
                </a:extLst>
              </p:cNvPr>
              <p:cNvSpPr txBox="1"/>
              <p:nvPr/>
            </p:nvSpPr>
            <p:spPr>
              <a:xfrm>
                <a:off x="6158339" y="3435750"/>
                <a:ext cx="641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9250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A0A889F-3E2E-4B7D-A868-6AF37E81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39" y="3435750"/>
                <a:ext cx="641201" cy="276999"/>
              </a:xfrm>
              <a:prstGeom prst="rect">
                <a:avLst/>
              </a:prstGeom>
              <a:blipFill>
                <a:blip r:embed="rId4"/>
                <a:stretch>
                  <a:fillRect l="-7619" t="-28889" r="-2190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动态规划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6000" y="771750"/>
            <a:ext cx="2810510" cy="230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某公司打算向它的三个营业区增设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个销售店，每个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营业区至少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增设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个。各营业区年增加的利润与增设的销售店个数如表示。可通过调整各营业区增设销售店个数，使用公司总利润增加额最大达（）万元。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A.520 B.490 C.470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D.510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D195B9D-DE27-4106-BBB1-788942FBD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95822"/>
              </p:ext>
            </p:extLst>
          </p:nvPr>
        </p:nvGraphicFramePr>
        <p:xfrm>
          <a:off x="3649519" y="843750"/>
          <a:ext cx="5360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55">
                  <a:extLst>
                    <a:ext uri="{9D8B030D-6E8A-4147-A177-3AD203B41FA5}">
                      <a16:colId xmlns:a16="http://schemas.microsoft.com/office/drawing/2014/main" val="1200553110"/>
                    </a:ext>
                  </a:extLst>
                </a:gridCol>
                <a:gridCol w="1340155">
                  <a:extLst>
                    <a:ext uri="{9D8B030D-6E8A-4147-A177-3AD203B41FA5}">
                      <a16:colId xmlns:a16="http://schemas.microsoft.com/office/drawing/2014/main" val="4003223730"/>
                    </a:ext>
                  </a:extLst>
                </a:gridCol>
                <a:gridCol w="1340155">
                  <a:extLst>
                    <a:ext uri="{9D8B030D-6E8A-4147-A177-3AD203B41FA5}">
                      <a16:colId xmlns:a16="http://schemas.microsoft.com/office/drawing/2014/main" val="489696665"/>
                    </a:ext>
                  </a:extLst>
                </a:gridCol>
                <a:gridCol w="1340155">
                  <a:extLst>
                    <a:ext uri="{9D8B030D-6E8A-4147-A177-3AD203B41FA5}">
                      <a16:colId xmlns:a16="http://schemas.microsoft.com/office/drawing/2014/main" val="190288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增设个数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营业区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营业区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营业区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2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1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6012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55F9FB-595B-4E14-A172-BB64671C9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74848"/>
              </p:ext>
            </p:extLst>
          </p:nvPr>
        </p:nvGraphicFramePr>
        <p:xfrm>
          <a:off x="3649519" y="2715750"/>
          <a:ext cx="3238500" cy="197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9050348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1821337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44276603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3509128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287846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营业区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利润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58193571"/>
                  </a:ext>
                </a:extLst>
              </a:tr>
              <a:tr h="176530">
                <a:tc rowSpan="10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增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加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销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售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店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个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07660649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51870835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85674165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4877689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6776848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42713698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4878987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43141263"/>
                  </a:ext>
                </a:extLst>
              </a:tr>
              <a:tr h="211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15789472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470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8774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练习题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8000" y="797384"/>
            <a:ext cx="774255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某企业拟进行电子商务系统的建设，有四种方式可以选择：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企业自行从头开发；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复用已有的构建来构造；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购买现成的软件产品；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承包给专业公司开发。针对这几种方式，项目经理提供了如图所示的决策树，根据此图，管理者选择建设方式的最佳决策时（ ）。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企业自行从头开发         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复用已有的构件来构造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购买现成的软件产品      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承包给专业公司开发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85" y="-16574770"/>
            <a:ext cx="2359025" cy="3423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00" y="2317154"/>
            <a:ext cx="4679950" cy="231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103244" y="32796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数学建模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02916" y="1957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41115" y="1056005"/>
            <a:ext cx="2259965" cy="197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模型准备</a:t>
            </a:r>
          </a:p>
          <a:p>
            <a:pPr>
              <a:lnSpc>
                <a:spcPct val="17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模型假设</a:t>
            </a:r>
          </a:p>
          <a:p>
            <a:pPr>
              <a:lnSpc>
                <a:spcPct val="17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</a:p>
          <a:p>
            <a:pPr>
              <a:lnSpc>
                <a:spcPct val="17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</a:p>
          <a:p>
            <a:pPr>
              <a:lnSpc>
                <a:spcPct val="17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模型检验</a:t>
            </a:r>
          </a:p>
          <a:p>
            <a:pPr>
              <a:lnSpc>
                <a:spcPct val="17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85" y="-16574770"/>
            <a:ext cx="2359025" cy="3423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67230" y="3453130"/>
            <a:ext cx="5732145" cy="11245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直接分析法：认识原理，直接构造出模型</a:t>
            </a:r>
          </a:p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类比法：根据类似问题模型构造新模型</a:t>
            </a:r>
          </a:p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数据分析法：大量数据统计分析之后建模</a:t>
            </a:r>
          </a:p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构想法：对将来可能发生的情况给出设想从而建模。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1155" y="3407410"/>
            <a:ext cx="431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数学建模方法</a:t>
            </a:r>
          </a:p>
        </p:txBody>
      </p:sp>
      <p:sp>
        <p:nvSpPr>
          <p:cNvPr id="6" name="燕尾形 5"/>
          <p:cNvSpPr/>
          <p:nvPr/>
        </p:nvSpPr>
        <p:spPr>
          <a:xfrm>
            <a:off x="3625215" y="1257935"/>
            <a:ext cx="215900" cy="10795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25215" y="1565910"/>
            <a:ext cx="215900" cy="10795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3625215" y="1883410"/>
            <a:ext cx="215900" cy="10795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>
            <a:off x="3625215" y="2182495"/>
            <a:ext cx="215900" cy="10795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>
            <a:off x="3625215" y="2517775"/>
            <a:ext cx="215900" cy="10795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>
            <a:off x="3625215" y="2817495"/>
            <a:ext cx="215900" cy="10795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2215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图论应用—最小生成树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84810" y="826135"/>
            <a:ext cx="836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某地区的通信线路图如下，假设其中标注的数字代表通信线路的长度（单位为千米），现在要求至少要假设多长的线路，才能保持</a:t>
            </a: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个城市的通信连通。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283460" y="1822450"/>
            <a:ext cx="3799840" cy="2249170"/>
            <a:chOff x="2167" y="1810"/>
            <a:chExt cx="5984" cy="3542"/>
          </a:xfrm>
        </p:grpSpPr>
        <p:sp>
          <p:nvSpPr>
            <p:cNvPr id="2" name="流程图: 联系 1"/>
            <p:cNvSpPr/>
            <p:nvPr/>
          </p:nvSpPr>
          <p:spPr>
            <a:xfrm>
              <a:off x="3479" y="2075"/>
              <a:ext cx="397" cy="397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流程图: 联系 2"/>
            <p:cNvSpPr/>
            <p:nvPr/>
          </p:nvSpPr>
          <p:spPr>
            <a:xfrm>
              <a:off x="5422" y="2075"/>
              <a:ext cx="397" cy="397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联系 3"/>
            <p:cNvSpPr/>
            <p:nvPr/>
          </p:nvSpPr>
          <p:spPr>
            <a:xfrm>
              <a:off x="6753" y="3371"/>
              <a:ext cx="397" cy="397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5422" y="4860"/>
              <a:ext cx="397" cy="397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3480" y="4860"/>
              <a:ext cx="397" cy="397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2252" y="3371"/>
              <a:ext cx="397" cy="397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2" idx="5"/>
              <a:endCxn id="5" idx="1"/>
            </p:cNvCxnSpPr>
            <p:nvPr/>
          </p:nvCxnSpPr>
          <p:spPr>
            <a:xfrm>
              <a:off x="3818" y="2414"/>
              <a:ext cx="1662" cy="2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7"/>
              <a:endCxn id="3" idx="3"/>
            </p:cNvCxnSpPr>
            <p:nvPr/>
          </p:nvCxnSpPr>
          <p:spPr>
            <a:xfrm flipV="1">
              <a:off x="2591" y="2414"/>
              <a:ext cx="2889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6"/>
              <a:endCxn id="5" idx="1"/>
            </p:cNvCxnSpPr>
            <p:nvPr/>
          </p:nvCxnSpPr>
          <p:spPr>
            <a:xfrm>
              <a:off x="2649" y="3570"/>
              <a:ext cx="2831" cy="1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6"/>
              <a:endCxn id="5" idx="2"/>
            </p:cNvCxnSpPr>
            <p:nvPr/>
          </p:nvCxnSpPr>
          <p:spPr>
            <a:xfrm>
              <a:off x="3877" y="5059"/>
              <a:ext cx="1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6"/>
              <a:endCxn id="4" idx="3"/>
            </p:cNvCxnSpPr>
            <p:nvPr/>
          </p:nvCxnSpPr>
          <p:spPr>
            <a:xfrm flipV="1">
              <a:off x="5819" y="3710"/>
              <a:ext cx="992" cy="1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4" idx="0"/>
              <a:endCxn id="3" idx="5"/>
            </p:cNvCxnSpPr>
            <p:nvPr/>
          </p:nvCxnSpPr>
          <p:spPr>
            <a:xfrm flipH="1" flipV="1">
              <a:off x="5761" y="2414"/>
              <a:ext cx="1191" cy="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2"/>
              <a:endCxn id="2" idx="6"/>
            </p:cNvCxnSpPr>
            <p:nvPr/>
          </p:nvCxnSpPr>
          <p:spPr>
            <a:xfrm flipH="1">
              <a:off x="3876" y="2274"/>
              <a:ext cx="1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" idx="3"/>
              <a:endCxn id="7" idx="7"/>
            </p:cNvCxnSpPr>
            <p:nvPr/>
          </p:nvCxnSpPr>
          <p:spPr>
            <a:xfrm flipH="1">
              <a:off x="2591" y="2414"/>
              <a:ext cx="946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4"/>
              <a:endCxn id="6" idx="1"/>
            </p:cNvCxnSpPr>
            <p:nvPr/>
          </p:nvCxnSpPr>
          <p:spPr>
            <a:xfrm>
              <a:off x="2451" y="3768"/>
              <a:ext cx="1087" cy="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224" y="1810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400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0" y="2472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300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21" y="3304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400</a:t>
              </a:r>
            </a:p>
          </p:txBody>
        </p:sp>
        <p:cxnSp>
          <p:nvCxnSpPr>
            <p:cNvPr id="20" name="直接连接符 19"/>
            <p:cNvCxnSpPr>
              <a:stCxn id="3" idx="4"/>
              <a:endCxn id="5" idx="0"/>
            </p:cNvCxnSpPr>
            <p:nvPr/>
          </p:nvCxnSpPr>
          <p:spPr>
            <a:xfrm>
              <a:off x="5621" y="2472"/>
              <a:ext cx="0" cy="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500" y="3179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300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87" y="3039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400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44" y="3710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300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59" y="4528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400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362" y="4119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200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51" y="2508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300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18" y="4241"/>
              <a:ext cx="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200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431" y="1984"/>
              <a:ext cx="7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07" y="1984"/>
              <a:ext cx="7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73" y="3255"/>
              <a:ext cx="1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07" y="4768"/>
              <a:ext cx="8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431" y="4772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67" y="3279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20123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图论应用—最短路径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84810" y="826135"/>
            <a:ext cx="836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有一批货物要从城市</a:t>
            </a: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发送到城市</a:t>
            </a: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</a:t>
            </a:r>
            <a:r>
              <a:rPr lang="zh-CN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线条上的数字代表通过这条路的费用（单位为万元）。那么，运送这批货物，至少需要花费多少元？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409700"/>
            <a:ext cx="5248275" cy="2974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B81CA90-D502-4B6E-9CB1-FD608E900E5F}"/>
                  </a:ext>
                </a:extLst>
              </p14:cNvPr>
              <p14:cNvContentPartPr/>
              <p14:nvPr/>
            </p14:nvContentPartPr>
            <p14:xfrm>
              <a:off x="2000160" y="1216080"/>
              <a:ext cx="5076360" cy="31870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B81CA90-D502-4B6E-9CB1-FD608E900E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0800" y="1206720"/>
                <a:ext cx="5095080" cy="320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262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图论应用—网络与最大流量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84810" y="826135"/>
            <a:ext cx="836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下图标出了某地区的运输网，各节点之间的运输能力如下表所示。那么，从节点</a:t>
            </a:r>
            <a:r>
              <a:rPr lang="zh-CN" altLang="zh-CN" sz="1600" b="1">
                <a:solidFill>
                  <a:schemeClr val="accent2"/>
                </a:solidFill>
                <a:latin typeface="Calibri" panose="020F0502020204030204" charset="0"/>
                <a:ea typeface="微软雅黑" panose="020B0503020204020204" pitchFamily="34" charset="-122"/>
              </a:rPr>
              <a:t>①</a:t>
            </a:r>
            <a:r>
              <a:rPr lang="zh-CN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到节点</a:t>
            </a:r>
            <a:r>
              <a:rPr lang="zh-CN" altLang="zh-CN" sz="1600" b="1">
                <a:solidFill>
                  <a:schemeClr val="accent2"/>
                </a:solidFill>
                <a:latin typeface="Yu Gothic UI" panose="020B0500000000000000" charset="-128"/>
                <a:ea typeface="Yu Gothic UI" panose="020B0500000000000000" charset="-128"/>
              </a:rPr>
              <a:t>➅的最大运输能力（流量）可以达到多少万吨</a:t>
            </a:r>
            <a:r>
              <a:rPr lang="en-US" altLang="zh-CN" sz="1600" b="1">
                <a:solidFill>
                  <a:schemeClr val="accent2"/>
                </a:solidFill>
                <a:latin typeface="Yu Gothic UI" panose="020B0500000000000000" charset="-128"/>
                <a:ea typeface="Yu Gothic UI" panose="020B0500000000000000" charset="-128"/>
              </a:rPr>
              <a:t>/</a:t>
            </a:r>
            <a:r>
              <a:rPr lang="zh-CN" altLang="en-US" sz="1600" b="1">
                <a:solidFill>
                  <a:schemeClr val="accent2"/>
                </a:solidFill>
                <a:latin typeface="Yu Gothic UI" panose="020B0500000000000000" charset="-128"/>
                <a:ea typeface="宋体" panose="02010600030101010101" pitchFamily="2" charset="-122"/>
              </a:rPr>
              <a:t>小时？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" y="1863725"/>
            <a:ext cx="3211830" cy="1526540"/>
          </a:xfrm>
          <a:prstGeom prst="rect">
            <a:avLst/>
          </a:prstGeom>
        </p:spPr>
      </p:pic>
      <p:graphicFrame>
        <p:nvGraphicFramePr>
          <p:cNvPr id="52" name="表格 51"/>
          <p:cNvGraphicFramePr/>
          <p:nvPr/>
        </p:nvGraphicFramePr>
        <p:xfrm>
          <a:off x="4026535" y="1793875"/>
          <a:ext cx="4485005" cy="183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</a:rPr>
                        <a:t>➀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➃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➄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➅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➀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➃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➄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Yu Gothic UI" panose="020B0500000000000000" charset="-128"/>
                          <a:ea typeface="Yu Gothic UI" panose="020B0500000000000000" charset="-128"/>
                          <a:sym typeface="+mn-ea"/>
                        </a:rPr>
                        <a:t>➅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262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图论应用—网络与最大流量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5" name="椭圆 4"/>
          <p:cNvSpPr/>
          <p:nvPr/>
        </p:nvSpPr>
        <p:spPr>
          <a:xfrm>
            <a:off x="3257364" y="1480354"/>
            <a:ext cx="401703" cy="4017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27849" y="2015715"/>
            <a:ext cx="401703" cy="4017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98333" y="2551075"/>
            <a:ext cx="401703" cy="4017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68337" y="3702302"/>
            <a:ext cx="401703" cy="4017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26499" y="2551075"/>
            <a:ext cx="401703" cy="4017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56512" y="2551075"/>
            <a:ext cx="401703" cy="4017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331716" y="2298004"/>
            <a:ext cx="1266617" cy="40789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659069" y="1766669"/>
            <a:ext cx="1266617" cy="40789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770040" y="2893741"/>
            <a:ext cx="1828293" cy="9231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1928202" y="2856174"/>
            <a:ext cx="2440135" cy="100899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921216" y="1755933"/>
            <a:ext cx="1330974" cy="8614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480094" y="2314103"/>
            <a:ext cx="1454462" cy="36495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555238" y="1884745"/>
            <a:ext cx="313966" cy="564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3414348" y="2880325"/>
            <a:ext cx="962040" cy="872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3981911" y="2703211"/>
            <a:ext cx="511246" cy="9868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 rot="3600000">
            <a:off x="3787122" y="2431971"/>
            <a:ext cx="285793" cy="285793"/>
          </a:xfrm>
          <a:prstGeom prst="arc">
            <a:avLst>
              <a:gd name="adj1" fmla="val 10890886"/>
              <a:gd name="adj2" fmla="val 671882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838966" y="2227064"/>
            <a:ext cx="3911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40676" y="3021967"/>
            <a:ext cx="2870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1" name="矩形 10"/>
          <p:cNvSpPr/>
          <p:nvPr/>
        </p:nvSpPr>
        <p:spPr>
          <a:xfrm>
            <a:off x="4106264" y="3012911"/>
            <a:ext cx="491000" cy="520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55724" y="3006293"/>
            <a:ext cx="491000" cy="520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82390" y="3297102"/>
            <a:ext cx="669841" cy="520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00729" y="1872653"/>
            <a:ext cx="491000" cy="520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10690" y="1702281"/>
            <a:ext cx="491000" cy="520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6427" y="2185882"/>
            <a:ext cx="3911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17750" y="240220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28495" y="2751455"/>
            <a:ext cx="1127760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262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图论应用—网络与最大流量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90" y="1032510"/>
            <a:ext cx="3247390" cy="1598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515" y="3000375"/>
            <a:ext cx="3103880" cy="1731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1185" y="855345"/>
            <a:ext cx="342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73345" y="950595"/>
            <a:ext cx="342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60930" y="3220720"/>
            <a:ext cx="342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85" y="735330"/>
            <a:ext cx="3157220" cy="161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9274" y="397184"/>
            <a:ext cx="26219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图论应用—网络与最大流量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18935" y="21336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1057910"/>
            <a:ext cx="2831465" cy="1480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185" y="1160145"/>
            <a:ext cx="2877820" cy="1377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830" y="2896870"/>
            <a:ext cx="3255645" cy="1673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1185" y="855345"/>
            <a:ext cx="342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23460" y="972185"/>
            <a:ext cx="342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67230" y="2896870"/>
            <a:ext cx="342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7450" y="398145"/>
            <a:ext cx="4798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运筹方法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32270" y="195580"/>
            <a:ext cx="2155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       </a:t>
            </a:r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</a:rPr>
              <a:t>软考教育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07510" y="1461135"/>
            <a:ext cx="1651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关键路径法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线性规划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  <a:p>
            <a:pPr defTabSz="914400">
              <a:lnSpc>
                <a:spcPct val="150000"/>
              </a:lnSpc>
              <a:tabLst>
                <a:tab pos="2327910" algn="l"/>
              </a:tabLs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</a:p>
        </p:txBody>
      </p:sp>
      <p:sp>
        <p:nvSpPr>
          <p:cNvPr id="10" name="五边形 9"/>
          <p:cNvSpPr/>
          <p:nvPr/>
        </p:nvSpPr>
        <p:spPr>
          <a:xfrm>
            <a:off x="4027805" y="1661160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五边形 1"/>
          <p:cNvSpPr/>
          <p:nvPr/>
        </p:nvSpPr>
        <p:spPr>
          <a:xfrm>
            <a:off x="4027805" y="2022475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边形 2"/>
          <p:cNvSpPr/>
          <p:nvPr/>
        </p:nvSpPr>
        <p:spPr>
          <a:xfrm>
            <a:off x="4027805" y="2439035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027805" y="2794000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4027805" y="3149600"/>
            <a:ext cx="180001" cy="108001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lus/>
      </p:transition>
    </mc:Choice>
    <mc:Fallback xmlns="">
      <p:transition spd="slow">
        <p:plus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2705</Words>
  <Application>Microsoft Office PowerPoint</Application>
  <PresentationFormat>全屏显示(16:9)</PresentationFormat>
  <Paragraphs>470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Yu Gothic UI</vt:lpstr>
      <vt:lpstr>等线</vt:lpstr>
      <vt:lpstr>宋体</vt:lpstr>
      <vt:lpstr>微软雅黑</vt:lpstr>
      <vt:lpstr>Arial</vt:lpstr>
      <vt:lpstr>Calibri</vt:lpstr>
      <vt:lpstr>Cambria Math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wangcl</cp:lastModifiedBy>
  <cp:revision>723</cp:revision>
  <dcterms:created xsi:type="dcterms:W3CDTF">2015-03-22T11:03:00Z</dcterms:created>
  <dcterms:modified xsi:type="dcterms:W3CDTF">2021-10-24T05:32:13Z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