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1071" r:id="rId2"/>
    <p:sldId id="1413" r:id="rId3"/>
    <p:sldId id="324" r:id="rId4"/>
    <p:sldId id="549" r:id="rId5"/>
    <p:sldId id="1426" r:id="rId6"/>
    <p:sldId id="1427" r:id="rId7"/>
    <p:sldId id="1428" r:id="rId8"/>
    <p:sldId id="1429" r:id="rId9"/>
    <p:sldId id="1430" r:id="rId10"/>
    <p:sldId id="1431" r:id="rId11"/>
    <p:sldId id="1432" r:id="rId12"/>
    <p:sldId id="1445" r:id="rId13"/>
    <p:sldId id="1433" r:id="rId14"/>
    <p:sldId id="1434" r:id="rId15"/>
    <p:sldId id="1435" r:id="rId16"/>
    <p:sldId id="1437" r:id="rId17"/>
    <p:sldId id="1438" r:id="rId18"/>
    <p:sldId id="1439" r:id="rId19"/>
    <p:sldId id="1440" r:id="rId20"/>
    <p:sldId id="1443" r:id="rId21"/>
    <p:sldId id="1444" r:id="rId22"/>
    <p:sldId id="139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DD6"/>
    <a:srgbClr val="30A8C4"/>
    <a:srgbClr val="1E4E97"/>
    <a:srgbClr val="00B0F0"/>
    <a:srgbClr val="FFD247"/>
    <a:srgbClr val="C68F06"/>
    <a:srgbClr val="292729"/>
    <a:srgbClr val="E0D3CD"/>
    <a:srgbClr val="91949D"/>
    <a:srgbClr val="292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3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69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2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66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62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009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247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6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5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9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5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7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85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85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14542" y="2420889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D501A75-1FA9-4190-8141-5E47D3E37C48}"/>
              </a:ext>
            </a:extLst>
          </p:cNvPr>
          <p:cNvSpPr/>
          <p:nvPr/>
        </p:nvSpPr>
        <p:spPr>
          <a:xfrm rot="10800000" flipV="1">
            <a:off x="2351584" y="2276872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19EEE5F-1DC4-461B-BDD0-EC6788F7E1E3}"/>
              </a:ext>
            </a:extLst>
          </p:cNvPr>
          <p:cNvSpPr/>
          <p:nvPr/>
        </p:nvSpPr>
        <p:spPr>
          <a:xfrm rot="10800000" flipV="1">
            <a:off x="1144847" y="3181164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0F122B1-EDA9-4BAA-85EA-B304FC91DE96}"/>
              </a:ext>
            </a:extLst>
          </p:cNvPr>
          <p:cNvSpPr/>
          <p:nvPr/>
        </p:nvSpPr>
        <p:spPr>
          <a:xfrm rot="10800000" flipV="1">
            <a:off x="2556126" y="3181164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C9C8FAB-5E62-40F6-A7B5-97918843EB52}"/>
              </a:ext>
            </a:extLst>
          </p:cNvPr>
          <p:cNvSpPr/>
          <p:nvPr/>
        </p:nvSpPr>
        <p:spPr>
          <a:xfrm rot="10800000" flipV="1">
            <a:off x="3387200" y="3181164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36773F7-110D-4804-92F2-09307E9255F7}"/>
              </a:ext>
            </a:extLst>
          </p:cNvPr>
          <p:cNvSpPr/>
          <p:nvPr/>
        </p:nvSpPr>
        <p:spPr>
          <a:xfrm rot="10800000" flipV="1">
            <a:off x="558497" y="4169131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10C2404-1DEF-46C1-B00A-BF1C5FEB63F7}"/>
              </a:ext>
            </a:extLst>
          </p:cNvPr>
          <p:cNvSpPr/>
          <p:nvPr/>
        </p:nvSpPr>
        <p:spPr>
          <a:xfrm rot="10800000" flipV="1">
            <a:off x="1174142" y="4169131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86230A3-AB67-4A9F-8363-07BB81FDEE1A}"/>
              </a:ext>
            </a:extLst>
          </p:cNvPr>
          <p:cNvSpPr/>
          <p:nvPr/>
        </p:nvSpPr>
        <p:spPr>
          <a:xfrm rot="10800000" flipV="1">
            <a:off x="1822144" y="4169131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B020BDD-C1C0-4E3F-88F1-B46D562AA0E7}"/>
              </a:ext>
            </a:extLst>
          </p:cNvPr>
          <p:cNvSpPr/>
          <p:nvPr/>
        </p:nvSpPr>
        <p:spPr>
          <a:xfrm rot="10800000" flipV="1">
            <a:off x="2580624" y="4169131"/>
            <a:ext cx="495673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C920DE3-62FE-425C-AB09-34EFC9337516}"/>
              </a:ext>
            </a:extLst>
          </p:cNvPr>
          <p:cNvSpPr/>
          <p:nvPr/>
        </p:nvSpPr>
        <p:spPr>
          <a:xfrm rot="10800000" flipV="1">
            <a:off x="3271297" y="4169131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655CBD0-B182-4599-A6C4-858AA58AA678}"/>
              </a:ext>
            </a:extLst>
          </p:cNvPr>
          <p:cNvSpPr/>
          <p:nvPr/>
        </p:nvSpPr>
        <p:spPr>
          <a:xfrm rot="10800000" flipV="1">
            <a:off x="3961968" y="4169131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F2DAC6B-D14F-4410-976D-2FBC8AFEA3F3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 flipH="1">
            <a:off x="1567930" y="2699955"/>
            <a:ext cx="856243" cy="553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FD2A1D1-1AEA-4310-AC5D-1ADB492AA08B}"/>
              </a:ext>
            </a:extLst>
          </p:cNvPr>
          <p:cNvCxnSpPr>
            <a:stCxn id="25" idx="5"/>
            <a:endCxn id="28" idx="0"/>
          </p:cNvCxnSpPr>
          <p:nvPr/>
        </p:nvCxnSpPr>
        <p:spPr>
          <a:xfrm flipH="1">
            <a:off x="806333" y="3604247"/>
            <a:ext cx="411103" cy="564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DEFBCFF-0437-4B93-89AF-A0FB6DD46086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2599420" y="2772544"/>
            <a:ext cx="204542" cy="408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5B8FC79-02C9-486E-9510-2B7B1C14DBB2}"/>
              </a:ext>
            </a:extLst>
          </p:cNvPr>
          <p:cNvCxnSpPr>
            <a:cxnSpLocks/>
            <a:stCxn id="26" idx="4"/>
            <a:endCxn id="31" idx="0"/>
          </p:cNvCxnSpPr>
          <p:nvPr/>
        </p:nvCxnSpPr>
        <p:spPr>
          <a:xfrm>
            <a:off x="2803962" y="3676836"/>
            <a:ext cx="24498" cy="492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22AF855-E930-4B6E-B138-AC7952E7D9C5}"/>
              </a:ext>
            </a:extLst>
          </p:cNvPr>
          <p:cNvCxnSpPr>
            <a:stCxn id="25" idx="3"/>
            <a:endCxn id="30" idx="0"/>
          </p:cNvCxnSpPr>
          <p:nvPr/>
        </p:nvCxnSpPr>
        <p:spPr>
          <a:xfrm>
            <a:off x="1567930" y="3604247"/>
            <a:ext cx="502050" cy="564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368C46D-8310-4DBA-99F7-15E63EC7537C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>
            <a:off x="2774667" y="2699955"/>
            <a:ext cx="685122" cy="553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171B771-3F84-420E-8FDE-F2D31056C505}"/>
              </a:ext>
            </a:extLst>
          </p:cNvPr>
          <p:cNvCxnSpPr>
            <a:stCxn id="27" idx="4"/>
            <a:endCxn id="32" idx="0"/>
          </p:cNvCxnSpPr>
          <p:nvPr/>
        </p:nvCxnSpPr>
        <p:spPr>
          <a:xfrm flipH="1">
            <a:off x="3519133" y="3676836"/>
            <a:ext cx="115903" cy="492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CCA78DB-EED0-4DE6-8B82-6EC797274BCF}"/>
              </a:ext>
            </a:extLst>
          </p:cNvPr>
          <p:cNvCxnSpPr>
            <a:stCxn id="27" idx="3"/>
            <a:endCxn id="33" idx="0"/>
          </p:cNvCxnSpPr>
          <p:nvPr/>
        </p:nvCxnSpPr>
        <p:spPr>
          <a:xfrm>
            <a:off x="3810283" y="3604247"/>
            <a:ext cx="399521" cy="564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C474BB6-09AE-449C-821B-08185723EC2F}"/>
              </a:ext>
            </a:extLst>
          </p:cNvPr>
          <p:cNvSpPr/>
          <p:nvPr/>
        </p:nvSpPr>
        <p:spPr>
          <a:xfrm>
            <a:off x="5231904" y="1703289"/>
            <a:ext cx="6364673" cy="3758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树（Tree）: n（n≥0）个结点构成的有限集合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当n=0时，称为空树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ts val="2400"/>
              </a:lnSpc>
            </a:pP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ts val="2400"/>
              </a:lnSpc>
            </a:pPr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对于任一棵非空树（n&gt; 0），它具备以下性质：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树中有一个称为“根（Root）”的特殊结点，用 r 表示；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其余节点可分为m(m&gt;0)个互不相交的有限集T1，T2，... ，Tm，其中每个集合本身又是一棵树，称为原来树的“子树（SubTree）”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ts val="2400"/>
              </a:lnSpc>
            </a:pP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ts val="2400"/>
              </a:lnSpc>
            </a:pPr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注意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子树之间不可以相交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除了根节点外，每个结点有且仅有一个父节点；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一棵N个节点的树有N-1条边。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506BAF4-D9E3-4F15-881D-9EA4FE701AFA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1392683" y="3676836"/>
            <a:ext cx="29295" cy="4922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FB51E-E384-4172-97CD-A60CDBED7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193714"/>
            <a:ext cx="7382820" cy="24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4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33D8B69-8818-4EAA-93DA-471508AACAF5}"/>
              </a:ext>
            </a:extLst>
          </p:cNvPr>
          <p:cNvSpPr/>
          <p:nvPr/>
        </p:nvSpPr>
        <p:spPr>
          <a:xfrm>
            <a:off x="3863752" y="191683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9A089A-C045-43DB-9CF7-6B0AA3D26889}"/>
              </a:ext>
            </a:extLst>
          </p:cNvPr>
          <p:cNvSpPr/>
          <p:nvPr/>
        </p:nvSpPr>
        <p:spPr>
          <a:xfrm>
            <a:off x="2567608" y="3233156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47ACB4-A9B8-4D55-A4C7-0DD9BB335D14}"/>
              </a:ext>
            </a:extLst>
          </p:cNvPr>
          <p:cNvSpPr/>
          <p:nvPr/>
        </p:nvSpPr>
        <p:spPr>
          <a:xfrm>
            <a:off x="3863752" y="324503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AFDE31-97C5-4ED2-B2F0-EF1EFF48F561}"/>
              </a:ext>
            </a:extLst>
          </p:cNvPr>
          <p:cNvSpPr/>
          <p:nvPr/>
        </p:nvSpPr>
        <p:spPr>
          <a:xfrm>
            <a:off x="5175221" y="3248515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AD75A4-3ECC-4138-8251-75A4215A7368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963652" y="2592921"/>
            <a:ext cx="1016099" cy="64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3804DD1-1F4A-47D5-9E7A-233B962647FB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4259796" y="2708920"/>
            <a:ext cx="0" cy="53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6A5929-C3A4-4E0F-BFC3-9B585FAA3A89}"/>
              </a:ext>
            </a:extLst>
          </p:cNvPr>
          <p:cNvCxnSpPr>
            <a:stCxn id="3" idx="5"/>
            <a:endCxn id="9" idx="1"/>
          </p:cNvCxnSpPr>
          <p:nvPr/>
        </p:nvCxnSpPr>
        <p:spPr>
          <a:xfrm>
            <a:off x="4539841" y="2592921"/>
            <a:ext cx="751379" cy="771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2B7F10AC-BDF8-41CA-940C-5E97C786A743}"/>
              </a:ext>
            </a:extLst>
          </p:cNvPr>
          <p:cNvSpPr/>
          <p:nvPr/>
        </p:nvSpPr>
        <p:spPr>
          <a:xfrm>
            <a:off x="7304689" y="180083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85D79E-E19C-49DF-BBC9-D1AF4EBB06BC}"/>
              </a:ext>
            </a:extLst>
          </p:cNvPr>
          <p:cNvSpPr/>
          <p:nvPr/>
        </p:nvSpPr>
        <p:spPr>
          <a:xfrm>
            <a:off x="7304689" y="3255471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58252-9A55-4D8A-A287-06704F1FE76A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700733" y="2592922"/>
            <a:ext cx="0" cy="66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073DCE5-6A09-416C-8317-BD119A1FDB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48880"/>
            <a:ext cx="4267200" cy="2336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6D46B32-FA8C-42B3-A34C-D3BD4D9B61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317005"/>
            <a:ext cx="3130550" cy="44005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D07E5B-65F7-4045-A856-20DF6E9711C4}"/>
              </a:ext>
            </a:extLst>
          </p:cNvPr>
          <p:cNvSpPr txBox="1"/>
          <p:nvPr/>
        </p:nvSpPr>
        <p:spPr>
          <a:xfrm>
            <a:off x="5015880" y="58080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双亲表示法</a:t>
            </a:r>
          </a:p>
        </p:txBody>
      </p:sp>
    </p:spTree>
    <p:extLst>
      <p:ext uri="{BB962C8B-B14F-4D97-AF65-F5344CB8AC3E}">
        <p14:creationId xmlns:p14="http://schemas.microsoft.com/office/powerpoint/2010/main" val="13285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073DCE5-6A09-416C-8317-BD119A1FDB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260600"/>
            <a:ext cx="4267200" cy="2336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D07E5B-65F7-4045-A856-20DF6E9711C4}"/>
              </a:ext>
            </a:extLst>
          </p:cNvPr>
          <p:cNvSpPr txBox="1"/>
          <p:nvPr/>
        </p:nvSpPr>
        <p:spPr>
          <a:xfrm>
            <a:off x="4943872" y="58161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孩子表示法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456FB5-9470-405E-818A-E81163860F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563912"/>
            <a:ext cx="520065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D07E5B-65F7-4045-A856-20DF6E9711C4}"/>
              </a:ext>
            </a:extLst>
          </p:cNvPr>
          <p:cNvSpPr txBox="1"/>
          <p:nvPr/>
        </p:nvSpPr>
        <p:spPr>
          <a:xfrm>
            <a:off x="4943872" y="58161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孩子兄弟表示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法</a:t>
            </a:r>
            <a:endParaRPr lang="zh-CN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280BAE-D01D-4551-AF3A-F8130DA4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700808"/>
            <a:ext cx="7635205" cy="37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4BB6-09AE-449C-821B-08185723EC2F}"/>
              </a:ext>
            </a:extLst>
          </p:cNvPr>
          <p:cNvSpPr/>
          <p:nvPr/>
        </p:nvSpPr>
        <p:spPr>
          <a:xfrm>
            <a:off x="1487488" y="4160004"/>
            <a:ext cx="9073008" cy="1296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如果树中每个节点最多只能有两个子节点，这样的树我们称为二叉树</a:t>
            </a:r>
            <a:endParaRPr lang="en-US" altLang="zh-CN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二叉树可以为空，也就是没有节点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若不为空，则它是由根节点和称为其左子树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TL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和右子树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的两个不相交的二叉树组成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ts val="2400"/>
              </a:lnSpc>
            </a:pP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15F0037-3E76-4FD3-B53E-DC67CD4EAC56}"/>
              </a:ext>
            </a:extLst>
          </p:cNvPr>
          <p:cNvSpPr/>
          <p:nvPr/>
        </p:nvSpPr>
        <p:spPr>
          <a:xfrm>
            <a:off x="5447928" y="1399095"/>
            <a:ext cx="648072" cy="6436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9284778-FBA5-4759-B26C-5943809A3DCD}"/>
              </a:ext>
            </a:extLst>
          </p:cNvPr>
          <p:cNvSpPr/>
          <p:nvPr/>
        </p:nvSpPr>
        <p:spPr>
          <a:xfrm>
            <a:off x="4367808" y="2330791"/>
            <a:ext cx="648072" cy="6436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TL</a:t>
            </a:r>
            <a:endParaRPr lang="zh-CN" altLang="en-US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198FC90-6C59-47C7-9C38-556FDE936CD1}"/>
              </a:ext>
            </a:extLst>
          </p:cNvPr>
          <p:cNvSpPr/>
          <p:nvPr/>
        </p:nvSpPr>
        <p:spPr>
          <a:xfrm>
            <a:off x="6672064" y="2330784"/>
            <a:ext cx="648072" cy="6436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</a:t>
            </a:r>
            <a:endParaRPr lang="zh-CN" altLang="en-US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28CB61-B5F9-413B-BAAE-8FCBB0659B2A}"/>
              </a:ext>
            </a:extLst>
          </p:cNvPr>
          <p:cNvCxnSpPr>
            <a:stCxn id="4" idx="3"/>
            <a:endCxn id="38" idx="7"/>
          </p:cNvCxnSpPr>
          <p:nvPr/>
        </p:nvCxnSpPr>
        <p:spPr>
          <a:xfrm flipH="1">
            <a:off x="4920972" y="1948497"/>
            <a:ext cx="621864" cy="476556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CA71265-50FF-4527-B0BE-42E081CB10F8}"/>
              </a:ext>
            </a:extLst>
          </p:cNvPr>
          <p:cNvCxnSpPr>
            <a:cxnSpLocks/>
            <a:stCxn id="4" idx="5"/>
            <a:endCxn id="43" idx="1"/>
          </p:cNvCxnSpPr>
          <p:nvPr/>
        </p:nvCxnSpPr>
        <p:spPr>
          <a:xfrm>
            <a:off x="6001092" y="1948497"/>
            <a:ext cx="765880" cy="476549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A9E323-042B-488F-8E73-9BCC876C5E7C}"/>
              </a:ext>
            </a:extLst>
          </p:cNvPr>
          <p:cNvSpPr txBox="1"/>
          <p:nvPr/>
        </p:nvSpPr>
        <p:spPr>
          <a:xfrm>
            <a:off x="5371854" y="3330096"/>
            <a:ext cx="800219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22316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4BB6-09AE-449C-821B-08185723EC2F}"/>
              </a:ext>
            </a:extLst>
          </p:cNvPr>
          <p:cNvSpPr/>
          <p:nvPr/>
        </p:nvSpPr>
        <p:spPr>
          <a:xfrm>
            <a:off x="1487488" y="4160004"/>
            <a:ext cx="9073008" cy="1603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）是空树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）只有一个根节点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）只有一个左子节点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）只有一个右子节点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）两个子节点都有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A9E323-042B-488F-8E73-9BCC876C5E7C}"/>
              </a:ext>
            </a:extLst>
          </p:cNvPr>
          <p:cNvSpPr txBox="1"/>
          <p:nvPr/>
        </p:nvSpPr>
        <p:spPr>
          <a:xfrm>
            <a:off x="4858895" y="3330096"/>
            <a:ext cx="1826141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二叉树的五种形态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58E09F-9654-46BE-AE48-CF55EECE4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64" y="995313"/>
            <a:ext cx="7979456" cy="21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00719-D2CB-4C70-AC92-F86273871306}"/>
              </a:ext>
            </a:extLst>
          </p:cNvPr>
          <p:cNvSpPr txBox="1"/>
          <p:nvPr/>
        </p:nvSpPr>
        <p:spPr>
          <a:xfrm>
            <a:off x="5467489" y="57970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满二叉树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FFB0CC0-65F8-4438-BB20-C8BAED3D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412776"/>
            <a:ext cx="5904656" cy="38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00719-D2CB-4C70-AC92-F86273871306}"/>
              </a:ext>
            </a:extLst>
          </p:cNvPr>
          <p:cNvSpPr txBox="1"/>
          <p:nvPr/>
        </p:nvSpPr>
        <p:spPr>
          <a:xfrm>
            <a:off x="5467489" y="579706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完全二叉树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49E197-03F5-44F8-BA49-C8C77CA19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11" y="565920"/>
            <a:ext cx="6696744" cy="50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CF2778D-402D-463D-B113-190EE481CABD}"/>
              </a:ext>
            </a:extLst>
          </p:cNvPr>
          <p:cNvCxnSpPr>
            <a:stCxn id="4" idx="3"/>
            <a:endCxn id="10" idx="7"/>
          </p:cNvCxnSpPr>
          <p:nvPr/>
        </p:nvCxnSpPr>
        <p:spPr>
          <a:xfrm flipH="1">
            <a:off x="4992980" y="1832173"/>
            <a:ext cx="1918008" cy="206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43CA783-642F-4A32-A363-858FA25D8989}"/>
              </a:ext>
            </a:extLst>
          </p:cNvPr>
          <p:cNvSpPr/>
          <p:nvPr/>
        </p:nvSpPr>
        <p:spPr>
          <a:xfrm>
            <a:off x="6816080" y="1279009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FEBFEE-E304-4CF3-B1EB-07AA74603EC5}"/>
              </a:ext>
            </a:extLst>
          </p:cNvPr>
          <p:cNvSpPr/>
          <p:nvPr/>
        </p:nvSpPr>
        <p:spPr>
          <a:xfrm>
            <a:off x="5951984" y="214310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2E00372-1145-4DBD-ADE7-C2F8D46DFF7D}"/>
              </a:ext>
            </a:extLst>
          </p:cNvPr>
          <p:cNvSpPr/>
          <p:nvPr/>
        </p:nvSpPr>
        <p:spPr>
          <a:xfrm>
            <a:off x="5231904" y="300720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30541E-78A0-4475-B225-5FBFC5833517}"/>
              </a:ext>
            </a:extLst>
          </p:cNvPr>
          <p:cNvSpPr/>
          <p:nvPr/>
        </p:nvSpPr>
        <p:spPr>
          <a:xfrm>
            <a:off x="4439816" y="3799289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A10B2B-94C2-4B97-B030-157196CBEEE2}"/>
              </a:ext>
            </a:extLst>
          </p:cNvPr>
          <p:cNvSpPr txBox="1"/>
          <p:nvPr/>
        </p:nvSpPr>
        <p:spPr>
          <a:xfrm>
            <a:off x="5441394" y="5517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左斜树</a:t>
            </a:r>
          </a:p>
        </p:txBody>
      </p:sp>
    </p:spTree>
    <p:extLst>
      <p:ext uri="{BB962C8B-B14F-4D97-AF65-F5344CB8AC3E}">
        <p14:creationId xmlns:p14="http://schemas.microsoft.com/office/powerpoint/2010/main" val="187389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613C61-B222-416A-8659-E57B2D685A60}"/>
              </a:ext>
            </a:extLst>
          </p:cNvPr>
          <p:cNvCxnSpPr>
            <a:stCxn id="11" idx="5"/>
            <a:endCxn id="15" idx="5"/>
          </p:cNvCxnSpPr>
          <p:nvPr/>
        </p:nvCxnSpPr>
        <p:spPr>
          <a:xfrm>
            <a:off x="5209006" y="1890877"/>
            <a:ext cx="2664294" cy="2530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03FD6A-3B0C-4D2A-9F0C-32661966D59C}"/>
              </a:ext>
            </a:extLst>
          </p:cNvPr>
          <p:cNvSpPr/>
          <p:nvPr/>
        </p:nvSpPr>
        <p:spPr>
          <a:xfrm>
            <a:off x="4655842" y="1337713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43E08E1-DB82-47D3-90D9-F19861316456}"/>
              </a:ext>
            </a:extLst>
          </p:cNvPr>
          <p:cNvSpPr/>
          <p:nvPr/>
        </p:nvSpPr>
        <p:spPr>
          <a:xfrm>
            <a:off x="5519938" y="2201809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E0E83AD-CFCB-4993-A932-89AC8F698C6A}"/>
              </a:ext>
            </a:extLst>
          </p:cNvPr>
          <p:cNvSpPr/>
          <p:nvPr/>
        </p:nvSpPr>
        <p:spPr>
          <a:xfrm>
            <a:off x="6384032" y="306590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A2854C-BC5E-4CC2-A328-700DF13446AD}"/>
              </a:ext>
            </a:extLst>
          </p:cNvPr>
          <p:cNvSpPr/>
          <p:nvPr/>
        </p:nvSpPr>
        <p:spPr>
          <a:xfrm>
            <a:off x="7320136" y="386852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A10B2B-94C2-4B97-B030-157196CBEEE2}"/>
              </a:ext>
            </a:extLst>
          </p:cNvPr>
          <p:cNvSpPr txBox="1"/>
          <p:nvPr/>
        </p:nvSpPr>
        <p:spPr>
          <a:xfrm>
            <a:off x="5303914" y="54553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右斜树</a:t>
            </a:r>
          </a:p>
        </p:txBody>
      </p:sp>
    </p:spTree>
    <p:extLst>
      <p:ext uri="{BB962C8B-B14F-4D97-AF65-F5344CB8AC3E}">
        <p14:creationId xmlns:p14="http://schemas.microsoft.com/office/powerpoint/2010/main" val="403783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40105" y="2852936"/>
            <a:ext cx="851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88283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9050" y="4192210"/>
            <a:ext cx="4333900" cy="646331"/>
          </a:xfrm>
        </p:spPr>
        <p:txBody>
          <a:bodyPr/>
          <a:lstStyle/>
          <a:p>
            <a:r>
              <a:rPr lang="zh-CN" altLang="en-US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8D81531-71C1-4E19-B90B-6C501CF797DF}"/>
              </a:ext>
            </a:extLst>
          </p:cNvPr>
          <p:cNvSpPr/>
          <p:nvPr/>
        </p:nvSpPr>
        <p:spPr>
          <a:xfrm>
            <a:off x="1559496" y="1196752"/>
            <a:ext cx="2880320" cy="2880320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F13EE2-1E00-420A-A34E-983156D40E28}"/>
              </a:ext>
            </a:extLst>
          </p:cNvPr>
          <p:cNvSpPr/>
          <p:nvPr/>
        </p:nvSpPr>
        <p:spPr>
          <a:xfrm rot="10800000" flipV="1">
            <a:off x="2279577" y="1628800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5DA65B-C475-4B78-B303-3291249189B4}"/>
              </a:ext>
            </a:extLst>
          </p:cNvPr>
          <p:cNvSpPr/>
          <p:nvPr/>
        </p:nvSpPr>
        <p:spPr>
          <a:xfrm rot="10800000" flipV="1">
            <a:off x="3089833" y="1549933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6656226-1870-4647-A204-5BF2AFB2A2E1}"/>
              </a:ext>
            </a:extLst>
          </p:cNvPr>
          <p:cNvSpPr/>
          <p:nvPr/>
        </p:nvSpPr>
        <p:spPr>
          <a:xfrm rot="10800000" flipV="1">
            <a:off x="3632196" y="2045606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6DD7CD-29E4-4937-B4D0-209035168FA2}"/>
              </a:ext>
            </a:extLst>
          </p:cNvPr>
          <p:cNvSpPr/>
          <p:nvPr/>
        </p:nvSpPr>
        <p:spPr>
          <a:xfrm rot="10800000" flipV="1">
            <a:off x="2907261" y="2739437"/>
            <a:ext cx="495672" cy="488546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912223-5341-43BF-9694-C6919F250B50}"/>
              </a:ext>
            </a:extLst>
          </p:cNvPr>
          <p:cNvSpPr/>
          <p:nvPr/>
        </p:nvSpPr>
        <p:spPr>
          <a:xfrm rot="10800000" flipV="1">
            <a:off x="1816465" y="2370348"/>
            <a:ext cx="495672" cy="488546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DEB872-03F2-45A0-830F-E9F45B1ED6C1}"/>
              </a:ext>
            </a:extLst>
          </p:cNvPr>
          <p:cNvSpPr/>
          <p:nvPr/>
        </p:nvSpPr>
        <p:spPr>
          <a:xfrm rot="10800000" flipV="1">
            <a:off x="2651331" y="2117952"/>
            <a:ext cx="495672" cy="488546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7F1EC30-1307-414C-BF4E-F84AA35AADC4}"/>
              </a:ext>
            </a:extLst>
          </p:cNvPr>
          <p:cNvSpPr/>
          <p:nvPr/>
        </p:nvSpPr>
        <p:spPr>
          <a:xfrm rot="10800000" flipV="1">
            <a:off x="3530678" y="2817065"/>
            <a:ext cx="495672" cy="488546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40C6DD4-6E44-4CDD-B1D3-9E7EEC2D5C3F}"/>
              </a:ext>
            </a:extLst>
          </p:cNvPr>
          <p:cNvSpPr/>
          <p:nvPr/>
        </p:nvSpPr>
        <p:spPr>
          <a:xfrm rot="10800000" flipV="1">
            <a:off x="2199173" y="3005067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7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67029B-3493-42DE-B84D-731D0EC38996}"/>
              </a:ext>
            </a:extLst>
          </p:cNvPr>
          <p:cNvSpPr/>
          <p:nvPr/>
        </p:nvSpPr>
        <p:spPr>
          <a:xfrm rot="10800000" flipV="1">
            <a:off x="2841996" y="3364565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6C674E-C493-437F-873E-BB1AF74555ED}"/>
              </a:ext>
            </a:extLst>
          </p:cNvPr>
          <p:cNvSpPr txBox="1"/>
          <p:nvPr/>
        </p:nvSpPr>
        <p:spPr>
          <a:xfrm>
            <a:off x="2445658" y="4447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集合结构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A23497-02C0-40AD-B6F4-802079FF3687}"/>
              </a:ext>
            </a:extLst>
          </p:cNvPr>
          <p:cNvSpPr/>
          <p:nvPr/>
        </p:nvSpPr>
        <p:spPr>
          <a:xfrm rot="10800000" flipV="1">
            <a:off x="5777217" y="1551975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D6D0035-6FFB-4164-BB5F-A50CFBB40D9B}"/>
              </a:ext>
            </a:extLst>
          </p:cNvPr>
          <p:cNvSpPr/>
          <p:nvPr/>
        </p:nvSpPr>
        <p:spPr>
          <a:xfrm rot="10800000" flipV="1">
            <a:off x="6787683" y="1551975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15CB0AB-4B6D-4D01-BC5D-C78894FDF4A4}"/>
              </a:ext>
            </a:extLst>
          </p:cNvPr>
          <p:cNvSpPr/>
          <p:nvPr/>
        </p:nvSpPr>
        <p:spPr>
          <a:xfrm rot="10800000" flipV="1">
            <a:off x="7797543" y="1551975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DA7F31-6D49-4F1C-9D68-55F5E4E390B7}"/>
              </a:ext>
            </a:extLst>
          </p:cNvPr>
          <p:cNvSpPr/>
          <p:nvPr/>
        </p:nvSpPr>
        <p:spPr>
          <a:xfrm rot="10800000" flipV="1">
            <a:off x="8807403" y="1551974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E61B3E1-3B89-4B49-B38C-79F641543E9C}"/>
              </a:ext>
            </a:extLst>
          </p:cNvPr>
          <p:cNvSpPr/>
          <p:nvPr/>
        </p:nvSpPr>
        <p:spPr>
          <a:xfrm rot="10800000" flipV="1">
            <a:off x="8807403" y="2370348"/>
            <a:ext cx="495672" cy="488546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A6F9AF2-639D-496F-A24B-C93C4514CA82}"/>
              </a:ext>
            </a:extLst>
          </p:cNvPr>
          <p:cNvSpPr/>
          <p:nvPr/>
        </p:nvSpPr>
        <p:spPr>
          <a:xfrm rot="10800000" flipV="1">
            <a:off x="8825204" y="3181595"/>
            <a:ext cx="495672" cy="488546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390E498-1369-449C-8105-736397ED7947}"/>
              </a:ext>
            </a:extLst>
          </p:cNvPr>
          <p:cNvSpPr/>
          <p:nvPr/>
        </p:nvSpPr>
        <p:spPr>
          <a:xfrm rot="10800000" flipV="1">
            <a:off x="7797543" y="3174469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B09CD2B-9C55-46E0-B9D1-48BAF1F5F551}"/>
              </a:ext>
            </a:extLst>
          </p:cNvPr>
          <p:cNvSpPr/>
          <p:nvPr/>
        </p:nvSpPr>
        <p:spPr>
          <a:xfrm rot="10800000" flipV="1">
            <a:off x="6769882" y="3174469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7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400BD1-3A17-48C7-947A-BEFA88425FCF}"/>
              </a:ext>
            </a:extLst>
          </p:cNvPr>
          <p:cNvCxnSpPr>
            <a:cxnSpLocks/>
          </p:cNvCxnSpPr>
          <p:nvPr/>
        </p:nvCxnSpPr>
        <p:spPr>
          <a:xfrm>
            <a:off x="6272889" y="1798790"/>
            <a:ext cx="5147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0236B1A-B6F4-4099-8713-2407B5B3B6A1}"/>
              </a:ext>
            </a:extLst>
          </p:cNvPr>
          <p:cNvCxnSpPr>
            <a:cxnSpLocks/>
          </p:cNvCxnSpPr>
          <p:nvPr/>
        </p:nvCxnSpPr>
        <p:spPr>
          <a:xfrm>
            <a:off x="7265554" y="1798790"/>
            <a:ext cx="5147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AF906E8-AB1A-4648-8D56-5B69E22B095D}"/>
              </a:ext>
            </a:extLst>
          </p:cNvPr>
          <p:cNvCxnSpPr>
            <a:cxnSpLocks/>
          </p:cNvCxnSpPr>
          <p:nvPr/>
        </p:nvCxnSpPr>
        <p:spPr>
          <a:xfrm>
            <a:off x="8310410" y="1798790"/>
            <a:ext cx="5147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EBFC61E-B712-461D-8D8C-A42CAB15AA80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9055239" y="2047646"/>
            <a:ext cx="0" cy="322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F506FB6-9380-4BA2-A34F-D3437923F6D1}"/>
              </a:ext>
            </a:extLst>
          </p:cNvPr>
          <p:cNvCxnSpPr/>
          <p:nvPr/>
        </p:nvCxnSpPr>
        <p:spPr>
          <a:xfrm>
            <a:off x="9058707" y="2880240"/>
            <a:ext cx="0" cy="322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0B3768-D628-4A24-AD8F-E0BB0E81659B}"/>
              </a:ext>
            </a:extLst>
          </p:cNvPr>
          <p:cNvCxnSpPr>
            <a:cxnSpLocks/>
          </p:cNvCxnSpPr>
          <p:nvPr/>
        </p:nvCxnSpPr>
        <p:spPr>
          <a:xfrm>
            <a:off x="8310410" y="3458322"/>
            <a:ext cx="5147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F39192-E4F8-44C8-BBA6-06B9BCEE29D8}"/>
              </a:ext>
            </a:extLst>
          </p:cNvPr>
          <p:cNvCxnSpPr>
            <a:cxnSpLocks/>
          </p:cNvCxnSpPr>
          <p:nvPr/>
        </p:nvCxnSpPr>
        <p:spPr>
          <a:xfrm>
            <a:off x="7283355" y="3458322"/>
            <a:ext cx="5147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8B3D9FC-E0F5-4E55-B4AE-3B7884CAF025}"/>
              </a:ext>
            </a:extLst>
          </p:cNvPr>
          <p:cNvSpPr txBox="1"/>
          <p:nvPr/>
        </p:nvSpPr>
        <p:spPr>
          <a:xfrm>
            <a:off x="7680989" y="4447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线性结构</a:t>
            </a:r>
          </a:p>
        </p:txBody>
      </p:sp>
    </p:spTree>
    <p:extLst>
      <p:ext uri="{BB962C8B-B14F-4D97-AF65-F5344CB8AC3E}">
        <p14:creationId xmlns:p14="http://schemas.microsoft.com/office/powerpoint/2010/main" val="15217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379EDA3-45CD-46D3-B71E-465D9B2F4D8A}"/>
              </a:ext>
            </a:extLst>
          </p:cNvPr>
          <p:cNvSpPr/>
          <p:nvPr/>
        </p:nvSpPr>
        <p:spPr>
          <a:xfrm rot="10800000" flipV="1">
            <a:off x="2838255" y="1732914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5F3BBA-E549-4D17-8A37-23D0341D12A3}"/>
              </a:ext>
            </a:extLst>
          </p:cNvPr>
          <p:cNvSpPr/>
          <p:nvPr/>
        </p:nvSpPr>
        <p:spPr>
          <a:xfrm rot="10800000" flipV="1">
            <a:off x="1902150" y="2555643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5897BC-A745-4A61-B923-00FEF96178B2}"/>
              </a:ext>
            </a:extLst>
          </p:cNvPr>
          <p:cNvSpPr/>
          <p:nvPr/>
        </p:nvSpPr>
        <p:spPr>
          <a:xfrm rot="10800000" flipV="1">
            <a:off x="2838255" y="2555642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6C1D47-6939-44EA-A142-68623BD37BB8}"/>
              </a:ext>
            </a:extLst>
          </p:cNvPr>
          <p:cNvSpPr/>
          <p:nvPr/>
        </p:nvSpPr>
        <p:spPr>
          <a:xfrm rot="10800000" flipV="1">
            <a:off x="3774359" y="2555642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CFC5B13-908F-43AA-8184-678A94E6C8D2}"/>
              </a:ext>
            </a:extLst>
          </p:cNvPr>
          <p:cNvSpPr/>
          <p:nvPr/>
        </p:nvSpPr>
        <p:spPr>
          <a:xfrm rot="10800000" flipV="1">
            <a:off x="1127448" y="3409058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9FC91B-EEF5-4CDC-8DBB-01A1B90ECAB7}"/>
              </a:ext>
            </a:extLst>
          </p:cNvPr>
          <p:cNvSpPr/>
          <p:nvPr/>
        </p:nvSpPr>
        <p:spPr>
          <a:xfrm rot="10800000" flipV="1">
            <a:off x="1815716" y="3409057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5A975B4-0408-42DD-8E3B-5D15316976E5}"/>
              </a:ext>
            </a:extLst>
          </p:cNvPr>
          <p:cNvSpPr/>
          <p:nvPr/>
        </p:nvSpPr>
        <p:spPr>
          <a:xfrm rot="10800000" flipV="1">
            <a:off x="2505601" y="3409057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1B89E9-001A-48BE-9CA0-00FC54AF49E4}"/>
              </a:ext>
            </a:extLst>
          </p:cNvPr>
          <p:cNvSpPr/>
          <p:nvPr/>
        </p:nvSpPr>
        <p:spPr>
          <a:xfrm rot="10800000" flipV="1">
            <a:off x="3278686" y="3407201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5EE6BDE-C0B7-4400-8A65-61786557CDD3}"/>
              </a:ext>
            </a:extLst>
          </p:cNvPr>
          <p:cNvSpPr/>
          <p:nvPr/>
        </p:nvSpPr>
        <p:spPr>
          <a:xfrm rot="10800000" flipV="1">
            <a:off x="4131192" y="3409058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2A99ED2-B0B0-4096-84B3-798253483AA5}"/>
              </a:ext>
            </a:extLst>
          </p:cNvPr>
          <p:cNvSpPr/>
          <p:nvPr/>
        </p:nvSpPr>
        <p:spPr>
          <a:xfrm rot="10800000" flipV="1">
            <a:off x="4904277" y="3407202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1F2B492-A3C8-4F4F-B7E1-B88081E7528C}"/>
              </a:ext>
            </a:extLst>
          </p:cNvPr>
          <p:cNvCxnSpPr>
            <a:stCxn id="9" idx="5"/>
            <a:endCxn id="10" idx="0"/>
          </p:cNvCxnSpPr>
          <p:nvPr/>
        </p:nvCxnSpPr>
        <p:spPr>
          <a:xfrm flipH="1">
            <a:off x="2149986" y="2155997"/>
            <a:ext cx="760858" cy="399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B24770-219C-44B4-90E9-63D3F6C92A44}"/>
              </a:ext>
            </a:extLst>
          </p:cNvPr>
          <p:cNvCxnSpPr>
            <a:stCxn id="10" idx="5"/>
            <a:endCxn id="14" idx="0"/>
          </p:cNvCxnSpPr>
          <p:nvPr/>
        </p:nvCxnSpPr>
        <p:spPr>
          <a:xfrm flipH="1">
            <a:off x="1375284" y="2978726"/>
            <a:ext cx="599455" cy="430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CFDB5C-C67D-40C4-BF86-01F5F93DFE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086091" y="2228586"/>
            <a:ext cx="0" cy="327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C0FE36F-174E-471C-B07D-A2FDDE4EBA4D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>
            <a:off x="3086091" y="3051314"/>
            <a:ext cx="440431" cy="35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AE9F3C-BDB8-4B5D-BDA3-6ABCE124055F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2063552" y="3051315"/>
            <a:ext cx="86434" cy="357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0759740-6116-438B-A157-F3CD3F9DF989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2325233" y="2978726"/>
            <a:ext cx="428204" cy="430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E919BA1-06DE-4095-B47E-C16973B851BE}"/>
              </a:ext>
            </a:extLst>
          </p:cNvPr>
          <p:cNvCxnSpPr>
            <a:stCxn id="9" idx="3"/>
            <a:endCxn id="12" idx="7"/>
          </p:cNvCxnSpPr>
          <p:nvPr/>
        </p:nvCxnSpPr>
        <p:spPr>
          <a:xfrm>
            <a:off x="3261338" y="2155997"/>
            <a:ext cx="585610" cy="472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550B41C-AF00-43E8-92E4-3820D0BB1ED4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4022195" y="3051314"/>
            <a:ext cx="356833" cy="357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4A12E09-EF3A-44FC-A035-9E259A2D3A3B}"/>
              </a:ext>
            </a:extLst>
          </p:cNvPr>
          <p:cNvCxnSpPr>
            <a:stCxn id="12" idx="3"/>
            <a:endCxn id="19" idx="0"/>
          </p:cNvCxnSpPr>
          <p:nvPr/>
        </p:nvCxnSpPr>
        <p:spPr>
          <a:xfrm>
            <a:off x="4197442" y="2978725"/>
            <a:ext cx="954671" cy="428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A1238F2-7D49-4571-B8C0-79CE92E3CDF7}"/>
              </a:ext>
            </a:extLst>
          </p:cNvPr>
          <p:cNvSpPr txBox="1"/>
          <p:nvPr/>
        </p:nvSpPr>
        <p:spPr>
          <a:xfrm>
            <a:off x="2500281" y="4571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树形结构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73B2A8B-7C8F-4F80-B421-D4A7B468084C}"/>
              </a:ext>
            </a:extLst>
          </p:cNvPr>
          <p:cNvSpPr/>
          <p:nvPr/>
        </p:nvSpPr>
        <p:spPr>
          <a:xfrm rot="10800000" flipV="1">
            <a:off x="8544272" y="1458590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63173C5-F5C1-44B5-B5D9-E0EA4C29F763}"/>
              </a:ext>
            </a:extLst>
          </p:cNvPr>
          <p:cNvSpPr/>
          <p:nvPr/>
        </p:nvSpPr>
        <p:spPr>
          <a:xfrm rot="10800000" flipV="1">
            <a:off x="7611843" y="1830983"/>
            <a:ext cx="495672" cy="528205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60FB1ED-21D4-49E1-9FE5-77B10148710F}"/>
              </a:ext>
            </a:extLst>
          </p:cNvPr>
          <p:cNvSpPr/>
          <p:nvPr/>
        </p:nvSpPr>
        <p:spPr>
          <a:xfrm rot="10800000" flipV="1">
            <a:off x="8556981" y="2178080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4E99DC0-3437-4696-A0FD-F89EDE6D3ABD}"/>
              </a:ext>
            </a:extLst>
          </p:cNvPr>
          <p:cNvSpPr/>
          <p:nvPr/>
        </p:nvSpPr>
        <p:spPr>
          <a:xfrm rot="10800000" flipV="1">
            <a:off x="9586901" y="2159005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B51E0C4-29A6-4208-8720-8220FAE81406}"/>
              </a:ext>
            </a:extLst>
          </p:cNvPr>
          <p:cNvSpPr/>
          <p:nvPr/>
        </p:nvSpPr>
        <p:spPr>
          <a:xfrm rot="10800000" flipV="1">
            <a:off x="6899864" y="2555642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6091198-49FA-4D4D-B2AB-417BFCB403CB}"/>
              </a:ext>
            </a:extLst>
          </p:cNvPr>
          <p:cNvSpPr/>
          <p:nvPr/>
        </p:nvSpPr>
        <p:spPr>
          <a:xfrm rot="10800000" flipV="1">
            <a:off x="7981231" y="2691811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C6502D9-032A-43CF-BC38-8E7EDCCDFA83}"/>
              </a:ext>
            </a:extLst>
          </p:cNvPr>
          <p:cNvSpPr/>
          <p:nvPr/>
        </p:nvSpPr>
        <p:spPr>
          <a:xfrm rot="10800000" flipV="1">
            <a:off x="8501320" y="3456460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4E3D302-25BB-40A8-A90F-AFCD0B947234}"/>
              </a:ext>
            </a:extLst>
          </p:cNvPr>
          <p:cNvSpPr/>
          <p:nvPr/>
        </p:nvSpPr>
        <p:spPr>
          <a:xfrm rot="10800000" flipV="1">
            <a:off x="9236178" y="2764168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7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DA8240B-033A-41AA-AE9A-E3DFC6648A86}"/>
              </a:ext>
            </a:extLst>
          </p:cNvPr>
          <p:cNvSpPr/>
          <p:nvPr/>
        </p:nvSpPr>
        <p:spPr>
          <a:xfrm rot="10800000" flipV="1">
            <a:off x="9937625" y="3296743"/>
            <a:ext cx="495672" cy="495672"/>
          </a:xfrm>
          <a:prstGeom prst="ellipse">
            <a:avLst/>
          </a:prstGeom>
          <a:solidFill>
            <a:schemeClr val="bg1"/>
          </a:solidFill>
          <a:ln>
            <a:solidFill>
              <a:srgbClr val="29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9259ED9-F455-41D7-9429-E9C5CCF391C7}"/>
              </a:ext>
            </a:extLst>
          </p:cNvPr>
          <p:cNvCxnSpPr>
            <a:cxnSpLocks/>
            <a:stCxn id="40" idx="6"/>
            <a:endCxn id="41" idx="1"/>
          </p:cNvCxnSpPr>
          <p:nvPr/>
        </p:nvCxnSpPr>
        <p:spPr>
          <a:xfrm flipH="1">
            <a:off x="8034926" y="1706426"/>
            <a:ext cx="509346" cy="201911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BD17595-3552-435D-BFF1-0216CA295DAA}"/>
              </a:ext>
            </a:extLst>
          </p:cNvPr>
          <p:cNvCxnSpPr>
            <a:cxnSpLocks/>
            <a:stCxn id="41" idx="5"/>
            <a:endCxn id="44" idx="1"/>
          </p:cNvCxnSpPr>
          <p:nvPr/>
        </p:nvCxnSpPr>
        <p:spPr>
          <a:xfrm flipH="1">
            <a:off x="7322947" y="2281834"/>
            <a:ext cx="361485" cy="346397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85C1E77-3140-4C7C-B2D2-9E32869879E5}"/>
              </a:ext>
            </a:extLst>
          </p:cNvPr>
          <p:cNvCxnSpPr>
            <a:cxnSpLocks/>
            <a:stCxn id="41" idx="3"/>
            <a:endCxn id="42" idx="6"/>
          </p:cNvCxnSpPr>
          <p:nvPr/>
        </p:nvCxnSpPr>
        <p:spPr>
          <a:xfrm>
            <a:off x="8034926" y="2281834"/>
            <a:ext cx="522055" cy="144082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31ECD33-3C5E-4584-BAF7-908494A04825}"/>
              </a:ext>
            </a:extLst>
          </p:cNvPr>
          <p:cNvCxnSpPr>
            <a:stCxn id="42" idx="2"/>
            <a:endCxn id="43" idx="5"/>
          </p:cNvCxnSpPr>
          <p:nvPr/>
        </p:nvCxnSpPr>
        <p:spPr>
          <a:xfrm>
            <a:off x="9052653" y="2425916"/>
            <a:ext cx="606837" cy="156172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C01E0BB-C892-4A70-ACA9-FB5B670A16C8}"/>
              </a:ext>
            </a:extLst>
          </p:cNvPr>
          <p:cNvCxnSpPr>
            <a:stCxn id="43" idx="7"/>
            <a:endCxn id="40" idx="2"/>
          </p:cNvCxnSpPr>
          <p:nvPr/>
        </p:nvCxnSpPr>
        <p:spPr>
          <a:xfrm flipH="1" flipV="1">
            <a:off x="9039944" y="1706426"/>
            <a:ext cx="619546" cy="525168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A9A9BE1-55BE-4CCE-B137-B44A46FE7FEF}"/>
              </a:ext>
            </a:extLst>
          </p:cNvPr>
          <p:cNvCxnSpPr>
            <a:stCxn id="44" idx="3"/>
            <a:endCxn id="46" idx="6"/>
          </p:cNvCxnSpPr>
          <p:nvPr/>
        </p:nvCxnSpPr>
        <p:spPr>
          <a:xfrm>
            <a:off x="7322947" y="2978725"/>
            <a:ext cx="1178373" cy="725571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09FB411-A76D-4B75-A0DB-477AE215511F}"/>
              </a:ext>
            </a:extLst>
          </p:cNvPr>
          <p:cNvCxnSpPr>
            <a:stCxn id="46" idx="2"/>
            <a:endCxn id="48" idx="6"/>
          </p:cNvCxnSpPr>
          <p:nvPr/>
        </p:nvCxnSpPr>
        <p:spPr>
          <a:xfrm flipV="1">
            <a:off x="8996992" y="3544579"/>
            <a:ext cx="940633" cy="159717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687A9AC-09D7-42FB-8951-0407AA6E3693}"/>
              </a:ext>
            </a:extLst>
          </p:cNvPr>
          <p:cNvCxnSpPr>
            <a:stCxn id="44" idx="2"/>
            <a:endCxn id="45" idx="6"/>
          </p:cNvCxnSpPr>
          <p:nvPr/>
        </p:nvCxnSpPr>
        <p:spPr>
          <a:xfrm>
            <a:off x="7395536" y="2803478"/>
            <a:ext cx="585695" cy="136169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709C7B5-28AC-4238-9724-DDA74C1CAB4B}"/>
              </a:ext>
            </a:extLst>
          </p:cNvPr>
          <p:cNvCxnSpPr>
            <a:cxnSpLocks/>
            <a:stCxn id="45" idx="0"/>
            <a:endCxn id="41" idx="4"/>
          </p:cNvCxnSpPr>
          <p:nvPr/>
        </p:nvCxnSpPr>
        <p:spPr>
          <a:xfrm flipH="1" flipV="1">
            <a:off x="7859679" y="2359188"/>
            <a:ext cx="369388" cy="332623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E878E34-A5AB-4DA3-A1AF-45D9E9A132A3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>
            <a:off x="8404314" y="3114894"/>
            <a:ext cx="169595" cy="414155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CC89CB3-2CE8-40A2-8E77-7E913619EB51}"/>
              </a:ext>
            </a:extLst>
          </p:cNvPr>
          <p:cNvCxnSpPr>
            <a:stCxn id="42" idx="4"/>
            <a:endCxn id="46" idx="0"/>
          </p:cNvCxnSpPr>
          <p:nvPr/>
        </p:nvCxnSpPr>
        <p:spPr>
          <a:xfrm flipH="1">
            <a:off x="8749156" y="2673752"/>
            <a:ext cx="55661" cy="782708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6021EDD-0835-4552-BCFF-8D2EB176F98C}"/>
              </a:ext>
            </a:extLst>
          </p:cNvPr>
          <p:cNvCxnSpPr>
            <a:stCxn id="46" idx="1"/>
            <a:endCxn id="47" idx="5"/>
          </p:cNvCxnSpPr>
          <p:nvPr/>
        </p:nvCxnSpPr>
        <p:spPr>
          <a:xfrm flipV="1">
            <a:off x="8924403" y="3187251"/>
            <a:ext cx="384364" cy="341798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2E0833B-EC64-4347-9C35-6C2E5F3C1494}"/>
              </a:ext>
            </a:extLst>
          </p:cNvPr>
          <p:cNvCxnSpPr>
            <a:stCxn id="42" idx="3"/>
            <a:endCxn id="47" idx="7"/>
          </p:cNvCxnSpPr>
          <p:nvPr/>
        </p:nvCxnSpPr>
        <p:spPr>
          <a:xfrm>
            <a:off x="8980064" y="2601163"/>
            <a:ext cx="328703" cy="235594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37AADB5-F2CD-4B90-8FCD-4F9D5E98FC57}"/>
              </a:ext>
            </a:extLst>
          </p:cNvPr>
          <p:cNvCxnSpPr>
            <a:stCxn id="47" idx="3"/>
            <a:endCxn id="48" idx="7"/>
          </p:cNvCxnSpPr>
          <p:nvPr/>
        </p:nvCxnSpPr>
        <p:spPr>
          <a:xfrm>
            <a:off x="9659261" y="3187251"/>
            <a:ext cx="350953" cy="182081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7BDDE3E-EA09-480C-919C-20F6B7E886B7}"/>
              </a:ext>
            </a:extLst>
          </p:cNvPr>
          <p:cNvCxnSpPr>
            <a:stCxn id="48" idx="0"/>
            <a:endCxn id="43" idx="3"/>
          </p:cNvCxnSpPr>
          <p:nvPr/>
        </p:nvCxnSpPr>
        <p:spPr>
          <a:xfrm flipH="1" flipV="1">
            <a:off x="10009984" y="2582088"/>
            <a:ext cx="175477" cy="714655"/>
          </a:xfrm>
          <a:prstGeom prst="line">
            <a:avLst/>
          </a:prstGeom>
          <a:ln w="12700">
            <a:solidFill>
              <a:srgbClr val="292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0CEB76E2-F0D4-4727-B173-757E59155C25}"/>
              </a:ext>
            </a:extLst>
          </p:cNvPr>
          <p:cNvSpPr txBox="1"/>
          <p:nvPr/>
        </p:nvSpPr>
        <p:spPr>
          <a:xfrm>
            <a:off x="8381414" y="45718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图形结构</a:t>
            </a:r>
          </a:p>
        </p:txBody>
      </p:sp>
    </p:spTree>
    <p:extLst>
      <p:ext uri="{BB962C8B-B14F-4D97-AF65-F5344CB8AC3E}">
        <p14:creationId xmlns:p14="http://schemas.microsoft.com/office/powerpoint/2010/main" val="15100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2C4B644-A684-4F05-9626-C15B9E30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196752"/>
            <a:ext cx="4653136" cy="465313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86F3D21-115E-4C9E-ADDA-B8C45E40F8D9}"/>
              </a:ext>
            </a:extLst>
          </p:cNvPr>
          <p:cNvSpPr txBox="1"/>
          <p:nvPr/>
        </p:nvSpPr>
        <p:spPr>
          <a:xfrm>
            <a:off x="8544272" y="47017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根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2F38C77-D1D2-44C0-9841-72E1E5455734}"/>
              </a:ext>
            </a:extLst>
          </p:cNvPr>
          <p:cNvSpPr txBox="1"/>
          <p:nvPr/>
        </p:nvSpPr>
        <p:spPr>
          <a:xfrm>
            <a:off x="8544271" y="3147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树干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1C78E3-6EE7-4CD5-A42C-919893396177}"/>
              </a:ext>
            </a:extLst>
          </p:cNvPr>
          <p:cNvCxnSpPr/>
          <p:nvPr/>
        </p:nvCxnSpPr>
        <p:spPr>
          <a:xfrm>
            <a:off x="5879976" y="3356718"/>
            <a:ext cx="2520280" cy="0"/>
          </a:xfrm>
          <a:prstGeom prst="straightConnector1">
            <a:avLst/>
          </a:prstGeom>
          <a:ln w="57150">
            <a:solidFill>
              <a:srgbClr val="292B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741CB0D-89A6-4DEA-96FF-4A7C569C8438}"/>
              </a:ext>
            </a:extLst>
          </p:cNvPr>
          <p:cNvCxnSpPr/>
          <p:nvPr/>
        </p:nvCxnSpPr>
        <p:spPr>
          <a:xfrm>
            <a:off x="6384032" y="4941168"/>
            <a:ext cx="2016224" cy="0"/>
          </a:xfrm>
          <a:prstGeom prst="straightConnector1">
            <a:avLst/>
          </a:prstGeom>
          <a:ln w="57150">
            <a:solidFill>
              <a:srgbClr val="292B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3D27F5E-5937-4DE3-9E34-762B710E267E}"/>
              </a:ext>
            </a:extLst>
          </p:cNvPr>
          <p:cNvCxnSpPr/>
          <p:nvPr/>
        </p:nvCxnSpPr>
        <p:spPr>
          <a:xfrm>
            <a:off x="5807968" y="2276872"/>
            <a:ext cx="2520280" cy="0"/>
          </a:xfrm>
          <a:prstGeom prst="straightConnector1">
            <a:avLst/>
          </a:prstGeom>
          <a:ln w="57150">
            <a:solidFill>
              <a:srgbClr val="292B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C9C660F-37CA-4763-B8FA-D562143F18DE}"/>
              </a:ext>
            </a:extLst>
          </p:cNvPr>
          <p:cNvSpPr txBox="1"/>
          <p:nvPr/>
        </p:nvSpPr>
        <p:spPr>
          <a:xfrm>
            <a:off x="8472264" y="1986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树枝</a:t>
            </a:r>
          </a:p>
        </p:txBody>
      </p:sp>
    </p:spTree>
    <p:extLst>
      <p:ext uri="{BB962C8B-B14F-4D97-AF65-F5344CB8AC3E}">
        <p14:creationId xmlns:p14="http://schemas.microsoft.com/office/powerpoint/2010/main" val="41390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3BF811-4CB9-498B-BF65-A5ABC7339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995600"/>
            <a:ext cx="4874790" cy="4866799"/>
          </a:xfrm>
          <a:prstGeom prst="rect">
            <a:avLst/>
          </a:prstGeom>
        </p:spPr>
      </p:pic>
      <p:sp>
        <p:nvSpPr>
          <p:cNvPr id="5" name="箭头: 上 4">
            <a:extLst>
              <a:ext uri="{FF2B5EF4-FFF2-40B4-BE49-F238E27FC236}">
                <a16:creationId xmlns:a16="http://schemas.microsoft.com/office/drawing/2014/main" id="{CE4A09AB-22E8-4FDB-92A5-D9228263B0B9}"/>
              </a:ext>
            </a:extLst>
          </p:cNvPr>
          <p:cNvSpPr/>
          <p:nvPr/>
        </p:nvSpPr>
        <p:spPr>
          <a:xfrm>
            <a:off x="9177674" y="2770809"/>
            <a:ext cx="864096" cy="1872208"/>
          </a:xfrm>
          <a:prstGeom prst="upArrow">
            <a:avLst/>
          </a:prstGeom>
          <a:solidFill>
            <a:srgbClr val="30A8C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0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81D563-E97C-48A0-AA75-873FD3A7D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22" y="1628800"/>
            <a:ext cx="736755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0422EB-5561-464F-9ADF-48F834104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196752"/>
            <a:ext cx="8800116" cy="3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6595</TotalTime>
  <Words>426</Words>
  <Application>Microsoft Office PowerPoint</Application>
  <PresentationFormat>宽屏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Microsoft YaHei UI</vt:lpstr>
      <vt:lpstr>等线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Office 主题​​</vt:lpstr>
      <vt:lpstr>PowerPoint 演示文稿</vt:lpstr>
      <vt:lpstr>自我介绍</vt:lpstr>
      <vt:lpstr>PowerPoint 演示文稿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树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1058</cp:revision>
  <dcterms:created xsi:type="dcterms:W3CDTF">2014-11-09T01:07:00Z</dcterms:created>
  <dcterms:modified xsi:type="dcterms:W3CDTF">2021-01-25T14:09:05Z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