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071" r:id="rId2"/>
    <p:sldId id="1413" r:id="rId3"/>
    <p:sldId id="324" r:id="rId4"/>
    <p:sldId id="549" r:id="rId5"/>
    <p:sldId id="1398" r:id="rId6"/>
    <p:sldId id="1399" r:id="rId7"/>
    <p:sldId id="1400" r:id="rId8"/>
    <p:sldId id="1401" r:id="rId9"/>
    <p:sldId id="1402" r:id="rId10"/>
    <p:sldId id="1403" r:id="rId11"/>
    <p:sldId id="1404" r:id="rId12"/>
    <p:sldId id="1405" r:id="rId13"/>
    <p:sldId id="13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DD6"/>
    <a:srgbClr val="30A8C4"/>
    <a:srgbClr val="1E4E97"/>
    <a:srgbClr val="00B0F0"/>
    <a:srgbClr val="FFD247"/>
    <a:srgbClr val="C68F06"/>
    <a:srgbClr val="292729"/>
    <a:srgbClr val="E0D3CD"/>
    <a:srgbClr val="91949D"/>
    <a:srgbClr val="292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9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94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1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6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5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0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1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6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3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二叉搜索树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7C0C47-5B7E-4AAC-9F08-DF182CEBA022}"/>
              </a:ext>
            </a:extLst>
          </p:cNvPr>
          <p:cNvSpPr txBox="1"/>
          <p:nvPr/>
        </p:nvSpPr>
        <p:spPr>
          <a:xfrm>
            <a:off x="4698822" y="5181640"/>
            <a:ext cx="2794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待删除的节点有两颗子树</a:t>
            </a:r>
          </a:p>
          <a:p>
            <a:br>
              <a:rPr lang="zh-CN" altLang="en-US" dirty="0"/>
            </a:b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Picture 6" descr="Binary Tree Delete 3_1">
            <a:extLst>
              <a:ext uri="{FF2B5EF4-FFF2-40B4-BE49-F238E27FC236}">
                <a16:creationId xmlns:a16="http://schemas.microsoft.com/office/drawing/2014/main" id="{83173B59-9031-470E-A3C1-C27D422A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19312"/>
            <a:ext cx="3286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nary Tree Delete 3_2">
            <a:extLst>
              <a:ext uri="{FF2B5EF4-FFF2-40B4-BE49-F238E27FC236}">
                <a16:creationId xmlns:a16="http://schemas.microsoft.com/office/drawing/2014/main" id="{C1B5EC10-4DDF-491A-B96E-3C1F9D50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31" y="2109787"/>
            <a:ext cx="33051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BD723355-DB65-4AB1-A30A-E8C78639CC9D}"/>
              </a:ext>
            </a:extLst>
          </p:cNvPr>
          <p:cNvSpPr/>
          <p:nvPr/>
        </p:nvSpPr>
        <p:spPr>
          <a:xfrm>
            <a:off x="5627948" y="299695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7C0C47-5B7E-4AAC-9F08-DF182CEBA022}"/>
              </a:ext>
            </a:extLst>
          </p:cNvPr>
          <p:cNvSpPr txBox="1"/>
          <p:nvPr/>
        </p:nvSpPr>
        <p:spPr>
          <a:xfrm>
            <a:off x="4698822" y="5181640"/>
            <a:ext cx="2794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待删除的节点有两颗子树</a:t>
            </a:r>
          </a:p>
          <a:p>
            <a:br>
              <a:rPr lang="zh-CN" altLang="en-US" dirty="0"/>
            </a:b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723355-DB65-4AB1-A30A-E8C78639CC9D}"/>
              </a:ext>
            </a:extLst>
          </p:cNvPr>
          <p:cNvSpPr/>
          <p:nvPr/>
        </p:nvSpPr>
        <p:spPr>
          <a:xfrm>
            <a:off x="5627948" y="299695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Binary Tree Delete 3_3">
            <a:extLst>
              <a:ext uri="{FF2B5EF4-FFF2-40B4-BE49-F238E27FC236}">
                <a16:creationId xmlns:a16="http://schemas.microsoft.com/office/drawing/2014/main" id="{60C55CEF-123D-45B5-86CB-CDE8794E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52" y="2138163"/>
            <a:ext cx="3286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nary Tree Delete 3_4">
            <a:extLst>
              <a:ext uri="{FF2B5EF4-FFF2-40B4-BE49-F238E27FC236}">
                <a16:creationId xmlns:a16="http://schemas.microsoft.com/office/drawing/2014/main" id="{7534286C-B1E1-44D9-9815-19D5A099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43" y="1272157"/>
            <a:ext cx="3333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1880562-5A23-4117-A290-40FE339FBE4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94802" y="2344458"/>
            <a:ext cx="1696689" cy="2167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52A5C2-09F7-4BB5-B776-1E828009813F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2133731" y="2398503"/>
            <a:ext cx="1317877" cy="21129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514BFB1-B762-4FC9-A285-190F11479792}"/>
              </a:ext>
            </a:extLst>
          </p:cNvPr>
          <p:cNvCxnSpPr>
            <a:cxnSpLocks/>
            <a:stCxn id="32" idx="5"/>
            <a:endCxn id="38" idx="5"/>
          </p:cNvCxnSpPr>
          <p:nvPr/>
        </p:nvCxnSpPr>
        <p:spPr>
          <a:xfrm>
            <a:off x="7222812" y="2181594"/>
            <a:ext cx="3065729" cy="3472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0AAA4F4-67C6-47F3-9B32-F694EDA1D336}"/>
              </a:ext>
            </a:extLst>
          </p:cNvPr>
          <p:cNvSpPr/>
          <p:nvPr/>
        </p:nvSpPr>
        <p:spPr>
          <a:xfrm>
            <a:off x="3366291" y="1901241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B61286-A954-4BD3-9177-B2110E291C84}"/>
              </a:ext>
            </a:extLst>
          </p:cNvPr>
          <p:cNvSpPr/>
          <p:nvPr/>
        </p:nvSpPr>
        <p:spPr>
          <a:xfrm>
            <a:off x="2542400" y="3158763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32967D-76FD-42B0-AEA4-A54533386D64}"/>
              </a:ext>
            </a:extLst>
          </p:cNvPr>
          <p:cNvSpPr/>
          <p:nvPr/>
        </p:nvSpPr>
        <p:spPr>
          <a:xfrm>
            <a:off x="4317481" y="3158763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C9D2F2A-5028-4756-9912-155D666D38E9}"/>
              </a:ext>
            </a:extLst>
          </p:cNvPr>
          <p:cNvSpPr/>
          <p:nvPr/>
        </p:nvSpPr>
        <p:spPr>
          <a:xfrm>
            <a:off x="1842441" y="4511491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2053DE-2966-460C-ADDA-52D84E467EE4}"/>
              </a:ext>
            </a:extLst>
          </p:cNvPr>
          <p:cNvSpPr/>
          <p:nvPr/>
        </p:nvSpPr>
        <p:spPr>
          <a:xfrm>
            <a:off x="3143472" y="4511491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DCDC89-68BB-4308-B9F4-E1DD14C1A554}"/>
              </a:ext>
            </a:extLst>
          </p:cNvPr>
          <p:cNvSpPr/>
          <p:nvPr/>
        </p:nvSpPr>
        <p:spPr>
          <a:xfrm>
            <a:off x="5200201" y="4511491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FADD15-4C44-4B36-9889-7665E298346F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3039662" y="3656025"/>
            <a:ext cx="395100" cy="85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60FD299-A9D1-4EBF-A334-C419C7031A2C}"/>
              </a:ext>
            </a:extLst>
          </p:cNvPr>
          <p:cNvSpPr/>
          <p:nvPr/>
        </p:nvSpPr>
        <p:spPr>
          <a:xfrm>
            <a:off x="6725550" y="1684332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E44F1D-576C-4F29-84E5-3404179CA776}"/>
              </a:ext>
            </a:extLst>
          </p:cNvPr>
          <p:cNvSpPr/>
          <p:nvPr/>
        </p:nvSpPr>
        <p:spPr>
          <a:xfrm>
            <a:off x="7338696" y="2378889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B535BE5-46B3-454A-84DC-356372916742}"/>
              </a:ext>
            </a:extLst>
          </p:cNvPr>
          <p:cNvSpPr/>
          <p:nvPr/>
        </p:nvSpPr>
        <p:spPr>
          <a:xfrm>
            <a:off x="7951842" y="3073446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D14182E-CA62-4656-97A5-A0DA26B709C6}"/>
              </a:ext>
            </a:extLst>
          </p:cNvPr>
          <p:cNvSpPr/>
          <p:nvPr/>
        </p:nvSpPr>
        <p:spPr>
          <a:xfrm>
            <a:off x="8564988" y="3768003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A9F3E1E-66AB-4F35-9CD0-A822F8E305A4}"/>
              </a:ext>
            </a:extLst>
          </p:cNvPr>
          <p:cNvSpPr/>
          <p:nvPr/>
        </p:nvSpPr>
        <p:spPr>
          <a:xfrm>
            <a:off x="9178134" y="4462560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2A82FB-9DEC-4462-A53E-8EB7B2BD8398}"/>
              </a:ext>
            </a:extLst>
          </p:cNvPr>
          <p:cNvSpPr/>
          <p:nvPr/>
        </p:nvSpPr>
        <p:spPr>
          <a:xfrm>
            <a:off x="9791279" y="5157117"/>
            <a:ext cx="582579" cy="5825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二叉搜索树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55F2D25-6985-4E2D-9D2F-A539615B8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340768"/>
            <a:ext cx="6115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1B3183-F399-456F-AE9F-DB78A1B46D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25" y="2244725"/>
            <a:ext cx="610235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9F9B29-0579-4093-9012-06B6495BD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5" y="2095500"/>
            <a:ext cx="6330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04DE8A-7651-4FBB-B05D-6DB58A919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2120900"/>
            <a:ext cx="654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23D66-1D0B-45F9-835E-FDBA1EBE0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700808"/>
            <a:ext cx="3638550" cy="2990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1B6E85-BD32-42C1-9788-5E03598E0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646833"/>
            <a:ext cx="3689350" cy="309880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78EC5AE-7639-425F-B756-89398EE84713}"/>
              </a:ext>
            </a:extLst>
          </p:cNvPr>
          <p:cNvSpPr/>
          <p:nvPr/>
        </p:nvSpPr>
        <p:spPr>
          <a:xfrm>
            <a:off x="5394995" y="263691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30E08F-3F43-4209-9E33-4BBA6E0C80A5}"/>
              </a:ext>
            </a:extLst>
          </p:cNvPr>
          <p:cNvSpPr txBox="1"/>
          <p:nvPr/>
        </p:nvSpPr>
        <p:spPr>
          <a:xfrm>
            <a:off x="4558438" y="5026501"/>
            <a:ext cx="26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待删除的节点没有子树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0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二叉搜索树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C7C252-5D3B-4AB9-8F74-1212E82F1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88840"/>
            <a:ext cx="3492500" cy="298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1BA1E3-5E1F-4164-BA17-EFA4761E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007890"/>
            <a:ext cx="3797300" cy="29464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47764B53-A0AA-43CB-AC32-DF11DBFDC322}"/>
              </a:ext>
            </a:extLst>
          </p:cNvPr>
          <p:cNvSpPr/>
          <p:nvPr/>
        </p:nvSpPr>
        <p:spPr>
          <a:xfrm>
            <a:off x="5627948" y="299695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7C0C47-5B7E-4AAC-9F08-DF182CEBA022}"/>
              </a:ext>
            </a:extLst>
          </p:cNvPr>
          <p:cNvSpPr txBox="1"/>
          <p:nvPr/>
        </p:nvSpPr>
        <p:spPr>
          <a:xfrm>
            <a:off x="4618672" y="51599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待删除的节点仅有一颗子树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87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6650</TotalTime>
  <Words>147</Words>
  <Application>Microsoft Office PowerPoint</Application>
  <PresentationFormat>宽屏</PresentationFormat>
  <Paragraphs>51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Microsoft YaHei UI</vt:lpstr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自我介绍</vt:lpstr>
      <vt:lpstr>PowerPoint 演示文稿</vt:lpstr>
      <vt:lpstr>二叉搜索树</vt:lpstr>
      <vt:lpstr>二叉搜索树</vt:lpstr>
      <vt:lpstr>二叉搜索树</vt:lpstr>
      <vt:lpstr>二叉搜索树</vt:lpstr>
      <vt:lpstr>二叉搜索树</vt:lpstr>
      <vt:lpstr>二叉搜索树</vt:lpstr>
      <vt:lpstr>二叉搜索树</vt:lpstr>
      <vt:lpstr>二叉搜索树</vt:lpstr>
      <vt:lpstr>二叉搜索树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1062</cp:revision>
  <dcterms:created xsi:type="dcterms:W3CDTF">2014-11-09T01:07:00Z</dcterms:created>
  <dcterms:modified xsi:type="dcterms:W3CDTF">2021-01-27T14:04:22Z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