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1071" r:id="rId2"/>
    <p:sldId id="1413" r:id="rId3"/>
    <p:sldId id="324" r:id="rId4"/>
    <p:sldId id="1411" r:id="rId5"/>
    <p:sldId id="1437" r:id="rId6"/>
    <p:sldId id="1438" r:id="rId7"/>
    <p:sldId id="1459" r:id="rId8"/>
    <p:sldId id="1440" r:id="rId9"/>
    <p:sldId id="1460" r:id="rId10"/>
    <p:sldId id="1441" r:id="rId11"/>
    <p:sldId id="1446" r:id="rId12"/>
    <p:sldId id="1442" r:id="rId13"/>
    <p:sldId id="1443" r:id="rId14"/>
    <p:sldId id="1444" r:id="rId15"/>
    <p:sldId id="1445" r:id="rId16"/>
    <p:sldId id="1406" r:id="rId17"/>
    <p:sldId id="1461" r:id="rId18"/>
    <p:sldId id="1462" r:id="rId19"/>
    <p:sldId id="1449" r:id="rId20"/>
    <p:sldId id="1450" r:id="rId21"/>
    <p:sldId id="1451" r:id="rId22"/>
    <p:sldId id="1452" r:id="rId23"/>
    <p:sldId id="1453" r:id="rId24"/>
    <p:sldId id="1454" r:id="rId25"/>
    <p:sldId id="1455" r:id="rId26"/>
    <p:sldId id="1457" r:id="rId27"/>
    <p:sldId id="1458" r:id="rId28"/>
    <p:sldId id="13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B37"/>
    <a:srgbClr val="218DD6"/>
    <a:srgbClr val="30A8C4"/>
    <a:srgbClr val="1E4E97"/>
    <a:srgbClr val="00B0F0"/>
    <a:srgbClr val="FFD247"/>
    <a:srgbClr val="C68F06"/>
    <a:srgbClr val="292729"/>
    <a:srgbClr val="E0D3CD"/>
    <a:srgbClr val="91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7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0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58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87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93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39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9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00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34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96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4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28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44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18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09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6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6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6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02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8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92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68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红黑树</a:t>
            </a:r>
            <a:endParaRPr lang="zh-CN" altLang="en-US" sz="55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25434F0-7CFB-49B8-BFD3-02BF5DDE79CB}"/>
              </a:ext>
            </a:extLst>
          </p:cNvPr>
          <p:cNvCxnSpPr>
            <a:stCxn id="33" idx="3"/>
            <a:endCxn id="36" idx="7"/>
          </p:cNvCxnSpPr>
          <p:nvPr/>
        </p:nvCxnSpPr>
        <p:spPr>
          <a:xfrm flipH="1">
            <a:off x="4322008" y="2553245"/>
            <a:ext cx="1148820" cy="1187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3D637D4-DE7E-48FC-937E-448EE207BB43}"/>
              </a:ext>
            </a:extLst>
          </p:cNvPr>
          <p:cNvCxnSpPr>
            <a:stCxn id="33" idx="5"/>
            <a:endCxn id="37" idx="1"/>
          </p:cNvCxnSpPr>
          <p:nvPr/>
        </p:nvCxnSpPr>
        <p:spPr>
          <a:xfrm>
            <a:off x="5929084" y="2553245"/>
            <a:ext cx="1197928" cy="1187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504686F-F244-4BF0-8470-2595BEDE01F3}"/>
              </a:ext>
            </a:extLst>
          </p:cNvPr>
          <p:cNvSpPr/>
          <p:nvPr/>
        </p:nvSpPr>
        <p:spPr>
          <a:xfrm>
            <a:off x="5375920" y="200008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14C1607-7C46-455A-AB0A-6A4AA6FFA57A}"/>
              </a:ext>
            </a:extLst>
          </p:cNvPr>
          <p:cNvSpPr/>
          <p:nvPr/>
        </p:nvSpPr>
        <p:spPr>
          <a:xfrm>
            <a:off x="6168008" y="281364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D913E84-A5F7-4E82-851D-58CFB0FC2815}"/>
              </a:ext>
            </a:extLst>
          </p:cNvPr>
          <p:cNvSpPr/>
          <p:nvPr/>
        </p:nvSpPr>
        <p:spPr>
          <a:xfrm>
            <a:off x="4552353" y="283003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4D7D24B-C545-4E05-BD5B-C156FA52DBB4}"/>
              </a:ext>
            </a:extLst>
          </p:cNvPr>
          <p:cNvSpPr/>
          <p:nvPr/>
        </p:nvSpPr>
        <p:spPr>
          <a:xfrm>
            <a:off x="3768844" y="364610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A43FC9E-D7A9-4BD4-A4BB-286BD00AD2D0}"/>
              </a:ext>
            </a:extLst>
          </p:cNvPr>
          <p:cNvSpPr/>
          <p:nvPr/>
        </p:nvSpPr>
        <p:spPr>
          <a:xfrm>
            <a:off x="7032104" y="364610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0389D7-757A-4D4B-97B1-3634BB8787B7}"/>
              </a:ext>
            </a:extLst>
          </p:cNvPr>
          <p:cNvSpPr txBox="1"/>
          <p:nvPr/>
        </p:nvSpPr>
        <p:spPr>
          <a:xfrm>
            <a:off x="3354500" y="5067716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平衡二叉树中各个节点的平衡因子绝对值不大于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8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F34DE11-ABBC-46F7-8351-96A7F8AD19C4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5693161" y="3422206"/>
            <a:ext cx="1856308" cy="1314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2EF485A-B542-477D-8880-C9DF3C819374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5657158" y="1694014"/>
            <a:ext cx="3044439" cy="2180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24EC7E-B469-42C5-B621-739AABC9A5DD}"/>
              </a:ext>
            </a:extLst>
          </p:cNvPr>
          <p:cNvSpPr/>
          <p:nvPr/>
        </p:nvSpPr>
        <p:spPr>
          <a:xfrm>
            <a:off x="5159896" y="1196752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06A7A6-A07C-4710-ACBA-251B421245B8}"/>
              </a:ext>
            </a:extLst>
          </p:cNvPr>
          <p:cNvSpPr/>
          <p:nvPr/>
        </p:nvSpPr>
        <p:spPr>
          <a:xfrm>
            <a:off x="4151784" y="2060848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2636F3-36AD-4118-9D7A-AD61A42CBF20}"/>
              </a:ext>
            </a:extLst>
          </p:cNvPr>
          <p:cNvSpPr/>
          <p:nvPr/>
        </p:nvSpPr>
        <p:spPr>
          <a:xfrm>
            <a:off x="6312024" y="2060848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3B0663-3119-4921-AF0D-B452614CA741}"/>
              </a:ext>
            </a:extLst>
          </p:cNvPr>
          <p:cNvSpPr/>
          <p:nvPr/>
        </p:nvSpPr>
        <p:spPr>
          <a:xfrm>
            <a:off x="5159896" y="2998834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39EB2A-0CC6-4716-930D-240AC3B83149}"/>
              </a:ext>
            </a:extLst>
          </p:cNvPr>
          <p:cNvSpPr/>
          <p:nvPr/>
        </p:nvSpPr>
        <p:spPr>
          <a:xfrm>
            <a:off x="7464152" y="2924944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A3E444-AC70-4815-B555-AA0572F3D599}"/>
              </a:ext>
            </a:extLst>
          </p:cNvPr>
          <p:cNvSpPr/>
          <p:nvPr/>
        </p:nvSpPr>
        <p:spPr>
          <a:xfrm>
            <a:off x="8616280" y="3789040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C7BBC1B-3382-4443-A606-A01D734FC65A}"/>
              </a:ext>
            </a:extLst>
          </p:cNvPr>
          <p:cNvSpPr/>
          <p:nvPr/>
        </p:nvSpPr>
        <p:spPr>
          <a:xfrm>
            <a:off x="6318333" y="3804465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9115114-58AF-4761-A918-AA5F9E4D7DDA}"/>
              </a:ext>
            </a:extLst>
          </p:cNvPr>
          <p:cNvSpPr/>
          <p:nvPr/>
        </p:nvSpPr>
        <p:spPr>
          <a:xfrm>
            <a:off x="5195899" y="4651087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DDBD1B-E884-41A5-A61F-1CEB2D216E31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4649046" y="1694014"/>
            <a:ext cx="596167" cy="4521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1F564D-5178-44FD-A8BC-B04B854F7CE6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4649046" y="2558110"/>
            <a:ext cx="596167" cy="5260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ECCED9-6454-4C0D-AEFE-C8C81B5F0F6F}"/>
              </a:ext>
            </a:extLst>
          </p:cNvPr>
          <p:cNvSpPr txBox="1"/>
          <p:nvPr/>
        </p:nvSpPr>
        <p:spPr>
          <a:xfrm>
            <a:off x="5173749" y="57332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平衡因子</a:t>
            </a:r>
          </a:p>
        </p:txBody>
      </p:sp>
    </p:spTree>
    <p:extLst>
      <p:ext uri="{BB962C8B-B14F-4D97-AF65-F5344CB8AC3E}">
        <p14:creationId xmlns:p14="http://schemas.microsoft.com/office/powerpoint/2010/main" val="31429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36C877-9F9F-4084-8760-41D5C60C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988840"/>
            <a:ext cx="6110651" cy="22355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F28723-00DA-449D-849E-DE54E8D4AD8A}"/>
              </a:ext>
            </a:extLst>
          </p:cNvPr>
          <p:cNvSpPr txBox="1"/>
          <p:nvPr/>
        </p:nvSpPr>
        <p:spPr>
          <a:xfrm>
            <a:off x="5169543" y="534283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向右单旋转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9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F28723-00DA-449D-849E-DE54E8D4AD8A}"/>
              </a:ext>
            </a:extLst>
          </p:cNvPr>
          <p:cNvSpPr txBox="1"/>
          <p:nvPr/>
        </p:nvSpPr>
        <p:spPr>
          <a:xfrm>
            <a:off x="5015880" y="515719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向右双旋转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3D2C3-FD21-4D17-A45A-2A65EDFD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484784"/>
            <a:ext cx="10039413" cy="28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F28723-00DA-449D-849E-DE54E8D4AD8A}"/>
              </a:ext>
            </a:extLst>
          </p:cNvPr>
          <p:cNvSpPr txBox="1"/>
          <p:nvPr/>
        </p:nvSpPr>
        <p:spPr>
          <a:xfrm>
            <a:off x="5015880" y="515719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向左单旋转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6E0567-3F06-4639-A824-9BE2F76A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39" y="1628800"/>
            <a:ext cx="7170721" cy="28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F28723-00DA-449D-849E-DE54E8D4AD8A}"/>
              </a:ext>
            </a:extLst>
          </p:cNvPr>
          <p:cNvSpPr txBox="1"/>
          <p:nvPr/>
        </p:nvSpPr>
        <p:spPr>
          <a:xfrm>
            <a:off x="5015880" y="515719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向左双旋转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DD76E-5A42-46E6-9CA2-5E6B4BB2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701390"/>
            <a:ext cx="9274070" cy="26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C8237-6653-4279-8245-6A3306539BD6}"/>
              </a:ext>
            </a:extLst>
          </p:cNvPr>
          <p:cNvSpPr txBox="1"/>
          <p:nvPr/>
        </p:nvSpPr>
        <p:spPr>
          <a:xfrm>
            <a:off x="5249427" y="59227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红黑树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119D794-F8CB-47FD-B90F-015AD168BC7D}"/>
              </a:ext>
            </a:extLst>
          </p:cNvPr>
          <p:cNvGrpSpPr/>
          <p:nvPr/>
        </p:nvGrpSpPr>
        <p:grpSpPr>
          <a:xfrm>
            <a:off x="2758637" y="565920"/>
            <a:ext cx="6831808" cy="4985820"/>
            <a:chOff x="3313919" y="934467"/>
            <a:chExt cx="6831808" cy="498582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9439344-FBD7-400F-84D6-A5A76F8056BC}"/>
                </a:ext>
              </a:extLst>
            </p:cNvPr>
            <p:cNvSpPr/>
            <p:nvPr/>
          </p:nvSpPr>
          <p:spPr>
            <a:xfrm>
              <a:off x="5804709" y="934467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13</a:t>
              </a:r>
              <a:endParaRPr lang="zh-CN" altLang="en-US" sz="14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D6D665-9F01-4D5A-995A-1F4B922CAC39}"/>
                </a:ext>
              </a:extLst>
            </p:cNvPr>
            <p:cNvSpPr/>
            <p:nvPr/>
          </p:nvSpPr>
          <p:spPr>
            <a:xfrm>
              <a:off x="4583832" y="1988840"/>
              <a:ext cx="582579" cy="58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8</a:t>
              </a:r>
              <a:endParaRPr lang="zh-CN" altLang="en-US" sz="1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4EF1EEB-87FB-4045-A81B-B8420BF988CD}"/>
                </a:ext>
              </a:extLst>
            </p:cNvPr>
            <p:cNvSpPr/>
            <p:nvPr/>
          </p:nvSpPr>
          <p:spPr>
            <a:xfrm>
              <a:off x="7422883" y="1952850"/>
              <a:ext cx="582579" cy="58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17</a:t>
              </a:r>
              <a:endParaRPr lang="zh-CN" altLang="en-US" sz="1400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195AE3A-5DCF-4D8E-B3FA-E0B73C596626}"/>
                </a:ext>
              </a:extLst>
            </p:cNvPr>
            <p:cNvCxnSpPr>
              <a:cxnSpLocks/>
              <a:stCxn id="3" idx="3"/>
              <a:endCxn id="6" idx="7"/>
            </p:cNvCxnSpPr>
            <p:nvPr/>
          </p:nvCxnSpPr>
          <p:spPr>
            <a:xfrm flipH="1">
              <a:off x="5081094" y="1431729"/>
              <a:ext cx="808932" cy="642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5302BC9-F6D4-4548-AE83-A2DAE1416B3E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6301971" y="1431729"/>
              <a:ext cx="1206229" cy="606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43FE23-5B0A-42ED-9279-C9078292869A}"/>
                </a:ext>
              </a:extLst>
            </p:cNvPr>
            <p:cNvSpPr/>
            <p:nvPr/>
          </p:nvSpPr>
          <p:spPr>
            <a:xfrm>
              <a:off x="3791744" y="3023610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7D553AE-B374-41A7-A5FD-3FDA1FFAD5AB}"/>
                </a:ext>
              </a:extLst>
            </p:cNvPr>
            <p:cNvSpPr/>
            <p:nvPr/>
          </p:nvSpPr>
          <p:spPr>
            <a:xfrm>
              <a:off x="5307447" y="3023610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11</a:t>
              </a:r>
              <a:endParaRPr lang="zh-CN" altLang="en-US" sz="14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BF4B43-31B6-4D75-8B55-F0A8807F505A}"/>
                </a:ext>
              </a:extLst>
            </p:cNvPr>
            <p:cNvSpPr/>
            <p:nvPr/>
          </p:nvSpPr>
          <p:spPr>
            <a:xfrm>
              <a:off x="6717254" y="3023610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15</a:t>
              </a:r>
              <a:endParaRPr lang="zh-CN" altLang="en-US" sz="14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A028236-CA05-4302-BE67-49BDD62197AD}"/>
                </a:ext>
              </a:extLst>
            </p:cNvPr>
            <p:cNvSpPr/>
            <p:nvPr/>
          </p:nvSpPr>
          <p:spPr>
            <a:xfrm>
              <a:off x="8125734" y="3023610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25</a:t>
              </a:r>
              <a:endParaRPr lang="zh-CN" altLang="en-US" sz="1400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1935C51-2DC5-46E9-A461-FBB92B0F8A08}"/>
                </a:ext>
              </a:extLst>
            </p:cNvPr>
            <p:cNvCxnSpPr>
              <a:cxnSpLocks/>
              <a:stCxn id="6" idx="3"/>
              <a:endCxn id="12" idx="0"/>
            </p:cNvCxnSpPr>
            <p:nvPr/>
          </p:nvCxnSpPr>
          <p:spPr>
            <a:xfrm flipH="1">
              <a:off x="4083034" y="2486102"/>
              <a:ext cx="586115" cy="537508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6C6849-519F-478C-B9C0-840168C717CF}"/>
                </a:ext>
              </a:extLst>
            </p:cNvPr>
            <p:cNvCxnSpPr>
              <a:cxnSpLocks/>
              <a:stCxn id="6" idx="5"/>
              <a:endCxn id="13" idx="0"/>
            </p:cNvCxnSpPr>
            <p:nvPr/>
          </p:nvCxnSpPr>
          <p:spPr>
            <a:xfrm>
              <a:off x="5081094" y="2486102"/>
              <a:ext cx="517643" cy="537508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3D854D-56C6-4FEF-B4F4-9437FA07EF0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7007218" y="2450112"/>
              <a:ext cx="500982" cy="661386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B4A2D51-715F-4119-894A-5E42755CF6CE}"/>
                </a:ext>
              </a:extLst>
            </p:cNvPr>
            <p:cNvSpPr/>
            <p:nvPr/>
          </p:nvSpPr>
          <p:spPr>
            <a:xfrm>
              <a:off x="3313919" y="4086620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930976E-0AC2-4CD6-A369-49716E193B3E}"/>
                </a:ext>
              </a:extLst>
            </p:cNvPr>
            <p:cNvSpPr/>
            <p:nvPr/>
          </p:nvSpPr>
          <p:spPr>
            <a:xfrm>
              <a:off x="4187787" y="4088282"/>
              <a:ext cx="582579" cy="58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6</a:t>
              </a:r>
              <a:endParaRPr lang="zh-CN" altLang="en-US" sz="14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DA0D12-67E4-4EBF-9728-47AD9324387F}"/>
                </a:ext>
              </a:extLst>
            </p:cNvPr>
            <p:cNvSpPr/>
            <p:nvPr/>
          </p:nvSpPr>
          <p:spPr>
            <a:xfrm>
              <a:off x="3706427" y="5180173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4F9ED57-D06C-482A-AC4C-15D7CB32D101}"/>
                </a:ext>
              </a:extLst>
            </p:cNvPr>
            <p:cNvSpPr/>
            <p:nvPr/>
          </p:nvSpPr>
          <p:spPr>
            <a:xfrm>
              <a:off x="4770366" y="5200531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21A8E07-6BF3-41DA-AA11-3DF8770B7EA9}"/>
                </a:ext>
              </a:extLst>
            </p:cNvPr>
            <p:cNvCxnSpPr>
              <a:cxnSpLocks/>
              <a:stCxn id="12" idx="3"/>
              <a:endCxn id="23" idx="0"/>
            </p:cNvCxnSpPr>
            <p:nvPr/>
          </p:nvCxnSpPr>
          <p:spPr>
            <a:xfrm flipH="1">
              <a:off x="3605209" y="3520872"/>
              <a:ext cx="271852" cy="565748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B5BB094-564E-4BDC-8D9C-9B4C776E202A}"/>
                </a:ext>
              </a:extLst>
            </p:cNvPr>
            <p:cNvCxnSpPr>
              <a:cxnSpLocks/>
              <a:stCxn id="12" idx="5"/>
              <a:endCxn id="24" idx="0"/>
            </p:cNvCxnSpPr>
            <p:nvPr/>
          </p:nvCxnSpPr>
          <p:spPr>
            <a:xfrm>
              <a:off x="4289006" y="3520872"/>
              <a:ext cx="190071" cy="567410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57A50F-5BCC-4295-948B-265A71855037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3997717" y="4585544"/>
              <a:ext cx="275387" cy="594629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85228D1-C389-4074-AE63-31FC09EDE794}"/>
                </a:ext>
              </a:extLst>
            </p:cNvPr>
            <p:cNvCxnSpPr>
              <a:cxnSpLocks/>
              <a:stCxn id="24" idx="5"/>
              <a:endCxn id="26" idx="0"/>
            </p:cNvCxnSpPr>
            <p:nvPr/>
          </p:nvCxnSpPr>
          <p:spPr>
            <a:xfrm>
              <a:off x="4685049" y="4585544"/>
              <a:ext cx="376607" cy="614987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64BE02F-1FCA-42E2-BA7B-667D023D0CE8}"/>
                </a:ext>
              </a:extLst>
            </p:cNvPr>
            <p:cNvSpPr/>
            <p:nvPr/>
          </p:nvSpPr>
          <p:spPr>
            <a:xfrm>
              <a:off x="4952628" y="4169198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F5111E2-B446-4A62-86D3-131F19D973A3}"/>
                </a:ext>
              </a:extLst>
            </p:cNvPr>
            <p:cNvSpPr/>
            <p:nvPr/>
          </p:nvSpPr>
          <p:spPr>
            <a:xfrm>
              <a:off x="5624803" y="4148839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FCE06B-128E-47E5-90A2-5EE76FF74AF4}"/>
                </a:ext>
              </a:extLst>
            </p:cNvPr>
            <p:cNvCxnSpPr>
              <a:cxnSpLocks/>
              <a:stCxn id="13" idx="3"/>
              <a:endCxn id="38" idx="0"/>
            </p:cNvCxnSpPr>
            <p:nvPr/>
          </p:nvCxnSpPr>
          <p:spPr>
            <a:xfrm flipH="1">
              <a:off x="5243918" y="3520872"/>
              <a:ext cx="148846" cy="648326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AC90B17-4FE3-4F0F-8711-F0A1F68D3587}"/>
                </a:ext>
              </a:extLst>
            </p:cNvPr>
            <p:cNvCxnSpPr>
              <a:cxnSpLocks/>
              <a:stCxn id="13" idx="5"/>
              <a:endCxn id="39" idx="0"/>
            </p:cNvCxnSpPr>
            <p:nvPr/>
          </p:nvCxnSpPr>
          <p:spPr>
            <a:xfrm>
              <a:off x="5804709" y="3520872"/>
              <a:ext cx="111384" cy="627967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1FC0D6E-F9D8-440D-AE8B-0738063511D1}"/>
                </a:ext>
              </a:extLst>
            </p:cNvPr>
            <p:cNvSpPr/>
            <p:nvPr/>
          </p:nvSpPr>
          <p:spPr>
            <a:xfrm>
              <a:off x="6317090" y="4196417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058E2EF-6F6D-4189-8511-C696844EACE7}"/>
                </a:ext>
              </a:extLst>
            </p:cNvPr>
            <p:cNvSpPr/>
            <p:nvPr/>
          </p:nvSpPr>
          <p:spPr>
            <a:xfrm>
              <a:off x="7157712" y="4169198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FC7475A-D360-4B84-8A1D-431C678FB054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08380" y="3520872"/>
              <a:ext cx="226033" cy="675545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FBEAEA2-6410-45FA-9409-08C669A05785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7108037" y="3493653"/>
              <a:ext cx="340965" cy="675545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1B40916-FA68-4A3B-957A-8363E00B068B}"/>
                </a:ext>
              </a:extLst>
            </p:cNvPr>
            <p:cNvSpPr/>
            <p:nvPr/>
          </p:nvSpPr>
          <p:spPr>
            <a:xfrm>
              <a:off x="7863813" y="4196416"/>
              <a:ext cx="582579" cy="58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22</a:t>
              </a:r>
              <a:endParaRPr lang="zh-CN" altLang="en-US" sz="1400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CA890FE-A261-4985-9060-DB561C3F3041}"/>
                </a:ext>
              </a:extLst>
            </p:cNvPr>
            <p:cNvCxnSpPr>
              <a:cxnSpLocks/>
              <a:stCxn id="7" idx="5"/>
              <a:endCxn id="16" idx="0"/>
            </p:cNvCxnSpPr>
            <p:nvPr/>
          </p:nvCxnSpPr>
          <p:spPr>
            <a:xfrm>
              <a:off x="7920145" y="2450112"/>
              <a:ext cx="496879" cy="573498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5354342-2E08-415D-8F99-60D4DD63377F}"/>
                </a:ext>
              </a:extLst>
            </p:cNvPr>
            <p:cNvSpPr/>
            <p:nvPr/>
          </p:nvSpPr>
          <p:spPr>
            <a:xfrm>
              <a:off x="8980569" y="4189698"/>
              <a:ext cx="582579" cy="58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27</a:t>
              </a:r>
              <a:endParaRPr lang="zh-CN" altLang="en-US" sz="1400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D0D8C2-4CA9-4E00-B733-87A82FEAAF45}"/>
                </a:ext>
              </a:extLst>
            </p:cNvPr>
            <p:cNvCxnSpPr>
              <a:cxnSpLocks/>
              <a:stCxn id="16" idx="4"/>
              <a:endCxn id="51" idx="0"/>
            </p:cNvCxnSpPr>
            <p:nvPr/>
          </p:nvCxnSpPr>
          <p:spPr>
            <a:xfrm flipH="1">
              <a:off x="8155103" y="3606189"/>
              <a:ext cx="261921" cy="590227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62D3413-8AD8-4807-85D4-A9FE847C9478}"/>
                </a:ext>
              </a:extLst>
            </p:cNvPr>
            <p:cNvCxnSpPr>
              <a:cxnSpLocks/>
              <a:stCxn id="16" idx="5"/>
              <a:endCxn id="55" idx="0"/>
            </p:cNvCxnSpPr>
            <p:nvPr/>
          </p:nvCxnSpPr>
          <p:spPr>
            <a:xfrm>
              <a:off x="8622996" y="3520872"/>
              <a:ext cx="648863" cy="668826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173804C-ED46-4967-9B3A-298A5D540D48}"/>
                </a:ext>
              </a:extLst>
            </p:cNvPr>
            <p:cNvSpPr/>
            <p:nvPr/>
          </p:nvSpPr>
          <p:spPr>
            <a:xfrm>
              <a:off x="7429592" y="5337708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844F9E8-9D47-40E3-999A-B2A8A42A103C}"/>
                </a:ext>
              </a:extLst>
            </p:cNvPr>
            <p:cNvSpPr/>
            <p:nvPr/>
          </p:nvSpPr>
          <p:spPr>
            <a:xfrm>
              <a:off x="8121856" y="5337708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8ECCAF6-3E21-4FC4-9C9A-856BE37E92AC}"/>
                </a:ext>
              </a:extLst>
            </p:cNvPr>
            <p:cNvSpPr/>
            <p:nvPr/>
          </p:nvSpPr>
          <p:spPr>
            <a:xfrm>
              <a:off x="8870884" y="5301208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8523A90-E212-4D92-AE20-4F008950CB1D}"/>
                </a:ext>
              </a:extLst>
            </p:cNvPr>
            <p:cNvSpPr/>
            <p:nvPr/>
          </p:nvSpPr>
          <p:spPr>
            <a:xfrm>
              <a:off x="9563148" y="5301208"/>
              <a:ext cx="582579" cy="5825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NIL</a:t>
              </a:r>
              <a:endParaRPr lang="zh-CN" altLang="en-US" sz="1200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8892B77-43D9-4CE3-B042-B6B0D13455C1}"/>
                </a:ext>
              </a:extLst>
            </p:cNvPr>
            <p:cNvCxnSpPr>
              <a:cxnSpLocks/>
              <a:stCxn id="51" idx="3"/>
              <a:endCxn id="60" idx="0"/>
            </p:cNvCxnSpPr>
            <p:nvPr/>
          </p:nvCxnSpPr>
          <p:spPr>
            <a:xfrm flipH="1">
              <a:off x="7720882" y="4693678"/>
              <a:ext cx="228248" cy="644030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A302C8E-4A28-46C6-AFE5-454589AB4C8F}"/>
                </a:ext>
              </a:extLst>
            </p:cNvPr>
            <p:cNvCxnSpPr>
              <a:cxnSpLocks/>
              <a:stCxn id="51" idx="5"/>
              <a:endCxn id="61" idx="0"/>
            </p:cNvCxnSpPr>
            <p:nvPr/>
          </p:nvCxnSpPr>
          <p:spPr>
            <a:xfrm>
              <a:off x="8361075" y="4693678"/>
              <a:ext cx="52071" cy="644030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2332DC4-0B35-4082-8386-B0F725745C31}"/>
                </a:ext>
              </a:extLst>
            </p:cNvPr>
            <p:cNvCxnSpPr>
              <a:cxnSpLocks/>
              <a:stCxn id="55" idx="4"/>
              <a:endCxn id="63" idx="1"/>
            </p:cNvCxnSpPr>
            <p:nvPr/>
          </p:nvCxnSpPr>
          <p:spPr>
            <a:xfrm flipH="1">
              <a:off x="8956201" y="4772277"/>
              <a:ext cx="315658" cy="614248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9E9392C-6DAD-48FB-8D45-29903FB64BAA}"/>
                </a:ext>
              </a:extLst>
            </p:cNvPr>
            <p:cNvCxnSpPr>
              <a:cxnSpLocks/>
              <a:stCxn id="55" idx="5"/>
              <a:endCxn id="64" idx="0"/>
            </p:cNvCxnSpPr>
            <p:nvPr/>
          </p:nvCxnSpPr>
          <p:spPr>
            <a:xfrm>
              <a:off x="9477831" y="4686960"/>
              <a:ext cx="376607" cy="614248"/>
            </a:xfrm>
            <a:prstGeom prst="line">
              <a:avLst/>
            </a:prstGeom>
            <a:ln w="12700">
              <a:solidFill>
                <a:srgbClr val="292B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1423F8-47A5-4AD0-A0AC-DB04719EA28C}"/>
              </a:ext>
            </a:extLst>
          </p:cNvPr>
          <p:cNvSpPr txBox="1"/>
          <p:nvPr/>
        </p:nvSpPr>
        <p:spPr>
          <a:xfrm>
            <a:off x="5772834" y="5445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1382951-7E4C-422F-AA26-5793BCC5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3" y="1161798"/>
            <a:ext cx="6768752" cy="397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0CD1B-7B39-431D-8D61-511FB273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851176"/>
            <a:ext cx="7200800" cy="43086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1423F8-47A5-4AD0-A0AC-DB04719EA28C}"/>
              </a:ext>
            </a:extLst>
          </p:cNvPr>
          <p:cNvSpPr txBox="1"/>
          <p:nvPr/>
        </p:nvSpPr>
        <p:spPr>
          <a:xfrm>
            <a:off x="5772834" y="5445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右旋</a:t>
            </a:r>
          </a:p>
        </p:txBody>
      </p:sp>
    </p:spTree>
    <p:extLst>
      <p:ext uri="{BB962C8B-B14F-4D97-AF65-F5344CB8AC3E}">
        <p14:creationId xmlns:p14="http://schemas.microsoft.com/office/powerpoint/2010/main" val="24842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C8237-6653-4279-8245-6A3306539BD6}"/>
              </a:ext>
            </a:extLst>
          </p:cNvPr>
          <p:cNvSpPr txBox="1"/>
          <p:nvPr/>
        </p:nvSpPr>
        <p:spPr>
          <a:xfrm>
            <a:off x="5449669" y="5961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空树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FAE8529-1AF1-4D4D-A857-F47347BF2F5E}"/>
              </a:ext>
            </a:extLst>
          </p:cNvPr>
          <p:cNvSpPr/>
          <p:nvPr/>
        </p:nvSpPr>
        <p:spPr>
          <a:xfrm>
            <a:off x="2711624" y="2509056"/>
            <a:ext cx="1800200" cy="180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8ACDA2-28F0-48C4-A5B0-2D3B491802AC}"/>
              </a:ext>
            </a:extLst>
          </p:cNvPr>
          <p:cNvSpPr/>
          <p:nvPr/>
        </p:nvSpPr>
        <p:spPr>
          <a:xfrm>
            <a:off x="7536160" y="2509056"/>
            <a:ext cx="1800200" cy="1800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EB2C583-4001-4AC6-8EB1-D233D2ECF958}"/>
              </a:ext>
            </a:extLst>
          </p:cNvPr>
          <p:cNvSpPr/>
          <p:nvPr/>
        </p:nvSpPr>
        <p:spPr>
          <a:xfrm>
            <a:off x="5375920" y="3231752"/>
            <a:ext cx="1296144" cy="6480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2601F9D-C5A3-4E99-A784-34BE143D78DD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3806260" y="2204541"/>
            <a:ext cx="1643732" cy="23992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33776EC-3960-4CDC-B72D-292569AA7119}"/>
              </a:ext>
            </a:extLst>
          </p:cNvPr>
          <p:cNvSpPr/>
          <p:nvPr/>
        </p:nvSpPr>
        <p:spPr>
          <a:xfrm>
            <a:off x="5375920" y="1772816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1FBC4F-D460-4BD9-9685-093B0AED97C4}"/>
              </a:ext>
            </a:extLst>
          </p:cNvPr>
          <p:cNvSpPr/>
          <p:nvPr/>
        </p:nvSpPr>
        <p:spPr>
          <a:xfrm>
            <a:off x="4375358" y="3071024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AFFDE9-C515-4AE5-886C-3621597F9842}"/>
              </a:ext>
            </a:extLst>
          </p:cNvPr>
          <p:cNvSpPr/>
          <p:nvPr/>
        </p:nvSpPr>
        <p:spPr>
          <a:xfrm>
            <a:off x="6421229" y="3071024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D4C61E-C318-411F-BFCD-31FFF63CD8DB}"/>
              </a:ext>
            </a:extLst>
          </p:cNvPr>
          <p:cNvSpPr/>
          <p:nvPr/>
        </p:nvSpPr>
        <p:spPr>
          <a:xfrm>
            <a:off x="3374535" y="4529693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5B817D-282A-49E7-A0F7-6CED98EFCDCF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5628818" y="1412776"/>
            <a:ext cx="1" cy="360040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4C2F06C-E059-4AB8-9DAA-FEF2343566A4}"/>
              </a:ext>
            </a:extLst>
          </p:cNvPr>
          <p:cNvCxnSpPr>
            <a:stCxn id="3" idx="5"/>
            <a:endCxn id="11" idx="1"/>
          </p:cNvCxnSpPr>
          <p:nvPr/>
        </p:nvCxnSpPr>
        <p:spPr>
          <a:xfrm>
            <a:off x="5807645" y="2204541"/>
            <a:ext cx="687656" cy="9405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0C06B-8760-4CF2-8998-565F6387F24B}"/>
              </a:ext>
            </a:extLst>
          </p:cNvPr>
          <p:cNvSpPr txBox="1"/>
          <p:nvPr/>
        </p:nvSpPr>
        <p:spPr>
          <a:xfrm>
            <a:off x="3880332" y="45979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当前插入节点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744CC3-56DB-4997-938E-392FD4459E76}"/>
              </a:ext>
            </a:extLst>
          </p:cNvPr>
          <p:cNvSpPr txBox="1"/>
          <p:nvPr/>
        </p:nvSpPr>
        <p:spPr>
          <a:xfrm>
            <a:off x="2165207" y="31430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插入节点的父节点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B5286E-632B-490D-9568-A1A0694C019D}"/>
              </a:ext>
            </a:extLst>
          </p:cNvPr>
          <p:cNvSpPr txBox="1"/>
          <p:nvPr/>
        </p:nvSpPr>
        <p:spPr>
          <a:xfrm>
            <a:off x="7128772" y="3143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插入节点的叔叔节点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CC58CF-4A2B-4E16-8CEC-08379DE39A75}"/>
              </a:ext>
            </a:extLst>
          </p:cNvPr>
          <p:cNvSpPr txBox="1"/>
          <p:nvPr/>
        </p:nvSpPr>
        <p:spPr>
          <a:xfrm>
            <a:off x="6093767" y="1772816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插入节点的祖父节点</a:t>
            </a:r>
          </a:p>
        </p:txBody>
      </p:sp>
    </p:spTree>
    <p:extLst>
      <p:ext uri="{BB962C8B-B14F-4D97-AF65-F5344CB8AC3E}">
        <p14:creationId xmlns:p14="http://schemas.microsoft.com/office/powerpoint/2010/main" val="16129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1FBC4F-D460-4BD9-9685-093B0AED97C4}"/>
              </a:ext>
            </a:extLst>
          </p:cNvPr>
          <p:cNvSpPr/>
          <p:nvPr/>
        </p:nvSpPr>
        <p:spPr>
          <a:xfrm>
            <a:off x="5447928" y="2564904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D4C61E-C318-411F-BFCD-31FFF63CD8DB}"/>
              </a:ext>
            </a:extLst>
          </p:cNvPr>
          <p:cNvSpPr/>
          <p:nvPr/>
        </p:nvSpPr>
        <p:spPr>
          <a:xfrm>
            <a:off x="4515184" y="4025637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72EB86-9A38-42F1-9DA3-1041A0210F6B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4768083" y="2996629"/>
            <a:ext cx="753917" cy="1029008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0C06B-8760-4CF2-8998-565F6387F24B}"/>
              </a:ext>
            </a:extLst>
          </p:cNvPr>
          <p:cNvSpPr txBox="1"/>
          <p:nvPr/>
        </p:nvSpPr>
        <p:spPr>
          <a:xfrm>
            <a:off x="5020981" y="41015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当前插入节点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744CC3-56DB-4997-938E-392FD4459E76}"/>
              </a:ext>
            </a:extLst>
          </p:cNvPr>
          <p:cNvSpPr txBox="1"/>
          <p:nvPr/>
        </p:nvSpPr>
        <p:spPr>
          <a:xfrm>
            <a:off x="2641254" y="2633136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插入节点的父节点是黑色</a:t>
            </a:r>
          </a:p>
        </p:txBody>
      </p:sp>
    </p:spTree>
    <p:extLst>
      <p:ext uri="{BB962C8B-B14F-4D97-AF65-F5344CB8AC3E}">
        <p14:creationId xmlns:p14="http://schemas.microsoft.com/office/powerpoint/2010/main" val="29296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CD8E42-9177-4567-9ABF-D8BAA96BC06E}"/>
              </a:ext>
            </a:extLst>
          </p:cNvPr>
          <p:cNvCxnSpPr>
            <a:stCxn id="47" idx="3"/>
            <a:endCxn id="41" idx="0"/>
          </p:cNvCxnSpPr>
          <p:nvPr/>
        </p:nvCxnSpPr>
        <p:spPr>
          <a:xfrm flipH="1">
            <a:off x="8736425" y="2281990"/>
            <a:ext cx="1189325" cy="2027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E0AB59-4290-420D-8849-5CFEF817B2A9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3376411" y="2029092"/>
            <a:ext cx="1065469" cy="2101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1FBC4F-D460-4BD9-9685-093B0AED97C4}"/>
              </a:ext>
            </a:extLst>
          </p:cNvPr>
          <p:cNvSpPr/>
          <p:nvPr/>
        </p:nvSpPr>
        <p:spPr>
          <a:xfrm>
            <a:off x="3698045" y="2775088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D4C61E-C318-411F-BFCD-31FFF63CD8DB}"/>
              </a:ext>
            </a:extLst>
          </p:cNvPr>
          <p:cNvSpPr/>
          <p:nvPr/>
        </p:nvSpPr>
        <p:spPr>
          <a:xfrm>
            <a:off x="2944686" y="4056992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0C06B-8760-4CF2-8998-565F6387F24B}"/>
              </a:ext>
            </a:extLst>
          </p:cNvPr>
          <p:cNvSpPr txBox="1"/>
          <p:nvPr/>
        </p:nvSpPr>
        <p:spPr>
          <a:xfrm>
            <a:off x="1163382" y="41252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当前插入节点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744CC3-56DB-4997-938E-392FD4459E76}"/>
              </a:ext>
            </a:extLst>
          </p:cNvPr>
          <p:cNvSpPr txBox="1"/>
          <p:nvPr/>
        </p:nvSpPr>
        <p:spPr>
          <a:xfrm>
            <a:off x="941471" y="28433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插入节点的父节点是红色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F2C667-6068-4209-BA40-E4E3DF68C838}"/>
              </a:ext>
            </a:extLst>
          </p:cNvPr>
          <p:cNvSpPr/>
          <p:nvPr/>
        </p:nvSpPr>
        <p:spPr>
          <a:xfrm>
            <a:off x="4925650" y="2780928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0968D1-662F-401D-8340-0012DF1422D9}"/>
              </a:ext>
            </a:extLst>
          </p:cNvPr>
          <p:cNvSpPr txBox="1"/>
          <p:nvPr/>
        </p:nvSpPr>
        <p:spPr>
          <a:xfrm>
            <a:off x="5518767" y="26586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红叔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739756F-3B05-4238-99E5-E2E67D2FB811}"/>
              </a:ext>
            </a:extLst>
          </p:cNvPr>
          <p:cNvSpPr/>
          <p:nvPr/>
        </p:nvSpPr>
        <p:spPr>
          <a:xfrm>
            <a:off x="6584980" y="3028845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5897760-0298-483A-918D-B8BC5CE9E0B6}"/>
              </a:ext>
            </a:extLst>
          </p:cNvPr>
          <p:cNvSpPr/>
          <p:nvPr/>
        </p:nvSpPr>
        <p:spPr>
          <a:xfrm>
            <a:off x="4367808" y="1597367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E6249B-9506-4599-8029-99EE33D2DB71}"/>
              </a:ext>
            </a:extLst>
          </p:cNvPr>
          <p:cNvCxnSpPr>
            <a:stCxn id="15" idx="5"/>
            <a:endCxn id="8" idx="0"/>
          </p:cNvCxnSpPr>
          <p:nvPr/>
        </p:nvCxnSpPr>
        <p:spPr>
          <a:xfrm>
            <a:off x="4799533" y="2029092"/>
            <a:ext cx="379016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0494DC5F-2C29-41D7-9E39-F4F750BCA2C4}"/>
              </a:ext>
            </a:extLst>
          </p:cNvPr>
          <p:cNvSpPr/>
          <p:nvPr/>
        </p:nvSpPr>
        <p:spPr>
          <a:xfrm>
            <a:off x="9083130" y="3044425"/>
            <a:ext cx="505797" cy="505797"/>
          </a:xfrm>
          <a:prstGeom prst="ellipse">
            <a:avLst/>
          </a:prstGeom>
          <a:solidFill>
            <a:srgbClr val="292B37"/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A8A3F85-81F7-46F3-BE44-04B54B2A624A}"/>
              </a:ext>
            </a:extLst>
          </p:cNvPr>
          <p:cNvSpPr/>
          <p:nvPr/>
        </p:nvSpPr>
        <p:spPr>
          <a:xfrm>
            <a:off x="8483526" y="430989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D9EF901-18CA-437E-BA0F-866D5E886933}"/>
              </a:ext>
            </a:extLst>
          </p:cNvPr>
          <p:cNvSpPr/>
          <p:nvPr/>
        </p:nvSpPr>
        <p:spPr>
          <a:xfrm>
            <a:off x="10662419" y="3033826"/>
            <a:ext cx="505797" cy="505797"/>
          </a:xfrm>
          <a:prstGeom prst="ellipse">
            <a:avLst/>
          </a:prstGeom>
          <a:solidFill>
            <a:srgbClr val="292B3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5766D0D-31F9-47E2-A4E2-583E8E731550}"/>
              </a:ext>
            </a:extLst>
          </p:cNvPr>
          <p:cNvSpPr/>
          <p:nvPr/>
        </p:nvSpPr>
        <p:spPr>
          <a:xfrm>
            <a:off x="9851678" y="1850265"/>
            <a:ext cx="505797" cy="505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F0317C9-7AAA-49DC-8FB0-3F6D209E07C8}"/>
              </a:ext>
            </a:extLst>
          </p:cNvPr>
          <p:cNvCxnSpPr>
            <a:stCxn id="47" idx="5"/>
            <a:endCxn id="45" idx="0"/>
          </p:cNvCxnSpPr>
          <p:nvPr/>
        </p:nvCxnSpPr>
        <p:spPr>
          <a:xfrm>
            <a:off x="10283403" y="2281990"/>
            <a:ext cx="631915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6AA6373-C427-4DA5-9886-D00BAA5F4D91}"/>
              </a:ext>
            </a:extLst>
          </p:cNvPr>
          <p:cNvSpPr txBox="1"/>
          <p:nvPr/>
        </p:nvSpPr>
        <p:spPr>
          <a:xfrm>
            <a:off x="6744072" y="3759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变色</a:t>
            </a:r>
          </a:p>
        </p:txBody>
      </p:sp>
    </p:spTree>
    <p:extLst>
      <p:ext uri="{BB962C8B-B14F-4D97-AF65-F5344CB8AC3E}">
        <p14:creationId xmlns:p14="http://schemas.microsoft.com/office/powerpoint/2010/main" val="35464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57C32F9-83AB-4D4D-AAEE-02C1603505A8}"/>
              </a:ext>
            </a:extLst>
          </p:cNvPr>
          <p:cNvCxnSpPr>
            <a:stCxn id="37" idx="5"/>
            <a:endCxn id="44" idx="0"/>
          </p:cNvCxnSpPr>
          <p:nvPr/>
        </p:nvCxnSpPr>
        <p:spPr>
          <a:xfrm>
            <a:off x="9504004" y="2158228"/>
            <a:ext cx="962645" cy="1750214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F924E5-021C-4A54-A4D8-08B7854BFAC2}"/>
              </a:ext>
            </a:extLst>
          </p:cNvPr>
          <p:cNvCxnSpPr>
            <a:stCxn id="15" idx="3"/>
            <a:endCxn id="12" idx="0"/>
          </p:cNvCxnSpPr>
          <p:nvPr/>
        </p:nvCxnSpPr>
        <p:spPr>
          <a:xfrm flipH="1">
            <a:off x="2876671" y="2029092"/>
            <a:ext cx="1163751" cy="18793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1FBC4F-D460-4BD9-9685-093B0AED97C4}"/>
              </a:ext>
            </a:extLst>
          </p:cNvPr>
          <p:cNvSpPr/>
          <p:nvPr/>
        </p:nvSpPr>
        <p:spPr>
          <a:xfrm>
            <a:off x="3143672" y="2780928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D4C61E-C318-411F-BFCD-31FFF63CD8DB}"/>
              </a:ext>
            </a:extLst>
          </p:cNvPr>
          <p:cNvSpPr/>
          <p:nvPr/>
        </p:nvSpPr>
        <p:spPr>
          <a:xfrm>
            <a:off x="2623772" y="3908442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0C06B-8760-4CF2-8998-565F6387F24B}"/>
              </a:ext>
            </a:extLst>
          </p:cNvPr>
          <p:cNvSpPr txBox="1"/>
          <p:nvPr/>
        </p:nvSpPr>
        <p:spPr>
          <a:xfrm>
            <a:off x="927663" y="4005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当前插入节点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744CC3-56DB-4997-938E-392FD4459E76}"/>
              </a:ext>
            </a:extLst>
          </p:cNvPr>
          <p:cNvSpPr txBox="1"/>
          <p:nvPr/>
        </p:nvSpPr>
        <p:spPr>
          <a:xfrm>
            <a:off x="540013" y="28433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插入节点的父节点是红色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F2C667-6068-4209-BA40-E4E3DF68C838}"/>
              </a:ext>
            </a:extLst>
          </p:cNvPr>
          <p:cNvSpPr/>
          <p:nvPr/>
        </p:nvSpPr>
        <p:spPr>
          <a:xfrm>
            <a:off x="4524192" y="2780928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0968D1-662F-401D-8340-0012DF1422D9}"/>
              </a:ext>
            </a:extLst>
          </p:cNvPr>
          <p:cNvSpPr txBox="1"/>
          <p:nvPr/>
        </p:nvSpPr>
        <p:spPr>
          <a:xfrm>
            <a:off x="5052869" y="287085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黑叔（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NIL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节点）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739756F-3B05-4238-99E5-E2E67D2FB811}"/>
              </a:ext>
            </a:extLst>
          </p:cNvPr>
          <p:cNvSpPr/>
          <p:nvPr/>
        </p:nvSpPr>
        <p:spPr>
          <a:xfrm>
            <a:off x="6108132" y="3501008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5897760-0298-483A-918D-B8BC5CE9E0B6}"/>
              </a:ext>
            </a:extLst>
          </p:cNvPr>
          <p:cNvSpPr/>
          <p:nvPr/>
        </p:nvSpPr>
        <p:spPr>
          <a:xfrm>
            <a:off x="3966350" y="1597367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E6249B-9506-4599-8029-99EE33D2DB71}"/>
              </a:ext>
            </a:extLst>
          </p:cNvPr>
          <p:cNvCxnSpPr>
            <a:stCxn id="15" idx="5"/>
            <a:endCxn id="8" idx="0"/>
          </p:cNvCxnSpPr>
          <p:nvPr/>
        </p:nvCxnSpPr>
        <p:spPr>
          <a:xfrm>
            <a:off x="4398075" y="2029092"/>
            <a:ext cx="379016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1F98A64-C1A8-41DC-840B-A4DB520D764F}"/>
              </a:ext>
            </a:extLst>
          </p:cNvPr>
          <p:cNvSpPr/>
          <p:nvPr/>
        </p:nvSpPr>
        <p:spPr>
          <a:xfrm>
            <a:off x="8402516" y="2910064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E7BEF5C-875A-49A1-9A13-05144C6D45E9}"/>
              </a:ext>
            </a:extLst>
          </p:cNvPr>
          <p:cNvSpPr/>
          <p:nvPr/>
        </p:nvSpPr>
        <p:spPr>
          <a:xfrm>
            <a:off x="9802380" y="2910063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5D0A05A-DAF9-405A-9713-A942CA703E5E}"/>
              </a:ext>
            </a:extLst>
          </p:cNvPr>
          <p:cNvSpPr/>
          <p:nvPr/>
        </p:nvSpPr>
        <p:spPr>
          <a:xfrm>
            <a:off x="9072279" y="1726503"/>
            <a:ext cx="505797" cy="5057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3FDA54D-644A-4B27-852F-F39B05CE2C34}"/>
              </a:ext>
            </a:extLst>
          </p:cNvPr>
          <p:cNvCxnSpPr>
            <a:cxnSpLocks/>
            <a:stCxn id="37" idx="3"/>
            <a:endCxn id="33" idx="0"/>
          </p:cNvCxnSpPr>
          <p:nvPr/>
        </p:nvCxnSpPr>
        <p:spPr>
          <a:xfrm flipH="1">
            <a:off x="8655415" y="2158228"/>
            <a:ext cx="490936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539FA36-9313-4587-A484-3A8BA3730AB8}"/>
              </a:ext>
            </a:extLst>
          </p:cNvPr>
          <p:cNvSpPr txBox="1"/>
          <p:nvPr/>
        </p:nvSpPr>
        <p:spPr>
          <a:xfrm>
            <a:off x="6263279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右旋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768B1E2-992B-4E94-90D2-49F69E1DD269}"/>
              </a:ext>
            </a:extLst>
          </p:cNvPr>
          <p:cNvSpPr/>
          <p:nvPr/>
        </p:nvSpPr>
        <p:spPr>
          <a:xfrm>
            <a:off x="10213750" y="3908442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6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B2842A-9444-4BEB-A71B-D0CDCDFCF37F}"/>
              </a:ext>
            </a:extLst>
          </p:cNvPr>
          <p:cNvCxnSpPr>
            <a:stCxn id="37" idx="5"/>
            <a:endCxn id="44" idx="0"/>
          </p:cNvCxnSpPr>
          <p:nvPr/>
        </p:nvCxnSpPr>
        <p:spPr>
          <a:xfrm>
            <a:off x="8759973" y="2387068"/>
            <a:ext cx="963225" cy="1834812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4D05B0-A96F-44CC-9777-C0C876D797A3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900529" y="2461140"/>
            <a:ext cx="928090" cy="1760740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739756F-3B05-4238-99E5-E2E67D2FB811}"/>
              </a:ext>
            </a:extLst>
          </p:cNvPr>
          <p:cNvSpPr/>
          <p:nvPr/>
        </p:nvSpPr>
        <p:spPr>
          <a:xfrm>
            <a:off x="5244432" y="3142386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1F98A64-C1A8-41DC-840B-A4DB520D764F}"/>
              </a:ext>
            </a:extLst>
          </p:cNvPr>
          <p:cNvSpPr/>
          <p:nvPr/>
        </p:nvSpPr>
        <p:spPr>
          <a:xfrm>
            <a:off x="7736897" y="3133064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E7BEF5C-875A-49A1-9A13-05144C6D45E9}"/>
              </a:ext>
            </a:extLst>
          </p:cNvPr>
          <p:cNvSpPr/>
          <p:nvPr/>
        </p:nvSpPr>
        <p:spPr>
          <a:xfrm>
            <a:off x="9038572" y="3133063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5D0A05A-DAF9-405A-9713-A942CA703E5E}"/>
              </a:ext>
            </a:extLst>
          </p:cNvPr>
          <p:cNvSpPr/>
          <p:nvPr/>
        </p:nvSpPr>
        <p:spPr>
          <a:xfrm>
            <a:off x="8328248" y="1955343"/>
            <a:ext cx="505797" cy="505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3FDA54D-644A-4B27-852F-F39B05CE2C34}"/>
              </a:ext>
            </a:extLst>
          </p:cNvPr>
          <p:cNvCxnSpPr>
            <a:cxnSpLocks/>
            <a:stCxn id="37" idx="3"/>
            <a:endCxn id="33" idx="0"/>
          </p:cNvCxnSpPr>
          <p:nvPr/>
        </p:nvCxnSpPr>
        <p:spPr>
          <a:xfrm flipH="1">
            <a:off x="7989796" y="2387068"/>
            <a:ext cx="412524" cy="74599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539FA36-9313-4587-A484-3A8BA3730AB8}"/>
              </a:ext>
            </a:extLst>
          </p:cNvPr>
          <p:cNvSpPr txBox="1"/>
          <p:nvPr/>
        </p:nvSpPr>
        <p:spPr>
          <a:xfrm>
            <a:off x="5399579" y="37904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变色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768B1E2-992B-4E94-90D2-49F69E1DD269}"/>
              </a:ext>
            </a:extLst>
          </p:cNvPr>
          <p:cNvSpPr/>
          <p:nvPr/>
        </p:nvSpPr>
        <p:spPr>
          <a:xfrm>
            <a:off x="9470299" y="4221880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63A7C99-0AB3-4835-84D9-02E10FA68731}"/>
              </a:ext>
            </a:extLst>
          </p:cNvPr>
          <p:cNvSpPr/>
          <p:nvPr/>
        </p:nvSpPr>
        <p:spPr>
          <a:xfrm>
            <a:off x="1799041" y="3212976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6FFBCF8-370B-4968-AA0A-2708E671BA99}"/>
              </a:ext>
            </a:extLst>
          </p:cNvPr>
          <p:cNvSpPr/>
          <p:nvPr/>
        </p:nvSpPr>
        <p:spPr>
          <a:xfrm>
            <a:off x="3141931" y="3212976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CC233-B574-44CD-BB04-30643F35C1B3}"/>
              </a:ext>
            </a:extLst>
          </p:cNvPr>
          <p:cNvSpPr/>
          <p:nvPr/>
        </p:nvSpPr>
        <p:spPr>
          <a:xfrm>
            <a:off x="2468804" y="2029415"/>
            <a:ext cx="505797" cy="5057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E7243-6556-458E-AECC-E1E2C55A72F1}"/>
              </a:ext>
            </a:extLst>
          </p:cNvPr>
          <p:cNvCxnSpPr>
            <a:cxnSpLocks/>
            <a:stCxn id="47" idx="3"/>
            <a:endCxn id="45" idx="0"/>
          </p:cNvCxnSpPr>
          <p:nvPr/>
        </p:nvCxnSpPr>
        <p:spPr>
          <a:xfrm flipH="1">
            <a:off x="2051940" y="2461140"/>
            <a:ext cx="490936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711745-5C3D-4352-AD0D-8BA5D79E2A7F}"/>
              </a:ext>
            </a:extLst>
          </p:cNvPr>
          <p:cNvSpPr/>
          <p:nvPr/>
        </p:nvSpPr>
        <p:spPr>
          <a:xfrm>
            <a:off x="3575720" y="4221880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1541A7-4EF2-4716-94CC-809A6F4424B3}"/>
              </a:ext>
            </a:extLst>
          </p:cNvPr>
          <p:cNvCxnSpPr>
            <a:stCxn id="70" idx="5"/>
            <a:endCxn id="73" idx="0"/>
          </p:cNvCxnSpPr>
          <p:nvPr/>
        </p:nvCxnSpPr>
        <p:spPr>
          <a:xfrm>
            <a:off x="10060407" y="2385755"/>
            <a:ext cx="1059863" cy="2013809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C21C111-B925-4B52-A2B9-47531F18029E}"/>
              </a:ext>
            </a:extLst>
          </p:cNvPr>
          <p:cNvCxnSpPr>
            <a:stCxn id="63" idx="3"/>
            <a:endCxn id="60" idx="7"/>
          </p:cNvCxnSpPr>
          <p:nvPr/>
        </p:nvCxnSpPr>
        <p:spPr>
          <a:xfrm flipH="1">
            <a:off x="4932248" y="2564581"/>
            <a:ext cx="984925" cy="1953422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74EA3D2-51D2-4D7E-9922-D2B70C1D2808}"/>
              </a:ext>
            </a:extLst>
          </p:cNvPr>
          <p:cNvSpPr/>
          <p:nvPr/>
        </p:nvSpPr>
        <p:spPr>
          <a:xfrm>
            <a:off x="1071730" y="313175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1B42E22-1C69-4823-A9CE-E44B456EBD4B}"/>
              </a:ext>
            </a:extLst>
          </p:cNvPr>
          <p:cNvSpPr/>
          <p:nvPr/>
        </p:nvSpPr>
        <p:spPr>
          <a:xfrm>
            <a:off x="1615376" y="4399564"/>
            <a:ext cx="557842" cy="55016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92D9A2C-1A6B-428A-BBD6-C8DE0A06A642}"/>
              </a:ext>
            </a:extLst>
          </p:cNvPr>
          <p:cNvCxnSpPr>
            <a:cxnSpLocks/>
            <a:stCxn id="19" idx="4"/>
            <a:endCxn id="20" idx="1"/>
          </p:cNvCxnSpPr>
          <p:nvPr/>
        </p:nvCxnSpPr>
        <p:spPr>
          <a:xfrm>
            <a:off x="1324629" y="3637548"/>
            <a:ext cx="372441" cy="842586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8EB86E1F-D30D-46C9-BEF7-5E8CF3DB2106}"/>
              </a:ext>
            </a:extLst>
          </p:cNvPr>
          <p:cNvSpPr/>
          <p:nvPr/>
        </p:nvSpPr>
        <p:spPr>
          <a:xfrm>
            <a:off x="2299335" y="3137591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87A398C-EFD1-40E6-A005-3EA9707361DB}"/>
              </a:ext>
            </a:extLst>
          </p:cNvPr>
          <p:cNvSpPr/>
          <p:nvPr/>
        </p:nvSpPr>
        <p:spPr>
          <a:xfrm>
            <a:off x="1741493" y="1954030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84D9675-6DF6-4794-939F-950A3AF18F6D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1324629" y="2385755"/>
            <a:ext cx="490936" cy="74599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DAA7F2-3FA3-4B68-9E47-F8D96743E3C8}"/>
              </a:ext>
            </a:extLst>
          </p:cNvPr>
          <p:cNvCxnSpPr>
            <a:stCxn id="23" idx="5"/>
            <a:endCxn id="22" idx="0"/>
          </p:cNvCxnSpPr>
          <p:nvPr/>
        </p:nvCxnSpPr>
        <p:spPr>
          <a:xfrm>
            <a:off x="2173218" y="2385755"/>
            <a:ext cx="379016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E588B9DB-7819-4C54-8E24-F4B1248E86E5}"/>
              </a:ext>
            </a:extLst>
          </p:cNvPr>
          <p:cNvSpPr/>
          <p:nvPr/>
        </p:nvSpPr>
        <p:spPr>
          <a:xfrm>
            <a:off x="3382601" y="3059097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C540CF-560C-41F9-A66D-F9E86EBF5791}"/>
              </a:ext>
            </a:extLst>
          </p:cNvPr>
          <p:cNvSpPr txBox="1"/>
          <p:nvPr/>
        </p:nvSpPr>
        <p:spPr>
          <a:xfrm>
            <a:off x="3537748" y="3707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左旋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E868FDC-6AFA-49F1-9F84-72CB0C5CBCC9}"/>
              </a:ext>
            </a:extLst>
          </p:cNvPr>
          <p:cNvSpPr/>
          <p:nvPr/>
        </p:nvSpPr>
        <p:spPr>
          <a:xfrm>
            <a:off x="5173338" y="3310577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F940A40-98BF-4FAB-B9B3-02A2FA21894A}"/>
              </a:ext>
            </a:extLst>
          </p:cNvPr>
          <p:cNvSpPr/>
          <p:nvPr/>
        </p:nvSpPr>
        <p:spPr>
          <a:xfrm>
            <a:off x="4500523" y="444393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703BC14-B491-46DF-9D9E-F7681FC8B701}"/>
              </a:ext>
            </a:extLst>
          </p:cNvPr>
          <p:cNvSpPr/>
          <p:nvPr/>
        </p:nvSpPr>
        <p:spPr>
          <a:xfrm>
            <a:off x="6400943" y="3316417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03E6F19-E46D-46FB-8E8C-C6FC19C400ED}"/>
              </a:ext>
            </a:extLst>
          </p:cNvPr>
          <p:cNvSpPr/>
          <p:nvPr/>
        </p:nvSpPr>
        <p:spPr>
          <a:xfrm>
            <a:off x="5843101" y="2132856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D45B9C1-642B-47CA-B848-193FF38E91E0}"/>
              </a:ext>
            </a:extLst>
          </p:cNvPr>
          <p:cNvCxnSpPr>
            <a:stCxn id="63" idx="5"/>
            <a:endCxn id="62" idx="0"/>
          </p:cNvCxnSpPr>
          <p:nvPr/>
        </p:nvCxnSpPr>
        <p:spPr>
          <a:xfrm>
            <a:off x="6274826" y="2564581"/>
            <a:ext cx="379016" cy="7518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右 65">
            <a:extLst>
              <a:ext uri="{FF2B5EF4-FFF2-40B4-BE49-F238E27FC236}">
                <a16:creationId xmlns:a16="http://schemas.microsoft.com/office/drawing/2014/main" id="{26674DCF-992B-419C-BA61-AAE2447EF4AF}"/>
              </a:ext>
            </a:extLst>
          </p:cNvPr>
          <p:cNvSpPr/>
          <p:nvPr/>
        </p:nvSpPr>
        <p:spPr>
          <a:xfrm>
            <a:off x="7370468" y="3142812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055A4F2-9E4F-43E9-9490-22CA2F4DA4EF}"/>
              </a:ext>
            </a:extLst>
          </p:cNvPr>
          <p:cNvSpPr txBox="1"/>
          <p:nvPr/>
        </p:nvSpPr>
        <p:spPr>
          <a:xfrm>
            <a:off x="7240431" y="38022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右旋并变色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28B3E86-D07F-45FB-9D85-CD1E510945D0}"/>
              </a:ext>
            </a:extLst>
          </p:cNvPr>
          <p:cNvSpPr/>
          <p:nvPr/>
        </p:nvSpPr>
        <p:spPr>
          <a:xfrm>
            <a:off x="9037331" y="313175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67088E-235C-480F-B161-731BB239BB6D}"/>
              </a:ext>
            </a:extLst>
          </p:cNvPr>
          <p:cNvSpPr/>
          <p:nvPr/>
        </p:nvSpPr>
        <p:spPr>
          <a:xfrm>
            <a:off x="10342731" y="3129687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77A9B4C-129D-4680-8B45-A00607FAF108}"/>
              </a:ext>
            </a:extLst>
          </p:cNvPr>
          <p:cNvSpPr/>
          <p:nvPr/>
        </p:nvSpPr>
        <p:spPr>
          <a:xfrm>
            <a:off x="9628682" y="1954030"/>
            <a:ext cx="505797" cy="505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E81A1A3-A878-4646-B684-10C9BB6479CD}"/>
              </a:ext>
            </a:extLst>
          </p:cNvPr>
          <p:cNvCxnSpPr>
            <a:cxnSpLocks/>
            <a:stCxn id="70" idx="3"/>
            <a:endCxn id="68" idx="0"/>
          </p:cNvCxnSpPr>
          <p:nvPr/>
        </p:nvCxnSpPr>
        <p:spPr>
          <a:xfrm flipH="1">
            <a:off x="9290230" y="2385755"/>
            <a:ext cx="412524" cy="74599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6100C7B-7A41-4E5C-8DAA-9230276CB84D}"/>
              </a:ext>
            </a:extLst>
          </p:cNvPr>
          <p:cNvSpPr/>
          <p:nvPr/>
        </p:nvSpPr>
        <p:spPr>
          <a:xfrm>
            <a:off x="10867371" y="4399564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A63479-653A-4C6B-86E6-EE767686E7B1}"/>
              </a:ext>
            </a:extLst>
          </p:cNvPr>
          <p:cNvCxnSpPr>
            <a:stCxn id="80" idx="3"/>
            <a:endCxn id="78" idx="0"/>
          </p:cNvCxnSpPr>
          <p:nvPr/>
        </p:nvCxnSpPr>
        <p:spPr>
          <a:xfrm flipH="1">
            <a:off x="8555892" y="2467236"/>
            <a:ext cx="834113" cy="18748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571A55-4710-4429-93A2-995F5858B31F}"/>
              </a:ext>
            </a:extLst>
          </p:cNvPr>
          <p:cNvCxnSpPr>
            <a:stCxn id="52" idx="3"/>
            <a:endCxn id="50" idx="0"/>
          </p:cNvCxnSpPr>
          <p:nvPr/>
        </p:nvCxnSpPr>
        <p:spPr>
          <a:xfrm flipH="1">
            <a:off x="4686689" y="2380723"/>
            <a:ext cx="834113" cy="1961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C7243F-A54B-4573-A373-5A3C52174331}"/>
              </a:ext>
            </a:extLst>
          </p:cNvPr>
          <p:cNvCxnSpPr>
            <a:stCxn id="32" idx="5"/>
            <a:endCxn id="29" idx="0"/>
          </p:cNvCxnSpPr>
          <p:nvPr/>
        </p:nvCxnSpPr>
        <p:spPr>
          <a:xfrm>
            <a:off x="2063229" y="2397615"/>
            <a:ext cx="1143340" cy="19445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C4755E1-C9D7-4CF5-8808-B4C4CC5C81E3}"/>
              </a:ext>
            </a:extLst>
          </p:cNvPr>
          <p:cNvSpPr/>
          <p:nvPr/>
        </p:nvSpPr>
        <p:spPr>
          <a:xfrm>
            <a:off x="1071730" y="3139227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BF5DB4E-6037-46ED-AAB1-23A4CA8D849C}"/>
              </a:ext>
            </a:extLst>
          </p:cNvPr>
          <p:cNvSpPr/>
          <p:nvPr/>
        </p:nvSpPr>
        <p:spPr>
          <a:xfrm>
            <a:off x="2927648" y="4342129"/>
            <a:ext cx="557842" cy="55016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12815D-C2A5-4AFE-8471-0CB810C1E036}"/>
              </a:ext>
            </a:extLst>
          </p:cNvPr>
          <p:cNvSpPr/>
          <p:nvPr/>
        </p:nvSpPr>
        <p:spPr>
          <a:xfrm>
            <a:off x="2351584" y="3139227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90877BB-CAF4-40D8-85F3-9ED98DA185F9}"/>
              </a:ext>
            </a:extLst>
          </p:cNvPr>
          <p:cNvSpPr/>
          <p:nvPr/>
        </p:nvSpPr>
        <p:spPr>
          <a:xfrm>
            <a:off x="1631504" y="1965890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5B304D-DD9F-4FA2-A707-DF9ADD0609A0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1324629" y="2397615"/>
            <a:ext cx="380947" cy="741612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E83D2E7-9353-415D-920F-6CCCB41AE0E1}"/>
              </a:ext>
            </a:extLst>
          </p:cNvPr>
          <p:cNvSpPr/>
          <p:nvPr/>
        </p:nvSpPr>
        <p:spPr>
          <a:xfrm>
            <a:off x="3382601" y="3059097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9372A1-B1C1-40BA-AA68-C507CABF2A07}"/>
              </a:ext>
            </a:extLst>
          </p:cNvPr>
          <p:cNvSpPr txBox="1"/>
          <p:nvPr/>
        </p:nvSpPr>
        <p:spPr>
          <a:xfrm>
            <a:off x="3537748" y="3707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左旋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179EB45-5CC6-4CAC-BE38-55ECE0AE2016}"/>
              </a:ext>
            </a:extLst>
          </p:cNvPr>
          <p:cNvSpPr/>
          <p:nvPr/>
        </p:nvSpPr>
        <p:spPr>
          <a:xfrm>
            <a:off x="4892382" y="3131750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F2F065-28C0-4971-8C13-07B0436CBACB}"/>
              </a:ext>
            </a:extLst>
          </p:cNvPr>
          <p:cNvSpPr/>
          <p:nvPr/>
        </p:nvSpPr>
        <p:spPr>
          <a:xfrm>
            <a:off x="4407768" y="4342129"/>
            <a:ext cx="557842" cy="5501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8655B9E-82A9-4D3F-9BFA-2061CD1EA12D}"/>
              </a:ext>
            </a:extLst>
          </p:cNvPr>
          <p:cNvSpPr/>
          <p:nvPr/>
        </p:nvSpPr>
        <p:spPr>
          <a:xfrm>
            <a:off x="6166810" y="313175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AE12CC2-896B-44F0-BFD9-79C9108630D5}"/>
              </a:ext>
            </a:extLst>
          </p:cNvPr>
          <p:cNvSpPr/>
          <p:nvPr/>
        </p:nvSpPr>
        <p:spPr>
          <a:xfrm>
            <a:off x="5446730" y="1948998"/>
            <a:ext cx="505797" cy="5057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B7418B5-B86C-4737-94A6-E80A3B9CA053}"/>
              </a:ext>
            </a:extLst>
          </p:cNvPr>
          <p:cNvCxnSpPr>
            <a:stCxn id="52" idx="5"/>
            <a:endCxn id="51" idx="0"/>
          </p:cNvCxnSpPr>
          <p:nvPr/>
        </p:nvCxnSpPr>
        <p:spPr>
          <a:xfrm>
            <a:off x="5878455" y="2380723"/>
            <a:ext cx="541254" cy="751028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箭头: 右 74">
            <a:extLst>
              <a:ext uri="{FF2B5EF4-FFF2-40B4-BE49-F238E27FC236}">
                <a16:creationId xmlns:a16="http://schemas.microsoft.com/office/drawing/2014/main" id="{36371290-BCCB-4AE2-8941-275BC6AF873C}"/>
              </a:ext>
            </a:extLst>
          </p:cNvPr>
          <p:cNvSpPr/>
          <p:nvPr/>
        </p:nvSpPr>
        <p:spPr>
          <a:xfrm>
            <a:off x="6961219" y="3114859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590D6A7-FBC0-4517-8A47-F9B42C7C2A84}"/>
              </a:ext>
            </a:extLst>
          </p:cNvPr>
          <p:cNvSpPr txBox="1"/>
          <p:nvPr/>
        </p:nvSpPr>
        <p:spPr>
          <a:xfrm>
            <a:off x="7116366" y="3762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变色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0370D7E-BC10-45B7-918A-FBA2FFAF5CD0}"/>
              </a:ext>
            </a:extLst>
          </p:cNvPr>
          <p:cNvSpPr/>
          <p:nvPr/>
        </p:nvSpPr>
        <p:spPr>
          <a:xfrm>
            <a:off x="8720049" y="3185449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75F60B-F0C4-40C8-8FCB-A179D8038F08}"/>
              </a:ext>
            </a:extLst>
          </p:cNvPr>
          <p:cNvSpPr/>
          <p:nvPr/>
        </p:nvSpPr>
        <p:spPr>
          <a:xfrm>
            <a:off x="8276971" y="4342129"/>
            <a:ext cx="557842" cy="5501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E1FA309-09EC-496D-B97F-05B075C53D05}"/>
              </a:ext>
            </a:extLst>
          </p:cNvPr>
          <p:cNvSpPr/>
          <p:nvPr/>
        </p:nvSpPr>
        <p:spPr>
          <a:xfrm>
            <a:off x="10036013" y="3218264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62614DC-FB48-4803-827B-4E9EF255286C}"/>
              </a:ext>
            </a:extLst>
          </p:cNvPr>
          <p:cNvSpPr/>
          <p:nvPr/>
        </p:nvSpPr>
        <p:spPr>
          <a:xfrm>
            <a:off x="9315933" y="2035511"/>
            <a:ext cx="505797" cy="505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42AFD0C-96E9-47C8-9FC4-783737E641B0}"/>
              </a:ext>
            </a:extLst>
          </p:cNvPr>
          <p:cNvCxnSpPr>
            <a:stCxn id="80" idx="5"/>
            <a:endCxn id="79" idx="0"/>
          </p:cNvCxnSpPr>
          <p:nvPr/>
        </p:nvCxnSpPr>
        <p:spPr>
          <a:xfrm>
            <a:off x="9747658" y="2467236"/>
            <a:ext cx="541254" cy="751028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2B5C65-C2F7-41BF-9985-683AED8AB565}"/>
              </a:ext>
            </a:extLst>
          </p:cNvPr>
          <p:cNvCxnSpPr>
            <a:stCxn id="80" idx="3"/>
            <a:endCxn id="78" idx="0"/>
          </p:cNvCxnSpPr>
          <p:nvPr/>
        </p:nvCxnSpPr>
        <p:spPr>
          <a:xfrm flipH="1">
            <a:off x="8862933" y="2428609"/>
            <a:ext cx="834113" cy="1885424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826F652-7C41-4703-968B-630AAB8DBD73}"/>
              </a:ext>
            </a:extLst>
          </p:cNvPr>
          <p:cNvCxnSpPr>
            <a:stCxn id="39" idx="5"/>
            <a:endCxn id="37" idx="0"/>
          </p:cNvCxnSpPr>
          <p:nvPr/>
        </p:nvCxnSpPr>
        <p:spPr>
          <a:xfrm>
            <a:off x="5853594" y="2397615"/>
            <a:ext cx="1059791" cy="1916418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C4755E1-C9D7-4CF5-8808-B4C4CC5C81E3}"/>
              </a:ext>
            </a:extLst>
          </p:cNvPr>
          <p:cNvSpPr/>
          <p:nvPr/>
        </p:nvSpPr>
        <p:spPr>
          <a:xfrm>
            <a:off x="1071730" y="3131751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BF5DB4E-6037-46ED-AAB1-23A4CA8D849C}"/>
              </a:ext>
            </a:extLst>
          </p:cNvPr>
          <p:cNvSpPr/>
          <p:nvPr/>
        </p:nvSpPr>
        <p:spPr>
          <a:xfrm>
            <a:off x="1631504" y="4314033"/>
            <a:ext cx="557842" cy="55016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12815D-C2A5-4AFE-8471-0CB810C1E036}"/>
              </a:ext>
            </a:extLst>
          </p:cNvPr>
          <p:cNvSpPr/>
          <p:nvPr/>
        </p:nvSpPr>
        <p:spPr>
          <a:xfrm>
            <a:off x="2208289" y="313810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90877BB-CAF4-40D8-85F3-9ED98DA185F9}"/>
              </a:ext>
            </a:extLst>
          </p:cNvPr>
          <p:cNvSpPr/>
          <p:nvPr/>
        </p:nvSpPr>
        <p:spPr>
          <a:xfrm>
            <a:off x="1631504" y="1965890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5B304D-DD9F-4FA2-A707-DF9ADD0609A0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1324629" y="2397615"/>
            <a:ext cx="380947" cy="7341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5223ECF-F727-4960-AB30-7980C261D1B9}"/>
              </a:ext>
            </a:extLst>
          </p:cNvPr>
          <p:cNvCxnSpPr>
            <a:stCxn id="32" idx="5"/>
            <a:endCxn id="31" idx="0"/>
          </p:cNvCxnSpPr>
          <p:nvPr/>
        </p:nvCxnSpPr>
        <p:spPr>
          <a:xfrm>
            <a:off x="2063229" y="2397615"/>
            <a:ext cx="397959" cy="74048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2498A72-E86A-456F-BD6C-FB050FB7277E}"/>
              </a:ext>
            </a:extLst>
          </p:cNvPr>
          <p:cNvCxnSpPr>
            <a:cxnSpLocks/>
            <a:stCxn id="31" idx="4"/>
            <a:endCxn id="29" idx="7"/>
          </p:cNvCxnSpPr>
          <p:nvPr/>
        </p:nvCxnSpPr>
        <p:spPr>
          <a:xfrm flipH="1">
            <a:off x="2107652" y="3643898"/>
            <a:ext cx="353536" cy="750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E83D2E7-9353-415D-920F-6CCCB41AE0E1}"/>
              </a:ext>
            </a:extLst>
          </p:cNvPr>
          <p:cNvSpPr/>
          <p:nvPr/>
        </p:nvSpPr>
        <p:spPr>
          <a:xfrm>
            <a:off x="3382601" y="3059097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9372A1-B1C1-40BA-AA68-C507CABF2A07}"/>
              </a:ext>
            </a:extLst>
          </p:cNvPr>
          <p:cNvSpPr txBox="1"/>
          <p:nvPr/>
        </p:nvSpPr>
        <p:spPr>
          <a:xfrm>
            <a:off x="3537748" y="3707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右旋</a:t>
            </a: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36371290-BCCB-4AE2-8941-275BC6AF873C}"/>
              </a:ext>
            </a:extLst>
          </p:cNvPr>
          <p:cNvSpPr/>
          <p:nvPr/>
        </p:nvSpPr>
        <p:spPr>
          <a:xfrm>
            <a:off x="7139132" y="3109047"/>
            <a:ext cx="1152128" cy="576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590D6A7-FBC0-4517-8A47-F9B42C7C2A84}"/>
              </a:ext>
            </a:extLst>
          </p:cNvPr>
          <p:cNvSpPr txBox="1"/>
          <p:nvPr/>
        </p:nvSpPr>
        <p:spPr>
          <a:xfrm>
            <a:off x="7083148" y="37617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左旋并变色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0370D7E-BC10-45B7-918A-FBA2FFAF5CD0}"/>
              </a:ext>
            </a:extLst>
          </p:cNvPr>
          <p:cNvSpPr/>
          <p:nvPr/>
        </p:nvSpPr>
        <p:spPr>
          <a:xfrm>
            <a:off x="8976320" y="3162745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75F60B-F0C4-40C8-8FCB-A179D8038F08}"/>
              </a:ext>
            </a:extLst>
          </p:cNvPr>
          <p:cNvSpPr/>
          <p:nvPr/>
        </p:nvSpPr>
        <p:spPr>
          <a:xfrm>
            <a:off x="8584012" y="4314033"/>
            <a:ext cx="557842" cy="5501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E1FA309-09EC-496D-B97F-05B075C53D05}"/>
              </a:ext>
            </a:extLst>
          </p:cNvPr>
          <p:cNvSpPr/>
          <p:nvPr/>
        </p:nvSpPr>
        <p:spPr>
          <a:xfrm>
            <a:off x="10343054" y="3179637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62614DC-FB48-4803-827B-4E9EF255286C}"/>
              </a:ext>
            </a:extLst>
          </p:cNvPr>
          <p:cNvSpPr/>
          <p:nvPr/>
        </p:nvSpPr>
        <p:spPr>
          <a:xfrm>
            <a:off x="9622974" y="1996884"/>
            <a:ext cx="505797" cy="5057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42AFD0C-96E9-47C8-9FC4-783737E641B0}"/>
              </a:ext>
            </a:extLst>
          </p:cNvPr>
          <p:cNvCxnSpPr>
            <a:stCxn id="80" idx="5"/>
            <a:endCxn id="79" idx="0"/>
          </p:cNvCxnSpPr>
          <p:nvPr/>
        </p:nvCxnSpPr>
        <p:spPr>
          <a:xfrm>
            <a:off x="10054699" y="2428609"/>
            <a:ext cx="541254" cy="751028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6EEFE2B-EC40-41B0-9DFF-92D06C0D0574}"/>
              </a:ext>
            </a:extLst>
          </p:cNvPr>
          <p:cNvSpPr/>
          <p:nvPr/>
        </p:nvSpPr>
        <p:spPr>
          <a:xfrm>
            <a:off x="4862095" y="3131751"/>
            <a:ext cx="505797" cy="50579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E86D27-02FF-4882-97A0-6CDED7D32D69}"/>
              </a:ext>
            </a:extLst>
          </p:cNvPr>
          <p:cNvSpPr/>
          <p:nvPr/>
        </p:nvSpPr>
        <p:spPr>
          <a:xfrm>
            <a:off x="6634464" y="4314033"/>
            <a:ext cx="557842" cy="55016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8883C53-E528-42BA-947E-793FA9DF16AA}"/>
              </a:ext>
            </a:extLst>
          </p:cNvPr>
          <p:cNvSpPr/>
          <p:nvPr/>
        </p:nvSpPr>
        <p:spPr>
          <a:xfrm>
            <a:off x="6166267" y="3138101"/>
            <a:ext cx="505797" cy="50579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0038208-F066-4771-B99E-F51E7D822BDD}"/>
              </a:ext>
            </a:extLst>
          </p:cNvPr>
          <p:cNvSpPr/>
          <p:nvPr/>
        </p:nvSpPr>
        <p:spPr>
          <a:xfrm>
            <a:off x="5421869" y="1965890"/>
            <a:ext cx="505797" cy="505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770512E-8E84-4188-AC8B-B43B86E6D6E6}"/>
              </a:ext>
            </a:extLst>
          </p:cNvPr>
          <p:cNvCxnSpPr>
            <a:cxnSpLocks/>
            <a:stCxn id="39" idx="3"/>
            <a:endCxn id="35" idx="0"/>
          </p:cNvCxnSpPr>
          <p:nvPr/>
        </p:nvCxnSpPr>
        <p:spPr>
          <a:xfrm flipH="1">
            <a:off x="5114994" y="2397615"/>
            <a:ext cx="380947" cy="734136"/>
          </a:xfrm>
          <a:prstGeom prst="line">
            <a:avLst/>
          </a:prstGeom>
          <a:ln w="1905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红黑树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C8237-6653-4279-8245-6A3306539BD6}"/>
              </a:ext>
            </a:extLst>
          </p:cNvPr>
          <p:cNvSpPr txBox="1"/>
          <p:nvPr/>
        </p:nvSpPr>
        <p:spPr>
          <a:xfrm>
            <a:off x="5888250" y="5789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96E206-6976-4629-BB2D-9AD88E229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34" y="1664655"/>
            <a:ext cx="638853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4BB6-09AE-449C-821B-08185723EC2F}"/>
              </a:ext>
            </a:extLst>
          </p:cNvPr>
          <p:cNvSpPr/>
          <p:nvPr/>
        </p:nvSpPr>
        <p:spPr>
          <a:xfrm>
            <a:off x="1487488" y="4160004"/>
            <a:ext cx="9073008" cy="1296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如果树中每个节点最多只能有两个子节点，这样的树我们称为二叉树</a:t>
            </a:r>
            <a:endParaRPr lang="en-US" altLang="zh-CN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二叉树可以为空，也就是没有节点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若不为空，则它是由根节点和称为其左子树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TL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和右子树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的两个不相交的二叉树组成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ts val="2400"/>
              </a:lnSpc>
            </a:pP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15F0037-3E76-4FD3-B53E-DC67CD4EAC56}"/>
              </a:ext>
            </a:extLst>
          </p:cNvPr>
          <p:cNvSpPr/>
          <p:nvPr/>
        </p:nvSpPr>
        <p:spPr>
          <a:xfrm>
            <a:off x="5447928" y="1399095"/>
            <a:ext cx="648072" cy="6436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9284778-FBA5-4759-B26C-5943809A3DCD}"/>
              </a:ext>
            </a:extLst>
          </p:cNvPr>
          <p:cNvSpPr/>
          <p:nvPr/>
        </p:nvSpPr>
        <p:spPr>
          <a:xfrm>
            <a:off x="4367808" y="2330791"/>
            <a:ext cx="648072" cy="6436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TL</a:t>
            </a:r>
            <a:endParaRPr lang="zh-CN" altLang="en-US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198FC90-6C59-47C7-9C38-556FDE936CD1}"/>
              </a:ext>
            </a:extLst>
          </p:cNvPr>
          <p:cNvSpPr/>
          <p:nvPr/>
        </p:nvSpPr>
        <p:spPr>
          <a:xfrm>
            <a:off x="6672064" y="2330784"/>
            <a:ext cx="648072" cy="6436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</a:t>
            </a:r>
            <a:endParaRPr lang="zh-CN" altLang="en-US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28CB61-B5F9-413B-BAAE-8FCBB0659B2A}"/>
              </a:ext>
            </a:extLst>
          </p:cNvPr>
          <p:cNvCxnSpPr>
            <a:stCxn id="4" idx="3"/>
            <a:endCxn id="38" idx="7"/>
          </p:cNvCxnSpPr>
          <p:nvPr/>
        </p:nvCxnSpPr>
        <p:spPr>
          <a:xfrm flipH="1">
            <a:off x="4920972" y="1948497"/>
            <a:ext cx="621864" cy="476556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A71265-50FF-4527-B0BE-42E081CB10F8}"/>
              </a:ext>
            </a:extLst>
          </p:cNvPr>
          <p:cNvCxnSpPr>
            <a:stCxn id="4" idx="5"/>
            <a:endCxn id="43" idx="1"/>
          </p:cNvCxnSpPr>
          <p:nvPr/>
        </p:nvCxnSpPr>
        <p:spPr>
          <a:xfrm>
            <a:off x="6001092" y="1948497"/>
            <a:ext cx="765880" cy="476549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A9E323-042B-488F-8E73-9BCC876C5E7C}"/>
              </a:ext>
            </a:extLst>
          </p:cNvPr>
          <p:cNvSpPr txBox="1"/>
          <p:nvPr/>
        </p:nvSpPr>
        <p:spPr>
          <a:xfrm>
            <a:off x="5371854" y="3330096"/>
            <a:ext cx="80021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22316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4BB6-09AE-449C-821B-08185723EC2F}"/>
              </a:ext>
            </a:extLst>
          </p:cNvPr>
          <p:cNvSpPr/>
          <p:nvPr/>
        </p:nvSpPr>
        <p:spPr>
          <a:xfrm>
            <a:off x="4677285" y="3861048"/>
            <a:ext cx="2182394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是空树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只有一个根节点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只有一个左子节点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只有一个右子节点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两个子节点都有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A9E323-042B-488F-8E73-9BCC876C5E7C}"/>
              </a:ext>
            </a:extLst>
          </p:cNvPr>
          <p:cNvSpPr txBox="1"/>
          <p:nvPr/>
        </p:nvSpPr>
        <p:spPr>
          <a:xfrm>
            <a:off x="4855412" y="3304594"/>
            <a:ext cx="182614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二叉树的五种形态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58E09F-9654-46BE-AE48-CF55EECE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64" y="995313"/>
            <a:ext cx="7979456" cy="21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C8237-6653-4279-8245-6A3306539BD6}"/>
              </a:ext>
            </a:extLst>
          </p:cNvPr>
          <p:cNvSpPr txBox="1"/>
          <p:nvPr/>
        </p:nvSpPr>
        <p:spPr>
          <a:xfrm>
            <a:off x="5519936" y="57332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二叉搜索树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F27A2-84AE-4568-A48F-CC7569E2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196752"/>
            <a:ext cx="6115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CE5DDB-A613-4DEB-AEE0-ECE750C515BC}"/>
              </a:ext>
            </a:extLst>
          </p:cNvPr>
          <p:cNvCxnSpPr>
            <a:stCxn id="42" idx="3"/>
            <a:endCxn id="49" idx="7"/>
          </p:cNvCxnSpPr>
          <p:nvPr/>
        </p:nvCxnSpPr>
        <p:spPr>
          <a:xfrm flipH="1">
            <a:off x="1756832" y="1926569"/>
            <a:ext cx="2705884" cy="29442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39" y="260648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6904E76-18C1-4D59-9562-375E396922DE}"/>
              </a:ext>
            </a:extLst>
          </p:cNvPr>
          <p:cNvCxnSpPr>
            <a:stCxn id="54" idx="5"/>
            <a:endCxn id="58" idx="1"/>
          </p:cNvCxnSpPr>
          <p:nvPr/>
        </p:nvCxnSpPr>
        <p:spPr>
          <a:xfrm>
            <a:off x="9241452" y="2468795"/>
            <a:ext cx="1156583" cy="1363463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C9892E9-839F-4769-9B71-FA79B9B0D7A3}"/>
              </a:ext>
            </a:extLst>
          </p:cNvPr>
          <p:cNvCxnSpPr>
            <a:stCxn id="54" idx="3"/>
            <a:endCxn id="57" idx="7"/>
          </p:cNvCxnSpPr>
          <p:nvPr/>
        </p:nvCxnSpPr>
        <p:spPr>
          <a:xfrm flipH="1">
            <a:off x="7658993" y="2468795"/>
            <a:ext cx="1124203" cy="13634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095B1FBD-3B89-4390-A04E-44F8FCC666C0}"/>
              </a:ext>
            </a:extLst>
          </p:cNvPr>
          <p:cNvSpPr/>
          <p:nvPr/>
        </p:nvSpPr>
        <p:spPr>
          <a:xfrm>
            <a:off x="4367808" y="137340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D285A4D-8E94-49C5-AC95-73C7BCB153A6}"/>
              </a:ext>
            </a:extLst>
          </p:cNvPr>
          <p:cNvSpPr/>
          <p:nvPr/>
        </p:nvSpPr>
        <p:spPr>
          <a:xfrm>
            <a:off x="3576773" y="2224023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111808B-3D2B-4057-9D79-39BE9273BD1D}"/>
              </a:ext>
            </a:extLst>
          </p:cNvPr>
          <p:cNvSpPr/>
          <p:nvPr/>
        </p:nvSpPr>
        <p:spPr>
          <a:xfrm>
            <a:off x="2785738" y="307464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1F9E233-C5B5-4720-8D22-E943E5302337}"/>
              </a:ext>
            </a:extLst>
          </p:cNvPr>
          <p:cNvSpPr/>
          <p:nvPr/>
        </p:nvSpPr>
        <p:spPr>
          <a:xfrm>
            <a:off x="1994703" y="3925259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AE0BD5D-2936-4FA7-B61D-C0DD9BA81FF0}"/>
              </a:ext>
            </a:extLst>
          </p:cNvPr>
          <p:cNvSpPr/>
          <p:nvPr/>
        </p:nvSpPr>
        <p:spPr>
          <a:xfrm>
            <a:off x="1203668" y="477587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8203EB9-0FDB-46E2-A717-0D0CA05DC1B1}"/>
              </a:ext>
            </a:extLst>
          </p:cNvPr>
          <p:cNvSpPr/>
          <p:nvPr/>
        </p:nvSpPr>
        <p:spPr>
          <a:xfrm>
            <a:off x="8688288" y="191563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B898D40-CC49-4E69-836F-6C320E099870}"/>
              </a:ext>
            </a:extLst>
          </p:cNvPr>
          <p:cNvSpPr/>
          <p:nvPr/>
        </p:nvSpPr>
        <p:spPr>
          <a:xfrm>
            <a:off x="9495707" y="282649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A188440-BC5B-4F32-9CB8-111033EF70F6}"/>
              </a:ext>
            </a:extLst>
          </p:cNvPr>
          <p:cNvSpPr/>
          <p:nvPr/>
        </p:nvSpPr>
        <p:spPr>
          <a:xfrm>
            <a:off x="7897058" y="278304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15053B9-13B3-401B-8ADD-BCCD8B8ADA60}"/>
              </a:ext>
            </a:extLst>
          </p:cNvPr>
          <p:cNvSpPr/>
          <p:nvPr/>
        </p:nvSpPr>
        <p:spPr>
          <a:xfrm>
            <a:off x="7105829" y="373735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D96E720-CC40-4B03-AF58-62330685E837}"/>
              </a:ext>
            </a:extLst>
          </p:cNvPr>
          <p:cNvSpPr/>
          <p:nvPr/>
        </p:nvSpPr>
        <p:spPr>
          <a:xfrm>
            <a:off x="10303127" y="373735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A787E3E7-8397-449D-9302-8CF6C86DC50C}"/>
              </a:ext>
            </a:extLst>
          </p:cNvPr>
          <p:cNvSpPr/>
          <p:nvPr/>
        </p:nvSpPr>
        <p:spPr>
          <a:xfrm>
            <a:off x="5483932" y="2888807"/>
            <a:ext cx="792088" cy="4775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6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043ABE5-7B49-41C8-9490-A7A1A067E209}"/>
              </a:ext>
            </a:extLst>
          </p:cNvPr>
          <p:cNvCxnSpPr>
            <a:stCxn id="44" idx="5"/>
            <a:endCxn id="48" idx="1"/>
          </p:cNvCxnSpPr>
          <p:nvPr/>
        </p:nvCxnSpPr>
        <p:spPr>
          <a:xfrm>
            <a:off x="7971503" y="2088720"/>
            <a:ext cx="2463985" cy="2306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F943FF-74F9-4599-B24C-DFD5F83F470C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3287409" y="2155551"/>
            <a:ext cx="1201475" cy="1129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C49B6FD-EBF0-478D-B195-87FBEDB0E172}"/>
              </a:ext>
            </a:extLst>
          </p:cNvPr>
          <p:cNvCxnSpPr>
            <a:stCxn id="9" idx="3"/>
            <a:endCxn id="21" idx="7"/>
          </p:cNvCxnSpPr>
          <p:nvPr/>
        </p:nvCxnSpPr>
        <p:spPr>
          <a:xfrm flipH="1">
            <a:off x="1912742" y="2155551"/>
            <a:ext cx="962722" cy="12147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39" y="260648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82941DB-2FCF-4D29-95E3-A4B4740F53CE}"/>
              </a:ext>
            </a:extLst>
          </p:cNvPr>
          <p:cNvSpPr/>
          <p:nvPr/>
        </p:nvSpPr>
        <p:spPr>
          <a:xfrm>
            <a:off x="2790147" y="1658289"/>
            <a:ext cx="582579" cy="5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4D6BDB-73C4-42E5-B9CF-6E3F5747C66F}"/>
              </a:ext>
            </a:extLst>
          </p:cNvPr>
          <p:cNvSpPr/>
          <p:nvPr/>
        </p:nvSpPr>
        <p:spPr>
          <a:xfrm>
            <a:off x="1415480" y="3284984"/>
            <a:ext cx="582579" cy="5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CC169AC-9A38-4358-B5C5-127000FF9E78}"/>
              </a:ext>
            </a:extLst>
          </p:cNvPr>
          <p:cNvSpPr/>
          <p:nvPr/>
        </p:nvSpPr>
        <p:spPr>
          <a:xfrm>
            <a:off x="2790147" y="3284984"/>
            <a:ext cx="582579" cy="5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6C6A9C8-EB09-4543-B621-35C85BE1E829}"/>
              </a:ext>
            </a:extLst>
          </p:cNvPr>
          <p:cNvSpPr/>
          <p:nvPr/>
        </p:nvSpPr>
        <p:spPr>
          <a:xfrm>
            <a:off x="2063550" y="4127355"/>
            <a:ext cx="582579" cy="582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2B9EAD-06F6-4715-A69F-7B416056C1E2}"/>
              </a:ext>
            </a:extLst>
          </p:cNvPr>
          <p:cNvSpPr/>
          <p:nvPr/>
        </p:nvSpPr>
        <p:spPr>
          <a:xfrm>
            <a:off x="3582235" y="2420887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18C2AAC-8E78-4E0D-BA3A-AA3A279AA114}"/>
              </a:ext>
            </a:extLst>
          </p:cNvPr>
          <p:cNvSpPr/>
          <p:nvPr/>
        </p:nvSpPr>
        <p:spPr>
          <a:xfrm>
            <a:off x="4197594" y="3284984"/>
            <a:ext cx="582579" cy="5665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309DEDF-22F2-4971-BAC1-7757B4B65DE9}"/>
              </a:ext>
            </a:extLst>
          </p:cNvPr>
          <p:cNvSpPr/>
          <p:nvPr/>
        </p:nvSpPr>
        <p:spPr>
          <a:xfrm>
            <a:off x="2063551" y="2471636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EA99DD2-A712-45B5-B60D-AEF7896A35BB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2560813" y="2968898"/>
            <a:ext cx="314651" cy="4014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C1D0977-E790-485F-9648-E0CC616CDB4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2560812" y="3782246"/>
            <a:ext cx="314652" cy="430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83F5D5E-0F59-4431-BFC5-DB98369D3453}"/>
              </a:ext>
            </a:extLst>
          </p:cNvPr>
          <p:cNvSpPr/>
          <p:nvPr/>
        </p:nvSpPr>
        <p:spPr>
          <a:xfrm>
            <a:off x="7474241" y="1591458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3A0FD05-26D0-45B6-85A8-4E318175D2D2}"/>
              </a:ext>
            </a:extLst>
          </p:cNvPr>
          <p:cNvSpPr/>
          <p:nvPr/>
        </p:nvSpPr>
        <p:spPr>
          <a:xfrm>
            <a:off x="8193223" y="2271003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2E60F62-DCF0-45CC-BC36-CF8E2F8672BB}"/>
              </a:ext>
            </a:extLst>
          </p:cNvPr>
          <p:cNvSpPr/>
          <p:nvPr/>
        </p:nvSpPr>
        <p:spPr>
          <a:xfrm>
            <a:off x="8912205" y="2950548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B291B98-53CD-4E54-9E3A-1E265B4422C2}"/>
              </a:ext>
            </a:extLst>
          </p:cNvPr>
          <p:cNvSpPr/>
          <p:nvPr/>
        </p:nvSpPr>
        <p:spPr>
          <a:xfrm>
            <a:off x="9631187" y="3630093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2D62C59-F9BF-4452-99D3-D1C828DA4735}"/>
              </a:ext>
            </a:extLst>
          </p:cNvPr>
          <p:cNvSpPr/>
          <p:nvPr/>
        </p:nvSpPr>
        <p:spPr>
          <a:xfrm>
            <a:off x="10350171" y="4309638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21E9E46-DE43-44F3-A766-75A4A58CD4F3}"/>
              </a:ext>
            </a:extLst>
          </p:cNvPr>
          <p:cNvSpPr/>
          <p:nvPr/>
        </p:nvSpPr>
        <p:spPr>
          <a:xfrm>
            <a:off x="6694521" y="2268567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C214CE6-D1A3-4DB1-AB51-AC5FE7895627}"/>
              </a:ext>
            </a:extLst>
          </p:cNvPr>
          <p:cNvSpPr/>
          <p:nvPr/>
        </p:nvSpPr>
        <p:spPr>
          <a:xfrm>
            <a:off x="7474240" y="3008625"/>
            <a:ext cx="582579" cy="582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DBAE83F-41CB-426A-9C9E-F1F871553491}"/>
              </a:ext>
            </a:extLst>
          </p:cNvPr>
          <p:cNvCxnSpPr>
            <a:stCxn id="44" idx="3"/>
            <a:endCxn id="52" idx="7"/>
          </p:cNvCxnSpPr>
          <p:nvPr/>
        </p:nvCxnSpPr>
        <p:spPr>
          <a:xfrm flipH="1">
            <a:off x="7191783" y="2088720"/>
            <a:ext cx="367775" cy="2651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5BE7A68-BA70-4A5C-BC39-2EF1535947F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7191783" y="2765829"/>
            <a:ext cx="367774" cy="328113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7126</TotalTime>
  <Words>420</Words>
  <Application>Microsoft Office PowerPoint</Application>
  <PresentationFormat>宽屏</PresentationFormat>
  <Paragraphs>224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Microsoft YaHei UI</vt:lpstr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自我介绍</vt:lpstr>
      <vt:lpstr>PowerPoint 演示文稿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1100</cp:revision>
  <dcterms:created xsi:type="dcterms:W3CDTF">2014-11-09T01:07:00Z</dcterms:created>
  <dcterms:modified xsi:type="dcterms:W3CDTF">2021-01-30T11:46:23Z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