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071" r:id="rId2"/>
    <p:sldId id="1413" r:id="rId3"/>
    <p:sldId id="1411" r:id="rId4"/>
    <p:sldId id="1412" r:id="rId5"/>
    <p:sldId id="1414" r:id="rId6"/>
    <p:sldId id="1415" r:id="rId7"/>
    <p:sldId id="1416" r:id="rId8"/>
    <p:sldId id="1417" r:id="rId9"/>
    <p:sldId id="1418" r:id="rId10"/>
    <p:sldId id="1419" r:id="rId11"/>
    <p:sldId id="13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B37"/>
    <a:srgbClr val="218DD6"/>
    <a:srgbClr val="30A8C4"/>
    <a:srgbClr val="1E4E97"/>
    <a:srgbClr val="00B0F0"/>
    <a:srgbClr val="FFD247"/>
    <a:srgbClr val="C68F06"/>
    <a:srgbClr val="292729"/>
    <a:srgbClr val="E0D3CD"/>
    <a:srgbClr val="91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4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3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31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8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6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03042" y="2455202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27D3B1-1CD7-49AE-B3B8-A1DE44038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9287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27E7AB-E6BB-4828-92D7-6FF11771D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51" y="1919287"/>
            <a:ext cx="4668961" cy="32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40105" y="2852936"/>
            <a:ext cx="851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7EA2FB-DB05-4101-BB31-43495C1B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412776"/>
            <a:ext cx="4683139" cy="40324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F24471-C418-4EA8-8BE0-24CA1BAA7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54" y="1484784"/>
            <a:ext cx="4180954" cy="40418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983679-BE03-4D6B-A997-311DA06AF865}"/>
              </a:ext>
            </a:extLst>
          </p:cNvPr>
          <p:cNvSpPr txBox="1"/>
          <p:nvPr/>
        </p:nvSpPr>
        <p:spPr>
          <a:xfrm>
            <a:off x="5400605" y="5733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社交网络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D4B7B4-19FD-44B9-ACEF-5E607200B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581974"/>
            <a:ext cx="4587494" cy="53663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05726B-2859-408E-9703-4C55344EC19A}"/>
              </a:ext>
            </a:extLst>
          </p:cNvPr>
          <p:cNvSpPr txBox="1"/>
          <p:nvPr/>
        </p:nvSpPr>
        <p:spPr>
          <a:xfrm>
            <a:off x="5080337" y="625569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导航最优路径问题</a:t>
            </a:r>
          </a:p>
        </p:txBody>
      </p:sp>
    </p:spTree>
    <p:extLst>
      <p:ext uri="{BB962C8B-B14F-4D97-AF65-F5344CB8AC3E}">
        <p14:creationId xmlns:p14="http://schemas.microsoft.com/office/powerpoint/2010/main" val="24688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17A681-3D02-4D9D-917C-474391F2B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376362"/>
            <a:ext cx="9153525" cy="4105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330FE0-F6D9-441A-AA91-8D93B1A7F200}"/>
              </a:ext>
            </a:extLst>
          </p:cNvPr>
          <p:cNvSpPr txBox="1"/>
          <p:nvPr/>
        </p:nvSpPr>
        <p:spPr>
          <a:xfrm>
            <a:off x="2783632" y="5816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A0126A-207B-4C12-9DB9-254D7A4A5138}"/>
              </a:ext>
            </a:extLst>
          </p:cNvPr>
          <p:cNvSpPr txBox="1"/>
          <p:nvPr/>
        </p:nvSpPr>
        <p:spPr>
          <a:xfrm>
            <a:off x="8472264" y="5819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9299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A0126A-207B-4C12-9DB9-254D7A4A5138}"/>
              </a:ext>
            </a:extLst>
          </p:cNvPr>
          <p:cNvSpPr txBox="1"/>
          <p:nvPr/>
        </p:nvSpPr>
        <p:spPr>
          <a:xfrm>
            <a:off x="5311169" y="5805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图的相关概念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D83FF5-323C-4D7D-AC93-00409DA9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323866"/>
            <a:ext cx="448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A0126A-207B-4C12-9DB9-254D7A4A5138}"/>
              </a:ext>
            </a:extLst>
          </p:cNvPr>
          <p:cNvSpPr txBox="1"/>
          <p:nvPr/>
        </p:nvSpPr>
        <p:spPr>
          <a:xfrm>
            <a:off x="5311169" y="5805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图的相关概念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55492-6320-42FF-9BF5-04FA54945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2" y="2890837"/>
            <a:ext cx="2962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9F7AB2-C5AC-4A2A-B359-568AA35B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530449"/>
            <a:ext cx="8486775" cy="3914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F2C1DE-D8DC-48AD-A0E1-188953C5AB7A}"/>
              </a:ext>
            </a:extLst>
          </p:cNvPr>
          <p:cNvSpPr txBox="1"/>
          <p:nvPr/>
        </p:nvSpPr>
        <p:spPr>
          <a:xfrm>
            <a:off x="2999656" y="5631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3C767-B2F3-4CEA-8850-E0BDCCBC1865}"/>
              </a:ext>
            </a:extLst>
          </p:cNvPr>
          <p:cNvSpPr txBox="1"/>
          <p:nvPr/>
        </p:nvSpPr>
        <p:spPr>
          <a:xfrm>
            <a:off x="7968208" y="5631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有向图</a:t>
            </a:r>
          </a:p>
        </p:txBody>
      </p:sp>
    </p:spTree>
    <p:extLst>
      <p:ext uri="{BB962C8B-B14F-4D97-AF65-F5344CB8AC3E}">
        <p14:creationId xmlns:p14="http://schemas.microsoft.com/office/powerpoint/2010/main" val="4284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61" y="274631"/>
            <a:ext cx="11430121" cy="582579"/>
          </a:xfrm>
        </p:spPr>
        <p:txBody>
          <a:bodyPr/>
          <a:lstStyle/>
          <a:p>
            <a:r>
              <a:rPr lang="zh-CN" altLang="en-US" sz="4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F2C1DE-D8DC-48AD-A0E1-188953C5AB7A}"/>
              </a:ext>
            </a:extLst>
          </p:cNvPr>
          <p:cNvSpPr txBox="1"/>
          <p:nvPr/>
        </p:nvSpPr>
        <p:spPr>
          <a:xfrm>
            <a:off x="2999656" y="5631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连通图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73C767-B2F3-4CEA-8850-E0BDCCBC1865}"/>
              </a:ext>
            </a:extLst>
          </p:cNvPr>
          <p:cNvSpPr txBox="1"/>
          <p:nvPr/>
        </p:nvSpPr>
        <p:spPr>
          <a:xfrm>
            <a:off x="7968208" y="5631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非连通图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37629D-3827-44E8-BBB9-4AFC5607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1662112"/>
            <a:ext cx="9248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7332</TotalTime>
  <Words>92</Words>
  <Application>Microsoft Office PowerPoint</Application>
  <PresentationFormat>宽屏</PresentationFormat>
  <Paragraphs>38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思源黑体 CN Bold</vt:lpstr>
      <vt:lpstr>思源黑体 CN Medium</vt:lpstr>
      <vt:lpstr>思源黑体 CN Normal</vt:lpstr>
      <vt:lpstr>Arial</vt:lpstr>
      <vt:lpstr>Calibri</vt:lpstr>
      <vt:lpstr>Calibri Light</vt:lpstr>
      <vt:lpstr>Office 主题​​</vt:lpstr>
      <vt:lpstr>PowerPoint 演示文稿</vt:lpstr>
      <vt:lpstr>自我介绍</vt:lpstr>
      <vt:lpstr>图</vt:lpstr>
      <vt:lpstr>图</vt:lpstr>
      <vt:lpstr>图</vt:lpstr>
      <vt:lpstr>图</vt:lpstr>
      <vt:lpstr>图</vt:lpstr>
      <vt:lpstr>图</vt:lpstr>
      <vt:lpstr>图</vt:lpstr>
      <vt:lpstr>图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1106</cp:revision>
  <dcterms:created xsi:type="dcterms:W3CDTF">2014-11-09T01:07:00Z</dcterms:created>
  <dcterms:modified xsi:type="dcterms:W3CDTF">2021-02-01T14:02:36Z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