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1071" r:id="rId2"/>
    <p:sldId id="1413" r:id="rId3"/>
    <p:sldId id="324" r:id="rId4"/>
    <p:sldId id="1414" r:id="rId5"/>
    <p:sldId id="1415" r:id="rId6"/>
    <p:sldId id="1416" r:id="rId7"/>
    <p:sldId id="139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39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21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3" clrIdx="0">
    <p:extLst>
      <p:ext uri="{19B8F6BF-5375-455C-9EA6-DF929625EA0E}">
        <p15:presenceInfo xmlns:p15="http://schemas.microsoft.com/office/powerpoint/2012/main" userId="9571419b99cd43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B37"/>
    <a:srgbClr val="218DD6"/>
    <a:srgbClr val="30A8C4"/>
    <a:srgbClr val="1E4E97"/>
    <a:srgbClr val="00B0F0"/>
    <a:srgbClr val="FFD247"/>
    <a:srgbClr val="C68F06"/>
    <a:srgbClr val="292729"/>
    <a:srgbClr val="E0D3CD"/>
    <a:srgbClr val="91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3394" autoAdjust="0"/>
  </p:normalViewPr>
  <p:slideViewPr>
    <p:cSldViewPr>
      <p:cViewPr varScale="1">
        <p:scale>
          <a:sx n="114" d="100"/>
          <a:sy n="114" d="100"/>
        </p:scale>
        <p:origin x="474" y="108"/>
      </p:cViewPr>
      <p:guideLst>
        <p:guide orient="horz" pos="2182"/>
        <p:guide pos="3937"/>
      </p:guideLst>
    </p:cSldViewPr>
  </p:slideViewPr>
  <p:outlineViewPr>
    <p:cViewPr>
      <p:scale>
        <a:sx n="33" d="100"/>
        <a:sy n="33" d="100"/>
      </p:scale>
      <p:origin x="0" y="-2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8"/>
      </p:cViewPr>
      <p:guideLst>
        <p:guide orient="horz" pos="2910"/>
        <p:guide pos="221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3B94A8E-DAB6-47F6-B0B1-D30380E5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B38FA0-8D37-4C18-9A7A-D78259FD66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74D7-D8AE-40EF-B3ED-8F3A9EC7EEB7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E70499-7872-412D-B427-C0D0F49E6F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4C1BB4-2947-423F-9D9D-36B1F88823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D4A2B-033E-48AA-9216-B33ADE0F9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6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7661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637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299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637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整个">
            <a:extLst>
              <a:ext uri="{FF2B5EF4-FFF2-40B4-BE49-F238E27FC236}">
                <a16:creationId xmlns:a16="http://schemas.microsoft.com/office/drawing/2014/main" id="{B0528851-2A85-45DA-B526-9C764540B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1035" y="70485"/>
            <a:ext cx="1242695" cy="10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9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  <p:sp>
        <p:nvSpPr>
          <p:cNvPr id="2" name="矩形 1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 dirty="0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61" y="274631"/>
            <a:ext cx="11430121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BC0E6AFA-BE06-4A56-B047-70A6D6CA6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7312" y="1181070"/>
            <a:ext cx="10397376" cy="5200601"/>
          </a:xfrm>
          <a:prstGeom prst="rect">
            <a:avLst/>
          </a:prstGeom>
        </p:spPr>
        <p:txBody>
          <a:bodyPr/>
          <a:lstStyle>
            <a:lvl1pPr marL="457005" indent="-457005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3387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2540"/>
            </a:lvl2pPr>
          </a:lstStyle>
          <a:p>
            <a:pPr marL="457005" lvl="0" indent="-457005" algn="l" defTabSz="1219130" rtl="0" eaLnBrk="1" latinLnBrk="0" hangingPunct="1">
              <a:lnSpc>
                <a:spcPct val="150000"/>
              </a:lnSpc>
              <a:spcBef>
                <a:spcPts val="131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 descr="整个">
            <a:extLst>
              <a:ext uri="{FF2B5EF4-FFF2-40B4-BE49-F238E27FC236}">
                <a16:creationId xmlns:a16="http://schemas.microsoft.com/office/drawing/2014/main" id="{B09C0513-C3E1-4A40-AA3F-C4651DE4B5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1035" y="70485"/>
            <a:ext cx="1242695" cy="10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928934" y="4265083"/>
            <a:ext cx="4334132" cy="53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3175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645160"/>
            <a:r>
              <a:rPr lang="zh-CN" altLang="en-US" dirty="0"/>
              <a:t>点击编辑小节标题</a:t>
            </a:r>
          </a:p>
        </p:txBody>
      </p:sp>
      <p:sp>
        <p:nvSpPr>
          <p:cNvPr id="3" name="Oval 5"/>
          <p:cNvSpPr>
            <a:spLocks noChangeArrowheads="1"/>
          </p:cNvSpPr>
          <p:nvPr userDrawn="1"/>
        </p:nvSpPr>
        <p:spPr bwMode="auto">
          <a:xfrm>
            <a:off x="4969689" y="1339866"/>
            <a:ext cx="2255846" cy="2265249"/>
          </a:xfrm>
          <a:prstGeom prst="ellipse">
            <a:avLst/>
          </a:prstGeom>
          <a:solidFill>
            <a:srgbClr val="30A8C4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/>
          <p:cNvSpPr/>
          <p:nvPr userDrawn="1"/>
        </p:nvSpPr>
        <p:spPr bwMode="auto">
          <a:xfrm>
            <a:off x="4858569" y="2462172"/>
            <a:ext cx="2478096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auto">
          <a:xfrm>
            <a:off x="7266808" y="2379623"/>
            <a:ext cx="139701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auto">
          <a:xfrm>
            <a:off x="4787130" y="2379623"/>
            <a:ext cx="138114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/>
          <p:cNvCxnSpPr>
            <a:cxnSpLocks noChangeShapeType="1"/>
          </p:cNvCxnSpPr>
          <p:nvPr userDrawn="1"/>
        </p:nvCxnSpPr>
        <p:spPr bwMode="auto">
          <a:xfrm>
            <a:off x="3144055" y="4111499"/>
            <a:ext cx="5903933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5251858" y="1710644"/>
            <a:ext cx="1688284" cy="147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00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64516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82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51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>
            <a:extLst>
              <a:ext uri="{FF2B5EF4-FFF2-40B4-BE49-F238E27FC236}">
                <a16:creationId xmlns:a16="http://schemas.microsoft.com/office/drawing/2014/main" id="{49701B7F-07D5-443D-9381-9AD27BE08749}"/>
              </a:ext>
            </a:extLst>
          </p:cNvPr>
          <p:cNvSpPr txBox="1"/>
          <p:nvPr/>
        </p:nvSpPr>
        <p:spPr>
          <a:xfrm>
            <a:off x="5062654" y="3789040"/>
            <a:ext cx="206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主讲：思言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1771061B-AF82-462E-88AC-05377E8A672F}"/>
              </a:ext>
            </a:extLst>
          </p:cNvPr>
          <p:cNvSpPr txBox="1"/>
          <p:nvPr/>
        </p:nvSpPr>
        <p:spPr>
          <a:xfrm>
            <a:off x="2003042" y="2455202"/>
            <a:ext cx="8185913" cy="1227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5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数据结构</a:t>
            </a:r>
            <a:r>
              <a:rPr lang="en-US" altLang="zh-CN" sz="55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CN" altLang="en-US" sz="55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 advTm="6000"/>
    </mc:Choice>
    <mc:Fallback xmlns="">
      <p:transition advClick="0" advTm="6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自我介绍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FA742A-9DF6-450E-9298-6A95B2233722}"/>
              </a:ext>
            </a:extLst>
          </p:cNvPr>
          <p:cNvSpPr/>
          <p:nvPr/>
        </p:nvSpPr>
        <p:spPr>
          <a:xfrm>
            <a:off x="551384" y="2605419"/>
            <a:ext cx="6480720" cy="184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全栈工程师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十年项目开发和团队管理经验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对设计模式，框架源码有独到的理解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擅长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PHP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JavaScript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.NET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等前后端技术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9FC154-FF79-4C64-ADB0-73DF512748D6}"/>
              </a:ext>
            </a:extLst>
          </p:cNvPr>
          <p:cNvSpPr txBox="1"/>
          <p:nvPr/>
        </p:nvSpPr>
        <p:spPr>
          <a:xfrm>
            <a:off x="551384" y="1844824"/>
            <a:ext cx="2894075" cy="6165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254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思言</a:t>
            </a:r>
            <a:endParaRPr lang="zh-CN" altLang="zh-CN" sz="254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83FE17-2CDF-4499-8EFE-052C233735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057" y="2204864"/>
            <a:ext cx="1735208" cy="17617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EE51CE7-60B0-4728-B38E-FA3DA9FD1A89}"/>
              </a:ext>
            </a:extLst>
          </p:cNvPr>
          <p:cNvSpPr txBox="1"/>
          <p:nvPr/>
        </p:nvSpPr>
        <p:spPr>
          <a:xfrm>
            <a:off x="8774646" y="4052399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扫码添加助教甜甜老师</a:t>
            </a:r>
          </a:p>
        </p:txBody>
      </p:sp>
    </p:spTree>
    <p:extLst>
      <p:ext uri="{BB962C8B-B14F-4D97-AF65-F5344CB8AC3E}">
        <p14:creationId xmlns:p14="http://schemas.microsoft.com/office/powerpoint/2010/main" val="68304065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30A8C4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17578" y="1678545"/>
            <a:ext cx="1688283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00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100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3929050" y="4192210"/>
            <a:ext cx="4333900" cy="646331"/>
          </a:xfrm>
        </p:spPr>
        <p:txBody>
          <a:bodyPr/>
          <a:lstStyle/>
          <a:p>
            <a:r>
              <a:rPr lang="zh-CN" altLang="en-US" sz="4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1" y="274631"/>
            <a:ext cx="11430121" cy="582579"/>
          </a:xfrm>
        </p:spPr>
        <p:txBody>
          <a:bodyPr/>
          <a:lstStyle/>
          <a:p>
            <a:r>
              <a:rPr lang="zh-CN" altLang="en-US" sz="4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CA2F12-B389-4FD0-923A-29C8C3BB7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64" y="1516984"/>
            <a:ext cx="6296025" cy="3533775"/>
          </a:xfrm>
          <a:prstGeom prst="rect">
            <a:avLst/>
          </a:prstGeom>
        </p:spPr>
      </p:pic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90EE05C7-4E93-4A20-9357-38BAE2242D38}"/>
              </a:ext>
            </a:extLst>
          </p:cNvPr>
          <p:cNvGraphicFramePr>
            <a:graphicFrameLocks noGrp="1"/>
          </p:cNvGraphicFramePr>
          <p:nvPr/>
        </p:nvGraphicFramePr>
        <p:xfrm>
          <a:off x="8382835" y="1916832"/>
          <a:ext cx="2767856" cy="273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928">
                  <a:extLst>
                    <a:ext uri="{9D8B030D-6E8A-4147-A177-3AD203B41FA5}">
                      <a16:colId xmlns:a16="http://schemas.microsoft.com/office/drawing/2014/main" val="2648135441"/>
                    </a:ext>
                  </a:extLst>
                </a:gridCol>
                <a:gridCol w="1383928">
                  <a:extLst>
                    <a:ext uri="{9D8B030D-6E8A-4147-A177-3AD203B41FA5}">
                      <a16:colId xmlns:a16="http://schemas.microsoft.com/office/drawing/2014/main" val="225514586"/>
                    </a:ext>
                  </a:extLst>
                </a:gridCol>
              </a:tblGrid>
              <a:tr h="455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8D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、</a:t>
                      </a:r>
                      <a:r>
                        <a:rPr lang="en-US" altLang="zh-CN" b="0" dirty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、</a:t>
                      </a:r>
                      <a:r>
                        <a:rPr lang="en-US" altLang="zh-CN" b="0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8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048369"/>
                  </a:ext>
                </a:extLst>
              </a:tr>
              <a:tr h="455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8D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、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E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、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8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214833"/>
                  </a:ext>
                </a:extLst>
              </a:tr>
              <a:tr h="455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8D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、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8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116086"/>
                  </a:ext>
                </a:extLst>
              </a:tr>
              <a:tr h="455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8D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、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8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086363"/>
                  </a:ext>
                </a:extLst>
              </a:tr>
              <a:tr h="455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8D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8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965724"/>
                  </a:ext>
                </a:extLst>
              </a:tr>
              <a:tr h="455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8D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8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678255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76F5C412-2BA9-4C0C-98DC-793061EDCDC2}"/>
              </a:ext>
            </a:extLst>
          </p:cNvPr>
          <p:cNvSpPr txBox="1"/>
          <p:nvPr/>
        </p:nvSpPr>
        <p:spPr>
          <a:xfrm>
            <a:off x="9328181" y="48660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邻接表</a:t>
            </a:r>
          </a:p>
        </p:txBody>
      </p:sp>
    </p:spTree>
    <p:extLst>
      <p:ext uri="{BB962C8B-B14F-4D97-AF65-F5344CB8AC3E}">
        <p14:creationId xmlns:p14="http://schemas.microsoft.com/office/powerpoint/2010/main" val="192991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1" y="274631"/>
            <a:ext cx="11430121" cy="582579"/>
          </a:xfrm>
        </p:spPr>
        <p:txBody>
          <a:bodyPr/>
          <a:lstStyle/>
          <a:p>
            <a:r>
              <a:rPr lang="zh-CN" altLang="en-US" sz="4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CA2F12-B389-4FD0-923A-29C8C3BB7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662112"/>
            <a:ext cx="62960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4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1" y="274631"/>
            <a:ext cx="11430121" cy="582579"/>
          </a:xfrm>
        </p:spPr>
        <p:txBody>
          <a:bodyPr/>
          <a:lstStyle/>
          <a:p>
            <a:r>
              <a:rPr lang="zh-CN" altLang="en-US" sz="4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E7DA28-D3F5-4974-B325-F9BC470B3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471612"/>
            <a:ext cx="76295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9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840105" y="2852936"/>
            <a:ext cx="8511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Thank You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6000"/>
    </mc:Choice>
    <mc:Fallback xmlns="">
      <p:transition spd="slow" advClick="0" advTm="6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7595</TotalTime>
  <Words>90</Words>
  <Application>Microsoft Office PowerPoint</Application>
  <PresentationFormat>宽屏</PresentationFormat>
  <Paragraphs>34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思源黑体 CN Bold</vt:lpstr>
      <vt:lpstr>思源黑体 CN Medium</vt:lpstr>
      <vt:lpstr>思源黑体 CN Normal</vt:lpstr>
      <vt:lpstr>微软雅黑</vt:lpstr>
      <vt:lpstr>Arial</vt:lpstr>
      <vt:lpstr>Calibri</vt:lpstr>
      <vt:lpstr>Calibri Light</vt:lpstr>
      <vt:lpstr>Office 主题​​</vt:lpstr>
      <vt:lpstr>PowerPoint 演示文稿</vt:lpstr>
      <vt:lpstr>自我介绍</vt:lpstr>
      <vt:lpstr>PowerPoint 演示文稿</vt:lpstr>
      <vt:lpstr>图</vt:lpstr>
      <vt:lpstr>图</vt:lpstr>
      <vt:lpstr>图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Windows 10</cp:lastModifiedBy>
  <cp:revision>1111</cp:revision>
  <dcterms:created xsi:type="dcterms:W3CDTF">2014-11-09T01:07:00Z</dcterms:created>
  <dcterms:modified xsi:type="dcterms:W3CDTF">2021-02-03T14:04:21Z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2052-11.1.0.7748</vt:lpwstr>
  </property>
</Properties>
</file>