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1071" r:id="rId2"/>
    <p:sldId id="1413" r:id="rId3"/>
    <p:sldId id="139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B37"/>
    <a:srgbClr val="218DD6"/>
    <a:srgbClr val="30A8C4"/>
    <a:srgbClr val="1E4E97"/>
    <a:srgbClr val="00B0F0"/>
    <a:srgbClr val="FFD247"/>
    <a:srgbClr val="C68F06"/>
    <a:srgbClr val="292729"/>
    <a:srgbClr val="E0D3CD"/>
    <a:srgbClr val="91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03042" y="2455202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排序算法</a:t>
            </a:r>
            <a:endParaRPr lang="zh-CN" altLang="en-US" sz="55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40105" y="2852936"/>
            <a:ext cx="851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7461</TotalTime>
  <Words>54</Words>
  <Application>Microsoft Office PowerPoint</Application>
  <PresentationFormat>宽屏</PresentationFormat>
  <Paragraphs>12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思源黑体 CN Bold</vt:lpstr>
      <vt:lpstr>思源黑体 CN Medium</vt:lpstr>
      <vt:lpstr>思源黑体 CN Normal</vt:lpstr>
      <vt:lpstr>Arial</vt:lpstr>
      <vt:lpstr>Calibri</vt:lpstr>
      <vt:lpstr>Calibri Light</vt:lpstr>
      <vt:lpstr>Office 主题​​</vt:lpstr>
      <vt:lpstr>PowerPoint 演示文稿</vt:lpstr>
      <vt:lpstr>自我介绍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1111</cp:revision>
  <dcterms:created xsi:type="dcterms:W3CDTF">2014-11-09T01:07:00Z</dcterms:created>
  <dcterms:modified xsi:type="dcterms:W3CDTF">2021-02-08T11:47:56Z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