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8B58-E1B3-40FD-B0D9-779AA9B0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3302"/>
            <a:ext cx="12191999" cy="949912"/>
          </a:xfrm>
        </p:spPr>
        <p:txBody>
          <a:bodyPr/>
          <a:lstStyle/>
          <a:p>
            <a:pPr algn="ctr"/>
            <a:r>
              <a:rPr lang="en-US" altLang="zh-C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hdl_graph_slam &amp; lidarslam_ros2</a:t>
            </a:r>
            <a:endParaRPr lang="zh-CN" altLang="en-US" sz="5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A1FFB-3FF2-4635-9097-F51487B9DB2B}"/>
              </a:ext>
            </a:extLst>
          </p:cNvPr>
          <p:cNvSpPr txBox="1"/>
          <p:nvPr/>
        </p:nvSpPr>
        <p:spPr>
          <a:xfrm>
            <a:off x="3033202" y="3693111"/>
            <a:ext cx="6125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Ankang Chu</a:t>
            </a:r>
          </a:p>
          <a:p>
            <a:pPr algn="ctr"/>
            <a:endParaRPr lang="en-US" altLang="zh-C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cakgod9621@gmail.com</a:t>
            </a:r>
            <a:endParaRPr lang="zh-CN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3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5D798BC-3C77-4C8F-AE38-13D9C5844F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731798" cy="949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</a:t>
            </a:r>
            <a:endParaRPr lang="zh-CN" alt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EEC359AA-239E-4BED-A1C6-55B5EAA21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86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80E4F-6290-4136-9831-B9A7E3BC95DA}"/>
              </a:ext>
            </a:extLst>
          </p:cNvPr>
          <p:cNvSpPr txBox="1"/>
          <p:nvPr/>
        </p:nvSpPr>
        <p:spPr>
          <a:xfrm>
            <a:off x="806387" y="2110130"/>
            <a:ext cx="485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system: ubuntu 18.04 (Bionic Beaver) 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B2CE82-57EA-4FC7-9F76-D378AB467154}"/>
              </a:ext>
            </a:extLst>
          </p:cNvPr>
          <p:cNvSpPr txBox="1"/>
          <p:nvPr/>
        </p:nvSpPr>
        <p:spPr>
          <a:xfrm>
            <a:off x="800464" y="2595431"/>
            <a:ext cx="101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software: ROS Melodic Morenia + ROS2  Eloquent Elusor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79AA8B-C029-4E9C-AA2E-53021231E979}"/>
              </a:ext>
            </a:extLst>
          </p:cNvPr>
          <p:cNvSpPr txBox="1"/>
          <p:nvPr/>
        </p:nvSpPr>
        <p:spPr>
          <a:xfrm>
            <a:off x="800462" y="3090820"/>
            <a:ext cx="1102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hardware: cloud server Xeon 6266C-16U 32G &amp;&amp; notebook (i7-1065G7 8G) 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587DB1-D37E-446E-ADAA-16F2242FF65B}"/>
              </a:ext>
            </a:extLst>
          </p:cNvPr>
          <p:cNvSpPr txBox="1"/>
          <p:nvPr/>
        </p:nvSpPr>
        <p:spPr>
          <a:xfrm>
            <a:off x="800463" y="3576121"/>
            <a:ext cx="101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dataset: Stevens dataset &amp;&amp; KITTI dataset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DCC4C7-31D4-43DE-96C9-7C8045ED3845}"/>
              </a:ext>
            </a:extLst>
          </p:cNvPr>
          <p:cNvSpPr txBox="1"/>
          <p:nvPr/>
        </p:nvSpPr>
        <p:spPr>
          <a:xfrm>
            <a:off x="800463" y="4071510"/>
            <a:ext cx="1044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test: cpu/memory usage &amp;&amp; trajectory offset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8B58-E1B3-40FD-B0D9-779AA9B0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731798" cy="94991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</a:t>
            </a:r>
            <a:endParaRPr lang="zh-CN" alt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E1689D6E-344A-4630-9EC3-1CA9B18BC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626BE-F657-4B83-8FDB-A41908BB4274}"/>
              </a:ext>
            </a:extLst>
          </p:cNvPr>
          <p:cNvSpPr txBox="1"/>
          <p:nvPr/>
        </p:nvSpPr>
        <p:spPr>
          <a:xfrm>
            <a:off x="806387" y="1899818"/>
            <a:ext cx="485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system: ubuntu 18.04 (Bionic Beaver)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4753A-7C25-48E7-ABA9-69DAA84C5A56}"/>
              </a:ext>
            </a:extLst>
          </p:cNvPr>
          <p:cNvSpPr txBox="1"/>
          <p:nvPr/>
        </p:nvSpPr>
        <p:spPr>
          <a:xfrm>
            <a:off x="800464" y="2385119"/>
            <a:ext cx="101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software: ROS Melodic Morenia + ROS2  Eloquent Elusor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E4B6EA-7455-429C-8452-189BE35C253D}"/>
              </a:ext>
            </a:extLst>
          </p:cNvPr>
          <p:cNvSpPr txBox="1"/>
          <p:nvPr/>
        </p:nvSpPr>
        <p:spPr>
          <a:xfrm>
            <a:off x="800462" y="2880508"/>
            <a:ext cx="1102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hardware: cloud server Xeon 6266C-16U 32G &amp;&amp; notebook (i5 3337U-12G,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i7-1065G7 8G)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F5C21D-7F7C-4600-8E6E-91D49EF34B8B}"/>
              </a:ext>
            </a:extLst>
          </p:cNvPr>
          <p:cNvSpPr txBox="1"/>
          <p:nvPr/>
        </p:nvSpPr>
        <p:spPr>
          <a:xfrm>
            <a:off x="800463" y="3365809"/>
            <a:ext cx="1012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dataset: Stevens dataset &amp;&amp; KITTI dataset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FFCD7A-5CDA-45B6-A42F-D480A5DDB619}"/>
              </a:ext>
            </a:extLst>
          </p:cNvPr>
          <p:cNvSpPr txBox="1"/>
          <p:nvPr/>
        </p:nvSpPr>
        <p:spPr>
          <a:xfrm>
            <a:off x="800463" y="3861198"/>
            <a:ext cx="1044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test: cpu/memory usage &amp;&amp; trajectory offset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8B58-E1B3-40FD-B0D9-779AA9B0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8135" cy="94991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hdl_graph_slam</a:t>
            </a:r>
            <a:endParaRPr lang="zh-CN" alt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9BE132-151B-4DF1-8532-6DAEA198A99B}"/>
              </a:ext>
            </a:extLst>
          </p:cNvPr>
          <p:cNvSpPr txBox="1"/>
          <p:nvPr/>
        </p:nvSpPr>
        <p:spPr>
          <a:xfrm>
            <a:off x="806387" y="949906"/>
            <a:ext cx="95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Github: https://github.com/koide3/hdl_graph_slam.git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C7C13-CA84-4042-9316-043D641E22E5}"/>
              </a:ext>
            </a:extLst>
          </p:cNvPr>
          <p:cNvSpPr txBox="1"/>
          <p:nvPr/>
        </p:nvSpPr>
        <p:spPr>
          <a:xfrm>
            <a:off x="781235" y="1620111"/>
            <a:ext cx="10324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hdl_graph_slam</a:t>
            </a:r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is an open source ROS package for real-time 6DOF SLAM using a 3D LIDAR. It is based on 3D Graph SLAM with NDT scan matching-based odometry estimation and loop detection. It also supports several graph constraints, such as GPS, IMU acceleration (gravity vector), IMU orientation (magnetic sensor), and floor plane (detected in a point cloud). </a:t>
            </a:r>
            <a:endParaRPr lang="zh-CN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E1689D6E-344A-4630-9EC3-1CA9B18BC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56D37-12B8-4E5A-883B-0E15F3D4711B}"/>
              </a:ext>
            </a:extLst>
          </p:cNvPr>
          <p:cNvSpPr/>
          <p:nvPr/>
        </p:nvSpPr>
        <p:spPr>
          <a:xfrm>
            <a:off x="2221314" y="4403324"/>
            <a:ext cx="1569869" cy="621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prefiltering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DF7D-C7BC-4D0D-BC1F-344AD5D4B1BD}"/>
              </a:ext>
            </a:extLst>
          </p:cNvPr>
          <p:cNvSpPr/>
          <p:nvPr/>
        </p:nvSpPr>
        <p:spPr>
          <a:xfrm>
            <a:off x="5328079" y="4403324"/>
            <a:ext cx="1569869" cy="621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scan_matching_odometry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DDD344-DEB2-42A7-802A-53F78DEEDB50}"/>
              </a:ext>
            </a:extLst>
          </p:cNvPr>
          <p:cNvSpPr/>
          <p:nvPr/>
        </p:nvSpPr>
        <p:spPr>
          <a:xfrm>
            <a:off x="8332045" y="4395065"/>
            <a:ext cx="1569869" cy="621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hdl_graph_slam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6BF300-0AFD-41E8-8747-024A8296411C}"/>
              </a:ext>
            </a:extLst>
          </p:cNvPr>
          <p:cNvSpPr/>
          <p:nvPr/>
        </p:nvSpPr>
        <p:spPr>
          <a:xfrm>
            <a:off x="5328079" y="5414467"/>
            <a:ext cx="1569869" cy="621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floor_detection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66EEF8-1487-4A1A-BFD0-A0091C1E236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791183" y="4714043"/>
            <a:ext cx="1536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49B3DF-3449-462C-AC92-ACCEE41DF65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897948" y="4705784"/>
            <a:ext cx="1434097" cy="8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118F8F5-6629-4C60-9EB5-E14989CC984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52417" y="4714043"/>
            <a:ext cx="1275662" cy="1011143"/>
          </a:xfrm>
          <a:prstGeom prst="bentConnector3">
            <a:avLst>
              <a:gd name="adj1" fmla="val -356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86FF334-2F95-44EA-800F-17FAC16CB0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897948" y="4699054"/>
            <a:ext cx="1275662" cy="1026132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A4D4A8-0EF2-4A04-B454-277691B4EBF2}"/>
              </a:ext>
            </a:extLst>
          </p:cNvPr>
          <p:cNvCxnSpPr>
            <a:cxnSpLocks/>
          </p:cNvCxnSpPr>
          <p:nvPr/>
        </p:nvCxnSpPr>
        <p:spPr>
          <a:xfrm>
            <a:off x="986305" y="4705784"/>
            <a:ext cx="123500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DFBE54A-A63B-484D-A37D-E36DADAFB9EE}"/>
              </a:ext>
            </a:extLst>
          </p:cNvPr>
          <p:cNvCxnSpPr>
            <a:stCxn id="12" idx="3"/>
          </p:cNvCxnSpPr>
          <p:nvPr/>
        </p:nvCxnSpPr>
        <p:spPr>
          <a:xfrm flipV="1">
            <a:off x="9901914" y="4705783"/>
            <a:ext cx="10468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64CB5B8-9DF5-4F32-B32A-19ECE95BFB2C}"/>
              </a:ext>
            </a:extLst>
          </p:cNvPr>
          <p:cNvSpPr txBox="1"/>
          <p:nvPr/>
        </p:nvSpPr>
        <p:spPr>
          <a:xfrm>
            <a:off x="1086177" y="4391278"/>
            <a:ext cx="11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velodyne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A5E16B9-F452-4BAD-99AE-734621CA6A5F}"/>
              </a:ext>
            </a:extLst>
          </p:cNvPr>
          <p:cNvSpPr txBox="1"/>
          <p:nvPr/>
        </p:nvSpPr>
        <p:spPr>
          <a:xfrm>
            <a:off x="3786607" y="4391279"/>
            <a:ext cx="1546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filtered_point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47606C8-3DAB-4618-842A-FACE76B58E68}"/>
              </a:ext>
            </a:extLst>
          </p:cNvPr>
          <p:cNvSpPr txBox="1"/>
          <p:nvPr/>
        </p:nvSpPr>
        <p:spPr>
          <a:xfrm>
            <a:off x="6897948" y="4384903"/>
            <a:ext cx="143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odom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85C1291-97EB-418C-8248-85469FFBEFEA}"/>
              </a:ext>
            </a:extLst>
          </p:cNvPr>
          <p:cNvSpPr txBox="1"/>
          <p:nvPr/>
        </p:nvSpPr>
        <p:spPr>
          <a:xfrm>
            <a:off x="6739513" y="5423784"/>
            <a:ext cx="1546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floor_coeffs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B286335-39BD-493C-AA64-02C3B62D1C3B}"/>
              </a:ext>
            </a:extLst>
          </p:cNvPr>
          <p:cNvSpPr txBox="1"/>
          <p:nvPr/>
        </p:nvSpPr>
        <p:spPr>
          <a:xfrm>
            <a:off x="9778355" y="4379419"/>
            <a:ext cx="1546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map_points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3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8B58-E1B3-40FD-B0D9-779AA9B0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078027" cy="94991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lidarslam_ros2</a:t>
            </a:r>
            <a:endParaRPr lang="zh-CN" alt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9BE132-151B-4DF1-8532-6DAEA198A99B}"/>
              </a:ext>
            </a:extLst>
          </p:cNvPr>
          <p:cNvSpPr txBox="1"/>
          <p:nvPr/>
        </p:nvSpPr>
        <p:spPr>
          <a:xfrm>
            <a:off x="806387" y="949906"/>
            <a:ext cx="95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Github: https://github.com/rsasaki0109/lidarslam_ros2.git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C7C13-CA84-4042-9316-043D641E22E5}"/>
              </a:ext>
            </a:extLst>
          </p:cNvPr>
          <p:cNvSpPr txBox="1"/>
          <p:nvPr/>
        </p:nvSpPr>
        <p:spPr>
          <a:xfrm>
            <a:off x="781235" y="2135016"/>
            <a:ext cx="1032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lidarslam_ros2 </a:t>
            </a:r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is a ROS2 package of the frontend using OpenMP-boosted </a:t>
            </a:r>
            <a:r>
              <a:rPr lang="en-US" altLang="zh-CN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gicp</a:t>
            </a:r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ndt</a:t>
            </a:r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scan matching and the backend using graph-based slam.</a:t>
            </a:r>
            <a:endParaRPr lang="zh-CN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E1689D6E-344A-4630-9EC3-1CA9B18BC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DF7D-C7BC-4D0D-BC1F-344AD5D4B1BD}"/>
              </a:ext>
            </a:extLst>
          </p:cNvPr>
          <p:cNvSpPr/>
          <p:nvPr/>
        </p:nvSpPr>
        <p:spPr>
          <a:xfrm>
            <a:off x="3508158" y="4376477"/>
            <a:ext cx="1569869" cy="621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scan_matcher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DDD344-DEB2-42A7-802A-53F78DEEDB50}"/>
              </a:ext>
            </a:extLst>
          </p:cNvPr>
          <p:cNvSpPr/>
          <p:nvPr/>
        </p:nvSpPr>
        <p:spPr>
          <a:xfrm>
            <a:off x="6323139" y="4379419"/>
            <a:ext cx="1569869" cy="6214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graph_based_slam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49B3DF-3449-462C-AC92-ACCEE41DF65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078027" y="4687196"/>
            <a:ext cx="1245112" cy="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A4D4A8-0EF2-4A04-B454-277691B4EBF2}"/>
              </a:ext>
            </a:extLst>
          </p:cNvPr>
          <p:cNvCxnSpPr>
            <a:cxnSpLocks/>
          </p:cNvCxnSpPr>
          <p:nvPr/>
        </p:nvCxnSpPr>
        <p:spPr>
          <a:xfrm>
            <a:off x="1938289" y="4687197"/>
            <a:ext cx="1559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DFBE54A-A63B-484D-A37D-E36DADAFB9E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893008" y="4684254"/>
            <a:ext cx="1810285" cy="5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64CB5B8-9DF5-4F32-B32A-19ECE95BFB2C}"/>
              </a:ext>
            </a:extLst>
          </p:cNvPr>
          <p:cNvSpPr txBox="1"/>
          <p:nvPr/>
        </p:nvSpPr>
        <p:spPr>
          <a:xfrm>
            <a:off x="2240902" y="4376477"/>
            <a:ext cx="11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velodyne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B286335-39BD-493C-AA64-02C3B62D1C3B}"/>
              </a:ext>
            </a:extLst>
          </p:cNvPr>
          <p:cNvSpPr txBox="1"/>
          <p:nvPr/>
        </p:nvSpPr>
        <p:spPr>
          <a:xfrm>
            <a:off x="8025125" y="4376477"/>
            <a:ext cx="1546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</a:rPr>
              <a:t>map_points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1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8B58-E1B3-40FD-B0D9-779AA9B0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2743199" cy="94991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TEST</a:t>
            </a:r>
            <a:endParaRPr lang="zh-CN" alt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9BE132-151B-4DF1-8532-6DAEA198A99B}"/>
              </a:ext>
            </a:extLst>
          </p:cNvPr>
          <p:cNvSpPr txBox="1"/>
          <p:nvPr/>
        </p:nvSpPr>
        <p:spPr>
          <a:xfrm>
            <a:off x="806387" y="949906"/>
            <a:ext cx="95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cpu &amp;&amp; memory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6C14EF-B547-4939-83DE-D9B20133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33" y="2240838"/>
            <a:ext cx="2297528" cy="13918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47C9E1-515E-4530-86FB-C2A17CC7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716" y="2240838"/>
            <a:ext cx="2297528" cy="13918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495999-AB39-46CA-8E15-BC375E5DDCE6}"/>
              </a:ext>
            </a:extLst>
          </p:cNvPr>
          <p:cNvSpPr txBox="1"/>
          <p:nvPr/>
        </p:nvSpPr>
        <p:spPr>
          <a:xfrm>
            <a:off x="806387" y="1414397"/>
            <a:ext cx="264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hdl_graph_slam</a:t>
            </a:r>
            <a:endParaRPr lang="zh-CN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F0085-FB7F-428B-A0DD-175B0FD4A75A}"/>
              </a:ext>
            </a:extLst>
          </p:cNvPr>
          <p:cNvSpPr txBox="1"/>
          <p:nvPr/>
        </p:nvSpPr>
        <p:spPr>
          <a:xfrm>
            <a:off x="6320900" y="1414396"/>
            <a:ext cx="241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lidarslam_ros2</a:t>
            </a:r>
            <a:endParaRPr lang="zh-CN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1F70B6-3944-4AC2-9C54-229E1600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900" y="4097134"/>
            <a:ext cx="2302561" cy="13918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9BAECC-AB71-4533-A057-487FAC46D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716" y="4097135"/>
            <a:ext cx="2297527" cy="13918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04D8962-6449-4722-B59E-A37ABDDFC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87" y="2240838"/>
            <a:ext cx="2297528" cy="13918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A7D37C4-C1A5-4052-BF8F-29AFED88F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170" y="2237523"/>
            <a:ext cx="2297529" cy="139181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4A97EF-EA14-4DC2-923C-70BAFCB25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387" y="4097135"/>
            <a:ext cx="2297527" cy="139478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CB6561B-F707-4101-8F8A-F0D68169D6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5169" y="4097135"/>
            <a:ext cx="2297527" cy="13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8B58-E1B3-40FD-B0D9-779AA9B0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2743199" cy="94991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TEST</a:t>
            </a:r>
            <a:endParaRPr lang="zh-CN" alt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9BE132-151B-4DF1-8532-6DAEA198A99B}"/>
              </a:ext>
            </a:extLst>
          </p:cNvPr>
          <p:cNvSpPr txBox="1"/>
          <p:nvPr/>
        </p:nvSpPr>
        <p:spPr>
          <a:xfrm>
            <a:off x="806387" y="949906"/>
            <a:ext cx="95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trajectory comparison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495999-AB39-46CA-8E15-BC375E5DDCE6}"/>
              </a:ext>
            </a:extLst>
          </p:cNvPr>
          <p:cNvSpPr txBox="1"/>
          <p:nvPr/>
        </p:nvSpPr>
        <p:spPr>
          <a:xfrm>
            <a:off x="806387" y="1414397"/>
            <a:ext cx="264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hdl_graph_slam</a:t>
            </a:r>
            <a:endParaRPr lang="zh-CN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BD4997F-D54F-461A-8B35-D4FCD124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1971221"/>
            <a:ext cx="2860090" cy="263262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5CC30D-1D34-433F-8506-AA752D9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66" y="1971221"/>
            <a:ext cx="2927868" cy="26950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51B804D-EDF3-45BD-985B-EC118BC2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21" y="1971221"/>
            <a:ext cx="2860091" cy="263262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B09F876-1309-4171-81F8-D33E2E3B59A6}"/>
              </a:ext>
            </a:extLst>
          </p:cNvPr>
          <p:cNvSpPr txBox="1"/>
          <p:nvPr/>
        </p:nvSpPr>
        <p:spPr>
          <a:xfrm>
            <a:off x="806387" y="4797272"/>
            <a:ext cx="10579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i="1" dirty="0">
                <a:solidFill>
                  <a:schemeClr val="tx2">
                    <a:lumMod val="90000"/>
                  </a:schemeClr>
                </a:solidFill>
              </a:rPr>
              <a:t>APE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: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max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872.414809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mean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521.429256      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median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551.063871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min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      0.000000  </a:t>
            </a:r>
          </a:p>
          <a:p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  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rmse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583.516519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sse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      408589833.235609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std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              261.921856</a:t>
            </a:r>
            <a:endParaRPr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C210E94-6033-43AA-850B-D13796C4281E}"/>
              </a:ext>
            </a:extLst>
          </p:cNvPr>
          <p:cNvSpPr txBox="1"/>
          <p:nvPr/>
        </p:nvSpPr>
        <p:spPr>
          <a:xfrm>
            <a:off x="806386" y="5574646"/>
            <a:ext cx="10579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i="1" dirty="0">
                <a:solidFill>
                  <a:schemeClr val="tx2">
                    <a:lumMod val="90000"/>
                  </a:schemeClr>
                </a:solidFill>
              </a:rPr>
              <a:t>RPE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: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max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2.198713 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mean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1.077650        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median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1.139164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min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      0.017491      </a:t>
            </a:r>
          </a:p>
          <a:p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   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rmse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1.176116 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sse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      1658.515779          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std</a:t>
            </a:r>
            <a:r>
              <a:rPr lang="en-US" altLang="zh-CN" dirty="0">
                <a:solidFill>
                  <a:schemeClr val="tx2">
                    <a:lumMod val="90000"/>
                  </a:schemeClr>
                </a:solidFill>
              </a:rPr>
              <a:t>	               0.471084</a:t>
            </a:r>
            <a:endParaRPr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1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8B58-E1B3-40FD-B0D9-779AA9B0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2743199" cy="94991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TEST</a:t>
            </a:r>
            <a:endParaRPr lang="zh-CN" alt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9BE132-151B-4DF1-8532-6DAEA198A99B}"/>
              </a:ext>
            </a:extLst>
          </p:cNvPr>
          <p:cNvSpPr txBox="1"/>
          <p:nvPr/>
        </p:nvSpPr>
        <p:spPr>
          <a:xfrm>
            <a:off x="806387" y="949906"/>
            <a:ext cx="95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trajectory comparison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495999-AB39-46CA-8E15-BC375E5DDCE6}"/>
              </a:ext>
            </a:extLst>
          </p:cNvPr>
          <p:cNvSpPr txBox="1"/>
          <p:nvPr/>
        </p:nvSpPr>
        <p:spPr>
          <a:xfrm>
            <a:off x="806387" y="1414397"/>
            <a:ext cx="264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lidarslam_ros2</a:t>
            </a:r>
            <a:endParaRPr lang="zh-CN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98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372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离子</vt:lpstr>
      <vt:lpstr>hdl_graph_slam &amp; lidarslam_ros2</vt:lpstr>
      <vt:lpstr>PowerPoint 演示文稿</vt:lpstr>
      <vt:lpstr>Introduction</vt:lpstr>
      <vt:lpstr>hdl_graph_slam</vt:lpstr>
      <vt:lpstr>lidarslam_ros2</vt:lpstr>
      <vt:lpstr>TEST</vt:lpstr>
      <vt:lpstr>TEST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hdl_graph_slam &amp; lidarslam_ros2</dc:title>
  <dc:creator>褚 安康</dc:creator>
  <cp:lastModifiedBy>褚 安康</cp:lastModifiedBy>
  <cp:revision>18</cp:revision>
  <dcterms:created xsi:type="dcterms:W3CDTF">2020-08-20T12:06:45Z</dcterms:created>
  <dcterms:modified xsi:type="dcterms:W3CDTF">2020-08-21T11:26:34Z</dcterms:modified>
</cp:coreProperties>
</file>