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7" r:id="rId3"/>
    <p:sldId id="261" r:id="rId4"/>
    <p:sldId id="288" r:id="rId5"/>
    <p:sldId id="257" r:id="rId6"/>
    <p:sldId id="332" r:id="rId7"/>
    <p:sldId id="333" r:id="rId8"/>
    <p:sldId id="353" r:id="rId9"/>
    <p:sldId id="354" r:id="rId10"/>
    <p:sldId id="329" r:id="rId11"/>
    <p:sldId id="346" r:id="rId12"/>
    <p:sldId id="347" r:id="rId13"/>
    <p:sldId id="345" r:id="rId14"/>
    <p:sldId id="344" r:id="rId15"/>
    <p:sldId id="356" r:id="rId16"/>
    <p:sldId id="335" r:id="rId17"/>
    <p:sldId id="348" r:id="rId18"/>
    <p:sldId id="328" r:id="rId19"/>
    <p:sldId id="342" r:id="rId20"/>
    <p:sldId id="350" r:id="rId21"/>
    <p:sldId id="351" r:id="rId22"/>
    <p:sldId id="352" r:id="rId23"/>
    <p:sldId id="340" r:id="rId24"/>
    <p:sldId id="343" r:id="rId25"/>
    <p:sldId id="357" r:id="rId26"/>
    <p:sldId id="361" r:id="rId27"/>
    <p:sldId id="359" r:id="rId28"/>
    <p:sldId id="360" r:id="rId29"/>
    <p:sldId id="358" r:id="rId30"/>
    <p:sldId id="330" r:id="rId31"/>
    <p:sldId id="355" r:id="rId32"/>
    <p:sldId id="349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072"/>
    <a:srgbClr val="2A5B87"/>
    <a:srgbClr val="227A8F"/>
    <a:srgbClr val="3973A5"/>
    <a:srgbClr val="295982"/>
    <a:srgbClr val="2E608E"/>
    <a:srgbClr val="3972A3"/>
    <a:srgbClr val="E6E6E6"/>
    <a:srgbClr val="366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87711" autoAdjust="0"/>
  </p:normalViewPr>
  <p:slideViewPr>
    <p:cSldViewPr snapToGrid="0" snapToObjects="1">
      <p:cViewPr>
        <p:scale>
          <a:sx n="50" d="100"/>
          <a:sy n="50" d="100"/>
        </p:scale>
        <p:origin x="-1344" y="-1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22" d="100"/>
          <a:sy n="122" d="100"/>
        </p:scale>
        <p:origin x="-1248" y="4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53B36-E459-4699-9118-038C8F52F23D}" type="doc">
      <dgm:prSet loTypeId="urn:microsoft.com/office/officeart/2005/8/layout/cycle5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7D4A84A-FD53-4C89-8766-B5C0A5025285}">
      <dgm:prSet custT="1"/>
      <dgm:spPr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Assure</a:t>
          </a:r>
        </a:p>
      </dgm:t>
    </dgm:pt>
    <dgm:pt modelId="{83CF93A1-5BFE-4327-89FC-F3B074DB56BE}" type="parTrans" cxnId="{37BF8AAE-F2D1-47FD-80C7-85A2611AA334}">
      <dgm:prSet/>
      <dgm:spPr/>
      <dgm:t>
        <a:bodyPr/>
        <a:lstStyle/>
        <a:p>
          <a:endParaRPr lang="en-US" sz="1400" b="0"/>
        </a:p>
      </dgm:t>
    </dgm:pt>
    <dgm:pt modelId="{5FD615BE-97D0-4C69-8037-060D7CF45582}" type="sibTrans" cxnId="{37BF8AAE-F2D1-47FD-80C7-85A2611AA334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D826B2FE-5AC9-47EE-AEB3-142395FBDE71}">
      <dgm:prSet custT="1"/>
      <dgm:spPr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Preserve</a:t>
          </a:r>
        </a:p>
      </dgm:t>
    </dgm:pt>
    <dgm:pt modelId="{CB1A36D4-FDE9-48F2-98C9-29576A48DEAF}" type="parTrans" cxnId="{BCD343DC-1B85-4FCF-817B-24887D1B3E23}">
      <dgm:prSet/>
      <dgm:spPr/>
      <dgm:t>
        <a:bodyPr/>
        <a:lstStyle/>
        <a:p>
          <a:endParaRPr lang="en-US" sz="1400" b="0"/>
        </a:p>
      </dgm:t>
    </dgm:pt>
    <dgm:pt modelId="{E81A7496-7C34-4DBF-9C3D-D0A2A73191C8}" type="sibTrans" cxnId="{BCD343DC-1B85-4FCF-817B-24887D1B3E23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661A4A79-0AAA-4C36-BEAB-A61C849008FA}">
      <dgm:prSet custT="1"/>
      <dgm:spPr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Discover</a:t>
          </a:r>
        </a:p>
      </dgm:t>
    </dgm:pt>
    <dgm:pt modelId="{1B4B79AA-B091-4787-A5DB-5E75A9449EAF}" type="parTrans" cxnId="{6C6D0C39-16F5-4C23-93FF-663C03421B62}">
      <dgm:prSet/>
      <dgm:spPr/>
      <dgm:t>
        <a:bodyPr/>
        <a:lstStyle/>
        <a:p>
          <a:endParaRPr lang="en-US" sz="1400" b="0"/>
        </a:p>
      </dgm:t>
    </dgm:pt>
    <dgm:pt modelId="{F97789DC-0FAD-4C2E-AB9D-457E85023924}" type="sibTrans" cxnId="{6C6D0C39-16F5-4C23-93FF-663C03421B62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A8FAAA24-3DB7-4AFE-8D6E-1FF127F6A8FE}">
      <dgm:prSet custT="1"/>
      <dgm:spPr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Integrate</a:t>
          </a:r>
        </a:p>
      </dgm:t>
    </dgm:pt>
    <dgm:pt modelId="{83664775-34AE-41A2-A40A-AEE1DCB28F5A}" type="parTrans" cxnId="{0FEACBE7-9877-46A8-9701-E31093846DBA}">
      <dgm:prSet/>
      <dgm:spPr/>
      <dgm:t>
        <a:bodyPr/>
        <a:lstStyle/>
        <a:p>
          <a:endParaRPr lang="en-US" sz="1400" b="0"/>
        </a:p>
      </dgm:t>
    </dgm:pt>
    <dgm:pt modelId="{8ED530B9-2AE0-4731-B182-B27C1D10B60C}" type="sibTrans" cxnId="{0FEACBE7-9877-46A8-9701-E31093846DBA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78A95A28-5B18-4CAB-A8F7-FCAAA6066699}">
      <dgm:prSet custT="1"/>
      <dgm:spPr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Analyze</a:t>
          </a:r>
        </a:p>
      </dgm:t>
    </dgm:pt>
    <dgm:pt modelId="{6BE8ECF0-24C5-40B1-9F35-926034AD3A7E}" type="parTrans" cxnId="{DDE8938D-9B46-4EEC-9D74-69D38C6AE27D}">
      <dgm:prSet/>
      <dgm:spPr/>
      <dgm:t>
        <a:bodyPr/>
        <a:lstStyle/>
        <a:p>
          <a:endParaRPr lang="en-US" sz="1400" b="0"/>
        </a:p>
      </dgm:t>
    </dgm:pt>
    <dgm:pt modelId="{DA16D8F2-7AA0-43B2-99A1-9E110743886E}" type="sibTrans" cxnId="{DDE8938D-9B46-4EEC-9D74-69D38C6AE27D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4AD66445-1D35-5E4B-97CB-F1868A81F976}">
      <dgm:prSet phldrT="[Text]" custT="1"/>
      <dgm:spPr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Plan</a:t>
          </a:r>
          <a:endParaRPr lang="en-US" sz="2000" dirty="0">
            <a:solidFill>
              <a:srgbClr val="186072"/>
            </a:solidFill>
          </a:endParaRPr>
        </a:p>
      </dgm:t>
    </dgm:pt>
    <dgm:pt modelId="{D6E6296C-8865-CD45-8B84-2CE77AEEFEAD}" type="parTrans" cxnId="{6FA06DDC-0F38-DE42-863F-EB8F7A4572BE}">
      <dgm:prSet/>
      <dgm:spPr/>
      <dgm:t>
        <a:bodyPr/>
        <a:lstStyle/>
        <a:p>
          <a:endParaRPr lang="en-US" sz="1400" b="0"/>
        </a:p>
      </dgm:t>
    </dgm:pt>
    <dgm:pt modelId="{03570386-4604-4B40-84F0-E9CB1E7DA604}" type="sibTrans" cxnId="{6FA06DDC-0F38-DE42-863F-EB8F7A4572BE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 dirty="0"/>
        </a:p>
      </dgm:t>
    </dgm:pt>
    <dgm:pt modelId="{CA9A9111-DB94-5549-9608-EEE6A3A2D980}">
      <dgm:prSet custT="1"/>
      <dgm:spPr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Describe</a:t>
          </a:r>
          <a:endParaRPr lang="en-US" sz="2000" b="1" dirty="0">
            <a:solidFill>
              <a:srgbClr val="186072"/>
            </a:solidFill>
          </a:endParaRPr>
        </a:p>
      </dgm:t>
    </dgm:pt>
    <dgm:pt modelId="{C02256F6-1491-DF41-85E7-7AB4145834E4}" type="parTrans" cxnId="{669CCB14-E5B8-CC48-BF1D-459F50D6BB21}">
      <dgm:prSet/>
      <dgm:spPr/>
      <dgm:t>
        <a:bodyPr/>
        <a:lstStyle/>
        <a:p>
          <a:endParaRPr lang="en-US" sz="1400" b="0"/>
        </a:p>
      </dgm:t>
    </dgm:pt>
    <dgm:pt modelId="{99C07F7C-24F7-F44B-8AEB-A4EC5174B3B9}" type="sibTrans" cxnId="{669CCB14-E5B8-CC48-BF1D-459F50D6BB21}">
      <dgm:prSet/>
      <dgm:spPr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1400" b="0"/>
        </a:p>
      </dgm:t>
    </dgm:pt>
    <dgm:pt modelId="{167BEB73-3A00-7345-985F-605B40EEBA4D}">
      <dgm:prSet phldrT="[Text]" custT="1"/>
      <dgm:spPr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</dgm:spPr>
      <dgm:t>
        <a:bodyPr/>
        <a:lstStyle/>
        <a:p>
          <a:r>
            <a:rPr lang="en-US" sz="2000" dirty="0" smtClean="0">
              <a:solidFill>
                <a:srgbClr val="186072"/>
              </a:solidFill>
            </a:rPr>
            <a:t>Collect</a:t>
          </a:r>
          <a:endParaRPr lang="en-US" sz="2000" dirty="0">
            <a:solidFill>
              <a:srgbClr val="186072"/>
            </a:solidFill>
          </a:endParaRPr>
        </a:p>
      </dgm:t>
    </dgm:pt>
    <dgm:pt modelId="{DAAA6469-0CAE-2B4A-86DE-BE4B0168B09C}" type="parTrans" cxnId="{D60B4FF1-27EE-5447-9766-00F07C82332B}">
      <dgm:prSet/>
      <dgm:spPr/>
      <dgm:t>
        <a:bodyPr/>
        <a:lstStyle/>
        <a:p>
          <a:endParaRPr lang="en-US"/>
        </a:p>
      </dgm:t>
    </dgm:pt>
    <dgm:pt modelId="{16A220BF-2A6B-A246-BD86-15A7663B08AE}" type="sibTrans" cxnId="{D60B4FF1-27EE-5447-9766-00F07C82332B}">
      <dgm:prSet/>
      <dgm:spPr>
        <a:solidFill>
          <a:schemeClr val="accent1"/>
        </a:solidFill>
        <a:ln w="28575">
          <a:solidFill>
            <a:srgbClr val="186072"/>
          </a:solidFill>
        </a:ln>
      </dgm:spPr>
      <dgm:t>
        <a:bodyPr/>
        <a:lstStyle/>
        <a:p>
          <a:endParaRPr lang="en-US"/>
        </a:p>
      </dgm:t>
    </dgm:pt>
    <dgm:pt modelId="{6A20FEC1-C6EF-4469-886F-1FB4E4E06963}" type="pres">
      <dgm:prSet presAssocID="{65053B36-E459-4699-9118-038C8F52F2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E2F18-F043-2846-95DB-CBAA147D529B}" type="pres">
      <dgm:prSet presAssocID="{4AD66445-1D35-5E4B-97CB-F1868A81F976}" presName="node" presStyleLbl="node1" presStyleIdx="0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A6B48-225A-4840-B4FD-B5777A24A577}" type="pres">
      <dgm:prSet presAssocID="{4AD66445-1D35-5E4B-97CB-F1868A81F976}" presName="spNode" presStyleCnt="0"/>
      <dgm:spPr/>
      <dgm:t>
        <a:bodyPr/>
        <a:lstStyle/>
        <a:p>
          <a:endParaRPr lang="en-US"/>
        </a:p>
      </dgm:t>
    </dgm:pt>
    <dgm:pt modelId="{8864FD29-B527-0A45-AF38-136A7CA3EA73}" type="pres">
      <dgm:prSet presAssocID="{03570386-4604-4B40-84F0-E9CB1E7DA604}" presName="sibTrans" presStyleLbl="sibTrans1D1" presStyleIdx="0" presStyleCnt="8"/>
      <dgm:spPr/>
      <dgm:t>
        <a:bodyPr/>
        <a:lstStyle/>
        <a:p>
          <a:endParaRPr lang="en-US"/>
        </a:p>
      </dgm:t>
    </dgm:pt>
    <dgm:pt modelId="{9ED3D520-3DE0-864B-ACAB-5B591616A6D9}" type="pres">
      <dgm:prSet presAssocID="{167BEB73-3A00-7345-985F-605B40EEBA4D}" presName="node" presStyleLbl="node1" presStyleIdx="1" presStyleCnt="8" custScaleX="127644" custScaleY="7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25BC2-4A5A-5C43-8663-E2876B3EEBFA}" type="pres">
      <dgm:prSet presAssocID="{167BEB73-3A00-7345-985F-605B40EEBA4D}" presName="spNode" presStyleCnt="0"/>
      <dgm:spPr/>
      <dgm:t>
        <a:bodyPr/>
        <a:lstStyle/>
        <a:p>
          <a:endParaRPr lang="en-US"/>
        </a:p>
      </dgm:t>
    </dgm:pt>
    <dgm:pt modelId="{3BACACFC-1124-AF4D-BBB2-76FDB50352A6}" type="pres">
      <dgm:prSet presAssocID="{16A220BF-2A6B-A246-BD86-15A7663B08AE}" presName="sibTrans" presStyleLbl="sibTrans1D1" presStyleIdx="1" presStyleCnt="8"/>
      <dgm:spPr/>
      <dgm:t>
        <a:bodyPr/>
        <a:lstStyle/>
        <a:p>
          <a:endParaRPr lang="en-US"/>
        </a:p>
      </dgm:t>
    </dgm:pt>
    <dgm:pt modelId="{F0A86B52-E2FF-4D63-93A1-E61D8377C34A}" type="pres">
      <dgm:prSet presAssocID="{97D4A84A-FD53-4C89-8766-B5C0A5025285}" presName="node" presStyleLbl="node1" presStyleIdx="2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C661F-5906-4C2E-95FD-42BD7C141BE9}" type="pres">
      <dgm:prSet presAssocID="{97D4A84A-FD53-4C89-8766-B5C0A5025285}" presName="spNode" presStyleCnt="0"/>
      <dgm:spPr/>
      <dgm:t>
        <a:bodyPr/>
        <a:lstStyle/>
        <a:p>
          <a:endParaRPr lang="en-US"/>
        </a:p>
      </dgm:t>
    </dgm:pt>
    <dgm:pt modelId="{A9CD118D-5A7B-4B7B-BEB0-016F1E217120}" type="pres">
      <dgm:prSet presAssocID="{5FD615BE-97D0-4C69-8037-060D7CF4558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4BA36C64-20B8-A14E-8759-154A58F6D6C3}" type="pres">
      <dgm:prSet presAssocID="{CA9A9111-DB94-5549-9608-EEE6A3A2D980}" presName="node" presStyleLbl="node1" presStyleIdx="3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4C368-C8AD-DC46-9E87-FF501AEF864A}" type="pres">
      <dgm:prSet presAssocID="{CA9A9111-DB94-5549-9608-EEE6A3A2D980}" presName="spNode" presStyleCnt="0"/>
      <dgm:spPr/>
      <dgm:t>
        <a:bodyPr/>
        <a:lstStyle/>
        <a:p>
          <a:endParaRPr lang="en-US"/>
        </a:p>
      </dgm:t>
    </dgm:pt>
    <dgm:pt modelId="{6A2CC0A6-BC38-5041-A60B-0DABCA6762C7}" type="pres">
      <dgm:prSet presAssocID="{99C07F7C-24F7-F44B-8AEB-A4EC5174B3B9}" presName="sibTrans" presStyleLbl="sibTrans1D1" presStyleIdx="3" presStyleCnt="8"/>
      <dgm:spPr/>
      <dgm:t>
        <a:bodyPr/>
        <a:lstStyle/>
        <a:p>
          <a:endParaRPr lang="en-US"/>
        </a:p>
      </dgm:t>
    </dgm:pt>
    <dgm:pt modelId="{1E7C3E94-8CB6-456F-B0D4-B3FA407A51A6}" type="pres">
      <dgm:prSet presAssocID="{D826B2FE-5AC9-47EE-AEB3-142395FBDE71}" presName="node" presStyleLbl="node1" presStyleIdx="4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8B6B8-75DF-4528-9C2A-BB7A7D07CE89}" type="pres">
      <dgm:prSet presAssocID="{D826B2FE-5AC9-47EE-AEB3-142395FBDE71}" presName="spNode" presStyleCnt="0"/>
      <dgm:spPr/>
      <dgm:t>
        <a:bodyPr/>
        <a:lstStyle/>
        <a:p>
          <a:endParaRPr lang="en-US"/>
        </a:p>
      </dgm:t>
    </dgm:pt>
    <dgm:pt modelId="{0FD4A519-10D4-4EE7-AC3E-EBD7D85740E2}" type="pres">
      <dgm:prSet presAssocID="{E81A7496-7C34-4DBF-9C3D-D0A2A73191C8}" presName="sibTrans" presStyleLbl="sibTrans1D1" presStyleIdx="4" presStyleCnt="8"/>
      <dgm:spPr/>
      <dgm:t>
        <a:bodyPr/>
        <a:lstStyle/>
        <a:p>
          <a:endParaRPr lang="en-US"/>
        </a:p>
      </dgm:t>
    </dgm:pt>
    <dgm:pt modelId="{25E735C8-6CA7-48F9-B4AF-4D9B92978769}" type="pres">
      <dgm:prSet presAssocID="{661A4A79-0AAA-4C36-BEAB-A61C849008FA}" presName="node" presStyleLbl="node1" presStyleIdx="5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22338-C25D-4866-ABF3-7A3BB86AF8C6}" type="pres">
      <dgm:prSet presAssocID="{661A4A79-0AAA-4C36-BEAB-A61C849008FA}" presName="spNode" presStyleCnt="0"/>
      <dgm:spPr/>
      <dgm:t>
        <a:bodyPr/>
        <a:lstStyle/>
        <a:p>
          <a:endParaRPr lang="en-US"/>
        </a:p>
      </dgm:t>
    </dgm:pt>
    <dgm:pt modelId="{7DFDE678-6B1C-4BBC-A38E-46FB50420688}" type="pres">
      <dgm:prSet presAssocID="{F97789DC-0FAD-4C2E-AB9D-457E85023924}" presName="sibTrans" presStyleLbl="sibTrans1D1" presStyleIdx="5" presStyleCnt="8"/>
      <dgm:spPr/>
      <dgm:t>
        <a:bodyPr/>
        <a:lstStyle/>
        <a:p>
          <a:endParaRPr lang="en-US"/>
        </a:p>
      </dgm:t>
    </dgm:pt>
    <dgm:pt modelId="{E2536CDD-7DBF-4C6B-85BF-882FE6A71FDF}" type="pres">
      <dgm:prSet presAssocID="{A8FAAA24-3DB7-4AFE-8D6E-1FF127F6A8FE}" presName="node" presStyleLbl="node1" presStyleIdx="6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00B74-16A3-4CA0-A0E3-C2CBAAB4F994}" type="pres">
      <dgm:prSet presAssocID="{A8FAAA24-3DB7-4AFE-8D6E-1FF127F6A8FE}" presName="spNode" presStyleCnt="0"/>
      <dgm:spPr/>
      <dgm:t>
        <a:bodyPr/>
        <a:lstStyle/>
        <a:p>
          <a:endParaRPr lang="en-US"/>
        </a:p>
      </dgm:t>
    </dgm:pt>
    <dgm:pt modelId="{049616A8-A793-4C77-8E33-8F4622C118F7}" type="pres">
      <dgm:prSet presAssocID="{8ED530B9-2AE0-4731-B182-B27C1D10B60C}" presName="sibTrans" presStyleLbl="sibTrans1D1" presStyleIdx="6" presStyleCnt="8"/>
      <dgm:spPr/>
      <dgm:t>
        <a:bodyPr/>
        <a:lstStyle/>
        <a:p>
          <a:endParaRPr lang="en-US"/>
        </a:p>
      </dgm:t>
    </dgm:pt>
    <dgm:pt modelId="{3204064E-86B9-4A1D-AC40-6B3607D41628}" type="pres">
      <dgm:prSet presAssocID="{78A95A28-5B18-4CAB-A8F7-FCAAA6066699}" presName="node" presStyleLbl="node1" presStyleIdx="7" presStyleCnt="8" custScaleX="127875" custScaleY="74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E9CCE-C7D2-4139-86F0-64E7E1C35BC1}" type="pres">
      <dgm:prSet presAssocID="{78A95A28-5B18-4CAB-A8F7-FCAAA6066699}" presName="spNode" presStyleCnt="0"/>
      <dgm:spPr/>
      <dgm:t>
        <a:bodyPr/>
        <a:lstStyle/>
        <a:p>
          <a:endParaRPr lang="en-US"/>
        </a:p>
      </dgm:t>
    </dgm:pt>
    <dgm:pt modelId="{19FF4228-BCF6-4DBF-AEE0-CF82A986A726}" type="pres">
      <dgm:prSet presAssocID="{DA16D8F2-7AA0-43B2-99A1-9E110743886E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37BF8AAE-F2D1-47FD-80C7-85A2611AA334}" srcId="{65053B36-E459-4699-9118-038C8F52F23D}" destId="{97D4A84A-FD53-4C89-8766-B5C0A5025285}" srcOrd="2" destOrd="0" parTransId="{83CF93A1-5BFE-4327-89FC-F3B074DB56BE}" sibTransId="{5FD615BE-97D0-4C69-8037-060D7CF45582}"/>
    <dgm:cxn modelId="{DC4ABF26-9B19-41A7-81BE-52FD8EAD64A4}" type="presOf" srcId="{E81A7496-7C34-4DBF-9C3D-D0A2A73191C8}" destId="{0FD4A519-10D4-4EE7-AC3E-EBD7D85740E2}" srcOrd="0" destOrd="0" presId="urn:microsoft.com/office/officeart/2005/8/layout/cycle5"/>
    <dgm:cxn modelId="{755C0D7B-C731-4006-99C4-7FC7B4B1AD3F}" type="presOf" srcId="{16A220BF-2A6B-A246-BD86-15A7663B08AE}" destId="{3BACACFC-1124-AF4D-BBB2-76FDB50352A6}" srcOrd="0" destOrd="0" presId="urn:microsoft.com/office/officeart/2005/8/layout/cycle5"/>
    <dgm:cxn modelId="{E71041F0-675E-4BD2-A0EB-B93C1E40F985}" type="presOf" srcId="{5FD615BE-97D0-4C69-8037-060D7CF45582}" destId="{A9CD118D-5A7B-4B7B-BEB0-016F1E217120}" srcOrd="0" destOrd="0" presId="urn:microsoft.com/office/officeart/2005/8/layout/cycle5"/>
    <dgm:cxn modelId="{C4870821-D0B3-4AAA-AEBA-FF011F16219D}" type="presOf" srcId="{4AD66445-1D35-5E4B-97CB-F1868A81F976}" destId="{F21E2F18-F043-2846-95DB-CBAA147D529B}" srcOrd="0" destOrd="0" presId="urn:microsoft.com/office/officeart/2005/8/layout/cycle5"/>
    <dgm:cxn modelId="{669CCB14-E5B8-CC48-BF1D-459F50D6BB21}" srcId="{65053B36-E459-4699-9118-038C8F52F23D}" destId="{CA9A9111-DB94-5549-9608-EEE6A3A2D980}" srcOrd="3" destOrd="0" parTransId="{C02256F6-1491-DF41-85E7-7AB4145834E4}" sibTransId="{99C07F7C-24F7-F44B-8AEB-A4EC5174B3B9}"/>
    <dgm:cxn modelId="{BCD343DC-1B85-4FCF-817B-24887D1B3E23}" srcId="{65053B36-E459-4699-9118-038C8F52F23D}" destId="{D826B2FE-5AC9-47EE-AEB3-142395FBDE71}" srcOrd="4" destOrd="0" parTransId="{CB1A36D4-FDE9-48F2-98C9-29576A48DEAF}" sibTransId="{E81A7496-7C34-4DBF-9C3D-D0A2A73191C8}"/>
    <dgm:cxn modelId="{60583C33-830E-4F54-9111-F2EC7EA9E0DC}" type="presOf" srcId="{DA16D8F2-7AA0-43B2-99A1-9E110743886E}" destId="{19FF4228-BCF6-4DBF-AEE0-CF82A986A726}" srcOrd="0" destOrd="0" presId="urn:microsoft.com/office/officeart/2005/8/layout/cycle5"/>
    <dgm:cxn modelId="{A9E6A956-AC81-4CE7-846B-C4A7E80FFC64}" type="presOf" srcId="{8ED530B9-2AE0-4731-B182-B27C1D10B60C}" destId="{049616A8-A793-4C77-8E33-8F4622C118F7}" srcOrd="0" destOrd="0" presId="urn:microsoft.com/office/officeart/2005/8/layout/cycle5"/>
    <dgm:cxn modelId="{0FEACBE7-9877-46A8-9701-E31093846DBA}" srcId="{65053B36-E459-4699-9118-038C8F52F23D}" destId="{A8FAAA24-3DB7-4AFE-8D6E-1FF127F6A8FE}" srcOrd="6" destOrd="0" parTransId="{83664775-34AE-41A2-A40A-AEE1DCB28F5A}" sibTransId="{8ED530B9-2AE0-4731-B182-B27C1D10B60C}"/>
    <dgm:cxn modelId="{DDE8938D-9B46-4EEC-9D74-69D38C6AE27D}" srcId="{65053B36-E459-4699-9118-038C8F52F23D}" destId="{78A95A28-5B18-4CAB-A8F7-FCAAA6066699}" srcOrd="7" destOrd="0" parTransId="{6BE8ECF0-24C5-40B1-9F35-926034AD3A7E}" sibTransId="{DA16D8F2-7AA0-43B2-99A1-9E110743886E}"/>
    <dgm:cxn modelId="{F3678FD2-C56E-4FA0-B0DB-E9F6F7F80A85}" type="presOf" srcId="{167BEB73-3A00-7345-985F-605B40EEBA4D}" destId="{9ED3D520-3DE0-864B-ACAB-5B591616A6D9}" srcOrd="0" destOrd="0" presId="urn:microsoft.com/office/officeart/2005/8/layout/cycle5"/>
    <dgm:cxn modelId="{D698AF5B-633B-4D40-8123-AF2BCD57AAF2}" type="presOf" srcId="{F97789DC-0FAD-4C2E-AB9D-457E85023924}" destId="{7DFDE678-6B1C-4BBC-A38E-46FB50420688}" srcOrd="0" destOrd="0" presId="urn:microsoft.com/office/officeart/2005/8/layout/cycle5"/>
    <dgm:cxn modelId="{D60B4FF1-27EE-5447-9766-00F07C82332B}" srcId="{65053B36-E459-4699-9118-038C8F52F23D}" destId="{167BEB73-3A00-7345-985F-605B40EEBA4D}" srcOrd="1" destOrd="0" parTransId="{DAAA6469-0CAE-2B4A-86DE-BE4B0168B09C}" sibTransId="{16A220BF-2A6B-A246-BD86-15A7663B08AE}"/>
    <dgm:cxn modelId="{6FA06DDC-0F38-DE42-863F-EB8F7A4572BE}" srcId="{65053B36-E459-4699-9118-038C8F52F23D}" destId="{4AD66445-1D35-5E4B-97CB-F1868A81F976}" srcOrd="0" destOrd="0" parTransId="{D6E6296C-8865-CD45-8B84-2CE77AEEFEAD}" sibTransId="{03570386-4604-4B40-84F0-E9CB1E7DA604}"/>
    <dgm:cxn modelId="{0083C276-4E9D-4EB0-917A-AF0EAD4C7DA2}" type="presOf" srcId="{CA9A9111-DB94-5549-9608-EEE6A3A2D980}" destId="{4BA36C64-20B8-A14E-8759-154A58F6D6C3}" srcOrd="0" destOrd="0" presId="urn:microsoft.com/office/officeart/2005/8/layout/cycle5"/>
    <dgm:cxn modelId="{C9EF9E34-4A98-4D42-B323-4F40825F7E74}" type="presOf" srcId="{661A4A79-0AAA-4C36-BEAB-A61C849008FA}" destId="{25E735C8-6CA7-48F9-B4AF-4D9B92978769}" srcOrd="0" destOrd="0" presId="urn:microsoft.com/office/officeart/2005/8/layout/cycle5"/>
    <dgm:cxn modelId="{A3EBED51-3A9B-454B-A500-A69E5B1A7FE0}" type="presOf" srcId="{03570386-4604-4B40-84F0-E9CB1E7DA604}" destId="{8864FD29-B527-0A45-AF38-136A7CA3EA73}" srcOrd="0" destOrd="0" presId="urn:microsoft.com/office/officeart/2005/8/layout/cycle5"/>
    <dgm:cxn modelId="{0EC1BAB5-0293-4F26-81B8-B7CC165A6801}" type="presOf" srcId="{D826B2FE-5AC9-47EE-AEB3-142395FBDE71}" destId="{1E7C3E94-8CB6-456F-B0D4-B3FA407A51A6}" srcOrd="0" destOrd="0" presId="urn:microsoft.com/office/officeart/2005/8/layout/cycle5"/>
    <dgm:cxn modelId="{33D9C64E-CD5C-46A6-B2E4-8F2F1A29FAE9}" type="presOf" srcId="{A8FAAA24-3DB7-4AFE-8D6E-1FF127F6A8FE}" destId="{E2536CDD-7DBF-4C6B-85BF-882FE6A71FDF}" srcOrd="0" destOrd="0" presId="urn:microsoft.com/office/officeart/2005/8/layout/cycle5"/>
    <dgm:cxn modelId="{6CBB236D-3E5D-479B-83F6-8C20900E6DCE}" type="presOf" srcId="{99C07F7C-24F7-F44B-8AEB-A4EC5174B3B9}" destId="{6A2CC0A6-BC38-5041-A60B-0DABCA6762C7}" srcOrd="0" destOrd="0" presId="urn:microsoft.com/office/officeart/2005/8/layout/cycle5"/>
    <dgm:cxn modelId="{6C6D0C39-16F5-4C23-93FF-663C03421B62}" srcId="{65053B36-E459-4699-9118-038C8F52F23D}" destId="{661A4A79-0AAA-4C36-BEAB-A61C849008FA}" srcOrd="5" destOrd="0" parTransId="{1B4B79AA-B091-4787-A5DB-5E75A9449EAF}" sibTransId="{F97789DC-0FAD-4C2E-AB9D-457E85023924}"/>
    <dgm:cxn modelId="{26820C08-C25A-4246-8245-A4E2BAD1FC95}" type="presOf" srcId="{97D4A84A-FD53-4C89-8766-B5C0A5025285}" destId="{F0A86B52-E2FF-4D63-93A1-E61D8377C34A}" srcOrd="0" destOrd="0" presId="urn:microsoft.com/office/officeart/2005/8/layout/cycle5"/>
    <dgm:cxn modelId="{84386CEC-FEA8-4FA4-BCAD-858FAB80D085}" type="presOf" srcId="{65053B36-E459-4699-9118-038C8F52F23D}" destId="{6A20FEC1-C6EF-4469-886F-1FB4E4E06963}" srcOrd="0" destOrd="0" presId="urn:microsoft.com/office/officeart/2005/8/layout/cycle5"/>
    <dgm:cxn modelId="{1120CF17-30B7-4AA7-8343-862D5776AC5C}" type="presOf" srcId="{78A95A28-5B18-4CAB-A8F7-FCAAA6066699}" destId="{3204064E-86B9-4A1D-AC40-6B3607D41628}" srcOrd="0" destOrd="0" presId="urn:microsoft.com/office/officeart/2005/8/layout/cycle5"/>
    <dgm:cxn modelId="{E55262AD-1B3F-4C9D-ACAC-B2C9B3238B6B}" type="presParOf" srcId="{6A20FEC1-C6EF-4469-886F-1FB4E4E06963}" destId="{F21E2F18-F043-2846-95DB-CBAA147D529B}" srcOrd="0" destOrd="0" presId="urn:microsoft.com/office/officeart/2005/8/layout/cycle5"/>
    <dgm:cxn modelId="{8B3A9642-45BA-4499-A3AF-6D10D4C6B507}" type="presParOf" srcId="{6A20FEC1-C6EF-4469-886F-1FB4E4E06963}" destId="{3DAA6B48-225A-4840-B4FD-B5777A24A577}" srcOrd="1" destOrd="0" presId="urn:microsoft.com/office/officeart/2005/8/layout/cycle5"/>
    <dgm:cxn modelId="{45CBC3E7-48CA-4C6A-A806-56BD3190673F}" type="presParOf" srcId="{6A20FEC1-C6EF-4469-886F-1FB4E4E06963}" destId="{8864FD29-B527-0A45-AF38-136A7CA3EA73}" srcOrd="2" destOrd="0" presId="urn:microsoft.com/office/officeart/2005/8/layout/cycle5"/>
    <dgm:cxn modelId="{6F878E85-D14B-4EAA-8CC5-73C9152BD574}" type="presParOf" srcId="{6A20FEC1-C6EF-4469-886F-1FB4E4E06963}" destId="{9ED3D520-3DE0-864B-ACAB-5B591616A6D9}" srcOrd="3" destOrd="0" presId="urn:microsoft.com/office/officeart/2005/8/layout/cycle5"/>
    <dgm:cxn modelId="{1A03F3CC-E673-409F-ABC8-E64D58421AF0}" type="presParOf" srcId="{6A20FEC1-C6EF-4469-886F-1FB4E4E06963}" destId="{C1125BC2-4A5A-5C43-8663-E2876B3EEBFA}" srcOrd="4" destOrd="0" presId="urn:microsoft.com/office/officeart/2005/8/layout/cycle5"/>
    <dgm:cxn modelId="{8C076642-0AF4-4B3A-AF11-89115E76371D}" type="presParOf" srcId="{6A20FEC1-C6EF-4469-886F-1FB4E4E06963}" destId="{3BACACFC-1124-AF4D-BBB2-76FDB50352A6}" srcOrd="5" destOrd="0" presId="urn:microsoft.com/office/officeart/2005/8/layout/cycle5"/>
    <dgm:cxn modelId="{60DEB022-CEC4-481F-A4D0-EE6144E130A6}" type="presParOf" srcId="{6A20FEC1-C6EF-4469-886F-1FB4E4E06963}" destId="{F0A86B52-E2FF-4D63-93A1-E61D8377C34A}" srcOrd="6" destOrd="0" presId="urn:microsoft.com/office/officeart/2005/8/layout/cycle5"/>
    <dgm:cxn modelId="{B223D17C-3BC3-49A5-A70A-AAF6636F949B}" type="presParOf" srcId="{6A20FEC1-C6EF-4469-886F-1FB4E4E06963}" destId="{FDCC661F-5906-4C2E-95FD-42BD7C141BE9}" srcOrd="7" destOrd="0" presId="urn:microsoft.com/office/officeart/2005/8/layout/cycle5"/>
    <dgm:cxn modelId="{D0E6FE38-2A15-45D7-AEB1-978B562DBB42}" type="presParOf" srcId="{6A20FEC1-C6EF-4469-886F-1FB4E4E06963}" destId="{A9CD118D-5A7B-4B7B-BEB0-016F1E217120}" srcOrd="8" destOrd="0" presId="urn:microsoft.com/office/officeart/2005/8/layout/cycle5"/>
    <dgm:cxn modelId="{50357E69-CC1C-4CEE-99B7-3C62789C2E64}" type="presParOf" srcId="{6A20FEC1-C6EF-4469-886F-1FB4E4E06963}" destId="{4BA36C64-20B8-A14E-8759-154A58F6D6C3}" srcOrd="9" destOrd="0" presId="urn:microsoft.com/office/officeart/2005/8/layout/cycle5"/>
    <dgm:cxn modelId="{0EC889F0-40F8-4702-817C-BCB9393B7AFC}" type="presParOf" srcId="{6A20FEC1-C6EF-4469-886F-1FB4E4E06963}" destId="{6C64C368-C8AD-DC46-9E87-FF501AEF864A}" srcOrd="10" destOrd="0" presId="urn:microsoft.com/office/officeart/2005/8/layout/cycle5"/>
    <dgm:cxn modelId="{A12C266B-2C78-45AF-9948-4E18F4E599B9}" type="presParOf" srcId="{6A20FEC1-C6EF-4469-886F-1FB4E4E06963}" destId="{6A2CC0A6-BC38-5041-A60B-0DABCA6762C7}" srcOrd="11" destOrd="0" presId="urn:microsoft.com/office/officeart/2005/8/layout/cycle5"/>
    <dgm:cxn modelId="{0B87691E-05D9-45C3-A464-15397B9040F7}" type="presParOf" srcId="{6A20FEC1-C6EF-4469-886F-1FB4E4E06963}" destId="{1E7C3E94-8CB6-456F-B0D4-B3FA407A51A6}" srcOrd="12" destOrd="0" presId="urn:microsoft.com/office/officeart/2005/8/layout/cycle5"/>
    <dgm:cxn modelId="{CDE0C4D8-8C88-433F-ACD2-4175B6B56E90}" type="presParOf" srcId="{6A20FEC1-C6EF-4469-886F-1FB4E4E06963}" destId="{E838B6B8-75DF-4528-9C2A-BB7A7D07CE89}" srcOrd="13" destOrd="0" presId="urn:microsoft.com/office/officeart/2005/8/layout/cycle5"/>
    <dgm:cxn modelId="{1B0276CC-53DE-4A7B-8443-C6F609157BB6}" type="presParOf" srcId="{6A20FEC1-C6EF-4469-886F-1FB4E4E06963}" destId="{0FD4A519-10D4-4EE7-AC3E-EBD7D85740E2}" srcOrd="14" destOrd="0" presId="urn:microsoft.com/office/officeart/2005/8/layout/cycle5"/>
    <dgm:cxn modelId="{7DC26F48-B081-4120-B117-68DD2F3AF569}" type="presParOf" srcId="{6A20FEC1-C6EF-4469-886F-1FB4E4E06963}" destId="{25E735C8-6CA7-48F9-B4AF-4D9B92978769}" srcOrd="15" destOrd="0" presId="urn:microsoft.com/office/officeart/2005/8/layout/cycle5"/>
    <dgm:cxn modelId="{FB427B3E-D81E-43F4-9989-16E4DD33B427}" type="presParOf" srcId="{6A20FEC1-C6EF-4469-886F-1FB4E4E06963}" destId="{EC522338-C25D-4866-ABF3-7A3BB86AF8C6}" srcOrd="16" destOrd="0" presId="urn:microsoft.com/office/officeart/2005/8/layout/cycle5"/>
    <dgm:cxn modelId="{B1B666A9-FDAE-48E7-868B-2BBFDCF753FC}" type="presParOf" srcId="{6A20FEC1-C6EF-4469-886F-1FB4E4E06963}" destId="{7DFDE678-6B1C-4BBC-A38E-46FB50420688}" srcOrd="17" destOrd="0" presId="urn:microsoft.com/office/officeart/2005/8/layout/cycle5"/>
    <dgm:cxn modelId="{1788614F-882E-4C82-B3AE-D25210C49F98}" type="presParOf" srcId="{6A20FEC1-C6EF-4469-886F-1FB4E4E06963}" destId="{E2536CDD-7DBF-4C6B-85BF-882FE6A71FDF}" srcOrd="18" destOrd="0" presId="urn:microsoft.com/office/officeart/2005/8/layout/cycle5"/>
    <dgm:cxn modelId="{A9912F60-EFC2-46F8-BB85-292DD0FFF1EB}" type="presParOf" srcId="{6A20FEC1-C6EF-4469-886F-1FB4E4E06963}" destId="{6D500B74-16A3-4CA0-A0E3-C2CBAAB4F994}" srcOrd="19" destOrd="0" presId="urn:microsoft.com/office/officeart/2005/8/layout/cycle5"/>
    <dgm:cxn modelId="{31C1DFEC-4B69-4059-996F-391E188610FA}" type="presParOf" srcId="{6A20FEC1-C6EF-4469-886F-1FB4E4E06963}" destId="{049616A8-A793-4C77-8E33-8F4622C118F7}" srcOrd="20" destOrd="0" presId="urn:microsoft.com/office/officeart/2005/8/layout/cycle5"/>
    <dgm:cxn modelId="{E89B1935-3EDE-482B-9202-4179EB5148A3}" type="presParOf" srcId="{6A20FEC1-C6EF-4469-886F-1FB4E4E06963}" destId="{3204064E-86B9-4A1D-AC40-6B3607D41628}" srcOrd="21" destOrd="0" presId="urn:microsoft.com/office/officeart/2005/8/layout/cycle5"/>
    <dgm:cxn modelId="{0EC83F45-A7A5-4506-9FC8-02E4EA39C584}" type="presParOf" srcId="{6A20FEC1-C6EF-4469-886F-1FB4E4E06963}" destId="{285E9CCE-C7D2-4139-86F0-64E7E1C35BC1}" srcOrd="22" destOrd="0" presId="urn:microsoft.com/office/officeart/2005/8/layout/cycle5"/>
    <dgm:cxn modelId="{A9370961-CB3F-4729-A9CE-6759F3DDEE39}" type="presParOf" srcId="{6A20FEC1-C6EF-4469-886F-1FB4E4E06963}" destId="{19FF4228-BCF6-4DBF-AEE0-CF82A986A726}" srcOrd="23" destOrd="0" presId="urn:microsoft.com/office/officeart/2005/8/layout/cycle5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B0B1C-FA40-9D4B-8F25-DD5295926E8B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1A4C1-1AA1-8242-81C7-51FA7EF2C31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 smtClean="0"/>
            <a:t>DOI Foundation</a:t>
          </a:r>
          <a:endParaRPr lang="en-US" dirty="0"/>
        </a:p>
      </dgm:t>
    </dgm:pt>
    <dgm:pt modelId="{E56B8BE8-5984-664F-82DE-4E3882B0EFE2}" type="parTrans" cxnId="{D5E53A1C-35EC-CC43-8E83-059E8C3708C9}">
      <dgm:prSet/>
      <dgm:spPr/>
      <dgm:t>
        <a:bodyPr/>
        <a:lstStyle/>
        <a:p>
          <a:endParaRPr lang="en-US"/>
        </a:p>
      </dgm:t>
    </dgm:pt>
    <dgm:pt modelId="{82388065-6F7B-284A-B534-BE7B686DA42A}" type="sibTrans" cxnId="{D5E53A1C-35EC-CC43-8E83-059E8C3708C9}">
      <dgm:prSet/>
      <dgm:spPr/>
      <dgm:t>
        <a:bodyPr/>
        <a:lstStyle/>
        <a:p>
          <a:endParaRPr lang="en-US"/>
        </a:p>
      </dgm:t>
    </dgm:pt>
    <dgm:pt modelId="{E2F9A764-AA01-5F4C-AE2C-67996ACAE36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fr-FR" dirty="0" smtClean="0">
              <a:solidFill>
                <a:schemeClr val="accent1">
                  <a:lumMod val="75000"/>
                </a:schemeClr>
              </a:solidFill>
            </a:rPr>
            <a:t> </a:t>
          </a:r>
          <a:endParaRPr lang="fr-FR" dirty="0">
            <a:solidFill>
              <a:schemeClr val="accent1">
                <a:lumMod val="75000"/>
              </a:schemeClr>
            </a:solidFill>
          </a:endParaRPr>
        </a:p>
      </dgm:t>
    </dgm:pt>
    <dgm:pt modelId="{5DB97AD6-D40A-B548-BF3A-C6C47CB3B9D1}" type="parTrans" cxnId="{09E94203-9A4E-074F-8DAE-B1BF26EC594E}">
      <dgm:prSet/>
      <dgm:spPr/>
      <dgm:t>
        <a:bodyPr/>
        <a:lstStyle/>
        <a:p>
          <a:endParaRPr lang="en-US"/>
        </a:p>
      </dgm:t>
    </dgm:pt>
    <dgm:pt modelId="{E3695786-4342-4640-AC10-17BF4460853A}" type="sibTrans" cxnId="{09E94203-9A4E-074F-8DAE-B1BF26EC594E}">
      <dgm:prSet/>
      <dgm:spPr/>
      <dgm:t>
        <a:bodyPr/>
        <a:lstStyle/>
        <a:p>
          <a:endParaRPr lang="en-US"/>
        </a:p>
      </dgm:t>
    </dgm:pt>
    <dgm:pt modelId="{DF84A8EE-92AE-2C43-84DC-9CDCFF95C31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endParaRPr lang="en-US" dirty="0">
            <a:solidFill>
              <a:srgbClr val="227A8F"/>
            </a:solidFill>
          </a:endParaRPr>
        </a:p>
      </dgm:t>
    </dgm:pt>
    <dgm:pt modelId="{AE080D65-1A06-C440-B5FF-80A7A89866F1}" type="parTrans" cxnId="{A380D14B-ED77-684E-A88F-2A78CC3FB833}">
      <dgm:prSet/>
      <dgm:spPr/>
      <dgm:t>
        <a:bodyPr/>
        <a:lstStyle/>
        <a:p>
          <a:endParaRPr lang="en-US"/>
        </a:p>
      </dgm:t>
    </dgm:pt>
    <dgm:pt modelId="{1A674FA9-326C-084C-A051-477AA4E26A83}" type="sibTrans" cxnId="{A380D14B-ED77-684E-A88F-2A78CC3FB833}">
      <dgm:prSet/>
      <dgm:spPr/>
      <dgm:t>
        <a:bodyPr/>
        <a:lstStyle/>
        <a:p>
          <a:endParaRPr lang="en-US"/>
        </a:p>
      </dgm:t>
    </dgm:pt>
    <dgm:pt modelId="{537B9D2E-08C4-6544-B4B5-E8D58044B4C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DataCite</a:t>
          </a:r>
          <a:endParaRPr lang="en-US" dirty="0"/>
        </a:p>
      </dgm:t>
    </dgm:pt>
    <dgm:pt modelId="{3AF305D3-00A9-5041-8E11-660CD6F22B3B}" type="parTrans" cxnId="{8E727123-75B6-DC4A-8EE3-A184761DC8C3}">
      <dgm:prSet/>
      <dgm:spPr/>
      <dgm:t>
        <a:bodyPr/>
        <a:lstStyle/>
        <a:p>
          <a:endParaRPr lang="en-US"/>
        </a:p>
      </dgm:t>
    </dgm:pt>
    <dgm:pt modelId="{146E3D5C-9466-F243-B78E-C93B7A067F66}" type="sibTrans" cxnId="{8E727123-75B6-DC4A-8EE3-A184761DC8C3}">
      <dgm:prSet/>
      <dgm:spPr/>
      <dgm:t>
        <a:bodyPr/>
        <a:lstStyle/>
        <a:p>
          <a:endParaRPr lang="en-US"/>
        </a:p>
      </dgm:t>
    </dgm:pt>
    <dgm:pt modelId="{DA4A1F46-28D9-9247-AE03-0AB2C4B86E6F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smtClean="0">
              <a:solidFill>
                <a:schemeClr val="bg2">
                  <a:lumMod val="50000"/>
                </a:schemeClr>
              </a:solidFill>
            </a:rPr>
            <a:t>x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6ECFF088-6C6B-6A45-B140-86B980CC37AE}" type="parTrans" cxnId="{68CB8A21-5A72-4744-A3C7-71D7B4B353A4}">
      <dgm:prSet/>
      <dgm:spPr/>
      <dgm:t>
        <a:bodyPr/>
        <a:lstStyle/>
        <a:p>
          <a:endParaRPr lang="en-US"/>
        </a:p>
      </dgm:t>
    </dgm:pt>
    <dgm:pt modelId="{D05FB551-97B4-C640-9F81-2C3C5FB904E4}" type="sibTrans" cxnId="{68CB8A21-5A72-4744-A3C7-71D7B4B353A4}">
      <dgm:prSet/>
      <dgm:spPr/>
      <dgm:t>
        <a:bodyPr/>
        <a:lstStyle/>
        <a:p>
          <a:endParaRPr lang="en-US"/>
        </a:p>
      </dgm:t>
    </dgm:pt>
    <dgm:pt modelId="{80EBB887-46F9-634D-95B2-2E30A6588445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smtClean="0">
              <a:solidFill>
                <a:srgbClr val="1FAECD"/>
              </a:solidFill>
            </a:rPr>
            <a:t>x</a:t>
          </a:r>
          <a:endParaRPr lang="en-US">
            <a:solidFill>
              <a:srgbClr val="1FAECD"/>
            </a:solidFill>
          </a:endParaRPr>
        </a:p>
      </dgm:t>
    </dgm:pt>
    <dgm:pt modelId="{34ADB5F8-5C05-FE49-B83B-DC983D0796DA}" type="parTrans" cxnId="{C920C1FC-67C5-5D4F-A509-1BEA73AB02FF}">
      <dgm:prSet/>
      <dgm:spPr/>
      <dgm:t>
        <a:bodyPr/>
        <a:lstStyle/>
        <a:p>
          <a:endParaRPr lang="en-US"/>
        </a:p>
      </dgm:t>
    </dgm:pt>
    <dgm:pt modelId="{73F33A93-9421-5E46-9297-C4FC30701E0A}" type="sibTrans" cxnId="{C920C1FC-67C5-5D4F-A509-1BEA73AB02FF}">
      <dgm:prSet/>
      <dgm:spPr/>
      <dgm:t>
        <a:bodyPr/>
        <a:lstStyle/>
        <a:p>
          <a:endParaRPr lang="en-US"/>
        </a:p>
      </dgm:t>
    </dgm:pt>
    <dgm:pt modelId="{050B3E2E-158E-8443-B0F6-06D92AC539D2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California Digital Library (EZID)</a:t>
          </a:r>
          <a:endParaRPr lang="en-US" dirty="0"/>
        </a:p>
      </dgm:t>
    </dgm:pt>
    <dgm:pt modelId="{59769264-1D1E-9E41-A619-4ACD07C9F419}" type="parTrans" cxnId="{D6767983-9928-5B4C-AF67-153F249150DE}">
      <dgm:prSet/>
      <dgm:spPr/>
      <dgm:t>
        <a:bodyPr/>
        <a:lstStyle/>
        <a:p>
          <a:endParaRPr lang="en-US"/>
        </a:p>
      </dgm:t>
    </dgm:pt>
    <dgm:pt modelId="{EAF92517-D1B8-B049-94F0-4ECB3B4EAA88}" type="sibTrans" cxnId="{D6767983-9928-5B4C-AF67-153F249150DE}">
      <dgm:prSet/>
      <dgm:spPr/>
      <dgm:t>
        <a:bodyPr/>
        <a:lstStyle/>
        <a:p>
          <a:endParaRPr lang="en-US"/>
        </a:p>
      </dgm:t>
    </dgm:pt>
    <dgm:pt modelId="{68D48E78-7992-6B42-AAE9-4444DE7E180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/>
            <a:t>UCSB Libraries</a:t>
          </a:r>
          <a:endParaRPr lang="en-US" dirty="0"/>
        </a:p>
      </dgm:t>
    </dgm:pt>
    <dgm:pt modelId="{EE7F01FB-5676-2643-AA4D-0F9BE5F6D59E}" type="parTrans" cxnId="{2874B9A0-DF4B-8F4B-9BFC-9797423262C0}">
      <dgm:prSet/>
      <dgm:spPr/>
      <dgm:t>
        <a:bodyPr/>
        <a:lstStyle/>
        <a:p>
          <a:endParaRPr lang="en-US"/>
        </a:p>
      </dgm:t>
    </dgm:pt>
    <dgm:pt modelId="{E5006C05-EA98-E546-80DC-C5897C3F8964}" type="sibTrans" cxnId="{2874B9A0-DF4B-8F4B-9BFC-9797423262C0}">
      <dgm:prSet/>
      <dgm:spPr/>
      <dgm:t>
        <a:bodyPr/>
        <a:lstStyle/>
        <a:p>
          <a:endParaRPr lang="en-US"/>
        </a:p>
      </dgm:t>
    </dgm:pt>
    <dgm:pt modelId="{06D98D69-AC3C-A048-B389-F6D916B2D69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accent1">
                  <a:lumMod val="40000"/>
                  <a:lumOff val="60000"/>
                </a:schemeClr>
              </a:solidFill>
            </a:rPr>
            <a:t>x</a:t>
          </a:r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2E014D29-2F16-564A-B830-CE9A27CFA00B}" type="parTrans" cxnId="{A577B9DF-ED36-C247-B1D5-22BA785A9C6A}">
      <dgm:prSet/>
      <dgm:spPr/>
      <dgm:t>
        <a:bodyPr/>
        <a:lstStyle/>
        <a:p>
          <a:endParaRPr lang="en-US"/>
        </a:p>
      </dgm:t>
    </dgm:pt>
    <dgm:pt modelId="{60ED52FC-3397-754F-A6C1-0BB572CE2BFB}" type="sibTrans" cxnId="{A577B9DF-ED36-C247-B1D5-22BA785A9C6A}">
      <dgm:prSet/>
      <dgm:spPr/>
      <dgm:t>
        <a:bodyPr/>
        <a:lstStyle/>
        <a:p>
          <a:endParaRPr lang="en-US"/>
        </a:p>
      </dgm:t>
    </dgm:pt>
    <dgm:pt modelId="{64428832-491A-3748-8CE0-5BE9BCA5FEE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rgbClr val="A6DDEA"/>
              </a:solidFill>
            </a:rPr>
            <a:t>x</a:t>
          </a:r>
          <a:endParaRPr lang="en-US">
            <a:solidFill>
              <a:srgbClr val="A6DDEA"/>
            </a:solidFill>
          </a:endParaRPr>
        </a:p>
      </dgm:t>
    </dgm:pt>
    <dgm:pt modelId="{372C98C3-210A-2244-881D-A0B23E1F2F3D}" type="parTrans" cxnId="{8B6E3C55-ACCB-5344-A0D8-7372F71D552F}">
      <dgm:prSet/>
      <dgm:spPr/>
      <dgm:t>
        <a:bodyPr/>
        <a:lstStyle/>
        <a:p>
          <a:endParaRPr lang="en-US"/>
        </a:p>
      </dgm:t>
    </dgm:pt>
    <dgm:pt modelId="{730CA970-D621-A24B-A2C3-3A3499514ED4}" type="sibTrans" cxnId="{8B6E3C55-ACCB-5344-A0D8-7372F71D552F}">
      <dgm:prSet/>
      <dgm:spPr/>
      <dgm:t>
        <a:bodyPr/>
        <a:lstStyle/>
        <a:p>
          <a:endParaRPr lang="en-US"/>
        </a:p>
      </dgm:t>
    </dgm:pt>
    <dgm:pt modelId="{D1A90DA7-C0A5-D74D-A3F8-26CCA7310C2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dirty="0" smtClean="0"/>
            <a:t>NCEAS</a:t>
          </a:r>
          <a:endParaRPr lang="en-US" dirty="0"/>
        </a:p>
      </dgm:t>
    </dgm:pt>
    <dgm:pt modelId="{11676CD6-9AD8-7A47-B82A-6B71EF4601E8}" type="parTrans" cxnId="{16D56A49-9A1A-0B4E-B24F-97172703AFFD}">
      <dgm:prSet/>
      <dgm:spPr/>
      <dgm:t>
        <a:bodyPr/>
        <a:lstStyle/>
        <a:p>
          <a:endParaRPr lang="en-US"/>
        </a:p>
      </dgm:t>
    </dgm:pt>
    <dgm:pt modelId="{E001BF4A-2554-924F-847A-48B8B092B760}" type="sibTrans" cxnId="{16D56A49-9A1A-0B4E-B24F-97172703AFFD}">
      <dgm:prSet/>
      <dgm:spPr/>
      <dgm:t>
        <a:bodyPr/>
        <a:lstStyle/>
        <a:p>
          <a:endParaRPr lang="en-US"/>
        </a:p>
      </dgm:t>
    </dgm:pt>
    <dgm:pt modelId="{CD9375B5-91EC-5C45-825C-D373342D106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rgbClr val="A6DDEA"/>
              </a:solidFill>
            </a:rPr>
            <a:t>x</a:t>
          </a:r>
          <a:endParaRPr lang="en-US">
            <a:solidFill>
              <a:srgbClr val="A6DDEA"/>
            </a:solidFill>
          </a:endParaRPr>
        </a:p>
      </dgm:t>
    </dgm:pt>
    <dgm:pt modelId="{18501006-C325-2140-8801-A7DAA0316487}" type="parTrans" cxnId="{C51B129F-3067-CA48-8FF1-E912BD21B890}">
      <dgm:prSet/>
      <dgm:spPr/>
      <dgm:t>
        <a:bodyPr/>
        <a:lstStyle/>
        <a:p>
          <a:endParaRPr lang="en-US"/>
        </a:p>
      </dgm:t>
    </dgm:pt>
    <dgm:pt modelId="{CC9DACEB-7AE8-6D4F-A839-0ACC90270D2B}" type="sibTrans" cxnId="{C51B129F-3067-CA48-8FF1-E912BD21B890}">
      <dgm:prSet/>
      <dgm:spPr/>
      <dgm:t>
        <a:bodyPr/>
        <a:lstStyle/>
        <a:p>
          <a:endParaRPr lang="en-US"/>
        </a:p>
      </dgm:t>
    </dgm:pt>
    <dgm:pt modelId="{91C65C73-F0B1-D449-B007-522B43EC819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bg2">
                  <a:lumMod val="75000"/>
                </a:schemeClr>
              </a:solidFill>
            </a:rPr>
            <a:t>X</a:t>
          </a:r>
          <a:endParaRPr lang="en-US">
            <a:solidFill>
              <a:schemeClr val="bg2">
                <a:lumMod val="75000"/>
              </a:schemeClr>
            </a:solidFill>
          </a:endParaRPr>
        </a:p>
      </dgm:t>
    </dgm:pt>
    <dgm:pt modelId="{8BAFB51F-0688-EB45-A892-7F66C12103B8}" type="parTrans" cxnId="{DFE3433A-88B4-004B-8BC8-D77A0170CA43}">
      <dgm:prSet/>
      <dgm:spPr/>
      <dgm:t>
        <a:bodyPr/>
        <a:lstStyle/>
        <a:p>
          <a:endParaRPr lang="en-US"/>
        </a:p>
      </dgm:t>
    </dgm:pt>
    <dgm:pt modelId="{6256A763-9FF6-994E-8AEC-E4BF384DF1FE}" type="sibTrans" cxnId="{DFE3433A-88B4-004B-8BC8-D77A0170CA43}">
      <dgm:prSet/>
      <dgm:spPr/>
      <dgm:t>
        <a:bodyPr/>
        <a:lstStyle/>
        <a:p>
          <a:endParaRPr lang="en-US"/>
        </a:p>
      </dgm:t>
    </dgm:pt>
    <dgm:pt modelId="{59F8540E-8B56-C445-B0CA-11AD6E07242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rgbClr val="78D6EA"/>
              </a:solidFill>
            </a:rPr>
            <a:t>X</a:t>
          </a:r>
          <a:endParaRPr lang="en-US">
            <a:solidFill>
              <a:srgbClr val="78D6EA"/>
            </a:solidFill>
          </a:endParaRPr>
        </a:p>
      </dgm:t>
    </dgm:pt>
    <dgm:pt modelId="{91552508-E6F4-4249-A6E7-C23FB1ABB847}" type="parTrans" cxnId="{72A612D3-7E12-B74F-983D-5509F7B8B96A}">
      <dgm:prSet/>
      <dgm:spPr/>
      <dgm:t>
        <a:bodyPr/>
        <a:lstStyle/>
        <a:p>
          <a:endParaRPr lang="en-US"/>
        </a:p>
      </dgm:t>
    </dgm:pt>
    <dgm:pt modelId="{72FBAB37-2357-7C44-AF2F-FD04307A312C}" type="sibTrans" cxnId="{72A612D3-7E12-B74F-983D-5509F7B8B96A}">
      <dgm:prSet/>
      <dgm:spPr/>
      <dgm:t>
        <a:bodyPr/>
        <a:lstStyle/>
        <a:p>
          <a:endParaRPr lang="en-US"/>
        </a:p>
      </dgm:t>
    </dgm:pt>
    <dgm:pt modelId="{5BF36B50-92E8-304A-BB37-6A4DA393E218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smtClean="0">
              <a:solidFill>
                <a:srgbClr val="1FAECD"/>
              </a:solidFill>
            </a:rPr>
            <a:t>x</a:t>
          </a:r>
          <a:endParaRPr lang="en-US">
            <a:solidFill>
              <a:srgbClr val="1FAECD"/>
            </a:solidFill>
          </a:endParaRPr>
        </a:p>
      </dgm:t>
    </dgm:pt>
    <dgm:pt modelId="{4C4908C6-046F-A548-8FD1-47D18412986D}" type="parTrans" cxnId="{EC6134F8-3A22-C146-9EA7-AA42B1B305A2}">
      <dgm:prSet/>
      <dgm:spPr/>
      <dgm:t>
        <a:bodyPr/>
        <a:lstStyle/>
        <a:p>
          <a:endParaRPr lang="en-US"/>
        </a:p>
      </dgm:t>
    </dgm:pt>
    <dgm:pt modelId="{A524AEE9-4173-D04D-A1EA-A375243D76FC}" type="sibTrans" cxnId="{EC6134F8-3A22-C146-9EA7-AA42B1B305A2}">
      <dgm:prSet/>
      <dgm:spPr/>
      <dgm:t>
        <a:bodyPr/>
        <a:lstStyle/>
        <a:p>
          <a:endParaRPr lang="en-US"/>
        </a:p>
      </dgm:t>
    </dgm:pt>
    <dgm:pt modelId="{85C24B30-7EB1-6041-A18E-BE8DF4C13DA5}" type="pres">
      <dgm:prSet presAssocID="{C9AB0B1C-FA40-9D4B-8F25-DD5295926E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0275EA-A527-0247-B76D-D380DA0C2CA1}" type="pres">
      <dgm:prSet presAssocID="{C9AB0B1C-FA40-9D4B-8F25-DD5295926E8B}" presName="hierFlow" presStyleCnt="0"/>
      <dgm:spPr/>
    </dgm:pt>
    <dgm:pt modelId="{B0FEEB4A-093C-B841-97E6-7E788FEEBE22}" type="pres">
      <dgm:prSet presAssocID="{C9AB0B1C-FA40-9D4B-8F25-DD5295926E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62707DB-D970-944B-8A5B-93DE6A8DD63E}" type="pres">
      <dgm:prSet presAssocID="{3821A4C1-1AA1-8242-81C7-51FA7EF2C31B}" presName="Name17" presStyleCnt="0"/>
      <dgm:spPr/>
    </dgm:pt>
    <dgm:pt modelId="{C3A830CD-A3E9-EB46-A487-84171019704D}" type="pres">
      <dgm:prSet presAssocID="{3821A4C1-1AA1-8242-81C7-51FA7EF2C31B}" presName="level1Shape" presStyleLbl="node0" presStyleIdx="0" presStyleCnt="1" custScaleY="47555" custLinFactNeighborY="346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AA4503-0F45-1A43-A8F4-17462E1FDF74}" type="pres">
      <dgm:prSet presAssocID="{3821A4C1-1AA1-8242-81C7-51FA7EF2C31B}" presName="hierChild2" presStyleCnt="0"/>
      <dgm:spPr/>
    </dgm:pt>
    <dgm:pt modelId="{1A81FAF4-76EE-5444-B657-2D04451AE036}" type="pres">
      <dgm:prSet presAssocID="{5DB97AD6-D40A-B548-BF3A-C6C47CB3B9D1}" presName="Name25" presStyleLbl="parChTrans1D2" presStyleIdx="0" presStyleCnt="3"/>
      <dgm:spPr/>
      <dgm:t>
        <a:bodyPr/>
        <a:lstStyle/>
        <a:p>
          <a:endParaRPr lang="en-US"/>
        </a:p>
      </dgm:t>
    </dgm:pt>
    <dgm:pt modelId="{4324C214-887A-D144-BBE4-3BE4CE0F75E2}" type="pres">
      <dgm:prSet presAssocID="{5DB97AD6-D40A-B548-BF3A-C6C47CB3B9D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7C697CF-799D-DF49-8CA7-50BEDD52F5C0}" type="pres">
      <dgm:prSet presAssocID="{E2F9A764-AA01-5F4C-AE2C-67996ACAE36D}" presName="Name30" presStyleCnt="0"/>
      <dgm:spPr/>
    </dgm:pt>
    <dgm:pt modelId="{F2CF142C-83AC-1949-ABFB-6F8F56B046B7}" type="pres">
      <dgm:prSet presAssocID="{E2F9A764-AA01-5F4C-AE2C-67996ACAE36D}" presName="level2Shape" presStyleLbl="node2" presStyleIdx="0" presStyleCnt="3" custScaleY="47555" custLinFactNeighborY="-30570"/>
      <dgm:spPr/>
      <dgm:t>
        <a:bodyPr/>
        <a:lstStyle/>
        <a:p>
          <a:endParaRPr lang="en-US"/>
        </a:p>
      </dgm:t>
    </dgm:pt>
    <dgm:pt modelId="{1A9EEE9F-E192-F04F-A609-1BC668C17933}" type="pres">
      <dgm:prSet presAssocID="{E2F9A764-AA01-5F4C-AE2C-67996ACAE36D}" presName="hierChild3" presStyleCnt="0"/>
      <dgm:spPr/>
    </dgm:pt>
    <dgm:pt modelId="{552D64FF-EDF8-0043-92D5-537CB5ADFA3A}" type="pres">
      <dgm:prSet presAssocID="{AE080D65-1A06-C440-B5FF-80A7A89866F1}" presName="Name25" presStyleLbl="parChTrans1D2" presStyleIdx="1" presStyleCnt="3"/>
      <dgm:spPr/>
      <dgm:t>
        <a:bodyPr/>
        <a:lstStyle/>
        <a:p>
          <a:endParaRPr lang="en-US"/>
        </a:p>
      </dgm:t>
    </dgm:pt>
    <dgm:pt modelId="{8719C97F-EF7B-5A49-B5C5-9DF339A93A23}" type="pres">
      <dgm:prSet presAssocID="{AE080D65-1A06-C440-B5FF-80A7A89866F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169A8DE-6569-EA49-ADA4-3E79E2B179B8}" type="pres">
      <dgm:prSet presAssocID="{DF84A8EE-92AE-2C43-84DC-9CDCFF95C311}" presName="Name30" presStyleCnt="0"/>
      <dgm:spPr/>
    </dgm:pt>
    <dgm:pt modelId="{F1C99694-54E4-444C-BB11-367BA3DC1764}" type="pres">
      <dgm:prSet presAssocID="{DF84A8EE-92AE-2C43-84DC-9CDCFF95C311}" presName="level2Shape" presStyleLbl="node2" presStyleIdx="1" presStyleCnt="3" custScaleY="47555" custLinFactNeighborY="-26494"/>
      <dgm:spPr/>
      <dgm:t>
        <a:bodyPr/>
        <a:lstStyle/>
        <a:p>
          <a:endParaRPr lang="en-US"/>
        </a:p>
      </dgm:t>
    </dgm:pt>
    <dgm:pt modelId="{095328D3-3632-644B-96E6-E9043DA424F5}" type="pres">
      <dgm:prSet presAssocID="{DF84A8EE-92AE-2C43-84DC-9CDCFF95C311}" presName="hierChild3" presStyleCnt="0"/>
      <dgm:spPr/>
    </dgm:pt>
    <dgm:pt modelId="{BF9D315C-F341-9946-B34E-46045DEE8CEF}" type="pres">
      <dgm:prSet presAssocID="{3AF305D3-00A9-5041-8E11-660CD6F22B3B}" presName="Name25" presStyleLbl="parChTrans1D2" presStyleIdx="2" presStyleCnt="3"/>
      <dgm:spPr/>
      <dgm:t>
        <a:bodyPr/>
        <a:lstStyle/>
        <a:p>
          <a:endParaRPr lang="en-US"/>
        </a:p>
      </dgm:t>
    </dgm:pt>
    <dgm:pt modelId="{9CFEBBCA-EE30-A649-AEB0-09BE71B8EB2E}" type="pres">
      <dgm:prSet presAssocID="{3AF305D3-00A9-5041-8E11-660CD6F22B3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F747548-5B54-5B45-BF20-916D18EC10B2}" type="pres">
      <dgm:prSet presAssocID="{537B9D2E-08C4-6544-B4B5-E8D58044B4C5}" presName="Name30" presStyleCnt="0"/>
      <dgm:spPr/>
    </dgm:pt>
    <dgm:pt modelId="{0071F9CE-F0E2-B04B-A5A0-532329E523D5}" type="pres">
      <dgm:prSet presAssocID="{537B9D2E-08C4-6544-B4B5-E8D58044B4C5}" presName="level2Shape" presStyleLbl="node2" presStyleIdx="2" presStyleCnt="3" custScaleY="47555" custLinFactY="14138" custLinFactNeighborY="100000"/>
      <dgm:spPr/>
      <dgm:t>
        <a:bodyPr/>
        <a:lstStyle/>
        <a:p>
          <a:endParaRPr lang="en-US"/>
        </a:p>
      </dgm:t>
    </dgm:pt>
    <dgm:pt modelId="{63933504-3628-D345-9462-25C2275EA72A}" type="pres">
      <dgm:prSet presAssocID="{537B9D2E-08C4-6544-B4B5-E8D58044B4C5}" presName="hierChild3" presStyleCnt="0"/>
      <dgm:spPr/>
    </dgm:pt>
    <dgm:pt modelId="{70323F1A-76E0-FD48-9D92-5F9CB226F515}" type="pres">
      <dgm:prSet presAssocID="{6ECFF088-6C6B-6A45-B140-86B980CC37AE}" presName="Name25" presStyleLbl="parChTrans1D3" presStyleIdx="0" presStyleCnt="4"/>
      <dgm:spPr/>
      <dgm:t>
        <a:bodyPr/>
        <a:lstStyle/>
        <a:p>
          <a:endParaRPr lang="en-US"/>
        </a:p>
      </dgm:t>
    </dgm:pt>
    <dgm:pt modelId="{68D20503-038F-B54B-8D99-B8C2281BFD29}" type="pres">
      <dgm:prSet presAssocID="{6ECFF088-6C6B-6A45-B140-86B980CC37A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7CD1919-2D2C-684F-80A7-9CF2CEE88EBB}" type="pres">
      <dgm:prSet presAssocID="{DA4A1F46-28D9-9247-AE03-0AB2C4B86E6F}" presName="Name30" presStyleCnt="0"/>
      <dgm:spPr/>
    </dgm:pt>
    <dgm:pt modelId="{311A6055-C0F3-D14B-A5CB-04C3345829D4}" type="pres">
      <dgm:prSet presAssocID="{DA4A1F46-28D9-9247-AE03-0AB2C4B86E6F}" presName="level2Shape" presStyleLbl="node3" presStyleIdx="0" presStyleCnt="4" custScaleY="47555" custLinFactNeighborY="-28519"/>
      <dgm:spPr/>
      <dgm:t>
        <a:bodyPr/>
        <a:lstStyle/>
        <a:p>
          <a:endParaRPr lang="en-US"/>
        </a:p>
      </dgm:t>
    </dgm:pt>
    <dgm:pt modelId="{37F08FA5-B6D6-974B-92B8-EE16E20F49CF}" type="pres">
      <dgm:prSet presAssocID="{DA4A1F46-28D9-9247-AE03-0AB2C4B86E6F}" presName="hierChild3" presStyleCnt="0"/>
      <dgm:spPr/>
    </dgm:pt>
    <dgm:pt modelId="{69525F10-DBB3-8047-BB78-2E6E6F37BDCC}" type="pres">
      <dgm:prSet presAssocID="{34ADB5F8-5C05-FE49-B83B-DC983D0796DA}" presName="Name25" presStyleLbl="parChTrans1D3" presStyleIdx="1" presStyleCnt="4"/>
      <dgm:spPr/>
      <dgm:t>
        <a:bodyPr/>
        <a:lstStyle/>
        <a:p>
          <a:endParaRPr lang="en-US"/>
        </a:p>
      </dgm:t>
    </dgm:pt>
    <dgm:pt modelId="{DB179333-0643-8741-B0F9-956401AB19A6}" type="pres">
      <dgm:prSet presAssocID="{34ADB5F8-5C05-FE49-B83B-DC983D0796D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19AD7BB3-A06D-3D43-A21D-185227873D09}" type="pres">
      <dgm:prSet presAssocID="{80EBB887-46F9-634D-95B2-2E30A6588445}" presName="Name30" presStyleCnt="0"/>
      <dgm:spPr/>
    </dgm:pt>
    <dgm:pt modelId="{CF9632D2-47D6-8A47-9703-7E1ADCDDC77B}" type="pres">
      <dgm:prSet presAssocID="{80EBB887-46F9-634D-95B2-2E30A6588445}" presName="level2Shape" presStyleLbl="node3" presStyleIdx="1" presStyleCnt="4" custScaleY="47555" custLinFactNeighborY="-26978"/>
      <dgm:spPr/>
      <dgm:t>
        <a:bodyPr/>
        <a:lstStyle/>
        <a:p>
          <a:endParaRPr lang="en-US"/>
        </a:p>
      </dgm:t>
    </dgm:pt>
    <dgm:pt modelId="{B634BDB6-9B6B-C548-AC5B-543398B20A29}" type="pres">
      <dgm:prSet presAssocID="{80EBB887-46F9-634D-95B2-2E30A6588445}" presName="hierChild3" presStyleCnt="0"/>
      <dgm:spPr/>
    </dgm:pt>
    <dgm:pt modelId="{92CE3E32-1308-0E4D-8F05-AC23767DF39F}" type="pres">
      <dgm:prSet presAssocID="{59769264-1D1E-9E41-A619-4ACD07C9F419}" presName="Name25" presStyleLbl="parChTrans1D3" presStyleIdx="2" presStyleCnt="4"/>
      <dgm:spPr/>
      <dgm:t>
        <a:bodyPr/>
        <a:lstStyle/>
        <a:p>
          <a:endParaRPr lang="en-US"/>
        </a:p>
      </dgm:t>
    </dgm:pt>
    <dgm:pt modelId="{8161FCE3-FA21-394F-8888-593A09BAD186}" type="pres">
      <dgm:prSet presAssocID="{59769264-1D1E-9E41-A619-4ACD07C9F419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851DB4F-3D7C-0E4E-8012-7C6FECB6723F}" type="pres">
      <dgm:prSet presAssocID="{050B3E2E-158E-8443-B0F6-06D92AC539D2}" presName="Name30" presStyleCnt="0"/>
      <dgm:spPr/>
    </dgm:pt>
    <dgm:pt modelId="{C43C7404-A7B2-5346-AD17-2061B891D88D}" type="pres">
      <dgm:prSet presAssocID="{050B3E2E-158E-8443-B0F6-06D92AC539D2}" presName="level2Shape" presStyleLbl="node3" presStyleIdx="2" presStyleCnt="4" custScaleY="47555" custLinFactNeighborY="22687"/>
      <dgm:spPr/>
      <dgm:t>
        <a:bodyPr/>
        <a:lstStyle/>
        <a:p>
          <a:endParaRPr lang="en-US"/>
        </a:p>
      </dgm:t>
    </dgm:pt>
    <dgm:pt modelId="{E8A87CE4-C164-2B4B-8C73-ED95684F69AF}" type="pres">
      <dgm:prSet presAssocID="{050B3E2E-158E-8443-B0F6-06D92AC539D2}" presName="hierChild3" presStyleCnt="0"/>
      <dgm:spPr/>
    </dgm:pt>
    <dgm:pt modelId="{6F2F208E-FF3A-6B46-8A1A-5FD5E5F15BE2}" type="pres">
      <dgm:prSet presAssocID="{EE7F01FB-5676-2643-AA4D-0F9BE5F6D59E}" presName="Name25" presStyleLbl="parChTrans1D4" presStyleIdx="0" presStyleCnt="7"/>
      <dgm:spPr/>
      <dgm:t>
        <a:bodyPr/>
        <a:lstStyle/>
        <a:p>
          <a:endParaRPr lang="en-US"/>
        </a:p>
      </dgm:t>
    </dgm:pt>
    <dgm:pt modelId="{62160B68-B15A-9E4E-A058-C0C2A441665A}" type="pres">
      <dgm:prSet presAssocID="{EE7F01FB-5676-2643-AA4D-0F9BE5F6D59E}" presName="connTx" presStyleLbl="parChTrans1D4" presStyleIdx="0" presStyleCnt="7"/>
      <dgm:spPr/>
      <dgm:t>
        <a:bodyPr/>
        <a:lstStyle/>
        <a:p>
          <a:endParaRPr lang="en-US"/>
        </a:p>
      </dgm:t>
    </dgm:pt>
    <dgm:pt modelId="{A7E22E54-9D4F-7D43-954C-7AAD547B6AE9}" type="pres">
      <dgm:prSet presAssocID="{68D48E78-7992-6B42-AAE9-4444DE7E1802}" presName="Name30" presStyleCnt="0"/>
      <dgm:spPr/>
    </dgm:pt>
    <dgm:pt modelId="{FD88AD14-4BC5-6C41-9B50-909B9842A279}" type="pres">
      <dgm:prSet presAssocID="{68D48E78-7992-6B42-AAE9-4444DE7E1802}" presName="level2Shape" presStyleLbl="node4" presStyleIdx="0" presStyleCnt="7" custScaleY="47555"/>
      <dgm:spPr/>
      <dgm:t>
        <a:bodyPr/>
        <a:lstStyle/>
        <a:p>
          <a:endParaRPr lang="en-US"/>
        </a:p>
      </dgm:t>
    </dgm:pt>
    <dgm:pt modelId="{A2ED98E5-3474-E449-AC89-996D8D25EDF4}" type="pres">
      <dgm:prSet presAssocID="{68D48E78-7992-6B42-AAE9-4444DE7E1802}" presName="hierChild3" presStyleCnt="0"/>
      <dgm:spPr/>
    </dgm:pt>
    <dgm:pt modelId="{5FCF0312-A742-4E42-B5B3-BC49C62E8431}" type="pres">
      <dgm:prSet presAssocID="{2E014D29-2F16-564A-B830-CE9A27CFA00B}" presName="Name25" presStyleLbl="parChTrans1D4" presStyleIdx="1" presStyleCnt="7"/>
      <dgm:spPr/>
      <dgm:t>
        <a:bodyPr/>
        <a:lstStyle/>
        <a:p>
          <a:endParaRPr lang="en-US"/>
        </a:p>
      </dgm:t>
    </dgm:pt>
    <dgm:pt modelId="{9AD1E33F-A245-5246-AE3D-893CA01970B4}" type="pres">
      <dgm:prSet presAssocID="{2E014D29-2F16-564A-B830-CE9A27CFA00B}" presName="connTx" presStyleLbl="parChTrans1D4" presStyleIdx="1" presStyleCnt="7"/>
      <dgm:spPr/>
      <dgm:t>
        <a:bodyPr/>
        <a:lstStyle/>
        <a:p>
          <a:endParaRPr lang="en-US"/>
        </a:p>
      </dgm:t>
    </dgm:pt>
    <dgm:pt modelId="{4D427B80-D2C7-C24C-A621-10424C2DEFE3}" type="pres">
      <dgm:prSet presAssocID="{06D98D69-AC3C-A048-B389-F6D916B2D69F}" presName="Name30" presStyleCnt="0"/>
      <dgm:spPr/>
    </dgm:pt>
    <dgm:pt modelId="{C086862E-943C-BB4A-871B-EB66E3E1DD54}" type="pres">
      <dgm:prSet presAssocID="{06D98D69-AC3C-A048-B389-F6D916B2D69F}" presName="level2Shape" presStyleLbl="node4" presStyleIdx="1" presStyleCnt="7" custScaleY="47555" custLinFactNeighborY="-77770"/>
      <dgm:spPr/>
      <dgm:t>
        <a:bodyPr/>
        <a:lstStyle/>
        <a:p>
          <a:endParaRPr lang="en-US"/>
        </a:p>
      </dgm:t>
    </dgm:pt>
    <dgm:pt modelId="{A5A1F696-A279-4E41-97E9-2D4F225F14A9}" type="pres">
      <dgm:prSet presAssocID="{06D98D69-AC3C-A048-B389-F6D916B2D69F}" presName="hierChild3" presStyleCnt="0"/>
      <dgm:spPr/>
    </dgm:pt>
    <dgm:pt modelId="{1DDE23AC-FEE7-7443-B409-D8CF98BD5FE0}" type="pres">
      <dgm:prSet presAssocID="{372C98C3-210A-2244-881D-A0B23E1F2F3D}" presName="Name25" presStyleLbl="parChTrans1D4" presStyleIdx="2" presStyleCnt="7"/>
      <dgm:spPr/>
      <dgm:t>
        <a:bodyPr/>
        <a:lstStyle/>
        <a:p>
          <a:endParaRPr lang="en-US"/>
        </a:p>
      </dgm:t>
    </dgm:pt>
    <dgm:pt modelId="{10EEF2A1-9F2E-E84F-AC55-2F218B983ABD}" type="pres">
      <dgm:prSet presAssocID="{372C98C3-210A-2244-881D-A0B23E1F2F3D}" presName="connTx" presStyleLbl="parChTrans1D4" presStyleIdx="2" presStyleCnt="7"/>
      <dgm:spPr/>
      <dgm:t>
        <a:bodyPr/>
        <a:lstStyle/>
        <a:p>
          <a:endParaRPr lang="en-US"/>
        </a:p>
      </dgm:t>
    </dgm:pt>
    <dgm:pt modelId="{84924FA5-7096-6D4A-8EA9-BE3044633222}" type="pres">
      <dgm:prSet presAssocID="{64428832-491A-3748-8CE0-5BE9BCA5FEE8}" presName="Name30" presStyleCnt="0"/>
      <dgm:spPr/>
    </dgm:pt>
    <dgm:pt modelId="{A772E5E2-6B28-114F-8E1A-DC9CF4D5791F}" type="pres">
      <dgm:prSet presAssocID="{64428832-491A-3748-8CE0-5BE9BCA5FEE8}" presName="level2Shape" presStyleLbl="node4" presStyleIdx="2" presStyleCnt="7" custScaleY="47555" custLinFactNeighborY="-73360"/>
      <dgm:spPr/>
      <dgm:t>
        <a:bodyPr/>
        <a:lstStyle/>
        <a:p>
          <a:endParaRPr lang="en-US"/>
        </a:p>
      </dgm:t>
    </dgm:pt>
    <dgm:pt modelId="{460DBD04-DCB5-5847-A308-DA60CBEEF75D}" type="pres">
      <dgm:prSet presAssocID="{64428832-491A-3748-8CE0-5BE9BCA5FEE8}" presName="hierChild3" presStyleCnt="0"/>
      <dgm:spPr/>
    </dgm:pt>
    <dgm:pt modelId="{D3BE733D-A519-964C-B961-65929BC7300C}" type="pres">
      <dgm:prSet presAssocID="{11676CD6-9AD8-7A47-B82A-6B71EF4601E8}" presName="Name25" presStyleLbl="parChTrans1D4" presStyleIdx="3" presStyleCnt="7"/>
      <dgm:spPr/>
      <dgm:t>
        <a:bodyPr/>
        <a:lstStyle/>
        <a:p>
          <a:endParaRPr lang="en-US"/>
        </a:p>
      </dgm:t>
    </dgm:pt>
    <dgm:pt modelId="{7960C389-24A7-6E48-9E96-B9CECD652AA9}" type="pres">
      <dgm:prSet presAssocID="{11676CD6-9AD8-7A47-B82A-6B71EF4601E8}" presName="connTx" presStyleLbl="parChTrans1D4" presStyleIdx="3" presStyleCnt="7"/>
      <dgm:spPr/>
      <dgm:t>
        <a:bodyPr/>
        <a:lstStyle/>
        <a:p>
          <a:endParaRPr lang="en-US"/>
        </a:p>
      </dgm:t>
    </dgm:pt>
    <dgm:pt modelId="{BAA17EF8-90C2-9E4B-B44B-275DC5D17A76}" type="pres">
      <dgm:prSet presAssocID="{D1A90DA7-C0A5-D74D-A3F8-26CCA7310C27}" presName="Name30" presStyleCnt="0"/>
      <dgm:spPr/>
    </dgm:pt>
    <dgm:pt modelId="{1C0E5464-E4A8-CE41-AC2E-33AB42B5F931}" type="pres">
      <dgm:prSet presAssocID="{D1A90DA7-C0A5-D74D-A3F8-26CCA7310C27}" presName="level2Shape" presStyleLbl="node4" presStyleIdx="3" presStyleCnt="7" custScaleY="47555" custLinFactNeighborY="91717"/>
      <dgm:spPr/>
      <dgm:t>
        <a:bodyPr/>
        <a:lstStyle/>
        <a:p>
          <a:endParaRPr lang="en-US"/>
        </a:p>
      </dgm:t>
    </dgm:pt>
    <dgm:pt modelId="{D6BFD57D-6F85-D542-956B-D1DBD0F80ED6}" type="pres">
      <dgm:prSet presAssocID="{D1A90DA7-C0A5-D74D-A3F8-26CCA7310C27}" presName="hierChild3" presStyleCnt="0"/>
      <dgm:spPr/>
    </dgm:pt>
    <dgm:pt modelId="{EF68DAFF-21B2-8A40-BADB-E7EFC986D03A}" type="pres">
      <dgm:prSet presAssocID="{18501006-C325-2140-8801-A7DAA0316487}" presName="Name25" presStyleLbl="parChTrans1D4" presStyleIdx="4" presStyleCnt="7"/>
      <dgm:spPr/>
      <dgm:t>
        <a:bodyPr/>
        <a:lstStyle/>
        <a:p>
          <a:endParaRPr lang="en-US"/>
        </a:p>
      </dgm:t>
    </dgm:pt>
    <dgm:pt modelId="{653825B9-894F-2140-849C-97328EA5EDDB}" type="pres">
      <dgm:prSet presAssocID="{18501006-C325-2140-8801-A7DAA0316487}" presName="connTx" presStyleLbl="parChTrans1D4" presStyleIdx="4" presStyleCnt="7"/>
      <dgm:spPr/>
      <dgm:t>
        <a:bodyPr/>
        <a:lstStyle/>
        <a:p>
          <a:endParaRPr lang="en-US"/>
        </a:p>
      </dgm:t>
    </dgm:pt>
    <dgm:pt modelId="{2DF669D5-0BA6-5A4E-AD7B-871853E06BD7}" type="pres">
      <dgm:prSet presAssocID="{CD9375B5-91EC-5C45-825C-D373342D1065}" presName="Name30" presStyleCnt="0"/>
      <dgm:spPr/>
    </dgm:pt>
    <dgm:pt modelId="{22FCFE00-24B4-DB4F-AC9B-BE6297321F99}" type="pres">
      <dgm:prSet presAssocID="{CD9375B5-91EC-5C45-825C-D373342D1065}" presName="level2Shape" presStyleLbl="node4" presStyleIdx="4" presStyleCnt="7" custScaleY="47555" custLinFactNeighborY="89680"/>
      <dgm:spPr/>
      <dgm:t>
        <a:bodyPr/>
        <a:lstStyle/>
        <a:p>
          <a:endParaRPr lang="en-US"/>
        </a:p>
      </dgm:t>
    </dgm:pt>
    <dgm:pt modelId="{AAC1DDC6-CFB3-8A4C-9D37-3EEEAC272550}" type="pres">
      <dgm:prSet presAssocID="{CD9375B5-91EC-5C45-825C-D373342D1065}" presName="hierChild3" presStyleCnt="0"/>
      <dgm:spPr/>
    </dgm:pt>
    <dgm:pt modelId="{1B80538A-B524-3749-804F-9B0DC2F7551A}" type="pres">
      <dgm:prSet presAssocID="{8BAFB51F-0688-EB45-A892-7F66C12103B8}" presName="Name25" presStyleLbl="parChTrans1D4" presStyleIdx="5" presStyleCnt="7"/>
      <dgm:spPr/>
      <dgm:t>
        <a:bodyPr/>
        <a:lstStyle/>
        <a:p>
          <a:endParaRPr lang="en-US"/>
        </a:p>
      </dgm:t>
    </dgm:pt>
    <dgm:pt modelId="{AE0A3C66-BD6B-3F4D-A389-E3D905823645}" type="pres">
      <dgm:prSet presAssocID="{8BAFB51F-0688-EB45-A892-7F66C12103B8}" presName="connTx" presStyleLbl="parChTrans1D4" presStyleIdx="5" presStyleCnt="7"/>
      <dgm:spPr/>
      <dgm:t>
        <a:bodyPr/>
        <a:lstStyle/>
        <a:p>
          <a:endParaRPr lang="en-US"/>
        </a:p>
      </dgm:t>
    </dgm:pt>
    <dgm:pt modelId="{0488020D-FCB5-1F4D-8164-A2B8000B9DC5}" type="pres">
      <dgm:prSet presAssocID="{91C65C73-F0B1-D449-B007-522B43EC8190}" presName="Name30" presStyleCnt="0"/>
      <dgm:spPr/>
    </dgm:pt>
    <dgm:pt modelId="{80D40074-F123-D54D-B9B0-7941A25F33EB}" type="pres">
      <dgm:prSet presAssocID="{91C65C73-F0B1-D449-B007-522B43EC8190}" presName="level2Shape" presStyleLbl="node4" presStyleIdx="5" presStyleCnt="7" custScaleY="47555"/>
      <dgm:spPr/>
      <dgm:t>
        <a:bodyPr/>
        <a:lstStyle/>
        <a:p>
          <a:endParaRPr lang="en-US"/>
        </a:p>
      </dgm:t>
    </dgm:pt>
    <dgm:pt modelId="{B55EF774-04E2-7A46-BD0A-19BE5231E4E6}" type="pres">
      <dgm:prSet presAssocID="{91C65C73-F0B1-D449-B007-522B43EC8190}" presName="hierChild3" presStyleCnt="0"/>
      <dgm:spPr/>
    </dgm:pt>
    <dgm:pt modelId="{5D7EA53C-4A59-0F41-817D-1C76FD73FDB6}" type="pres">
      <dgm:prSet presAssocID="{91552508-E6F4-4249-A6E7-C23FB1ABB847}" presName="Name25" presStyleLbl="parChTrans1D4" presStyleIdx="6" presStyleCnt="7"/>
      <dgm:spPr/>
      <dgm:t>
        <a:bodyPr/>
        <a:lstStyle/>
        <a:p>
          <a:endParaRPr lang="en-US"/>
        </a:p>
      </dgm:t>
    </dgm:pt>
    <dgm:pt modelId="{1D1DD925-E534-DF4E-A81D-391EEB8BEFC0}" type="pres">
      <dgm:prSet presAssocID="{91552508-E6F4-4249-A6E7-C23FB1ABB847}" presName="connTx" presStyleLbl="parChTrans1D4" presStyleIdx="6" presStyleCnt="7"/>
      <dgm:spPr/>
      <dgm:t>
        <a:bodyPr/>
        <a:lstStyle/>
        <a:p>
          <a:endParaRPr lang="en-US"/>
        </a:p>
      </dgm:t>
    </dgm:pt>
    <dgm:pt modelId="{83E66767-A203-FC42-8A60-A80CD3E6FF3C}" type="pres">
      <dgm:prSet presAssocID="{59F8540E-8B56-C445-B0CA-11AD6E07242E}" presName="Name30" presStyleCnt="0"/>
      <dgm:spPr/>
    </dgm:pt>
    <dgm:pt modelId="{00DB0A33-E40A-0842-B815-C05BAB0AE6E7}" type="pres">
      <dgm:prSet presAssocID="{59F8540E-8B56-C445-B0CA-11AD6E07242E}" presName="level2Shape" presStyleLbl="node4" presStyleIdx="6" presStyleCnt="7" custScaleY="47555"/>
      <dgm:spPr/>
      <dgm:t>
        <a:bodyPr/>
        <a:lstStyle/>
        <a:p>
          <a:endParaRPr lang="en-US"/>
        </a:p>
      </dgm:t>
    </dgm:pt>
    <dgm:pt modelId="{A9EF507A-CC83-074C-8B28-457E783486FB}" type="pres">
      <dgm:prSet presAssocID="{59F8540E-8B56-C445-B0CA-11AD6E07242E}" presName="hierChild3" presStyleCnt="0"/>
      <dgm:spPr/>
    </dgm:pt>
    <dgm:pt modelId="{B2AA3E84-C47C-704E-A30C-1D36799E5BC9}" type="pres">
      <dgm:prSet presAssocID="{4C4908C6-046F-A548-8FD1-47D18412986D}" presName="Name25" presStyleLbl="parChTrans1D3" presStyleIdx="3" presStyleCnt="4"/>
      <dgm:spPr/>
      <dgm:t>
        <a:bodyPr/>
        <a:lstStyle/>
        <a:p>
          <a:endParaRPr lang="en-US"/>
        </a:p>
      </dgm:t>
    </dgm:pt>
    <dgm:pt modelId="{1DF9B9E1-B4D1-844B-9357-B0C54CEDE89A}" type="pres">
      <dgm:prSet presAssocID="{4C4908C6-046F-A548-8FD1-47D18412986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B1AA160F-1DE4-E848-BF7C-6A06FF4BECC8}" type="pres">
      <dgm:prSet presAssocID="{5BF36B50-92E8-304A-BB37-6A4DA393E218}" presName="Name30" presStyleCnt="0"/>
      <dgm:spPr/>
    </dgm:pt>
    <dgm:pt modelId="{76E2D54C-AA59-3842-B215-B99998876150}" type="pres">
      <dgm:prSet presAssocID="{5BF36B50-92E8-304A-BB37-6A4DA393E218}" presName="level2Shape" presStyleLbl="node3" presStyleIdx="3" presStyleCnt="4" custScaleY="47555" custLinFactNeighborY="23495"/>
      <dgm:spPr/>
      <dgm:t>
        <a:bodyPr/>
        <a:lstStyle/>
        <a:p>
          <a:endParaRPr lang="en-US"/>
        </a:p>
      </dgm:t>
    </dgm:pt>
    <dgm:pt modelId="{EB62EFD0-7E08-BF4C-8A83-9EF5F3EFC37E}" type="pres">
      <dgm:prSet presAssocID="{5BF36B50-92E8-304A-BB37-6A4DA393E218}" presName="hierChild3" presStyleCnt="0"/>
      <dgm:spPr/>
    </dgm:pt>
    <dgm:pt modelId="{FCC37026-6A0E-074E-9619-D04E73D69CBF}" type="pres">
      <dgm:prSet presAssocID="{C9AB0B1C-FA40-9D4B-8F25-DD5295926E8B}" presName="bgShapesFlow" presStyleCnt="0"/>
      <dgm:spPr/>
    </dgm:pt>
  </dgm:ptLst>
  <dgm:cxnLst>
    <dgm:cxn modelId="{A5787688-7E6C-7748-8181-5B89AC5FC154}" type="presOf" srcId="{EE7F01FB-5676-2643-AA4D-0F9BE5F6D59E}" destId="{62160B68-B15A-9E4E-A058-C0C2A441665A}" srcOrd="1" destOrd="0" presId="urn:microsoft.com/office/officeart/2005/8/layout/hierarchy5"/>
    <dgm:cxn modelId="{DD5A54A6-D30D-9A4D-A7EA-BC9B27AF35E8}" type="presOf" srcId="{C9AB0B1C-FA40-9D4B-8F25-DD5295926E8B}" destId="{85C24B30-7EB1-6041-A18E-BE8DF4C13DA5}" srcOrd="0" destOrd="0" presId="urn:microsoft.com/office/officeart/2005/8/layout/hierarchy5"/>
    <dgm:cxn modelId="{8B6E3C55-ACCB-5344-A0D8-7372F71D552F}" srcId="{68D48E78-7992-6B42-AAE9-4444DE7E1802}" destId="{64428832-491A-3748-8CE0-5BE9BCA5FEE8}" srcOrd="1" destOrd="0" parTransId="{372C98C3-210A-2244-881D-A0B23E1F2F3D}" sibTransId="{730CA970-D621-A24B-A2C3-3A3499514ED4}"/>
    <dgm:cxn modelId="{E291E5F0-E63E-954B-A6D3-DF88C4314450}" type="presOf" srcId="{80EBB887-46F9-634D-95B2-2E30A6588445}" destId="{CF9632D2-47D6-8A47-9703-7E1ADCDDC77B}" srcOrd="0" destOrd="0" presId="urn:microsoft.com/office/officeart/2005/8/layout/hierarchy5"/>
    <dgm:cxn modelId="{153CB35D-0F23-0B4C-A739-5729BC68A8CE}" type="presOf" srcId="{2E014D29-2F16-564A-B830-CE9A27CFA00B}" destId="{5FCF0312-A742-4E42-B5B3-BC49C62E8431}" srcOrd="0" destOrd="0" presId="urn:microsoft.com/office/officeart/2005/8/layout/hierarchy5"/>
    <dgm:cxn modelId="{8B02A59B-9223-C341-89A2-A0379D799928}" type="presOf" srcId="{AE080D65-1A06-C440-B5FF-80A7A89866F1}" destId="{8719C97F-EF7B-5A49-B5C5-9DF339A93A23}" srcOrd="1" destOrd="0" presId="urn:microsoft.com/office/officeart/2005/8/layout/hierarchy5"/>
    <dgm:cxn modelId="{DFE3433A-88B4-004B-8BC8-D77A0170CA43}" srcId="{050B3E2E-158E-8443-B0F6-06D92AC539D2}" destId="{91C65C73-F0B1-D449-B007-522B43EC8190}" srcOrd="1" destOrd="0" parTransId="{8BAFB51F-0688-EB45-A892-7F66C12103B8}" sibTransId="{6256A763-9FF6-994E-8AEC-E4BF384DF1FE}"/>
    <dgm:cxn modelId="{A5141868-11B2-6949-B524-8A146DC51870}" type="presOf" srcId="{AE080D65-1A06-C440-B5FF-80A7A89866F1}" destId="{552D64FF-EDF8-0043-92D5-537CB5ADFA3A}" srcOrd="0" destOrd="0" presId="urn:microsoft.com/office/officeart/2005/8/layout/hierarchy5"/>
    <dgm:cxn modelId="{B9C99848-7811-3C41-89E8-35F3C76BB88A}" type="presOf" srcId="{3AF305D3-00A9-5041-8E11-660CD6F22B3B}" destId="{BF9D315C-F341-9946-B34E-46045DEE8CEF}" srcOrd="0" destOrd="0" presId="urn:microsoft.com/office/officeart/2005/8/layout/hierarchy5"/>
    <dgm:cxn modelId="{023AEC46-63E7-7241-834B-1FA61EE018C6}" type="presOf" srcId="{372C98C3-210A-2244-881D-A0B23E1F2F3D}" destId="{1DDE23AC-FEE7-7443-B409-D8CF98BD5FE0}" srcOrd="0" destOrd="0" presId="urn:microsoft.com/office/officeart/2005/8/layout/hierarchy5"/>
    <dgm:cxn modelId="{742549ED-48FD-C54B-9CE5-5DEC9DD55E28}" type="presOf" srcId="{D1A90DA7-C0A5-D74D-A3F8-26CCA7310C27}" destId="{1C0E5464-E4A8-CE41-AC2E-33AB42B5F931}" srcOrd="0" destOrd="0" presId="urn:microsoft.com/office/officeart/2005/8/layout/hierarchy5"/>
    <dgm:cxn modelId="{0380D51A-9F58-454B-85A0-7AF94D173CB1}" type="presOf" srcId="{18501006-C325-2140-8801-A7DAA0316487}" destId="{EF68DAFF-21B2-8A40-BADB-E7EFC986D03A}" srcOrd="0" destOrd="0" presId="urn:microsoft.com/office/officeart/2005/8/layout/hierarchy5"/>
    <dgm:cxn modelId="{A577B9DF-ED36-C247-B1D5-22BA785A9C6A}" srcId="{68D48E78-7992-6B42-AAE9-4444DE7E1802}" destId="{06D98D69-AC3C-A048-B389-F6D916B2D69F}" srcOrd="0" destOrd="0" parTransId="{2E014D29-2F16-564A-B830-CE9A27CFA00B}" sibTransId="{60ED52FC-3397-754F-A6C1-0BB572CE2BFB}"/>
    <dgm:cxn modelId="{D5E69CD7-A802-4340-AA3C-FBAA83EDC006}" type="presOf" srcId="{91552508-E6F4-4249-A6E7-C23FB1ABB847}" destId="{1D1DD925-E534-DF4E-A81D-391EEB8BEFC0}" srcOrd="1" destOrd="0" presId="urn:microsoft.com/office/officeart/2005/8/layout/hierarchy5"/>
    <dgm:cxn modelId="{D6767983-9928-5B4C-AF67-153F249150DE}" srcId="{537B9D2E-08C4-6544-B4B5-E8D58044B4C5}" destId="{050B3E2E-158E-8443-B0F6-06D92AC539D2}" srcOrd="2" destOrd="0" parTransId="{59769264-1D1E-9E41-A619-4ACD07C9F419}" sibTransId="{EAF92517-D1B8-B049-94F0-4ECB3B4EAA88}"/>
    <dgm:cxn modelId="{A380D14B-ED77-684E-A88F-2A78CC3FB833}" srcId="{3821A4C1-1AA1-8242-81C7-51FA7EF2C31B}" destId="{DF84A8EE-92AE-2C43-84DC-9CDCFF95C311}" srcOrd="1" destOrd="0" parTransId="{AE080D65-1A06-C440-B5FF-80A7A89866F1}" sibTransId="{1A674FA9-326C-084C-A051-477AA4E26A83}"/>
    <dgm:cxn modelId="{FE4863B2-D651-8145-9257-5F547D3998FC}" type="presOf" srcId="{CD9375B5-91EC-5C45-825C-D373342D1065}" destId="{22FCFE00-24B4-DB4F-AC9B-BE6297321F99}" srcOrd="0" destOrd="0" presId="urn:microsoft.com/office/officeart/2005/8/layout/hierarchy5"/>
    <dgm:cxn modelId="{09100E7C-EEDE-4A4F-8BF6-B0447B150E75}" type="presOf" srcId="{EE7F01FB-5676-2643-AA4D-0F9BE5F6D59E}" destId="{6F2F208E-FF3A-6B46-8A1A-5FD5E5F15BE2}" srcOrd="0" destOrd="0" presId="urn:microsoft.com/office/officeart/2005/8/layout/hierarchy5"/>
    <dgm:cxn modelId="{CB6FA025-5FE2-C642-8085-233A37283642}" type="presOf" srcId="{11676CD6-9AD8-7A47-B82A-6B71EF4601E8}" destId="{D3BE733D-A519-964C-B961-65929BC7300C}" srcOrd="0" destOrd="0" presId="urn:microsoft.com/office/officeart/2005/8/layout/hierarchy5"/>
    <dgm:cxn modelId="{EC6134F8-3A22-C146-9EA7-AA42B1B305A2}" srcId="{537B9D2E-08C4-6544-B4B5-E8D58044B4C5}" destId="{5BF36B50-92E8-304A-BB37-6A4DA393E218}" srcOrd="3" destOrd="0" parTransId="{4C4908C6-046F-A548-8FD1-47D18412986D}" sibTransId="{A524AEE9-4173-D04D-A1EA-A375243D76FC}"/>
    <dgm:cxn modelId="{962A00AE-846A-0647-8FDB-C4278F00D722}" type="presOf" srcId="{59769264-1D1E-9E41-A619-4ACD07C9F419}" destId="{92CE3E32-1308-0E4D-8F05-AC23767DF39F}" srcOrd="0" destOrd="0" presId="urn:microsoft.com/office/officeart/2005/8/layout/hierarchy5"/>
    <dgm:cxn modelId="{460908C3-896E-054B-84CC-9209F8AC3D97}" type="presOf" srcId="{DA4A1F46-28D9-9247-AE03-0AB2C4B86E6F}" destId="{311A6055-C0F3-D14B-A5CB-04C3345829D4}" srcOrd="0" destOrd="0" presId="urn:microsoft.com/office/officeart/2005/8/layout/hierarchy5"/>
    <dgm:cxn modelId="{5F5D2E9C-2879-844B-99D0-A98309D7DB7A}" type="presOf" srcId="{5DB97AD6-D40A-B548-BF3A-C6C47CB3B9D1}" destId="{1A81FAF4-76EE-5444-B657-2D04451AE036}" srcOrd="0" destOrd="0" presId="urn:microsoft.com/office/officeart/2005/8/layout/hierarchy5"/>
    <dgm:cxn modelId="{998E54C5-7A5B-C944-85FD-422DDE3793AE}" type="presOf" srcId="{68D48E78-7992-6B42-AAE9-4444DE7E1802}" destId="{FD88AD14-4BC5-6C41-9B50-909B9842A279}" srcOrd="0" destOrd="0" presId="urn:microsoft.com/office/officeart/2005/8/layout/hierarchy5"/>
    <dgm:cxn modelId="{9E4B8227-1999-9F46-AB1C-842755D58386}" type="presOf" srcId="{5BF36B50-92E8-304A-BB37-6A4DA393E218}" destId="{76E2D54C-AA59-3842-B215-B99998876150}" srcOrd="0" destOrd="0" presId="urn:microsoft.com/office/officeart/2005/8/layout/hierarchy5"/>
    <dgm:cxn modelId="{C457950A-9D54-654F-B547-F517B55F47D5}" type="presOf" srcId="{4C4908C6-046F-A548-8FD1-47D18412986D}" destId="{1DF9B9E1-B4D1-844B-9357-B0C54CEDE89A}" srcOrd="1" destOrd="0" presId="urn:microsoft.com/office/officeart/2005/8/layout/hierarchy5"/>
    <dgm:cxn modelId="{43E3AF55-D6CF-C542-8452-0CE70B7BF2E7}" type="presOf" srcId="{64428832-491A-3748-8CE0-5BE9BCA5FEE8}" destId="{A772E5E2-6B28-114F-8E1A-DC9CF4D5791F}" srcOrd="0" destOrd="0" presId="urn:microsoft.com/office/officeart/2005/8/layout/hierarchy5"/>
    <dgm:cxn modelId="{9A510ABB-09F3-EE4E-81D9-A38B4AA32218}" type="presOf" srcId="{3821A4C1-1AA1-8242-81C7-51FA7EF2C31B}" destId="{C3A830CD-A3E9-EB46-A487-84171019704D}" srcOrd="0" destOrd="0" presId="urn:microsoft.com/office/officeart/2005/8/layout/hierarchy5"/>
    <dgm:cxn modelId="{BF9C6E29-BE72-C943-BC7E-9C5658B77B38}" type="presOf" srcId="{E2F9A764-AA01-5F4C-AE2C-67996ACAE36D}" destId="{F2CF142C-83AC-1949-ABFB-6F8F56B046B7}" srcOrd="0" destOrd="0" presId="urn:microsoft.com/office/officeart/2005/8/layout/hierarchy5"/>
    <dgm:cxn modelId="{70B0C2E3-E43D-974C-B073-FC2AEF1CE634}" type="presOf" srcId="{34ADB5F8-5C05-FE49-B83B-DC983D0796DA}" destId="{69525F10-DBB3-8047-BB78-2E6E6F37BDCC}" srcOrd="0" destOrd="0" presId="urn:microsoft.com/office/officeart/2005/8/layout/hierarchy5"/>
    <dgm:cxn modelId="{68CB8A21-5A72-4744-A3C7-71D7B4B353A4}" srcId="{537B9D2E-08C4-6544-B4B5-E8D58044B4C5}" destId="{DA4A1F46-28D9-9247-AE03-0AB2C4B86E6F}" srcOrd="0" destOrd="0" parTransId="{6ECFF088-6C6B-6A45-B140-86B980CC37AE}" sibTransId="{D05FB551-97B4-C640-9F81-2C3C5FB904E4}"/>
    <dgm:cxn modelId="{890364D4-65EA-2B48-9C34-08ED1543F7A9}" type="presOf" srcId="{537B9D2E-08C4-6544-B4B5-E8D58044B4C5}" destId="{0071F9CE-F0E2-B04B-A5A0-532329E523D5}" srcOrd="0" destOrd="0" presId="urn:microsoft.com/office/officeart/2005/8/layout/hierarchy5"/>
    <dgm:cxn modelId="{B69C0AD0-4F48-224A-8B1C-E9AA4797D9F9}" type="presOf" srcId="{DF84A8EE-92AE-2C43-84DC-9CDCFF95C311}" destId="{F1C99694-54E4-444C-BB11-367BA3DC1764}" srcOrd="0" destOrd="0" presId="urn:microsoft.com/office/officeart/2005/8/layout/hierarchy5"/>
    <dgm:cxn modelId="{09E94203-9A4E-074F-8DAE-B1BF26EC594E}" srcId="{3821A4C1-1AA1-8242-81C7-51FA7EF2C31B}" destId="{E2F9A764-AA01-5F4C-AE2C-67996ACAE36D}" srcOrd="0" destOrd="0" parTransId="{5DB97AD6-D40A-B548-BF3A-C6C47CB3B9D1}" sibTransId="{E3695786-4342-4640-AC10-17BF4460853A}"/>
    <dgm:cxn modelId="{5D134CA5-CB76-484B-8E98-9D6E0F0702BA}" type="presOf" srcId="{5DB97AD6-D40A-B548-BF3A-C6C47CB3B9D1}" destId="{4324C214-887A-D144-BBE4-3BE4CE0F75E2}" srcOrd="1" destOrd="0" presId="urn:microsoft.com/office/officeart/2005/8/layout/hierarchy5"/>
    <dgm:cxn modelId="{D9B4B680-AA52-434C-BC95-0300F6D00064}" type="presOf" srcId="{06D98D69-AC3C-A048-B389-F6D916B2D69F}" destId="{C086862E-943C-BB4A-871B-EB66E3E1DD54}" srcOrd="0" destOrd="0" presId="urn:microsoft.com/office/officeart/2005/8/layout/hierarchy5"/>
    <dgm:cxn modelId="{7FC277F8-77F6-AE46-85CB-FFB4E6843AEA}" type="presOf" srcId="{91552508-E6F4-4249-A6E7-C23FB1ABB847}" destId="{5D7EA53C-4A59-0F41-817D-1C76FD73FDB6}" srcOrd="0" destOrd="0" presId="urn:microsoft.com/office/officeart/2005/8/layout/hierarchy5"/>
    <dgm:cxn modelId="{21FF2688-F183-7A45-A053-D1FC1DB17470}" type="presOf" srcId="{050B3E2E-158E-8443-B0F6-06D92AC539D2}" destId="{C43C7404-A7B2-5346-AD17-2061B891D88D}" srcOrd="0" destOrd="0" presId="urn:microsoft.com/office/officeart/2005/8/layout/hierarchy5"/>
    <dgm:cxn modelId="{376DD427-CA29-8B44-A560-86DD7689ABD8}" type="presOf" srcId="{11676CD6-9AD8-7A47-B82A-6B71EF4601E8}" destId="{7960C389-24A7-6E48-9E96-B9CECD652AA9}" srcOrd="1" destOrd="0" presId="urn:microsoft.com/office/officeart/2005/8/layout/hierarchy5"/>
    <dgm:cxn modelId="{16D56A49-9A1A-0B4E-B24F-97172703AFFD}" srcId="{68D48E78-7992-6B42-AAE9-4444DE7E1802}" destId="{D1A90DA7-C0A5-D74D-A3F8-26CCA7310C27}" srcOrd="2" destOrd="0" parTransId="{11676CD6-9AD8-7A47-B82A-6B71EF4601E8}" sibTransId="{E001BF4A-2554-924F-847A-48B8B092B760}"/>
    <dgm:cxn modelId="{83D2A4F2-9367-184E-A3B3-EC0ED7C5A6B7}" type="presOf" srcId="{6ECFF088-6C6B-6A45-B140-86B980CC37AE}" destId="{70323F1A-76E0-FD48-9D92-5F9CB226F515}" srcOrd="0" destOrd="0" presId="urn:microsoft.com/office/officeart/2005/8/layout/hierarchy5"/>
    <dgm:cxn modelId="{D0B6D9A0-CCE1-3547-8DD1-75046C93A116}" type="presOf" srcId="{6ECFF088-6C6B-6A45-B140-86B980CC37AE}" destId="{68D20503-038F-B54B-8D99-B8C2281BFD29}" srcOrd="1" destOrd="0" presId="urn:microsoft.com/office/officeart/2005/8/layout/hierarchy5"/>
    <dgm:cxn modelId="{992FF4ED-5273-CA49-AD01-9D186730A07F}" type="presOf" srcId="{59F8540E-8B56-C445-B0CA-11AD6E07242E}" destId="{00DB0A33-E40A-0842-B815-C05BAB0AE6E7}" srcOrd="0" destOrd="0" presId="urn:microsoft.com/office/officeart/2005/8/layout/hierarchy5"/>
    <dgm:cxn modelId="{72A612D3-7E12-B74F-983D-5509F7B8B96A}" srcId="{050B3E2E-158E-8443-B0F6-06D92AC539D2}" destId="{59F8540E-8B56-C445-B0CA-11AD6E07242E}" srcOrd="2" destOrd="0" parTransId="{91552508-E6F4-4249-A6E7-C23FB1ABB847}" sibTransId="{72FBAB37-2357-7C44-AF2F-FD04307A312C}"/>
    <dgm:cxn modelId="{8AEECECE-A682-6842-9829-26C76C54538F}" type="presOf" srcId="{34ADB5F8-5C05-FE49-B83B-DC983D0796DA}" destId="{DB179333-0643-8741-B0F9-956401AB19A6}" srcOrd="1" destOrd="0" presId="urn:microsoft.com/office/officeart/2005/8/layout/hierarchy5"/>
    <dgm:cxn modelId="{81AECCAB-6FA7-B240-886D-57C6A3966205}" type="presOf" srcId="{18501006-C325-2140-8801-A7DAA0316487}" destId="{653825B9-894F-2140-849C-97328EA5EDDB}" srcOrd="1" destOrd="0" presId="urn:microsoft.com/office/officeart/2005/8/layout/hierarchy5"/>
    <dgm:cxn modelId="{B823156F-01F8-004A-B2BD-F2A2A3C9FE1B}" type="presOf" srcId="{3AF305D3-00A9-5041-8E11-660CD6F22B3B}" destId="{9CFEBBCA-EE30-A649-AEB0-09BE71B8EB2E}" srcOrd="1" destOrd="0" presId="urn:microsoft.com/office/officeart/2005/8/layout/hierarchy5"/>
    <dgm:cxn modelId="{44012089-40B7-5C41-AE37-A071C2A0B0A0}" type="presOf" srcId="{91C65C73-F0B1-D449-B007-522B43EC8190}" destId="{80D40074-F123-D54D-B9B0-7941A25F33EB}" srcOrd="0" destOrd="0" presId="urn:microsoft.com/office/officeart/2005/8/layout/hierarchy5"/>
    <dgm:cxn modelId="{D5E53A1C-35EC-CC43-8E83-059E8C3708C9}" srcId="{C9AB0B1C-FA40-9D4B-8F25-DD5295926E8B}" destId="{3821A4C1-1AA1-8242-81C7-51FA7EF2C31B}" srcOrd="0" destOrd="0" parTransId="{E56B8BE8-5984-664F-82DE-4E3882B0EFE2}" sibTransId="{82388065-6F7B-284A-B534-BE7B686DA42A}"/>
    <dgm:cxn modelId="{8E727123-75B6-DC4A-8EE3-A184761DC8C3}" srcId="{3821A4C1-1AA1-8242-81C7-51FA7EF2C31B}" destId="{537B9D2E-08C4-6544-B4B5-E8D58044B4C5}" srcOrd="2" destOrd="0" parTransId="{3AF305D3-00A9-5041-8E11-660CD6F22B3B}" sibTransId="{146E3D5C-9466-F243-B78E-C93B7A067F66}"/>
    <dgm:cxn modelId="{B61AA4C9-BC46-8842-8729-8EAA8B743A05}" type="presOf" srcId="{4C4908C6-046F-A548-8FD1-47D18412986D}" destId="{B2AA3E84-C47C-704E-A30C-1D36799E5BC9}" srcOrd="0" destOrd="0" presId="urn:microsoft.com/office/officeart/2005/8/layout/hierarchy5"/>
    <dgm:cxn modelId="{C920C1FC-67C5-5D4F-A509-1BEA73AB02FF}" srcId="{537B9D2E-08C4-6544-B4B5-E8D58044B4C5}" destId="{80EBB887-46F9-634D-95B2-2E30A6588445}" srcOrd="1" destOrd="0" parTransId="{34ADB5F8-5C05-FE49-B83B-DC983D0796DA}" sibTransId="{73F33A93-9421-5E46-9297-C4FC30701E0A}"/>
    <dgm:cxn modelId="{AC0729A0-0BBF-DD4F-9A11-557D7231A343}" type="presOf" srcId="{59769264-1D1E-9E41-A619-4ACD07C9F419}" destId="{8161FCE3-FA21-394F-8888-593A09BAD186}" srcOrd="1" destOrd="0" presId="urn:microsoft.com/office/officeart/2005/8/layout/hierarchy5"/>
    <dgm:cxn modelId="{2874B9A0-DF4B-8F4B-9BFC-9797423262C0}" srcId="{050B3E2E-158E-8443-B0F6-06D92AC539D2}" destId="{68D48E78-7992-6B42-AAE9-4444DE7E1802}" srcOrd="0" destOrd="0" parTransId="{EE7F01FB-5676-2643-AA4D-0F9BE5F6D59E}" sibTransId="{E5006C05-EA98-E546-80DC-C5897C3F8964}"/>
    <dgm:cxn modelId="{A71D2716-EEFE-FE42-9603-2AEFB291ECCE}" type="presOf" srcId="{2E014D29-2F16-564A-B830-CE9A27CFA00B}" destId="{9AD1E33F-A245-5246-AE3D-893CA01970B4}" srcOrd="1" destOrd="0" presId="urn:microsoft.com/office/officeart/2005/8/layout/hierarchy5"/>
    <dgm:cxn modelId="{C51B129F-3067-CA48-8FF1-E912BD21B890}" srcId="{68D48E78-7992-6B42-AAE9-4444DE7E1802}" destId="{CD9375B5-91EC-5C45-825C-D373342D1065}" srcOrd="3" destOrd="0" parTransId="{18501006-C325-2140-8801-A7DAA0316487}" sibTransId="{CC9DACEB-7AE8-6D4F-A839-0ACC90270D2B}"/>
    <dgm:cxn modelId="{6ABE3642-7F3D-2242-9C18-4EC7EA8901D4}" type="presOf" srcId="{8BAFB51F-0688-EB45-A892-7F66C12103B8}" destId="{1B80538A-B524-3749-804F-9B0DC2F7551A}" srcOrd="0" destOrd="0" presId="urn:microsoft.com/office/officeart/2005/8/layout/hierarchy5"/>
    <dgm:cxn modelId="{49B94210-9AEA-6845-B24C-A2D635AA6253}" type="presOf" srcId="{372C98C3-210A-2244-881D-A0B23E1F2F3D}" destId="{10EEF2A1-9F2E-E84F-AC55-2F218B983ABD}" srcOrd="1" destOrd="0" presId="urn:microsoft.com/office/officeart/2005/8/layout/hierarchy5"/>
    <dgm:cxn modelId="{EF08BAAE-C248-9A40-8AB3-759929477DC7}" type="presOf" srcId="{8BAFB51F-0688-EB45-A892-7F66C12103B8}" destId="{AE0A3C66-BD6B-3F4D-A389-E3D905823645}" srcOrd="1" destOrd="0" presId="urn:microsoft.com/office/officeart/2005/8/layout/hierarchy5"/>
    <dgm:cxn modelId="{3B873F4A-E1A8-C14E-9A83-6C582A0D95CE}" type="presParOf" srcId="{85C24B30-7EB1-6041-A18E-BE8DF4C13DA5}" destId="{400275EA-A527-0247-B76D-D380DA0C2CA1}" srcOrd="0" destOrd="0" presId="urn:microsoft.com/office/officeart/2005/8/layout/hierarchy5"/>
    <dgm:cxn modelId="{202CF495-9779-5248-BC3A-8A234CF005CB}" type="presParOf" srcId="{400275EA-A527-0247-B76D-D380DA0C2CA1}" destId="{B0FEEB4A-093C-B841-97E6-7E788FEEBE22}" srcOrd="0" destOrd="0" presId="urn:microsoft.com/office/officeart/2005/8/layout/hierarchy5"/>
    <dgm:cxn modelId="{4D65B506-BF9F-384C-9EB6-E461E97943F6}" type="presParOf" srcId="{B0FEEB4A-093C-B841-97E6-7E788FEEBE22}" destId="{562707DB-D970-944B-8A5B-93DE6A8DD63E}" srcOrd="0" destOrd="0" presId="urn:microsoft.com/office/officeart/2005/8/layout/hierarchy5"/>
    <dgm:cxn modelId="{4AEA088B-22B0-0948-A8EA-45483BB21B5A}" type="presParOf" srcId="{562707DB-D970-944B-8A5B-93DE6A8DD63E}" destId="{C3A830CD-A3E9-EB46-A487-84171019704D}" srcOrd="0" destOrd="0" presId="urn:microsoft.com/office/officeart/2005/8/layout/hierarchy5"/>
    <dgm:cxn modelId="{0F60BF9C-DD58-4B4E-967C-4B144C9BF616}" type="presParOf" srcId="{562707DB-D970-944B-8A5B-93DE6A8DD63E}" destId="{D3AA4503-0F45-1A43-A8F4-17462E1FDF74}" srcOrd="1" destOrd="0" presId="urn:microsoft.com/office/officeart/2005/8/layout/hierarchy5"/>
    <dgm:cxn modelId="{79C2D7BE-E195-9F47-8D14-C5D2E3EEA955}" type="presParOf" srcId="{D3AA4503-0F45-1A43-A8F4-17462E1FDF74}" destId="{1A81FAF4-76EE-5444-B657-2D04451AE036}" srcOrd="0" destOrd="0" presId="urn:microsoft.com/office/officeart/2005/8/layout/hierarchy5"/>
    <dgm:cxn modelId="{FED504B0-19DC-6B4B-B93F-BE7BEDB33666}" type="presParOf" srcId="{1A81FAF4-76EE-5444-B657-2D04451AE036}" destId="{4324C214-887A-D144-BBE4-3BE4CE0F75E2}" srcOrd="0" destOrd="0" presId="urn:microsoft.com/office/officeart/2005/8/layout/hierarchy5"/>
    <dgm:cxn modelId="{20C0CF43-8F28-F040-AD9C-2A247D05A06C}" type="presParOf" srcId="{D3AA4503-0F45-1A43-A8F4-17462E1FDF74}" destId="{B7C697CF-799D-DF49-8CA7-50BEDD52F5C0}" srcOrd="1" destOrd="0" presId="urn:microsoft.com/office/officeart/2005/8/layout/hierarchy5"/>
    <dgm:cxn modelId="{4F303358-1246-BB4E-A306-6BD46E6920B9}" type="presParOf" srcId="{B7C697CF-799D-DF49-8CA7-50BEDD52F5C0}" destId="{F2CF142C-83AC-1949-ABFB-6F8F56B046B7}" srcOrd="0" destOrd="0" presId="urn:microsoft.com/office/officeart/2005/8/layout/hierarchy5"/>
    <dgm:cxn modelId="{54B07EC9-3B59-6C44-94B1-28B9085A8008}" type="presParOf" srcId="{B7C697CF-799D-DF49-8CA7-50BEDD52F5C0}" destId="{1A9EEE9F-E192-F04F-A609-1BC668C17933}" srcOrd="1" destOrd="0" presId="urn:microsoft.com/office/officeart/2005/8/layout/hierarchy5"/>
    <dgm:cxn modelId="{F29F5E12-A9AE-0C4F-AF9F-060763BDFB4A}" type="presParOf" srcId="{D3AA4503-0F45-1A43-A8F4-17462E1FDF74}" destId="{552D64FF-EDF8-0043-92D5-537CB5ADFA3A}" srcOrd="2" destOrd="0" presId="urn:microsoft.com/office/officeart/2005/8/layout/hierarchy5"/>
    <dgm:cxn modelId="{6404012C-08AC-A740-A0E7-54C41C17BB67}" type="presParOf" srcId="{552D64FF-EDF8-0043-92D5-537CB5ADFA3A}" destId="{8719C97F-EF7B-5A49-B5C5-9DF339A93A23}" srcOrd="0" destOrd="0" presId="urn:microsoft.com/office/officeart/2005/8/layout/hierarchy5"/>
    <dgm:cxn modelId="{C463A294-FC54-ED40-91F6-6517F6C1B291}" type="presParOf" srcId="{D3AA4503-0F45-1A43-A8F4-17462E1FDF74}" destId="{8169A8DE-6569-EA49-ADA4-3E79E2B179B8}" srcOrd="3" destOrd="0" presId="urn:microsoft.com/office/officeart/2005/8/layout/hierarchy5"/>
    <dgm:cxn modelId="{67007643-0ECF-8243-B4E7-56B4ED6DE550}" type="presParOf" srcId="{8169A8DE-6569-EA49-ADA4-3E79E2B179B8}" destId="{F1C99694-54E4-444C-BB11-367BA3DC1764}" srcOrd="0" destOrd="0" presId="urn:microsoft.com/office/officeart/2005/8/layout/hierarchy5"/>
    <dgm:cxn modelId="{28E5900E-519C-6A4A-AD40-CA0F67AE5436}" type="presParOf" srcId="{8169A8DE-6569-EA49-ADA4-3E79E2B179B8}" destId="{095328D3-3632-644B-96E6-E9043DA424F5}" srcOrd="1" destOrd="0" presId="urn:microsoft.com/office/officeart/2005/8/layout/hierarchy5"/>
    <dgm:cxn modelId="{7B779A2D-34D0-E34B-984F-54EDC3763469}" type="presParOf" srcId="{D3AA4503-0F45-1A43-A8F4-17462E1FDF74}" destId="{BF9D315C-F341-9946-B34E-46045DEE8CEF}" srcOrd="4" destOrd="0" presId="urn:microsoft.com/office/officeart/2005/8/layout/hierarchy5"/>
    <dgm:cxn modelId="{31CBC566-AAD6-FA4D-8D69-A1C54B3FFF6C}" type="presParOf" srcId="{BF9D315C-F341-9946-B34E-46045DEE8CEF}" destId="{9CFEBBCA-EE30-A649-AEB0-09BE71B8EB2E}" srcOrd="0" destOrd="0" presId="urn:microsoft.com/office/officeart/2005/8/layout/hierarchy5"/>
    <dgm:cxn modelId="{87B11B2D-22B7-2D48-9F78-BA477981C805}" type="presParOf" srcId="{D3AA4503-0F45-1A43-A8F4-17462E1FDF74}" destId="{FF747548-5B54-5B45-BF20-916D18EC10B2}" srcOrd="5" destOrd="0" presId="urn:microsoft.com/office/officeart/2005/8/layout/hierarchy5"/>
    <dgm:cxn modelId="{03B2C1B3-0D20-C74D-B226-D401ED24CD98}" type="presParOf" srcId="{FF747548-5B54-5B45-BF20-916D18EC10B2}" destId="{0071F9CE-F0E2-B04B-A5A0-532329E523D5}" srcOrd="0" destOrd="0" presId="urn:microsoft.com/office/officeart/2005/8/layout/hierarchy5"/>
    <dgm:cxn modelId="{C5602440-5B68-F847-94FD-A6C1B23248E3}" type="presParOf" srcId="{FF747548-5B54-5B45-BF20-916D18EC10B2}" destId="{63933504-3628-D345-9462-25C2275EA72A}" srcOrd="1" destOrd="0" presId="urn:microsoft.com/office/officeart/2005/8/layout/hierarchy5"/>
    <dgm:cxn modelId="{09B4C990-AE63-C44A-B32B-A42548C54964}" type="presParOf" srcId="{63933504-3628-D345-9462-25C2275EA72A}" destId="{70323F1A-76E0-FD48-9D92-5F9CB226F515}" srcOrd="0" destOrd="0" presId="urn:microsoft.com/office/officeart/2005/8/layout/hierarchy5"/>
    <dgm:cxn modelId="{58E232B9-FDCE-2D40-8262-B0D5F85073E9}" type="presParOf" srcId="{70323F1A-76E0-FD48-9D92-5F9CB226F515}" destId="{68D20503-038F-B54B-8D99-B8C2281BFD29}" srcOrd="0" destOrd="0" presId="urn:microsoft.com/office/officeart/2005/8/layout/hierarchy5"/>
    <dgm:cxn modelId="{F3AF6D37-6A34-2047-B7BB-18FD3E51A523}" type="presParOf" srcId="{63933504-3628-D345-9462-25C2275EA72A}" destId="{97CD1919-2D2C-684F-80A7-9CF2CEE88EBB}" srcOrd="1" destOrd="0" presId="urn:microsoft.com/office/officeart/2005/8/layout/hierarchy5"/>
    <dgm:cxn modelId="{3BF91427-15A9-9B48-96E2-0B6EAAC48AC0}" type="presParOf" srcId="{97CD1919-2D2C-684F-80A7-9CF2CEE88EBB}" destId="{311A6055-C0F3-D14B-A5CB-04C3345829D4}" srcOrd="0" destOrd="0" presId="urn:microsoft.com/office/officeart/2005/8/layout/hierarchy5"/>
    <dgm:cxn modelId="{5E0D7AED-65CF-4E48-AE1C-0551034FAF9D}" type="presParOf" srcId="{97CD1919-2D2C-684F-80A7-9CF2CEE88EBB}" destId="{37F08FA5-B6D6-974B-92B8-EE16E20F49CF}" srcOrd="1" destOrd="0" presId="urn:microsoft.com/office/officeart/2005/8/layout/hierarchy5"/>
    <dgm:cxn modelId="{3856C774-3AAF-2645-9021-864C5AE10850}" type="presParOf" srcId="{63933504-3628-D345-9462-25C2275EA72A}" destId="{69525F10-DBB3-8047-BB78-2E6E6F37BDCC}" srcOrd="2" destOrd="0" presId="urn:microsoft.com/office/officeart/2005/8/layout/hierarchy5"/>
    <dgm:cxn modelId="{8931AFB1-9B78-A144-A6B8-67CB167C9D5C}" type="presParOf" srcId="{69525F10-DBB3-8047-BB78-2E6E6F37BDCC}" destId="{DB179333-0643-8741-B0F9-956401AB19A6}" srcOrd="0" destOrd="0" presId="urn:microsoft.com/office/officeart/2005/8/layout/hierarchy5"/>
    <dgm:cxn modelId="{3DE70EAA-C513-6F45-929E-442429B52CF5}" type="presParOf" srcId="{63933504-3628-D345-9462-25C2275EA72A}" destId="{19AD7BB3-A06D-3D43-A21D-185227873D09}" srcOrd="3" destOrd="0" presId="urn:microsoft.com/office/officeart/2005/8/layout/hierarchy5"/>
    <dgm:cxn modelId="{7026509B-C1AC-CC4E-B87C-58D6124D0C6E}" type="presParOf" srcId="{19AD7BB3-A06D-3D43-A21D-185227873D09}" destId="{CF9632D2-47D6-8A47-9703-7E1ADCDDC77B}" srcOrd="0" destOrd="0" presId="urn:microsoft.com/office/officeart/2005/8/layout/hierarchy5"/>
    <dgm:cxn modelId="{A58BADAE-C8E9-8541-AF2E-613295CE9205}" type="presParOf" srcId="{19AD7BB3-A06D-3D43-A21D-185227873D09}" destId="{B634BDB6-9B6B-C548-AC5B-543398B20A29}" srcOrd="1" destOrd="0" presId="urn:microsoft.com/office/officeart/2005/8/layout/hierarchy5"/>
    <dgm:cxn modelId="{87B78362-BA01-0042-A6A2-72C55BE524EA}" type="presParOf" srcId="{63933504-3628-D345-9462-25C2275EA72A}" destId="{92CE3E32-1308-0E4D-8F05-AC23767DF39F}" srcOrd="4" destOrd="0" presId="urn:microsoft.com/office/officeart/2005/8/layout/hierarchy5"/>
    <dgm:cxn modelId="{40ECCA03-200B-4946-89D3-6EE0EA578FC7}" type="presParOf" srcId="{92CE3E32-1308-0E4D-8F05-AC23767DF39F}" destId="{8161FCE3-FA21-394F-8888-593A09BAD186}" srcOrd="0" destOrd="0" presId="urn:microsoft.com/office/officeart/2005/8/layout/hierarchy5"/>
    <dgm:cxn modelId="{14BCD3F1-9C72-9740-9533-94CA5502908D}" type="presParOf" srcId="{63933504-3628-D345-9462-25C2275EA72A}" destId="{D851DB4F-3D7C-0E4E-8012-7C6FECB6723F}" srcOrd="5" destOrd="0" presId="urn:microsoft.com/office/officeart/2005/8/layout/hierarchy5"/>
    <dgm:cxn modelId="{773D33D5-6284-BB40-AA2F-F7B52D9F457A}" type="presParOf" srcId="{D851DB4F-3D7C-0E4E-8012-7C6FECB6723F}" destId="{C43C7404-A7B2-5346-AD17-2061B891D88D}" srcOrd="0" destOrd="0" presId="urn:microsoft.com/office/officeart/2005/8/layout/hierarchy5"/>
    <dgm:cxn modelId="{B65AA8CD-814C-B347-9968-895E3F706C0C}" type="presParOf" srcId="{D851DB4F-3D7C-0E4E-8012-7C6FECB6723F}" destId="{E8A87CE4-C164-2B4B-8C73-ED95684F69AF}" srcOrd="1" destOrd="0" presId="urn:microsoft.com/office/officeart/2005/8/layout/hierarchy5"/>
    <dgm:cxn modelId="{A961AC19-24B1-974F-AAFD-3285E43D97F0}" type="presParOf" srcId="{E8A87CE4-C164-2B4B-8C73-ED95684F69AF}" destId="{6F2F208E-FF3A-6B46-8A1A-5FD5E5F15BE2}" srcOrd="0" destOrd="0" presId="urn:microsoft.com/office/officeart/2005/8/layout/hierarchy5"/>
    <dgm:cxn modelId="{FFB66C20-A3D3-5E45-AF2A-C7575D05CF36}" type="presParOf" srcId="{6F2F208E-FF3A-6B46-8A1A-5FD5E5F15BE2}" destId="{62160B68-B15A-9E4E-A058-C0C2A441665A}" srcOrd="0" destOrd="0" presId="urn:microsoft.com/office/officeart/2005/8/layout/hierarchy5"/>
    <dgm:cxn modelId="{8C4D870E-3D52-D849-80C0-A8CD11579C3D}" type="presParOf" srcId="{E8A87CE4-C164-2B4B-8C73-ED95684F69AF}" destId="{A7E22E54-9D4F-7D43-954C-7AAD547B6AE9}" srcOrd="1" destOrd="0" presId="urn:microsoft.com/office/officeart/2005/8/layout/hierarchy5"/>
    <dgm:cxn modelId="{3EE9328B-5955-A04C-8363-43C11215A99D}" type="presParOf" srcId="{A7E22E54-9D4F-7D43-954C-7AAD547B6AE9}" destId="{FD88AD14-4BC5-6C41-9B50-909B9842A279}" srcOrd="0" destOrd="0" presId="urn:microsoft.com/office/officeart/2005/8/layout/hierarchy5"/>
    <dgm:cxn modelId="{A736C2A9-9518-D94E-A45B-86E5B7380D1E}" type="presParOf" srcId="{A7E22E54-9D4F-7D43-954C-7AAD547B6AE9}" destId="{A2ED98E5-3474-E449-AC89-996D8D25EDF4}" srcOrd="1" destOrd="0" presId="urn:microsoft.com/office/officeart/2005/8/layout/hierarchy5"/>
    <dgm:cxn modelId="{5D5FAC46-FD53-5D48-90E3-8D0E25818372}" type="presParOf" srcId="{A2ED98E5-3474-E449-AC89-996D8D25EDF4}" destId="{5FCF0312-A742-4E42-B5B3-BC49C62E8431}" srcOrd="0" destOrd="0" presId="urn:microsoft.com/office/officeart/2005/8/layout/hierarchy5"/>
    <dgm:cxn modelId="{144A87C1-969E-6340-B0A5-1052C55A191F}" type="presParOf" srcId="{5FCF0312-A742-4E42-B5B3-BC49C62E8431}" destId="{9AD1E33F-A245-5246-AE3D-893CA01970B4}" srcOrd="0" destOrd="0" presId="urn:microsoft.com/office/officeart/2005/8/layout/hierarchy5"/>
    <dgm:cxn modelId="{18CCBB9A-9C4D-AD45-9392-CF0D8A083D02}" type="presParOf" srcId="{A2ED98E5-3474-E449-AC89-996D8D25EDF4}" destId="{4D427B80-D2C7-C24C-A621-10424C2DEFE3}" srcOrd="1" destOrd="0" presId="urn:microsoft.com/office/officeart/2005/8/layout/hierarchy5"/>
    <dgm:cxn modelId="{4C745131-C99B-C543-99C0-FB315E62E2E9}" type="presParOf" srcId="{4D427B80-D2C7-C24C-A621-10424C2DEFE3}" destId="{C086862E-943C-BB4A-871B-EB66E3E1DD54}" srcOrd="0" destOrd="0" presId="urn:microsoft.com/office/officeart/2005/8/layout/hierarchy5"/>
    <dgm:cxn modelId="{3F6DD170-2D3E-4A46-BE72-A96C5B8EB681}" type="presParOf" srcId="{4D427B80-D2C7-C24C-A621-10424C2DEFE3}" destId="{A5A1F696-A279-4E41-97E9-2D4F225F14A9}" srcOrd="1" destOrd="0" presId="urn:microsoft.com/office/officeart/2005/8/layout/hierarchy5"/>
    <dgm:cxn modelId="{C0277516-71EB-034D-8E54-6962641A6403}" type="presParOf" srcId="{A2ED98E5-3474-E449-AC89-996D8D25EDF4}" destId="{1DDE23AC-FEE7-7443-B409-D8CF98BD5FE0}" srcOrd="2" destOrd="0" presId="urn:microsoft.com/office/officeart/2005/8/layout/hierarchy5"/>
    <dgm:cxn modelId="{0B635EE5-65A6-5645-B370-E22254F0E531}" type="presParOf" srcId="{1DDE23AC-FEE7-7443-B409-D8CF98BD5FE0}" destId="{10EEF2A1-9F2E-E84F-AC55-2F218B983ABD}" srcOrd="0" destOrd="0" presId="urn:microsoft.com/office/officeart/2005/8/layout/hierarchy5"/>
    <dgm:cxn modelId="{AF39A9AC-6BCE-3F4C-8DEC-D844ACB19F70}" type="presParOf" srcId="{A2ED98E5-3474-E449-AC89-996D8D25EDF4}" destId="{84924FA5-7096-6D4A-8EA9-BE3044633222}" srcOrd="3" destOrd="0" presId="urn:microsoft.com/office/officeart/2005/8/layout/hierarchy5"/>
    <dgm:cxn modelId="{932564E4-E24E-BE4F-9852-555FF9E67D69}" type="presParOf" srcId="{84924FA5-7096-6D4A-8EA9-BE3044633222}" destId="{A772E5E2-6B28-114F-8E1A-DC9CF4D5791F}" srcOrd="0" destOrd="0" presId="urn:microsoft.com/office/officeart/2005/8/layout/hierarchy5"/>
    <dgm:cxn modelId="{51FD5813-C987-B14A-A4B0-046DF6DB4957}" type="presParOf" srcId="{84924FA5-7096-6D4A-8EA9-BE3044633222}" destId="{460DBD04-DCB5-5847-A308-DA60CBEEF75D}" srcOrd="1" destOrd="0" presId="urn:microsoft.com/office/officeart/2005/8/layout/hierarchy5"/>
    <dgm:cxn modelId="{55C2EE3A-AE03-934E-9ECE-DB070BB90E31}" type="presParOf" srcId="{A2ED98E5-3474-E449-AC89-996D8D25EDF4}" destId="{D3BE733D-A519-964C-B961-65929BC7300C}" srcOrd="4" destOrd="0" presId="urn:microsoft.com/office/officeart/2005/8/layout/hierarchy5"/>
    <dgm:cxn modelId="{4F1AC49A-6625-9E47-B43B-5A0D47BBB69E}" type="presParOf" srcId="{D3BE733D-A519-964C-B961-65929BC7300C}" destId="{7960C389-24A7-6E48-9E96-B9CECD652AA9}" srcOrd="0" destOrd="0" presId="urn:microsoft.com/office/officeart/2005/8/layout/hierarchy5"/>
    <dgm:cxn modelId="{0DDE1D57-AB6E-CB4A-A248-0E17BD02FAF1}" type="presParOf" srcId="{A2ED98E5-3474-E449-AC89-996D8D25EDF4}" destId="{BAA17EF8-90C2-9E4B-B44B-275DC5D17A76}" srcOrd="5" destOrd="0" presId="urn:microsoft.com/office/officeart/2005/8/layout/hierarchy5"/>
    <dgm:cxn modelId="{99D055E8-5B57-BF4A-8944-E45667B86130}" type="presParOf" srcId="{BAA17EF8-90C2-9E4B-B44B-275DC5D17A76}" destId="{1C0E5464-E4A8-CE41-AC2E-33AB42B5F931}" srcOrd="0" destOrd="0" presId="urn:microsoft.com/office/officeart/2005/8/layout/hierarchy5"/>
    <dgm:cxn modelId="{D957FFEE-C7A2-9A40-BD03-8F6E9C3EC196}" type="presParOf" srcId="{BAA17EF8-90C2-9E4B-B44B-275DC5D17A76}" destId="{D6BFD57D-6F85-D542-956B-D1DBD0F80ED6}" srcOrd="1" destOrd="0" presId="urn:microsoft.com/office/officeart/2005/8/layout/hierarchy5"/>
    <dgm:cxn modelId="{DF7D75E7-65A2-2F48-8F6B-E347CA48820E}" type="presParOf" srcId="{A2ED98E5-3474-E449-AC89-996D8D25EDF4}" destId="{EF68DAFF-21B2-8A40-BADB-E7EFC986D03A}" srcOrd="6" destOrd="0" presId="urn:microsoft.com/office/officeart/2005/8/layout/hierarchy5"/>
    <dgm:cxn modelId="{4CBB5008-9B60-6146-A8E7-E028BC2DDA24}" type="presParOf" srcId="{EF68DAFF-21B2-8A40-BADB-E7EFC986D03A}" destId="{653825B9-894F-2140-849C-97328EA5EDDB}" srcOrd="0" destOrd="0" presId="urn:microsoft.com/office/officeart/2005/8/layout/hierarchy5"/>
    <dgm:cxn modelId="{C04DEC38-FD29-554E-9618-DC0735F51A2E}" type="presParOf" srcId="{A2ED98E5-3474-E449-AC89-996D8D25EDF4}" destId="{2DF669D5-0BA6-5A4E-AD7B-871853E06BD7}" srcOrd="7" destOrd="0" presId="urn:microsoft.com/office/officeart/2005/8/layout/hierarchy5"/>
    <dgm:cxn modelId="{83B601C3-B6DF-4344-8F7F-011E7CCC29AC}" type="presParOf" srcId="{2DF669D5-0BA6-5A4E-AD7B-871853E06BD7}" destId="{22FCFE00-24B4-DB4F-AC9B-BE6297321F99}" srcOrd="0" destOrd="0" presId="urn:microsoft.com/office/officeart/2005/8/layout/hierarchy5"/>
    <dgm:cxn modelId="{F56901C1-F657-8140-B52B-DD9686DCC39D}" type="presParOf" srcId="{2DF669D5-0BA6-5A4E-AD7B-871853E06BD7}" destId="{AAC1DDC6-CFB3-8A4C-9D37-3EEEAC272550}" srcOrd="1" destOrd="0" presId="urn:microsoft.com/office/officeart/2005/8/layout/hierarchy5"/>
    <dgm:cxn modelId="{3322321C-6CD8-DA4D-BDB0-C3939759983C}" type="presParOf" srcId="{E8A87CE4-C164-2B4B-8C73-ED95684F69AF}" destId="{1B80538A-B524-3749-804F-9B0DC2F7551A}" srcOrd="2" destOrd="0" presId="urn:microsoft.com/office/officeart/2005/8/layout/hierarchy5"/>
    <dgm:cxn modelId="{3C5B7826-2591-3C4F-9A18-12570C04EC33}" type="presParOf" srcId="{1B80538A-B524-3749-804F-9B0DC2F7551A}" destId="{AE0A3C66-BD6B-3F4D-A389-E3D905823645}" srcOrd="0" destOrd="0" presId="urn:microsoft.com/office/officeart/2005/8/layout/hierarchy5"/>
    <dgm:cxn modelId="{1167628C-A00C-1D42-A0E7-23AFB914D5E8}" type="presParOf" srcId="{E8A87CE4-C164-2B4B-8C73-ED95684F69AF}" destId="{0488020D-FCB5-1F4D-8164-A2B8000B9DC5}" srcOrd="3" destOrd="0" presId="urn:microsoft.com/office/officeart/2005/8/layout/hierarchy5"/>
    <dgm:cxn modelId="{229133AF-DC33-2649-9892-63E4FC76D716}" type="presParOf" srcId="{0488020D-FCB5-1F4D-8164-A2B8000B9DC5}" destId="{80D40074-F123-D54D-B9B0-7941A25F33EB}" srcOrd="0" destOrd="0" presId="urn:microsoft.com/office/officeart/2005/8/layout/hierarchy5"/>
    <dgm:cxn modelId="{AC9A32BD-26F3-414E-B62B-C0E8951E8822}" type="presParOf" srcId="{0488020D-FCB5-1F4D-8164-A2B8000B9DC5}" destId="{B55EF774-04E2-7A46-BD0A-19BE5231E4E6}" srcOrd="1" destOrd="0" presId="urn:microsoft.com/office/officeart/2005/8/layout/hierarchy5"/>
    <dgm:cxn modelId="{3D43A72E-22AA-7340-95C7-B6C9ADAD1721}" type="presParOf" srcId="{E8A87CE4-C164-2B4B-8C73-ED95684F69AF}" destId="{5D7EA53C-4A59-0F41-817D-1C76FD73FDB6}" srcOrd="4" destOrd="0" presId="urn:microsoft.com/office/officeart/2005/8/layout/hierarchy5"/>
    <dgm:cxn modelId="{78C4AEF1-84EE-CB4C-A459-67E1F23FE294}" type="presParOf" srcId="{5D7EA53C-4A59-0F41-817D-1C76FD73FDB6}" destId="{1D1DD925-E534-DF4E-A81D-391EEB8BEFC0}" srcOrd="0" destOrd="0" presId="urn:microsoft.com/office/officeart/2005/8/layout/hierarchy5"/>
    <dgm:cxn modelId="{56F98F40-2D3F-AA48-BC55-93F939CC344A}" type="presParOf" srcId="{E8A87CE4-C164-2B4B-8C73-ED95684F69AF}" destId="{83E66767-A203-FC42-8A60-A80CD3E6FF3C}" srcOrd="5" destOrd="0" presId="urn:microsoft.com/office/officeart/2005/8/layout/hierarchy5"/>
    <dgm:cxn modelId="{4D9AFA57-CDA7-A744-8CA6-E0FCD4FB3B78}" type="presParOf" srcId="{83E66767-A203-FC42-8A60-A80CD3E6FF3C}" destId="{00DB0A33-E40A-0842-B815-C05BAB0AE6E7}" srcOrd="0" destOrd="0" presId="urn:microsoft.com/office/officeart/2005/8/layout/hierarchy5"/>
    <dgm:cxn modelId="{94C8E519-8265-2C49-8831-600C66619C34}" type="presParOf" srcId="{83E66767-A203-FC42-8A60-A80CD3E6FF3C}" destId="{A9EF507A-CC83-074C-8B28-457E783486FB}" srcOrd="1" destOrd="0" presId="urn:microsoft.com/office/officeart/2005/8/layout/hierarchy5"/>
    <dgm:cxn modelId="{E0CEC906-FEE1-084B-B218-5AACCCC9FB31}" type="presParOf" srcId="{63933504-3628-D345-9462-25C2275EA72A}" destId="{B2AA3E84-C47C-704E-A30C-1D36799E5BC9}" srcOrd="6" destOrd="0" presId="urn:microsoft.com/office/officeart/2005/8/layout/hierarchy5"/>
    <dgm:cxn modelId="{0CD4784F-AF22-874F-A15C-D33D220413D1}" type="presParOf" srcId="{B2AA3E84-C47C-704E-A30C-1D36799E5BC9}" destId="{1DF9B9E1-B4D1-844B-9357-B0C54CEDE89A}" srcOrd="0" destOrd="0" presId="urn:microsoft.com/office/officeart/2005/8/layout/hierarchy5"/>
    <dgm:cxn modelId="{968E08BD-F0C5-364D-847E-A699E2B3094A}" type="presParOf" srcId="{63933504-3628-D345-9462-25C2275EA72A}" destId="{B1AA160F-1DE4-E848-BF7C-6A06FF4BECC8}" srcOrd="7" destOrd="0" presId="urn:microsoft.com/office/officeart/2005/8/layout/hierarchy5"/>
    <dgm:cxn modelId="{1C810708-2F31-F348-8695-F6A2D11C313F}" type="presParOf" srcId="{B1AA160F-1DE4-E848-BF7C-6A06FF4BECC8}" destId="{76E2D54C-AA59-3842-B215-B99998876150}" srcOrd="0" destOrd="0" presId="urn:microsoft.com/office/officeart/2005/8/layout/hierarchy5"/>
    <dgm:cxn modelId="{D01234C8-0360-AB4E-B3A3-39D830AC33CB}" type="presParOf" srcId="{B1AA160F-1DE4-E848-BF7C-6A06FF4BECC8}" destId="{EB62EFD0-7E08-BF4C-8A83-9EF5F3EFC37E}" srcOrd="1" destOrd="0" presId="urn:microsoft.com/office/officeart/2005/8/layout/hierarchy5"/>
    <dgm:cxn modelId="{4AB7F231-2578-614B-839F-E22ED19BF091}" type="presParOf" srcId="{85C24B30-7EB1-6041-A18E-BE8DF4C13DA5}" destId="{FCC37026-6A0E-074E-9619-D04E73D69CB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E2F18-F043-2846-95DB-CBAA147D529B}">
      <dsp:nvSpPr>
        <dsp:cNvPr id="0" name=""/>
        <dsp:cNvSpPr/>
      </dsp:nvSpPr>
      <dsp:spPr>
        <a:xfrm>
          <a:off x="2802301" y="83268"/>
          <a:ext cx="1273320" cy="484854"/>
        </a:xfrm>
        <a:prstGeom prst="roundRect">
          <a:avLst/>
        </a:prstGeom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Plan</a:t>
          </a:r>
          <a:endParaRPr lang="en-US" sz="2000" kern="1200" dirty="0">
            <a:solidFill>
              <a:srgbClr val="186072"/>
            </a:solidFill>
          </a:endParaRPr>
        </a:p>
      </dsp:txBody>
      <dsp:txXfrm>
        <a:off x="2825970" y="106937"/>
        <a:ext cx="1225982" cy="437516"/>
      </dsp:txXfrm>
    </dsp:sp>
    <dsp:sp modelId="{8864FD29-B527-0A45-AF38-136A7CA3EA73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3021641" y="138682"/>
              </a:moveTo>
              <a:arcTo wR="2244847" hR="2244847" stAng="17414696" swAng="683613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3D520-3DE0-864B-ACAB-5B591616A6D9}">
      <dsp:nvSpPr>
        <dsp:cNvPr id="0" name=""/>
        <dsp:cNvSpPr/>
      </dsp:nvSpPr>
      <dsp:spPr>
        <a:xfrm>
          <a:off x="4390798" y="740879"/>
          <a:ext cx="1271020" cy="484633"/>
        </a:xfrm>
        <a:prstGeom prst="roundRect">
          <a:avLst/>
        </a:prstGeom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Collect</a:t>
          </a:r>
          <a:endParaRPr lang="en-US" sz="2000" kern="1200" dirty="0">
            <a:solidFill>
              <a:srgbClr val="186072"/>
            </a:solidFill>
          </a:endParaRPr>
        </a:p>
      </dsp:txBody>
      <dsp:txXfrm>
        <a:off x="4414456" y="764537"/>
        <a:ext cx="1223704" cy="437317"/>
      </dsp:txXfrm>
    </dsp:sp>
    <dsp:sp modelId="{3BACACFC-1124-AF4D-BBB2-76FDB50352A6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4173874" y="1096720"/>
              </a:moveTo>
              <a:arcTo wR="2244847" hR="2244847" stAng="19754372" swAng="1110679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6B52-E2FF-4D63-93A1-E61D8377C34A}">
      <dsp:nvSpPr>
        <dsp:cNvPr id="0" name=""/>
        <dsp:cNvSpPr/>
      </dsp:nvSpPr>
      <dsp:spPr>
        <a:xfrm>
          <a:off x="5047148" y="2328115"/>
          <a:ext cx="1273320" cy="484854"/>
        </a:xfrm>
        <a:prstGeom prst="roundRect">
          <a:avLst/>
        </a:prstGeom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Assure</a:t>
          </a:r>
        </a:p>
      </dsp:txBody>
      <dsp:txXfrm>
        <a:off x="5070817" y="2351784"/>
        <a:ext cx="1225982" cy="437516"/>
      </dsp:txXfrm>
    </dsp:sp>
    <dsp:sp modelId="{A9CD118D-5A7B-4B7B-BEB0-016F1E217120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4438595" y="2721095"/>
              </a:moveTo>
              <a:arcTo wR="2244847" hR="2244847" stAng="734908" swAng="1110550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36C64-20B8-A14E-8759-154A58F6D6C3}">
      <dsp:nvSpPr>
        <dsp:cNvPr id="0" name=""/>
        <dsp:cNvSpPr/>
      </dsp:nvSpPr>
      <dsp:spPr>
        <a:xfrm>
          <a:off x="4389648" y="3915462"/>
          <a:ext cx="1273320" cy="484854"/>
        </a:xfrm>
        <a:prstGeom prst="roundRect">
          <a:avLst/>
        </a:prstGeom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Describe</a:t>
          </a:r>
          <a:endParaRPr lang="en-US" sz="2000" b="1" kern="1200" dirty="0">
            <a:solidFill>
              <a:srgbClr val="186072"/>
            </a:solidFill>
          </a:endParaRPr>
        </a:p>
      </dsp:txBody>
      <dsp:txXfrm>
        <a:off x="4413317" y="3939131"/>
        <a:ext cx="1225982" cy="437516"/>
      </dsp:txXfrm>
    </dsp:sp>
    <dsp:sp modelId="{6A2CC0A6-BC38-5041-A60B-0DABCA6762C7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3422269" y="4156134"/>
              </a:moveTo>
              <a:arcTo wR="2244847" hR="2244847" stAng="3501925" swAng="683437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C3E94-8CB6-456F-B0D4-B3FA407A51A6}">
      <dsp:nvSpPr>
        <dsp:cNvPr id="0" name=""/>
        <dsp:cNvSpPr/>
      </dsp:nvSpPr>
      <dsp:spPr>
        <a:xfrm>
          <a:off x="2802301" y="4572963"/>
          <a:ext cx="1273320" cy="484854"/>
        </a:xfrm>
        <a:prstGeom prst="roundRect">
          <a:avLst/>
        </a:prstGeom>
        <a:gradFill flip="none" rotWithShape="0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186072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Preserve</a:t>
          </a:r>
        </a:p>
      </dsp:txBody>
      <dsp:txXfrm>
        <a:off x="2825970" y="4596632"/>
        <a:ext cx="1225982" cy="437516"/>
      </dsp:txXfrm>
    </dsp:sp>
    <dsp:sp modelId="{0FD4A519-10D4-4EE7-AC3E-EBD7D85740E2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1468089" y="4351025"/>
              </a:moveTo>
              <a:arcTo wR="2244847" hR="2244847" stAng="6614639" swAng="683437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735C8-6CA7-48F9-B4AF-4D9B92978769}">
      <dsp:nvSpPr>
        <dsp:cNvPr id="0" name=""/>
        <dsp:cNvSpPr/>
      </dsp:nvSpPr>
      <dsp:spPr>
        <a:xfrm>
          <a:off x="1214954" y="3915462"/>
          <a:ext cx="1273320" cy="484854"/>
        </a:xfrm>
        <a:prstGeom prst="roundRect">
          <a:avLst/>
        </a:prstGeom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Discover</a:t>
          </a:r>
        </a:p>
      </dsp:txBody>
      <dsp:txXfrm>
        <a:off x="1238623" y="3939131"/>
        <a:ext cx="1225982" cy="437516"/>
      </dsp:txXfrm>
    </dsp:sp>
    <dsp:sp modelId="{7DFDE678-6B1C-4BBC-A38E-46FB50420688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315764" y="3392879"/>
              </a:moveTo>
              <a:arcTo wR="2244847" hR="2244847" stAng="8954542" swAng="1110550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36CDD-7DBF-4C6B-85BF-882FE6A71FDF}">
      <dsp:nvSpPr>
        <dsp:cNvPr id="0" name=""/>
        <dsp:cNvSpPr/>
      </dsp:nvSpPr>
      <dsp:spPr>
        <a:xfrm>
          <a:off x="557453" y="2328115"/>
          <a:ext cx="1273320" cy="484854"/>
        </a:xfrm>
        <a:prstGeom prst="roundRect">
          <a:avLst/>
        </a:prstGeom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Integrate</a:t>
          </a:r>
        </a:p>
      </dsp:txBody>
      <dsp:txXfrm>
        <a:off x="581122" y="2351784"/>
        <a:ext cx="1225982" cy="437516"/>
      </dsp:txXfrm>
    </dsp:sp>
    <dsp:sp modelId="{049616A8-A793-4C77-8E33-8F4622C118F7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51099" y="1768599"/>
              </a:moveTo>
              <a:arcTo wR="2244847" hR="2244847" stAng="11534908" swAng="1110550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064E-86B9-4A1D-AC40-6B3607D41628}">
      <dsp:nvSpPr>
        <dsp:cNvPr id="0" name=""/>
        <dsp:cNvSpPr/>
      </dsp:nvSpPr>
      <dsp:spPr>
        <a:xfrm>
          <a:off x="1214954" y="740769"/>
          <a:ext cx="1273320" cy="484854"/>
        </a:xfrm>
        <a:prstGeom prst="roundRect">
          <a:avLst/>
        </a:prstGeom>
        <a:gradFill flip="none" rotWithShape="1">
          <a:gsLst>
            <a:gs pos="0">
              <a:schemeClr val="bg1"/>
            </a:gs>
            <a:gs pos="100000">
              <a:srgbClr val="99C9C7"/>
            </a:gs>
          </a:gsLst>
          <a:lin ang="5400000" scaled="0"/>
          <a:tileRect/>
        </a:gradFill>
        <a:ln>
          <a:solidFill>
            <a:srgbClr val="457184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186072"/>
              </a:solidFill>
            </a:rPr>
            <a:t>Analyze</a:t>
          </a:r>
        </a:p>
      </dsp:txBody>
      <dsp:txXfrm>
        <a:off x="1238623" y="764438"/>
        <a:ext cx="1225982" cy="437516"/>
      </dsp:txXfrm>
    </dsp:sp>
    <dsp:sp modelId="{19FF4228-BCF6-4DBF-AEE0-CF82A986A726}">
      <dsp:nvSpPr>
        <dsp:cNvPr id="0" name=""/>
        <dsp:cNvSpPr/>
      </dsp:nvSpPr>
      <dsp:spPr>
        <a:xfrm>
          <a:off x="1194113" y="325695"/>
          <a:ext cx="4489695" cy="4489695"/>
        </a:xfrm>
        <a:custGeom>
          <a:avLst/>
          <a:gdLst/>
          <a:ahLst/>
          <a:cxnLst/>
          <a:rect l="0" t="0" r="0" b="0"/>
          <a:pathLst>
            <a:path>
              <a:moveTo>
                <a:pt x="1067425" y="333560"/>
              </a:moveTo>
              <a:arcTo wR="2244847" hR="2244847" stAng="14301925" swAng="683437"/>
            </a:path>
          </a:pathLst>
        </a:custGeom>
        <a:noFill/>
        <a:ln w="28575" cap="flat" cmpd="sng" algn="ctr">
          <a:solidFill>
            <a:srgbClr val="186072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830CD-A3E9-EB46-A487-84171019704D}">
      <dsp:nvSpPr>
        <dsp:cNvPr id="0" name=""/>
        <dsp:cNvSpPr/>
      </dsp:nvSpPr>
      <dsp:spPr>
        <a:xfrm>
          <a:off x="3609" y="1077205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DOI Foundation</a:t>
          </a:r>
          <a:endParaRPr lang="en-US" sz="900" kern="1200" dirty="0"/>
        </a:p>
      </dsp:txBody>
      <dsp:txXfrm>
        <a:off x="12285" y="1085881"/>
        <a:ext cx="1228463" cy="278871"/>
      </dsp:txXfrm>
    </dsp:sp>
    <dsp:sp modelId="{1A81FAF4-76EE-5444-B657-2D04451AE036}">
      <dsp:nvSpPr>
        <dsp:cNvPr id="0" name=""/>
        <dsp:cNvSpPr/>
      </dsp:nvSpPr>
      <dsp:spPr>
        <a:xfrm rot="18123091">
          <a:off x="1029072" y="805836"/>
          <a:ext cx="939030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939030" y="215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5111" y="803894"/>
        <a:ext cx="46951" cy="46951"/>
      </dsp:txXfrm>
    </dsp:sp>
    <dsp:sp modelId="{F2CF142C-83AC-1949-ABFB-6F8F56B046B7}">
      <dsp:nvSpPr>
        <dsp:cNvPr id="0" name=""/>
        <dsp:cNvSpPr/>
      </dsp:nvSpPr>
      <dsp:spPr>
        <a:xfrm>
          <a:off x="1747750" y="281310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chemeClr val="accent1">
                  <a:lumMod val="75000"/>
                </a:schemeClr>
              </a:solidFill>
            </a:rPr>
            <a:t> </a:t>
          </a:r>
          <a:endParaRPr lang="fr-FR" sz="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56426" y="289986"/>
        <a:ext cx="1228463" cy="278871"/>
      </dsp:txXfrm>
    </dsp:sp>
    <dsp:sp modelId="{552D64FF-EDF8-0043-92D5-537CB5ADFA3A}">
      <dsp:nvSpPr>
        <dsp:cNvPr id="0" name=""/>
        <dsp:cNvSpPr/>
      </dsp:nvSpPr>
      <dsp:spPr>
        <a:xfrm rot="19356668">
          <a:off x="1184990" y="1013361"/>
          <a:ext cx="627194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627194" y="215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2907" y="1019214"/>
        <a:ext cx="31359" cy="31359"/>
      </dsp:txXfrm>
    </dsp:sp>
    <dsp:sp modelId="{F1C99694-54E4-444C-BB11-367BA3DC1764}">
      <dsp:nvSpPr>
        <dsp:cNvPr id="0" name=""/>
        <dsp:cNvSpPr/>
      </dsp:nvSpPr>
      <dsp:spPr>
        <a:xfrm>
          <a:off x="1747750" y="696360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rgbClr val="227A8F"/>
            </a:solidFill>
          </a:endParaRPr>
        </a:p>
      </dsp:txBody>
      <dsp:txXfrm>
        <a:off x="1756426" y="705036"/>
        <a:ext cx="1228463" cy="278871"/>
      </dsp:txXfrm>
    </dsp:sp>
    <dsp:sp modelId="{BF9D315C-F341-9946-B34E-46045DEE8CEF}">
      <dsp:nvSpPr>
        <dsp:cNvPr id="0" name=""/>
        <dsp:cNvSpPr/>
      </dsp:nvSpPr>
      <dsp:spPr>
        <a:xfrm rot="3636723">
          <a:off x="990838" y="1646195"/>
          <a:ext cx="1015499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1015499" y="215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3200" y="1642341"/>
        <a:ext cx="50774" cy="50774"/>
      </dsp:txXfrm>
    </dsp:sp>
    <dsp:sp modelId="{0071F9CE-F0E2-B04B-A5A0-532329E523D5}">
      <dsp:nvSpPr>
        <dsp:cNvPr id="0" name=""/>
        <dsp:cNvSpPr/>
      </dsp:nvSpPr>
      <dsp:spPr>
        <a:xfrm>
          <a:off x="1747750" y="1962027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DataCite</a:t>
          </a:r>
          <a:endParaRPr lang="en-US" sz="900" kern="1200" dirty="0"/>
        </a:p>
      </dsp:txBody>
      <dsp:txXfrm>
        <a:off x="1756426" y="1970703"/>
        <a:ext cx="1228463" cy="278871"/>
      </dsp:txXfrm>
    </dsp:sp>
    <dsp:sp modelId="{70323F1A-76E0-FD48-9D92-5F9CB226F515}">
      <dsp:nvSpPr>
        <dsp:cNvPr id="0" name=""/>
        <dsp:cNvSpPr/>
      </dsp:nvSpPr>
      <dsp:spPr>
        <a:xfrm rot="17321383">
          <a:off x="2465171" y="1352050"/>
          <a:ext cx="1555116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1555116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3851" y="1334705"/>
        <a:ext cx="77755" cy="77755"/>
      </dsp:txXfrm>
    </dsp:sp>
    <dsp:sp modelId="{311A6055-C0F3-D14B-A5CB-04C3345829D4}">
      <dsp:nvSpPr>
        <dsp:cNvPr id="0" name=""/>
        <dsp:cNvSpPr/>
      </dsp:nvSpPr>
      <dsp:spPr>
        <a:xfrm>
          <a:off x="3491892" y="488916"/>
          <a:ext cx="1245815" cy="29622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bg2">
                  <a:lumMod val="50000"/>
                </a:schemeClr>
              </a:solidFill>
            </a:rPr>
            <a:t>x</a:t>
          </a:r>
          <a:endParaRPr lang="en-US" sz="9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500568" y="497592"/>
        <a:ext cx="1228463" cy="278871"/>
      </dsp:txXfrm>
    </dsp:sp>
    <dsp:sp modelId="{69525F10-DBB3-8047-BB78-2E6E6F37BDCC}">
      <dsp:nvSpPr>
        <dsp:cNvPr id="0" name=""/>
        <dsp:cNvSpPr/>
      </dsp:nvSpPr>
      <dsp:spPr>
        <a:xfrm rot="17693633">
          <a:off x="2650806" y="1551679"/>
          <a:ext cx="1183844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1183844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13133" y="1543617"/>
        <a:ext cx="59192" cy="59192"/>
      </dsp:txXfrm>
    </dsp:sp>
    <dsp:sp modelId="{CF9632D2-47D6-8A47-9703-7E1ADCDDC77B}">
      <dsp:nvSpPr>
        <dsp:cNvPr id="0" name=""/>
        <dsp:cNvSpPr/>
      </dsp:nvSpPr>
      <dsp:spPr>
        <a:xfrm>
          <a:off x="3491892" y="888175"/>
          <a:ext cx="1245815" cy="29622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rgbClr val="1FAECD"/>
              </a:solidFill>
            </a:rPr>
            <a:t>x</a:t>
          </a:r>
          <a:endParaRPr lang="en-US" sz="900" kern="1200">
            <a:solidFill>
              <a:srgbClr val="1FAECD"/>
            </a:solidFill>
          </a:endParaRPr>
        </a:p>
      </dsp:txBody>
      <dsp:txXfrm>
        <a:off x="3500568" y="896851"/>
        <a:ext cx="1228463" cy="278871"/>
      </dsp:txXfrm>
    </dsp:sp>
    <dsp:sp modelId="{92CE3E32-1308-0E4D-8F05-AC23767DF39F}">
      <dsp:nvSpPr>
        <dsp:cNvPr id="0" name=""/>
        <dsp:cNvSpPr/>
      </dsp:nvSpPr>
      <dsp:spPr>
        <a:xfrm rot="19383040">
          <a:off x="2930950" y="1901193"/>
          <a:ext cx="623556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623556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7140" y="1907137"/>
        <a:ext cx="31177" cy="31177"/>
      </dsp:txXfrm>
    </dsp:sp>
    <dsp:sp modelId="{C43C7404-A7B2-5346-AD17-2061B891D88D}">
      <dsp:nvSpPr>
        <dsp:cNvPr id="0" name=""/>
        <dsp:cNvSpPr/>
      </dsp:nvSpPr>
      <dsp:spPr>
        <a:xfrm>
          <a:off x="3491892" y="1587202"/>
          <a:ext cx="1245815" cy="29622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California Digital Library (EZID)</a:t>
          </a:r>
          <a:endParaRPr lang="en-US" sz="900" kern="1200" dirty="0"/>
        </a:p>
      </dsp:txBody>
      <dsp:txXfrm>
        <a:off x="3500568" y="1595878"/>
        <a:ext cx="1228463" cy="278871"/>
      </dsp:txXfrm>
    </dsp:sp>
    <dsp:sp modelId="{6F2F208E-FF3A-6B46-8A1A-5FD5E5F15BE2}">
      <dsp:nvSpPr>
        <dsp:cNvPr id="0" name=""/>
        <dsp:cNvSpPr/>
      </dsp:nvSpPr>
      <dsp:spPr>
        <a:xfrm rot="18790980">
          <a:off x="4622773" y="1448291"/>
          <a:ext cx="728194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728194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8665" y="1451619"/>
        <a:ext cx="36409" cy="36409"/>
      </dsp:txXfrm>
    </dsp:sp>
    <dsp:sp modelId="{FD88AD14-4BC5-6C41-9B50-909B9842A279}">
      <dsp:nvSpPr>
        <dsp:cNvPr id="0" name=""/>
        <dsp:cNvSpPr/>
      </dsp:nvSpPr>
      <dsp:spPr>
        <a:xfrm>
          <a:off x="5236033" y="1056223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UCSB Libraries</a:t>
          </a:r>
          <a:endParaRPr lang="en-US" sz="900" kern="1200" dirty="0"/>
        </a:p>
      </dsp:txBody>
      <dsp:txXfrm>
        <a:off x="5244709" y="1064899"/>
        <a:ext cx="1228463" cy="278871"/>
      </dsp:txXfrm>
    </dsp:sp>
    <dsp:sp modelId="{5FCF0312-A742-4E42-B5B3-BC49C62E8431}">
      <dsp:nvSpPr>
        <dsp:cNvPr id="0" name=""/>
        <dsp:cNvSpPr/>
      </dsp:nvSpPr>
      <dsp:spPr>
        <a:xfrm rot="17715477">
          <a:off x="6147073" y="654690"/>
          <a:ext cx="1167876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1167876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01815" y="647026"/>
        <a:ext cx="58393" cy="58393"/>
      </dsp:txXfrm>
    </dsp:sp>
    <dsp:sp modelId="{C086862E-943C-BB4A-871B-EB66E3E1DD54}">
      <dsp:nvSpPr>
        <dsp:cNvPr id="0" name=""/>
        <dsp:cNvSpPr/>
      </dsp:nvSpPr>
      <dsp:spPr>
        <a:xfrm>
          <a:off x="6980175" y="0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accent1">
                  <a:lumMod val="40000"/>
                  <a:lumOff val="60000"/>
                </a:schemeClr>
              </a:solidFill>
            </a:rPr>
            <a:t>x</a:t>
          </a:r>
          <a:endParaRPr lang="en-US" sz="900" kern="120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6988851" y="8676"/>
        <a:ext cx="1228463" cy="278871"/>
      </dsp:txXfrm>
    </dsp:sp>
    <dsp:sp modelId="{1DDE23AC-FEE7-7443-B409-D8CF98BD5FE0}">
      <dsp:nvSpPr>
        <dsp:cNvPr id="0" name=""/>
        <dsp:cNvSpPr/>
      </dsp:nvSpPr>
      <dsp:spPr>
        <a:xfrm rot="18443971">
          <a:off x="6320779" y="856904"/>
          <a:ext cx="820466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820466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0500" y="857925"/>
        <a:ext cx="41023" cy="41023"/>
      </dsp:txXfrm>
    </dsp:sp>
    <dsp:sp modelId="{A772E5E2-6B28-114F-8E1A-DC9CF4D5791F}">
      <dsp:nvSpPr>
        <dsp:cNvPr id="0" name=""/>
        <dsp:cNvSpPr/>
      </dsp:nvSpPr>
      <dsp:spPr>
        <a:xfrm>
          <a:off x="6980175" y="404428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rgbClr val="A6DDEA"/>
              </a:solidFill>
            </a:rPr>
            <a:t>x</a:t>
          </a:r>
          <a:endParaRPr lang="en-US" sz="900" kern="1200">
            <a:solidFill>
              <a:srgbClr val="A6DDEA"/>
            </a:solidFill>
          </a:endParaRPr>
        </a:p>
      </dsp:txBody>
      <dsp:txXfrm>
        <a:off x="6988851" y="413104"/>
        <a:ext cx="1228463" cy="278871"/>
      </dsp:txXfrm>
    </dsp:sp>
    <dsp:sp modelId="{D3BE733D-A519-964C-B961-65929BC7300C}">
      <dsp:nvSpPr>
        <dsp:cNvPr id="0" name=""/>
        <dsp:cNvSpPr/>
      </dsp:nvSpPr>
      <dsp:spPr>
        <a:xfrm rot="3417515">
          <a:off x="6274037" y="1565872"/>
          <a:ext cx="913949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913949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08163" y="1564557"/>
        <a:ext cx="45697" cy="45697"/>
      </dsp:txXfrm>
    </dsp:sp>
    <dsp:sp modelId="{1C0E5464-E4A8-CE41-AC2E-33AB42B5F931}">
      <dsp:nvSpPr>
        <dsp:cNvPr id="0" name=""/>
        <dsp:cNvSpPr/>
      </dsp:nvSpPr>
      <dsp:spPr>
        <a:xfrm>
          <a:off x="6980175" y="1822365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NCEAS</a:t>
          </a:r>
          <a:endParaRPr lang="en-US" sz="900" kern="1200" dirty="0"/>
        </a:p>
      </dsp:txBody>
      <dsp:txXfrm>
        <a:off x="6988851" y="1831041"/>
        <a:ext cx="1228463" cy="278871"/>
      </dsp:txXfrm>
    </dsp:sp>
    <dsp:sp modelId="{EF68DAFF-21B2-8A40-BADB-E7EFC986D03A}">
      <dsp:nvSpPr>
        <dsp:cNvPr id="0" name=""/>
        <dsp:cNvSpPr/>
      </dsp:nvSpPr>
      <dsp:spPr>
        <a:xfrm rot="3986748">
          <a:off x="6107506" y="1754358"/>
          <a:ext cx="1247011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1247011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99837" y="1744716"/>
        <a:ext cx="62350" cy="62350"/>
      </dsp:txXfrm>
    </dsp:sp>
    <dsp:sp modelId="{22FCFE00-24B4-DB4F-AC9B-BE6297321F99}">
      <dsp:nvSpPr>
        <dsp:cNvPr id="0" name=""/>
        <dsp:cNvSpPr/>
      </dsp:nvSpPr>
      <dsp:spPr>
        <a:xfrm>
          <a:off x="6980175" y="2199336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rgbClr val="A6DDEA"/>
              </a:solidFill>
            </a:rPr>
            <a:t>x</a:t>
          </a:r>
          <a:endParaRPr lang="en-US" sz="900" kern="1200">
            <a:solidFill>
              <a:srgbClr val="A6DDEA"/>
            </a:solidFill>
          </a:endParaRPr>
        </a:p>
      </dsp:txBody>
      <dsp:txXfrm>
        <a:off x="6988851" y="2208012"/>
        <a:ext cx="1228463" cy="278871"/>
      </dsp:txXfrm>
    </dsp:sp>
    <dsp:sp modelId="{1B80538A-B524-3749-804F-9B0DC2F7551A}">
      <dsp:nvSpPr>
        <dsp:cNvPr id="0" name=""/>
        <dsp:cNvSpPr/>
      </dsp:nvSpPr>
      <dsp:spPr>
        <a:xfrm rot="20650040">
          <a:off x="4727882" y="1643121"/>
          <a:ext cx="517976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517976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3921" y="1651705"/>
        <a:ext cx="25898" cy="25898"/>
      </dsp:txXfrm>
    </dsp:sp>
    <dsp:sp modelId="{80D40074-F123-D54D-B9B0-7941A25F33EB}">
      <dsp:nvSpPr>
        <dsp:cNvPr id="0" name=""/>
        <dsp:cNvSpPr/>
      </dsp:nvSpPr>
      <dsp:spPr>
        <a:xfrm>
          <a:off x="5236033" y="1445883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bg2">
                  <a:lumMod val="75000"/>
                </a:schemeClr>
              </a:solidFill>
            </a:rPr>
            <a:t>X</a:t>
          </a:r>
          <a:endParaRPr lang="en-US" sz="900" kern="1200">
            <a:solidFill>
              <a:schemeClr val="bg2">
                <a:lumMod val="75000"/>
              </a:schemeClr>
            </a:solidFill>
          </a:endParaRPr>
        </a:p>
      </dsp:txBody>
      <dsp:txXfrm>
        <a:off x="5244709" y="1454559"/>
        <a:ext cx="1228463" cy="278871"/>
      </dsp:txXfrm>
    </dsp:sp>
    <dsp:sp modelId="{5D7EA53C-4A59-0F41-817D-1C76FD73FDB6}">
      <dsp:nvSpPr>
        <dsp:cNvPr id="0" name=""/>
        <dsp:cNvSpPr/>
      </dsp:nvSpPr>
      <dsp:spPr>
        <a:xfrm rot="1589362">
          <a:off x="4708481" y="1837951"/>
          <a:ext cx="556778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556778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2951" y="1845564"/>
        <a:ext cx="27838" cy="27838"/>
      </dsp:txXfrm>
    </dsp:sp>
    <dsp:sp modelId="{00DB0A33-E40A-0842-B815-C05BAB0AE6E7}">
      <dsp:nvSpPr>
        <dsp:cNvPr id="0" name=""/>
        <dsp:cNvSpPr/>
      </dsp:nvSpPr>
      <dsp:spPr>
        <a:xfrm>
          <a:off x="5236033" y="1835542"/>
          <a:ext cx="1245815" cy="29622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rgbClr val="78D6EA"/>
              </a:solidFill>
            </a:rPr>
            <a:t>X</a:t>
          </a:r>
          <a:endParaRPr lang="en-US" sz="900" kern="1200">
            <a:solidFill>
              <a:srgbClr val="78D6EA"/>
            </a:solidFill>
          </a:endParaRPr>
        </a:p>
      </dsp:txBody>
      <dsp:txXfrm>
        <a:off x="5244709" y="1844218"/>
        <a:ext cx="1228463" cy="278871"/>
      </dsp:txXfrm>
    </dsp:sp>
    <dsp:sp modelId="{B2AA3E84-C47C-704E-A30C-1D36799E5BC9}">
      <dsp:nvSpPr>
        <dsp:cNvPr id="0" name=""/>
        <dsp:cNvSpPr/>
      </dsp:nvSpPr>
      <dsp:spPr>
        <a:xfrm rot="136986">
          <a:off x="2993368" y="2098540"/>
          <a:ext cx="498722" cy="43066"/>
        </a:xfrm>
        <a:custGeom>
          <a:avLst/>
          <a:gdLst/>
          <a:ahLst/>
          <a:cxnLst/>
          <a:rect l="0" t="0" r="0" b="0"/>
          <a:pathLst>
            <a:path>
              <a:moveTo>
                <a:pt x="0" y="21533"/>
              </a:moveTo>
              <a:lnTo>
                <a:pt x="498722" y="2153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30261" y="2107605"/>
        <a:ext cx="24936" cy="24936"/>
      </dsp:txXfrm>
    </dsp:sp>
    <dsp:sp modelId="{76E2D54C-AA59-3842-B215-B99998876150}">
      <dsp:nvSpPr>
        <dsp:cNvPr id="0" name=""/>
        <dsp:cNvSpPr/>
      </dsp:nvSpPr>
      <dsp:spPr>
        <a:xfrm>
          <a:off x="3491892" y="1981895"/>
          <a:ext cx="1245815" cy="29622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rgbClr val="1FAECD"/>
              </a:solidFill>
            </a:rPr>
            <a:t>x</a:t>
          </a:r>
          <a:endParaRPr lang="en-US" sz="900" kern="1200">
            <a:solidFill>
              <a:srgbClr val="1FAECD"/>
            </a:solidFill>
          </a:endParaRPr>
        </a:p>
      </dsp:txBody>
      <dsp:txXfrm>
        <a:off x="3500568" y="1990571"/>
        <a:ext cx="1228463" cy="278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2045E718-52F8-46F1-9B64-73D4F1AE305E}" type="datetime1">
              <a:rPr lang="en-US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CAD52665-6EC5-4E2C-ACE3-60B967BFE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4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B745D94-0C70-421F-8B33-F694434CC576}" type="datetime1">
              <a:rPr lang="en-US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B7716FE-5FF4-4939-A891-57F1539EB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 smtClean="0">
              <a:ea typeface="ＭＳ Ｐゴシック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EAEC86-BCE4-4259-92DE-8EA28F717FB0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Arial" pitchFamily="34" charset="0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Starr J, Castro 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Crosas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M,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Dumontier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M, Downs RR,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Duerr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Haak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LL,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Haendel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M, Herman I,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Hodson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Hourclé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J,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Kratz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JE, Lin J, Nielsen LH,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Nurnberger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Proell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Rauber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Sacchi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S, Smith A, Taylor M, Clark T. (2015) Achieving human and machine accessibility of cited data in scholarly publications.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PeerJ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Computer Science 1:e1 https://doi.org/10.7717/peerj-cs.1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10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guidelines/suggestions from ESIP: http://wiki.esipfed.org/index.php/Interagency_Data_Stewardship/Citations/provider_guidelines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https://www.rd-alliance.org/groups/data-citation-wg.html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https://www.rd-alliance.org/system/files/documents/RDA-DC-Recommendations_150609.pdf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buFont typeface="Arial" pitchFamily="34" charset="0"/>
              <a:buNone/>
            </a:pPr>
            <a:r>
              <a:rPr lang="en-US" baseline="0" dirty="0" smtClean="0">
                <a:ea typeface="ＭＳ Ｐゴシック" pitchFamily="34" charset="-128"/>
              </a:rPr>
              <a:t>DOIs always start with 10.</a:t>
            </a: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*************************************************</a:t>
            </a: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http://</a:t>
            </a:r>
            <a:r>
              <a:rPr lang="en-US" dirty="0" err="1" smtClean="0">
                <a:ea typeface="ＭＳ Ｐゴシック" pitchFamily="34" charset="-128"/>
              </a:rPr>
              <a:t>www.doi.org</a:t>
            </a: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https://</a:t>
            </a:r>
            <a:r>
              <a:rPr lang="en-US" dirty="0" err="1" smtClean="0">
                <a:ea typeface="ＭＳ Ｐゴシック" pitchFamily="34" charset="-128"/>
              </a:rPr>
              <a:t>wiki.ucop.edu</a:t>
            </a:r>
            <a:r>
              <a:rPr lang="en-US" dirty="0" smtClean="0">
                <a:ea typeface="ＭＳ Ｐゴシック" pitchFamily="34" charset="-128"/>
              </a:rPr>
              <a:t>/display/</a:t>
            </a:r>
            <a:r>
              <a:rPr lang="en-US" dirty="0" err="1" smtClean="0">
                <a:ea typeface="ＭＳ Ｐゴシック" pitchFamily="34" charset="-128"/>
              </a:rPr>
              <a:t>Curation</a:t>
            </a:r>
            <a:r>
              <a:rPr lang="en-US" dirty="0" smtClean="0">
                <a:ea typeface="ＭＳ Ｐゴシック" pitchFamily="34" charset="-128"/>
              </a:rPr>
              <a:t>/ARK</a:t>
            </a:r>
          </a:p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16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*************************************************</a:t>
            </a: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http://</a:t>
            </a:r>
            <a:r>
              <a:rPr lang="en-US" dirty="0" err="1" smtClean="0">
                <a:ea typeface="ＭＳ Ｐゴシック" pitchFamily="34" charset="-128"/>
              </a:rPr>
              <a:t>www.doi.org</a:t>
            </a:r>
            <a:endParaRPr lang="en-US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https://</a:t>
            </a:r>
            <a:r>
              <a:rPr lang="en-US" dirty="0" err="1" smtClean="0">
                <a:ea typeface="ＭＳ Ｐゴシック" pitchFamily="34" charset="-128"/>
              </a:rPr>
              <a:t>wiki.ucop.edu</a:t>
            </a:r>
            <a:r>
              <a:rPr lang="en-US" dirty="0" smtClean="0">
                <a:ea typeface="ＭＳ Ｐゴシック" pitchFamily="34" charset="-128"/>
              </a:rPr>
              <a:t>/display/</a:t>
            </a:r>
            <a:r>
              <a:rPr lang="en-US" dirty="0" err="1" smtClean="0">
                <a:ea typeface="ＭＳ Ｐゴシック" pitchFamily="34" charset="-128"/>
              </a:rPr>
              <a:t>Curation</a:t>
            </a:r>
            <a:r>
              <a:rPr lang="en-US" dirty="0" smtClean="0">
                <a:ea typeface="ＭＳ Ｐゴシック" pitchFamily="34" charset="-128"/>
              </a:rPr>
              <a:t>/ARK</a:t>
            </a:r>
          </a:p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17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http://n2t.net/</a:t>
            </a:r>
            <a:r>
              <a:rPr lang="en-US" dirty="0" err="1" smtClean="0">
                <a:ea typeface="ＭＳ Ｐゴシック" pitchFamily="34" charset="-128"/>
              </a:rPr>
              <a:t>ezid</a:t>
            </a:r>
            <a:endParaRPr lang="en-US" baseline="0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Note: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DOI's imply a long term commitment to making the data accessible and that the data should go to/be in a place willing to make that commitment.</a:t>
            </a:r>
            <a:endParaRPr lang="en-US" dirty="0" smtClean="0">
              <a:ea typeface="ＭＳ Ｐゴシック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http://n2t.net/ezid</a:t>
            </a:r>
            <a:endParaRPr lang="en-US" baseline="0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Note: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DOI's imply a long term commitment to making the data accessible and that the data should go to/be in a place willing to make that commitment.</a:t>
            </a:r>
            <a:endParaRPr lang="en-US" baseline="0" dirty="0" smtClean="0">
              <a:ea typeface="ＭＳ Ｐゴシック" pitchFamily="34" charset="-128"/>
            </a:endParaRPr>
          </a:p>
          <a:p>
            <a:pPr marL="0" lvl="0" indent="0" eaLnBrk="1" hangingPunct="1"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20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ea typeface="ＭＳ Ｐゴシック" pitchFamily="34" charset="-128"/>
              </a:rPr>
              <a:t>Work data up to publication standard – what does this mean? 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******************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Dryad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Knowledge</a:t>
            </a:r>
            <a:r>
              <a:rPr lang="en-US" baseline="0" dirty="0" smtClean="0">
                <a:ea typeface="ＭＳ Ｐゴシック" pitchFamily="34" charset="-128"/>
              </a:rPr>
              <a:t> Network for Biocomplexity (KNB)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ea typeface="ＭＳ Ｐゴシック" pitchFamily="34" charset="-128"/>
              </a:rPr>
              <a:t>Oak Ridge National Laboratory Distributed Active Archive Center (ORNL DAAC)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ea typeface="ＭＳ Ｐゴシック" pitchFamily="34" charset="-128"/>
              </a:rPr>
              <a:t>South Africa National Parks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ea typeface="ＭＳ Ｐゴシック" pitchFamily="34" charset="-128"/>
              </a:rPr>
              <a:t>United States Geological Survey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>
                <a:ea typeface="ＭＳ Ｐゴシック" pitchFamily="34" charset="-128"/>
              </a:rPr>
              <a:t>UC </a:t>
            </a:r>
            <a:r>
              <a:rPr lang="en-US" baseline="0" dirty="0" err="1" smtClean="0">
                <a:ea typeface="ＭＳ Ｐゴシック" pitchFamily="34" charset="-128"/>
              </a:rPr>
              <a:t>Curation</a:t>
            </a:r>
            <a:r>
              <a:rPr lang="en-US" baseline="0" dirty="0" smtClean="0">
                <a:ea typeface="ＭＳ Ｐゴシック" pitchFamily="34" charset="-128"/>
              </a:rPr>
              <a:t> Center Merritt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http://www.software.ac.uk/how-cite-and-describe-software?mpw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3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Format &amp; examples from: http://software.ac.uk/so-exactly-what-software-did-you-use</a:t>
            </a:r>
          </a:p>
          <a:p>
            <a:pPr marL="228600" indent="-228600">
              <a:buAutoNum type="arabicPeriod"/>
            </a:pPr>
            <a:r>
              <a:rPr lang="en-US" dirty="0" smtClean="0"/>
              <a:t>See: http://www.amamanualofstyle.com/view/10.1093/jama/9780195176339.001.0001/med-9780195176339-div2-86 and http://blogs.library.ucla.edu/biomedical/2011/11/02/cite-it-right-citing-software-or-software-manuals-databases-and-legal-references/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https://owl.english.purdue.edu/owl/resource/560/10/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30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31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4B75D7-B8EB-4770-ABCC-98524A2C3FB7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baseline="0" dirty="0" smtClean="0">
                <a:ea typeface="ＭＳ Ｐゴシック" pitchFamily="34" charset="-128"/>
              </a:rPr>
              <a:t>Data Life Cycle is a continuum of data development, manipulation, management, and storage stages. Data citation is part of the “Describe” phase of the Life Cycle, though it is also related to Preservation and Discovery.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0365B1-6950-413D-AFD3-D7DDE95BBEED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baseline="0" dirty="0" smtClean="0">
                <a:ea typeface="ＭＳ Ｐゴシック" pitchFamily="34" charset="-128"/>
              </a:rPr>
              <a:t>Australian National Data Service (ANDS), Data Citation Awareness Guide. Accessed May 10, 2012 at http://</a:t>
            </a:r>
            <a:r>
              <a:rPr lang="en-US" baseline="0" dirty="0" err="1" smtClean="0">
                <a:ea typeface="ＭＳ Ｐゴシック" pitchFamily="34" charset="-128"/>
              </a:rPr>
              <a:t>ands.org.au</a:t>
            </a:r>
            <a:r>
              <a:rPr lang="en-US" baseline="0" dirty="0" smtClean="0">
                <a:ea typeface="ＭＳ Ｐゴシック" pitchFamily="34" charset="-128"/>
              </a:rPr>
              <a:t>/guides/data-citation-</a:t>
            </a:r>
            <a:r>
              <a:rPr lang="en-US" baseline="0" dirty="0" err="1" smtClean="0">
                <a:ea typeface="ＭＳ Ｐゴシック" pitchFamily="34" charset="-128"/>
              </a:rPr>
              <a:t>awareness.html</a:t>
            </a:r>
            <a:r>
              <a:rPr lang="en-US" baseline="0" dirty="0" smtClean="0">
                <a:ea typeface="ＭＳ Ｐゴシック" pitchFamily="34" charset="-128"/>
              </a:rPr>
              <a:t>. 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en-US" baseline="0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ea typeface="ＭＳ Ｐゴシック" pitchFamily="34" charset="-128"/>
              </a:rPr>
              <a:t>2. National Science Board, Long-Lived Digital Data Collections: Enabling Research and Education in the 21st Century, September, 2005. p. 17. http://</a:t>
            </a:r>
            <a:r>
              <a:rPr lang="en-US" baseline="0" dirty="0" err="1" smtClean="0">
                <a:ea typeface="ＭＳ Ｐゴシック" pitchFamily="34" charset="-128"/>
              </a:rPr>
              <a:t>www.nsf.gov</a:t>
            </a:r>
            <a:r>
              <a:rPr lang="en-US" baseline="0" dirty="0" smtClean="0">
                <a:ea typeface="ＭＳ Ｐゴシック" pitchFamily="34" charset="-128"/>
              </a:rPr>
              <a:t>/pubs/2005/nsb0540/ Accessed May 10, 2012.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3. </a:t>
            </a:r>
            <a:r>
              <a:rPr lang="en-US" dirty="0" err="1" smtClean="0">
                <a:ea typeface="ＭＳ Ｐゴシック" pitchFamily="34" charset="-128"/>
              </a:rPr>
              <a:t>Hakala</a:t>
            </a:r>
            <a:r>
              <a:rPr lang="en-US" dirty="0" smtClean="0">
                <a:ea typeface="ＭＳ Ｐゴシック" pitchFamily="34" charset="-128"/>
              </a:rPr>
              <a:t>, J. Persistent identifiers – an overview. Accessed May 10, 2012 at http://</a:t>
            </a:r>
            <a:r>
              <a:rPr lang="en-US" dirty="0" err="1" smtClean="0">
                <a:ea typeface="ＭＳ Ｐゴシック" pitchFamily="34" charset="-128"/>
              </a:rPr>
              <a:t>metadaten-twr.org</a:t>
            </a:r>
            <a:r>
              <a:rPr lang="en-US" dirty="0" smtClean="0">
                <a:ea typeface="ＭＳ Ｐゴシック" pitchFamily="34" charset="-128"/>
              </a:rPr>
              <a:t>/2010/10/13/persistent-identifiers-an-overview/.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5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6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Adoption of practices that rely on publishing infrastructure help</a:t>
            </a:r>
            <a:r>
              <a:rPr lang="en-US" baseline="0" dirty="0" smtClean="0">
                <a:ea typeface="ＭＳ Ｐゴシック" pitchFamily="34" charset="-128"/>
              </a:rPr>
              <a:t> to ensure </a:t>
            </a:r>
            <a:r>
              <a:rPr lang="en-US" dirty="0" smtClean="0">
                <a:ea typeface="ＭＳ Ｐゴシック" pitchFamily="34" charset="-128"/>
              </a:rPr>
              <a:t>data will be available in the future --- is this really true? I reworded it, but just</a:t>
            </a:r>
            <a:r>
              <a:rPr lang="en-US" baseline="0" dirty="0" smtClean="0">
                <a:ea typeface="ＭＳ Ｐゴシック" pitchFamily="34" charset="-128"/>
              </a:rPr>
              <a:t> thinking about it…nothing is guaranteed…?</a:t>
            </a:r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Prevents ‘data stealing’ because rules of publication</a:t>
            </a:r>
            <a:r>
              <a:rPr lang="en-US" baseline="0" dirty="0" smtClean="0">
                <a:ea typeface="ＭＳ Ｐゴシック" pitchFamily="34" charset="-128"/>
              </a:rPr>
              <a:t> apply to </a:t>
            </a:r>
            <a:r>
              <a:rPr lang="en-US" dirty="0" smtClean="0">
                <a:ea typeface="ＭＳ Ｐゴシック" pitchFamily="34" charset="-128"/>
              </a:rPr>
              <a:t>citable data in that it must be cited or treated as plagiarism….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ea typeface="ＭＳ Ｐゴシック" pitchFamily="34" charset="-128"/>
              </a:rPr>
              <a:t>Easier to discover existing data relevant to a particular question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7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317A28-F29E-486B-9FFF-F853D2614BF3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9/22/16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13765032-ED65-49A5-B3F0-7986E6674E5D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381F697F-DBC7-4F49-9ABB-ABDA29C4F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0DA2899-F788-44D7-B852-4CE04C473A92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87B1593D-C512-4FBB-9F1C-6C385E2E3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buSzPct val="90000"/>
              <a:buFont typeface="Arial" pitchFamily="34" charset="0"/>
              <a:buChar char="•"/>
              <a:defRPr sz="2400"/>
            </a:lvl1pPr>
            <a:lvl2pPr algn="l">
              <a:buSzPct val="100000"/>
              <a:defRPr sz="2000"/>
            </a:lvl2pPr>
            <a:lvl3pPr algn="l">
              <a:buClr>
                <a:schemeClr val="accent1"/>
              </a:buClr>
              <a:buSzPct val="95000"/>
              <a:buFont typeface="Arial" pitchFamily="34" charset="0"/>
              <a:buChar char="•"/>
              <a:defRPr sz="1800"/>
            </a:lvl3pPr>
            <a:lvl4pPr algn="l">
              <a:buClr>
                <a:schemeClr val="accent1"/>
              </a:buClr>
              <a:buSzPct val="70000"/>
              <a:buFont typeface="Courier New" pitchFamily="49" charset="0"/>
              <a:buNone/>
              <a:defRPr/>
            </a:lvl4pPr>
            <a:lvl5pPr algn="l">
              <a:buClr>
                <a:schemeClr val="accent1"/>
              </a:buClr>
              <a:buFont typeface="Arial" pitchFamily="34" charset="0"/>
              <a:buChar char="•"/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5100" y="6351588"/>
            <a:ext cx="3822700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charset="0"/>
                <a:cs typeface="+mn-cs"/>
              </a:rPr>
              <a:t>Data Citation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CB9DC9EF-3C76-40B1-80BB-C16F094B32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A3A2C96C-1B58-4276-BEB7-28F6AF83148B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CF65A82D-AA3B-4069-A685-06D45ACE82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77EB716A-31D4-4E54-837E-37B2E7582279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EFE714A-4105-46BF-A26D-3BE602A35D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4AA0BD95-F2CC-4400-8A72-8FE2E7A5EDA8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7DDD2A2A-C79A-4606-8595-98E45A84C6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E49D7EBF-2999-4BAE-812C-B8393CB22D7C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EA4111CA-5727-4EF5-86F7-1ECF489221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A03A7598-FD49-4FDB-BC6D-81E59DA42A8E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596891B9-39AB-4C72-8F0B-CFFE38DF7E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1C6A489-011B-4F10-A03F-77B1F2DCFD79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CA0A2C5-95DB-4765-A9D5-105B773BD9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9175"/>
            <a:ext cx="2413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717/peerj-cs.1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gsa-dai" TargetMode="External"/><Relationship Id="rId4" Type="http://schemas.openxmlformats.org/officeDocument/2006/relationships/hyperlink" Target="mailto:Fred.bloggs@epcc.ed.ac.uk" TargetMode="External"/><Relationship Id="rId5" Type="http://schemas.openxmlformats.org/officeDocument/2006/relationships/hyperlink" Target="http://www.linguistics.ucla.edu/people/hayes/otso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.ac.uk/" TargetMode="External"/><Relationship Id="rId4" Type="http://schemas.openxmlformats.org/officeDocument/2006/relationships/hyperlink" Target="http://wssspe.researchcomputing.org.uk/" TargetMode="External"/><Relationship Id="rId5" Type="http://schemas.openxmlformats.org/officeDocument/2006/relationships/hyperlink" Target="https://softwaredatacitation.org/Pages/home.aspx" TargetMode="External"/><Relationship Id="rId6" Type="http://schemas.openxmlformats.org/officeDocument/2006/relationships/hyperlink" Target="http://software-carpentry.org/" TargetMode="External"/><Relationship Id="rId7" Type="http://schemas.openxmlformats.org/officeDocument/2006/relationships/hyperlink" Target="http://www.datacarpentr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nds.org.au/guides/data-citation-awareness.html" TargetMode="External"/><Relationship Id="rId4" Type="http://schemas.openxmlformats.org/officeDocument/2006/relationships/hyperlink" Target="http://www.dcc.ac.uk/resources/how-guides" TargetMode="External"/><Relationship Id="rId5" Type="http://schemas.openxmlformats.org/officeDocument/2006/relationships/hyperlink" Target="http://dx.doi.org/10.2481/dsj.OSOM13-043" TargetMode="External"/><Relationship Id="rId6" Type="http://schemas.openxmlformats.org/officeDocument/2006/relationships/hyperlink" Target="http://www.bioone.org/doi/full/10.1525/bio.2009.59.5.9" TargetMode="External"/><Relationship Id="rId7" Type="http://schemas.openxmlformats.org/officeDocument/2006/relationships/hyperlink" Target="http://crosscite.org/citeproc/" TargetMode="External"/><Relationship Id="rId8" Type="http://schemas.openxmlformats.org/officeDocument/2006/relationships/hyperlink" Target="https://www.force11.org/node/477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11.org/datacitation" TargetMode="External"/><Relationship Id="rId4" Type="http://schemas.openxmlformats.org/officeDocument/2006/relationships/hyperlink" Target="http://dx.doi.org/10.1525/bio.2013.63.6.10" TargetMode="External"/><Relationship Id="rId5" Type="http://schemas.openxmlformats.org/officeDocument/2006/relationships/hyperlink" Target="http://bit.ly/data_citation" TargetMode="External"/><Relationship Id="rId6" Type="http://schemas.openxmlformats.org/officeDocument/2006/relationships/hyperlink" Target="http://metadaten-twr.org/2010/10/13/persistent-identifiers-an-overview/" TargetMode="External"/><Relationship Id="rId7" Type="http://schemas.openxmlformats.org/officeDocument/2006/relationships/hyperlink" Target="https://doi.org/10.7717/peerj-cs.1" TargetMode="External"/><Relationship Id="rId8" Type="http://schemas.openxmlformats.org/officeDocument/2006/relationships/hyperlink" Target="http://www.software.ac.uk/how-cite-and-describe-software?mp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www.force11.org/dataci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hyperlink" Target="https://www.force11.org/dataci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197156"/>
            <a:ext cx="8229600" cy="682844"/>
          </a:xfrm>
        </p:spPr>
        <p:txBody>
          <a:bodyPr rtlCol="0">
            <a:noAutofit/>
          </a:bodyPr>
          <a:lstStyle/>
          <a:p>
            <a:pPr algn="ctr">
              <a:buNone/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Lesson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8: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rPr>
              <a:t>Data Citation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662153"/>
            <a:ext cx="8229600" cy="16543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900" dirty="0" smtClean="0">
                <a:ea typeface="ＭＳ Ｐゴシック" pitchFamily="34" charset="-128"/>
              </a:rPr>
              <a:t>Tutorials on Data Management</a:t>
            </a:r>
            <a:endParaRPr lang="en-US" dirty="0" smtClean="0">
              <a:effectLst/>
              <a:ea typeface="ＭＳ Ｐゴシック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431280" y="5073674"/>
            <a:ext cx="2172638" cy="2308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CC image by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adesigna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 on Flickr,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://farm4.staticflickr.com/3513/3237575990_943eb91c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64" y="3179000"/>
            <a:ext cx="3754233" cy="28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07186"/>
            <a:ext cx="8229600" cy="354787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400" dirty="0" smtClean="0">
                <a:ea typeface="ＭＳ Ｐゴシック" pitchFamily="34" charset="-128"/>
              </a:rPr>
              <a:t>Similar to citing a published article or book</a:t>
            </a:r>
            <a:endParaRPr lang="en-US" sz="2400" baseline="300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Provide information necessary to identify and locate the work cited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dirty="0" smtClean="0">
                <a:ea typeface="ＭＳ Ｐゴシック" pitchFamily="34" charset="-128"/>
              </a:rPr>
              <a:t>Broadly-applicable data citation s</a:t>
            </a:r>
            <a:r>
              <a:rPr lang="en-US" sz="2400" dirty="0" smtClean="0">
                <a:ea typeface="ＭＳ Ｐゴシック" pitchFamily="34" charset="-128"/>
              </a:rPr>
              <a:t>tandards have not yet been established; use standards adopted by relevant academic journal, data repository, or professional organization</a:t>
            </a:r>
          </a:p>
          <a:p>
            <a:pPr marL="365760" lvl="1" indent="-256032">
              <a:spcBef>
                <a:spcPts val="400"/>
              </a:spcBef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/>
              <a:t>In “</a:t>
            </a:r>
            <a:r>
              <a:rPr lang="en-US" sz="2400" dirty="0"/>
              <a:t>Achieving human and machine accessibility of cited data in scholarly </a:t>
            </a:r>
            <a:r>
              <a:rPr lang="en-US" sz="2400" dirty="0" smtClean="0"/>
              <a:t>publications” Starr et al. (2015) begin to lay out implementation guidelines across disciplines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10.7717/peerj-cs.1</a:t>
            </a:r>
            <a:endParaRPr lang="en-US" dirty="0" smtClean="0"/>
          </a:p>
          <a:p>
            <a:pPr marL="109728" indent="0"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How to Cite Data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t="9936" r="2538"/>
          <a:stretch/>
        </p:blipFill>
        <p:spPr bwMode="auto">
          <a:xfrm>
            <a:off x="1856858" y="4893273"/>
            <a:ext cx="4313686" cy="159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Author/Principal Investigator/Data </a:t>
            </a:r>
            <a:r>
              <a:rPr lang="en-US" b="1" dirty="0" smtClean="0"/>
              <a:t>Creator</a:t>
            </a:r>
            <a:endParaRPr lang="en-US" b="1" dirty="0"/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Release Date/Year of Publication </a:t>
            </a:r>
            <a:r>
              <a:rPr lang="en-US" dirty="0"/>
              <a:t>– year of release, for a completed dataset 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Title of Data Source </a:t>
            </a:r>
            <a:r>
              <a:rPr lang="en-US" dirty="0"/>
              <a:t>– formal title of the dataset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Version/Edition Number </a:t>
            </a:r>
            <a:r>
              <a:rPr lang="en-US" dirty="0"/>
              <a:t>– the version of the dataset used in the study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Format of the Data </a:t>
            </a:r>
            <a:r>
              <a:rPr lang="en-US" dirty="0"/>
              <a:t>– physical format of the data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Data Producer </a:t>
            </a:r>
            <a:r>
              <a:rPr lang="en-US" dirty="0"/>
              <a:t>– refers to data accessed from a 3</a:t>
            </a:r>
            <a:r>
              <a:rPr lang="en-US" baseline="30000" dirty="0"/>
              <a:t>rd</a:t>
            </a:r>
            <a:r>
              <a:rPr lang="en-US" dirty="0"/>
              <a:t> party repository 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Archive and/or Distributor </a:t>
            </a:r>
            <a:r>
              <a:rPr lang="en-US" dirty="0"/>
              <a:t>– the location that holds the dataset</a:t>
            </a: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6070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Examples of information needed in a </a:t>
            </a:r>
            <a:r>
              <a:rPr lang="en-US" dirty="0" smtClean="0">
                <a:ea typeface="ＭＳ Ｐゴシック" pitchFamily="34" charset="-128"/>
              </a:rPr>
              <a:t>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1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Locator </a:t>
            </a:r>
            <a:r>
              <a:rPr lang="en-US" b="1" dirty="0"/>
              <a:t>or Identifier </a:t>
            </a:r>
            <a:r>
              <a:rPr lang="en-US" dirty="0"/>
              <a:t>– includes Digital Object Identifiers (DOI), Handles, Archival Resource Key (ARK), </a:t>
            </a:r>
            <a:r>
              <a:rPr lang="en-US" dirty="0" smtClean="0"/>
              <a:t>etc.</a:t>
            </a:r>
            <a:endParaRPr lang="en-US" dirty="0"/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Access Date and Time </a:t>
            </a:r>
            <a:r>
              <a:rPr lang="en-US" dirty="0"/>
              <a:t>– when data is accessed online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Subset of Data Used </a:t>
            </a:r>
            <a:r>
              <a:rPr lang="en-US" dirty="0"/>
              <a:t>– description based on organization of the larger dataset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Editor or Contributor </a:t>
            </a:r>
            <a:r>
              <a:rPr lang="en-US" dirty="0"/>
              <a:t>– reference to a person who compiled data, or performed value-added functions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Publication Place </a:t>
            </a:r>
            <a:r>
              <a:rPr lang="en-US" dirty="0"/>
              <a:t>– city and state and country of the distributor of the data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Data within a Larger Work </a:t>
            </a:r>
            <a:r>
              <a:rPr lang="en-US" dirty="0"/>
              <a:t>– refers to the use of data in a compilation or a data supplement (such as published in a peer-reviewed paper</a:t>
            </a:r>
            <a:r>
              <a:rPr lang="en-US" dirty="0" smtClean="0"/>
              <a:t>)</a:t>
            </a: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49400" y="274638"/>
            <a:ext cx="5943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Examples of information needed in a citation, continued</a:t>
            </a:r>
          </a:p>
        </p:txBody>
      </p:sp>
    </p:spTree>
    <p:extLst>
      <p:ext uri="{BB962C8B-B14F-4D97-AF65-F5344CB8AC3E}">
        <p14:creationId xmlns:p14="http://schemas.microsoft.com/office/powerpoint/2010/main" val="1326086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02100" cy="4525963"/>
          </a:xfrm>
        </p:spPr>
        <p:txBody>
          <a:bodyPr/>
          <a:lstStyle/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Examples of Data Citation Formats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500" y="1618040"/>
            <a:ext cx="3987800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auto">
              <a:spcBef>
                <a:spcPts val="35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5000"/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DataCite: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 Creator (Publication Year): Title. Publisher. Identifier</a:t>
            </a:r>
          </a:p>
          <a:p>
            <a:pPr marL="457200" indent="-457200" defTabSz="914400" fontAlgn="auto">
              <a:spcBef>
                <a:spcPts val="35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5000"/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Dryad: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 Author (Date of Article Publication) Data from: Article name. Dryad Digital Repository.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doi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: DOI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  <a:cs typeface="+mn-cs"/>
              </a:rPr>
              <a:t>number</a:t>
            </a:r>
          </a:p>
        </p:txBody>
      </p:sp>
      <p:pic>
        <p:nvPicPr>
          <p:cNvPr id="3" name="Picture 2" descr="card_catalog2235761852_124c18be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28" y="1795840"/>
            <a:ext cx="3954272" cy="3954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7574777" y="4767827"/>
            <a:ext cx="2387791" cy="23083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CC image by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Paxsimius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on Flickr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57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>
                <a:ea typeface="ヒラギノ角ゴ ProN W3" charset="0"/>
                <a:cs typeface="ヒラギノ角ゴ ProN W3" charset="0"/>
              </a:rPr>
              <a:t>Earth Science Information Partners (ESIP)</a:t>
            </a:r>
            <a:r>
              <a:rPr lang="en-US" b="1" baseline="30000" dirty="0" smtClean="0">
                <a:ea typeface="ヒラギノ角ゴ ProN W3" charset="0"/>
                <a:cs typeface="ヒラギノ角ゴ ProN W3" charset="0"/>
              </a:rPr>
              <a:t>1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: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i="1" dirty="0">
                <a:ea typeface="ヒラギノ角ゴ ProN W3" charset="0"/>
                <a:cs typeface="ヒラギノ角ゴ ProN W3" charset="0"/>
              </a:rPr>
              <a:t>Required citation elements:</a:t>
            </a:r>
            <a:r>
              <a:rPr lang="en-US" sz="2200" dirty="0">
                <a:ea typeface="ヒラギノ角ゴ ProN W3" charset="0"/>
                <a:cs typeface="ヒラギノ角ゴ ProN W3" charset="0"/>
              </a:rPr>
              <a:t> Author. Release date. Title. Version. Archive/Distributor. Locator/Identifier. Access date and time.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i="1" dirty="0">
                <a:ea typeface="ヒラギノ角ゴ ProN W3" charset="0"/>
                <a:cs typeface="ヒラギノ角ゴ ProN W3" charset="0"/>
              </a:rPr>
              <a:t>Optional citation elements:</a:t>
            </a:r>
            <a:r>
              <a:rPr lang="en-US" sz="2200" dirty="0">
                <a:ea typeface="ヒラギノ角ゴ ProN W3" charset="0"/>
                <a:cs typeface="ヒラギノ角ゴ ProN W3" charset="0"/>
              </a:rPr>
              <a:t> Subset Used; Editor, Compiler, or other important role; Distributor, Associate Archive, or other Institutional Role; Data Within a Larger Work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>
                <a:ea typeface="ヒラギノ角ゴ ProN W3" charset="0"/>
                <a:cs typeface="ヒラギノ角ゴ ProN W3" charset="0"/>
              </a:rPr>
              <a:t>Example citation: 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err="1"/>
              <a:t>Zwally</a:t>
            </a:r>
            <a:r>
              <a:rPr lang="en-US" sz="2000" dirty="0"/>
              <a:t>, H. J., R. Schutz, C. Bentley, J. </a:t>
            </a:r>
            <a:r>
              <a:rPr lang="en-US" sz="2000" dirty="0" err="1"/>
              <a:t>Bufton</a:t>
            </a:r>
            <a:r>
              <a:rPr lang="en-US" sz="2000" dirty="0"/>
              <a:t>, T. Herring, J. Minster, J. </a:t>
            </a:r>
            <a:r>
              <a:rPr lang="en-US" sz="2000" dirty="0" err="1"/>
              <a:t>Spinhirne</a:t>
            </a:r>
            <a:r>
              <a:rPr lang="en-US" sz="2000" dirty="0"/>
              <a:t>, and R. Thomas. 2011. GLAS/</a:t>
            </a:r>
            <a:r>
              <a:rPr lang="en-US" sz="2000" dirty="0" err="1"/>
              <a:t>ICESat</a:t>
            </a:r>
            <a:r>
              <a:rPr lang="en-US" sz="2000" dirty="0"/>
              <a:t> L1A Global Altimetry Data, Version 33. [Indicate subset used]. Boulder, Colorado USA. NASA National Snow and Ice Data Center Distributed Active Archive Center. </a:t>
            </a:r>
            <a:r>
              <a:rPr lang="en-US" sz="2000" dirty="0" err="1"/>
              <a:t>doi</a:t>
            </a:r>
            <a:r>
              <a:rPr lang="en-US" sz="2000" dirty="0"/>
              <a:t>: http://dx.doi.org/10.5067/ICESAT/GLAS/DATA121. [Date Accessed].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Data Citation Formats,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955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2176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>
                <a:ea typeface="ヒラギノ角ゴ ProN W3" charset="0"/>
                <a:cs typeface="ヒラギノ角ゴ ProN W3" charset="0"/>
              </a:rPr>
              <a:t>Research Data Alliance (RDA)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: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RDA Working Group on Data Citation (</a:t>
            </a:r>
            <a:r>
              <a:rPr lang="en-US" sz="2400" dirty="0" smtClean="0"/>
              <a:t>WG-DC)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aims to bring together </a:t>
            </a:r>
            <a:r>
              <a:rPr lang="en-US" sz="2400" dirty="0" smtClean="0"/>
              <a:t>a group </a:t>
            </a:r>
            <a:r>
              <a:rPr lang="en-US" sz="2400" dirty="0"/>
              <a:t>of experts to discuss the issues, requirements, advantages and shortcomings of existing approaches for efficiently citing subsets of data.</a:t>
            </a:r>
            <a:endParaRPr lang="en-US" sz="2200" i="1" dirty="0" smtClean="0">
              <a:ea typeface="ヒラギノ角ゴ ProN W3" charset="0"/>
              <a:cs typeface="ヒラギノ角ゴ ProN W3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ヒラギノ角ゴ ProN W3" charset="0"/>
                <a:cs typeface="ヒラギノ角ゴ ProN W3" charset="0"/>
              </a:rPr>
              <a:t>Final recommendations of the WG-DC were published in “Data Citation of Evolving Data” in 2015</a:t>
            </a:r>
            <a:r>
              <a:rPr lang="en-US" sz="2200" baseline="30000" dirty="0">
                <a:ea typeface="ヒラギノ角ゴ ProN W3" charset="0"/>
                <a:cs typeface="ヒラギノ角ゴ ProN W3" charset="0"/>
              </a:rPr>
              <a:t>2</a:t>
            </a:r>
            <a:r>
              <a:rPr lang="en-US" sz="2200" dirty="0" smtClean="0">
                <a:ea typeface="ヒラギノ角ゴ ProN W3" charset="0"/>
                <a:cs typeface="ヒラギノ角ゴ ProN W3" charset="0"/>
              </a:rPr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i="1" dirty="0" smtClean="0">
                <a:ea typeface="ヒラギノ角ゴ ProN W3" charset="0"/>
                <a:cs typeface="ヒラギノ角ゴ ProN W3" charset="0"/>
              </a:rPr>
              <a:t>Recommended citation </a:t>
            </a:r>
            <a:r>
              <a:rPr lang="en-US" sz="2200" i="1" dirty="0">
                <a:ea typeface="ヒラギノ角ゴ ProN W3" charset="0"/>
                <a:cs typeface="ヒラギノ角ゴ ProN W3" charset="0"/>
              </a:rPr>
              <a:t>elements: </a:t>
            </a:r>
            <a:r>
              <a:rPr lang="en-US" sz="2200" dirty="0" smtClean="0">
                <a:ea typeface="ヒラギノ角ゴ ProN W3" charset="0"/>
                <a:cs typeface="ヒラギノ角ゴ ProN W3" charset="0"/>
              </a:rPr>
              <a:t>persistent query identification and storage on versioned data; based </a:t>
            </a:r>
            <a:r>
              <a:rPr lang="en-US" sz="2200" dirty="0">
                <a:ea typeface="ヒラギノ角ゴ ProN W3" charset="0"/>
                <a:cs typeface="ヒラギノ角ゴ ProN W3" charset="0"/>
              </a:rPr>
              <a:t>on </a:t>
            </a:r>
            <a:r>
              <a:rPr lang="en-US" sz="2200" dirty="0" smtClean="0">
                <a:ea typeface="ヒラギノ角ゴ ProN W3" charset="0"/>
                <a:cs typeface="ヒラギノ角ゴ ProN W3" charset="0"/>
              </a:rPr>
              <a:t>timestamping</a:t>
            </a:r>
            <a:r>
              <a:rPr lang="en-US" sz="2200" dirty="0">
                <a:ea typeface="ヒラギノ角ゴ ProN W3" charset="0"/>
                <a:cs typeface="ヒラギノ角ゴ ProN W3" charset="0"/>
              </a:rPr>
              <a:t>, a specific subset can be retrieved by re-executing </a:t>
            </a:r>
            <a:r>
              <a:rPr lang="en-US" sz="2200" dirty="0" smtClean="0">
                <a:ea typeface="ヒラギノ角ゴ ProN W3" charset="0"/>
                <a:cs typeface="ヒラギノ角ゴ ProN W3" charset="0"/>
              </a:rPr>
              <a:t>the query. </a:t>
            </a:r>
            <a:endParaRPr lang="en-US" sz="2200" dirty="0">
              <a:ea typeface="ヒラギノ角ゴ ProN W3" charset="0"/>
              <a:cs typeface="ヒラギノ角ゴ ProN W3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Example citation:</a:t>
            </a:r>
          </a:p>
          <a:p>
            <a:pPr lvl="2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ヒラギノ角ゴ ProN W3" charset="0"/>
                <a:cs typeface="ヒラギノ角ゴ ProN W3" charset="0"/>
              </a:rPr>
              <a:t>Stefan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Proell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(2015) “Austria Facts” created at 2015-10-07 10:51:55:0, PID[ark:12345/qmZi2wO2vv]. Subset of CIA: “The CIA World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Factbook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”, PID[ark:12345/cLfH9FjxnA].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Data Citation Formats,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9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27328"/>
            <a:ext cx="8229600" cy="4906772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 smtClean="0">
                <a:ea typeface="ＭＳ Ｐゴシック" pitchFamily="34" charset="-128"/>
              </a:rPr>
              <a:t>persistent identifier</a:t>
            </a:r>
            <a:r>
              <a:rPr lang="en-US" dirty="0" smtClean="0">
                <a:ea typeface="ＭＳ Ｐゴシック" pitchFamily="34" charset="-128"/>
              </a:rPr>
              <a:t> should be included in the citation:</a:t>
            </a:r>
            <a:endParaRPr lang="en-US" dirty="0">
              <a:ea typeface="ＭＳ Ｐゴシック" pitchFamily="34" charset="-128"/>
            </a:endParaRPr>
          </a:p>
          <a:p>
            <a:pPr marL="109728" indent="0">
              <a:buNone/>
            </a:pPr>
            <a:endParaRPr lang="en-US" sz="12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DOI (Digital Object Identifier)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Globally unique, alphanumeric string </a:t>
            </a:r>
            <a:r>
              <a:rPr lang="en-US" sz="2000" dirty="0"/>
              <a:t>assigned by a registration agency </a:t>
            </a:r>
            <a:r>
              <a:rPr lang="en-US" sz="2000" dirty="0" smtClean="0"/>
              <a:t>to </a:t>
            </a:r>
            <a:r>
              <a:rPr lang="en-US" sz="2000" dirty="0"/>
              <a:t>identify content and provide a persistent link to its </a:t>
            </a:r>
            <a:r>
              <a:rPr lang="en-US" sz="2000" dirty="0" smtClean="0"/>
              <a:t>location. </a:t>
            </a:r>
            <a:endParaRPr lang="en-US" sz="2000" dirty="0" smtClean="0">
              <a:ea typeface="ＭＳ Ｐゴシック" pitchFamily="34" charset="-128"/>
            </a:endParaRP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May be assigned to any item of intellectual property that is defined by structured metadata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Examples:10.1234</a:t>
            </a:r>
            <a:r>
              <a:rPr lang="en-US" sz="2000" dirty="0">
                <a:ea typeface="ＭＳ Ｐゴシック" pitchFamily="34" charset="-128"/>
              </a:rPr>
              <a:t>/</a:t>
            </a:r>
            <a:r>
              <a:rPr lang="en-US" sz="2000" dirty="0" smtClean="0">
                <a:ea typeface="ＭＳ Ｐゴシック" pitchFamily="34" charset="-128"/>
              </a:rPr>
              <a:t>NP5678, 10.5678</a:t>
            </a:r>
            <a:r>
              <a:rPr lang="en-US" sz="2000" dirty="0">
                <a:ea typeface="ＭＳ Ｐゴシック" pitchFamily="34" charset="-128"/>
              </a:rPr>
              <a:t>/ISBN-0-7645-4889</a:t>
            </a:r>
            <a:r>
              <a:rPr lang="en-US" sz="2000" dirty="0" smtClean="0">
                <a:ea typeface="ＭＳ Ｐゴシック" pitchFamily="34" charset="-128"/>
              </a:rPr>
              <a:t>-4; 10.2224/2004-10-ISO-DOI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ARK (Archival Resource Key)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URL designed to support long-term access to information objects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Can refer to digital, physical, or intangible objects or living beings and groups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Example: http</a:t>
            </a:r>
            <a:r>
              <a:rPr lang="en-US" sz="2000" dirty="0">
                <a:ea typeface="ＭＳ Ｐゴシック" pitchFamily="34" charset="-128"/>
              </a:rPr>
              <a:t>://</a:t>
            </a:r>
            <a:r>
              <a:rPr lang="en-US" sz="2000" dirty="0" err="1">
                <a:ea typeface="ＭＳ Ｐゴシック" pitchFamily="34" charset="-128"/>
              </a:rPr>
              <a:t>ark.cdlib.org</a:t>
            </a:r>
            <a:r>
              <a:rPr lang="en-US" sz="2000" dirty="0">
                <a:ea typeface="ＭＳ Ｐゴシック" pitchFamily="34" charset="-128"/>
              </a:rPr>
              <a:t>/ark:/13030/</a:t>
            </a:r>
            <a:r>
              <a:rPr lang="en-US" sz="2000" dirty="0" smtClean="0">
                <a:ea typeface="ＭＳ Ｐゴシック" pitchFamily="34" charset="-128"/>
              </a:rPr>
              <a:t>tf5p30086k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874395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are examples of Persistent Identifiers? </a:t>
            </a:r>
          </a:p>
        </p:txBody>
      </p:sp>
    </p:spTree>
    <p:extLst>
      <p:ext uri="{BB962C8B-B14F-4D97-AF65-F5344CB8AC3E}">
        <p14:creationId xmlns:p14="http://schemas.microsoft.com/office/powerpoint/2010/main" val="2424222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198" y="1295401"/>
            <a:ext cx="8686802" cy="466109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600" dirty="0" smtClean="0">
                <a:ea typeface="ＭＳ Ｐゴシック" pitchFamily="34" charset="-128"/>
              </a:rPr>
              <a:t>More persistent identifiers:</a:t>
            </a:r>
          </a:p>
          <a:p>
            <a:pPr marL="109728" indent="0">
              <a:buNone/>
            </a:pPr>
            <a:endParaRPr lang="en-US" sz="1200" dirty="0" smtClean="0">
              <a:ea typeface="ＭＳ Ｐゴシック" pitchFamily="34" charset="-128"/>
            </a:endParaRPr>
          </a:p>
          <a:p>
            <a:r>
              <a:rPr lang="en-US" sz="2600" dirty="0" smtClean="0">
                <a:ea typeface="ＭＳ Ｐゴシック" pitchFamily="34" charset="-128"/>
              </a:rPr>
              <a:t>UUID (Universally Unique Identifier)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‘practically unique’ identifiers that can be generated by distributed </a:t>
            </a:r>
            <a:r>
              <a:rPr lang="en-US" sz="2200" dirty="0">
                <a:ea typeface="ＭＳ Ｐゴシック" pitchFamily="34" charset="-128"/>
              </a:rPr>
              <a:t>systems but later combined into a single database without needing to resolve identifier (ID) conflicts</a:t>
            </a:r>
            <a:endParaRPr lang="en-US" sz="22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32 </a:t>
            </a:r>
            <a:r>
              <a:rPr lang="en-US" sz="2200" dirty="0">
                <a:ea typeface="ＭＳ Ｐゴシック" pitchFamily="34" charset="-128"/>
              </a:rPr>
              <a:t>hexadecimal digits, displayed in five groups separated by hyphens, in the form 8-4-4-4-12 for a total of 36 characters</a:t>
            </a:r>
            <a:endParaRPr lang="de-DE" sz="22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de-DE" sz="2200" dirty="0" err="1" smtClean="0">
                <a:ea typeface="ＭＳ Ｐゴシック" pitchFamily="34" charset="-128"/>
              </a:rPr>
              <a:t>Example</a:t>
            </a:r>
            <a:r>
              <a:rPr lang="de-DE" sz="2200" dirty="0" smtClean="0">
                <a:ea typeface="ＭＳ Ｐゴシック" pitchFamily="34" charset="-128"/>
              </a:rPr>
              <a:t>: 550e8400</a:t>
            </a:r>
            <a:r>
              <a:rPr lang="de-DE" sz="2200" dirty="0">
                <a:ea typeface="ＭＳ Ｐゴシック" pitchFamily="34" charset="-128"/>
              </a:rPr>
              <a:t>-e29b-41d4-a716-</a:t>
            </a:r>
            <a:r>
              <a:rPr lang="de-DE" sz="2200" dirty="0" smtClean="0">
                <a:ea typeface="ＭＳ Ｐゴシック" pitchFamily="34" charset="-128"/>
              </a:rPr>
              <a:t>446655440000</a:t>
            </a:r>
          </a:p>
          <a:p>
            <a:pPr marL="393192" lvl="1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sz="2600" dirty="0" smtClean="0">
                <a:ea typeface="ＭＳ Ｐゴシック" pitchFamily="34" charset="-128"/>
              </a:rPr>
              <a:t>Researcher identifier: ORCID </a:t>
            </a:r>
            <a:r>
              <a:rPr lang="en-US" sz="2600" dirty="0">
                <a:ea typeface="ＭＳ Ｐゴシック" pitchFamily="34" charset="-128"/>
              </a:rPr>
              <a:t>(Open Researcher &amp; Contributor ID)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en-US" sz="2200" dirty="0">
                <a:ea typeface="ＭＳ Ｐゴシック" pitchFamily="34" charset="-128"/>
              </a:rPr>
              <a:t>Central registry of unique identifiers for individual researchers to address author name ambiguity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5000"/>
              <a:buFont typeface="Courier New" pitchFamily="49" charset="0"/>
              <a:buChar char="o"/>
            </a:pPr>
            <a:r>
              <a:rPr lang="en-US" sz="2200" dirty="0">
                <a:ea typeface="ＭＳ Ｐゴシック" pitchFamily="34" charset="-128"/>
              </a:rPr>
              <a:t>Transparent linking mechanism between ORCID and other author ID schemes</a:t>
            </a:r>
          </a:p>
          <a:p>
            <a:pPr marL="630936" lvl="2" indent="0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0025" y="274638"/>
            <a:ext cx="87249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are examples of Persistent Identifiers? </a:t>
            </a:r>
          </a:p>
        </p:txBody>
      </p:sp>
    </p:spTree>
    <p:extLst>
      <p:ext uri="{BB962C8B-B14F-4D97-AF65-F5344CB8AC3E}">
        <p14:creationId xmlns:p14="http://schemas.microsoft.com/office/powerpoint/2010/main" val="4316303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4167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dirty="0">
                <a:ea typeface="ＭＳ Ｐゴシック" pitchFamily="34" charset="-128"/>
              </a:rPr>
              <a:t>C</a:t>
            </a:r>
            <a:r>
              <a:rPr lang="en-US" dirty="0" smtClean="0">
                <a:ea typeface="ＭＳ Ｐゴシック" pitchFamily="34" charset="-128"/>
              </a:rPr>
              <a:t>ontact organization/institution that can create DOIs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Organization hierarchy</a:t>
            </a: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  <a:sym typeface="Wingdings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>
              <a:ea typeface="ＭＳ Ｐゴシック" pitchFamily="34" charset="-128"/>
              <a:sym typeface="Wingdings"/>
            </a:endParaRPr>
          </a:p>
          <a:p>
            <a:pPr marL="393192" lvl="1" indent="0">
              <a:buSzPct val="85000"/>
              <a:buNone/>
            </a:pPr>
            <a:r>
              <a:rPr lang="en-US" dirty="0" smtClean="0">
                <a:ea typeface="ＭＳ Ｐゴシック" pitchFamily="34" charset="-128"/>
                <a:sym typeface="Wingdings"/>
              </a:rPr>
              <a:t> 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20</a:t>
            </a:r>
            <a:r>
              <a:rPr lang="en-US" dirty="0">
                <a:ea typeface="ＭＳ Ｐゴシック" pitchFamily="34" charset="-128"/>
              </a:rPr>
              <a:t>+ </a:t>
            </a:r>
            <a:r>
              <a:rPr lang="en-US" dirty="0" smtClean="0">
                <a:ea typeface="ＭＳ Ｐゴシック" pitchFamily="34" charset="-128"/>
              </a:rPr>
              <a:t>services </a:t>
            </a:r>
            <a:r>
              <a:rPr lang="en-US" dirty="0">
                <a:ea typeface="ＭＳ Ｐゴシック" pitchFamily="34" charset="-128"/>
              </a:rPr>
              <a:t>registered through DataCite include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ＭＳ Ｐゴシック" pitchFamily="34" charset="-128"/>
              </a:rPr>
              <a:t>California Digital Library’s EZID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ＭＳ Ｐゴシック" pitchFamily="34" charset="-128"/>
              </a:rPr>
              <a:t>ANDS Cite My Data Service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dirty="0">
                <a:ea typeface="ＭＳ Ｐゴシック" pitchFamily="34" charset="-128"/>
              </a:rPr>
              <a:t>DataCite </a:t>
            </a:r>
            <a:r>
              <a:rPr lang="en-US" dirty="0" smtClean="0">
                <a:ea typeface="ＭＳ Ｐゴシック" pitchFamily="34" charset="-128"/>
              </a:rPr>
              <a:t>Canada</a:t>
            </a:r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34295715"/>
              </p:ext>
            </p:extLst>
          </p:nvPr>
        </p:nvGraphicFramePr>
        <p:xfrm>
          <a:off x="419100" y="2349500"/>
          <a:ext cx="82296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How to obtain a DOI for a dataset</a:t>
            </a:r>
          </a:p>
        </p:txBody>
      </p:sp>
      <p:pic>
        <p:nvPicPr>
          <p:cNvPr id="2" name="Picture 1" descr="EZID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43" y="3660858"/>
            <a:ext cx="1479357" cy="24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l="11718" t="10711" r="10330" b="8203"/>
          <a:stretch/>
        </p:blipFill>
        <p:spPr>
          <a:xfrm>
            <a:off x="2332246" y="3473451"/>
            <a:ext cx="931654" cy="1111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" y="2733041"/>
            <a:ext cx="1103446" cy="664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286" y="2733041"/>
            <a:ext cx="1273214" cy="670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8105" y="3136900"/>
            <a:ext cx="1003456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975100" cy="452596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dirty="0" smtClean="0">
                <a:ea typeface="ＭＳ Ｐゴシック" pitchFamily="34" charset="-128"/>
              </a:rPr>
              <a:t>Provide data and necessary citation profile (metadata)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i="1" dirty="0" smtClean="0">
                <a:ea typeface="ＭＳ Ｐゴシック" pitchFamily="34" charset="-128"/>
              </a:rPr>
              <a:t>DataCite</a:t>
            </a:r>
            <a:r>
              <a:rPr lang="en-US" dirty="0" smtClean="0">
                <a:ea typeface="ＭＳ Ｐゴシック" pitchFamily="34" charset="-128"/>
              </a:rPr>
              <a:t>: creator, title, publisher, publication year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i="1" dirty="0" smtClean="0">
                <a:ea typeface="ＭＳ Ｐゴシック" pitchFamily="34" charset="-128"/>
              </a:rPr>
              <a:t>Dublin Core</a:t>
            </a:r>
            <a:r>
              <a:rPr lang="en-US" dirty="0" smtClean="0">
                <a:ea typeface="ＭＳ Ｐゴシック" pitchFamily="34" charset="-128"/>
              </a:rPr>
              <a:t>: creator, title, publisher, date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b="1" i="1" dirty="0" smtClean="0">
                <a:ea typeface="ＭＳ Ｐゴシック" pitchFamily="34" charset="-128"/>
              </a:rPr>
              <a:t>ERC</a:t>
            </a:r>
            <a:r>
              <a:rPr lang="en-US" dirty="0" smtClean="0">
                <a:ea typeface="ＭＳ Ｐゴシック" pitchFamily="34" charset="-128"/>
              </a:rPr>
              <a:t>: who, what, when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Additional information: owner, owner group, co-owners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dirty="0" smtClean="0">
                <a:ea typeface="ＭＳ Ｐゴシック" pitchFamily="34" charset="-128"/>
              </a:rPr>
              <a:t>Receive DOI to be used for citation purposes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How to obtain a DOI for a dataset, continued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13" y="1544637"/>
            <a:ext cx="4134327" cy="45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358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894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Data Citation in the Data Life Cycle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Definitions: What is Data Citation?</a:t>
            </a:r>
            <a:endParaRPr lang="en-US" sz="2400" dirty="0" smtClean="0">
              <a:ea typeface="ＭＳ Ｐゴシック" pitchFamily="34" charset="-128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Benefits of Data Citation</a:t>
            </a:r>
            <a:endParaRPr lang="en-US" sz="2400" dirty="0">
              <a:ea typeface="ＭＳ Ｐゴシック" pitchFamily="34" charset="-128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Collaborating to Support Data Citation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How to Cite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How </a:t>
            </a:r>
            <a:r>
              <a:rPr lang="en-US" dirty="0" smtClean="0">
                <a:ea typeface="ＭＳ Ｐゴシック" pitchFamily="34" charset="-128"/>
              </a:rPr>
              <a:t>to Obtain a Persistent Identifier for </a:t>
            </a:r>
          </a:p>
          <a:p>
            <a:pPr marL="109728" indent="0"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   a Data Set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Best Practices to Support Data Citation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Lesson Topics</a:t>
            </a:r>
          </a:p>
        </p:txBody>
      </p:sp>
      <p:pic>
        <p:nvPicPr>
          <p:cNvPr id="1026" name="Picture 2" descr="C:\Users\emcee\Desktop\cybrarian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2" y="1733550"/>
            <a:ext cx="2042319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7269559" y="3939111"/>
            <a:ext cx="2172638" cy="2308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CC image by cybrarian77 on Flickr,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963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52596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Requires participation of a variety of individuals and institutions</a:t>
            </a:r>
          </a:p>
          <a:p>
            <a:pPr>
              <a:buFont typeface="Arial" pitchFamily="34" charset="0"/>
              <a:buChar char="•"/>
            </a:pPr>
            <a:endParaRPr lang="en-US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Journal publishers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Data publishers/repositories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Data authors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Data managers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Data users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Professional </a:t>
            </a:r>
            <a:r>
              <a:rPr lang="en-US" dirty="0">
                <a:ea typeface="ＭＳ Ｐゴシック" pitchFamily="34" charset="-128"/>
              </a:rPr>
              <a:t>organizations</a:t>
            </a: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Collaborative effort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555924" y="4047509"/>
            <a:ext cx="2596950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CC image via Wikimedia Commons (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Masur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, derivative of Al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Maghi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3" name="Picture 2" descr="collabo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32" y="2933700"/>
            <a:ext cx="3835400" cy="25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689600" cy="452596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Data authors and managers should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Choose appropriate repository for data publication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Use common standards for data and metadata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Work data up to publication standard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Obtain citation information from data publisher and include it in associated paper in accordance with journal’s citation standards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Include citations for any prior datasets used in research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Notify data publisher (e.g., data center or repository) about associated paper(s)</a:t>
            </a: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Collaborating with publishers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0" y="1303338"/>
            <a:ext cx="1435100" cy="802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1988721"/>
            <a:ext cx="1016000" cy="97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800" y="5296549"/>
            <a:ext cx="2209800" cy="338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450" y="2562944"/>
            <a:ext cx="876300" cy="964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270" y="3375210"/>
            <a:ext cx="955679" cy="866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8547" y="4540250"/>
            <a:ext cx="1403355" cy="5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93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100108" cy="29128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Data centers or distributors should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 smtClean="0">
                <a:ea typeface="ＭＳ Ｐゴシック" pitchFamily="34" charset="-128"/>
              </a:rPr>
              <a:t>Ensur</a:t>
            </a:r>
            <a:r>
              <a:rPr lang="en-US" dirty="0" smtClean="0">
                <a:ea typeface="ＭＳ Ｐゴシック" pitchFamily="34" charset="-128"/>
              </a:rPr>
              <a:t>e that data and metadata remain accessible, robust, and usable over time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Assign persistent and unique identifiers so that data are discoverable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Make data citation information easily findable by data users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Collaborating with publishers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653594" y="2401256"/>
            <a:ext cx="2387791" cy="507831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Image courtesy of https://pixabay.com/en/collaboration-collaborator-book-1106196/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66354"/>
            <a:ext cx="2926080" cy="2032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114800"/>
            <a:ext cx="8521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400" dirty="0">
                <a:latin typeface="+mn-lt"/>
                <a:ea typeface="ＭＳ Ｐゴシック" pitchFamily="34" charset="-128"/>
              </a:rPr>
              <a:t>Journal publishers should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>
                <a:latin typeface="+mn-lt"/>
                <a:ea typeface="ＭＳ Ｐゴシック" pitchFamily="34" charset="-128"/>
              </a:rPr>
              <a:t>Provide clear guidance on how and where data sets should be cited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>
                <a:latin typeface="+mn-lt"/>
                <a:ea typeface="ＭＳ Ｐゴシック" pitchFamily="34" charset="-128"/>
              </a:rPr>
              <a:t>Be responsive to needs of authors, funding agencies, and data repositories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000" dirty="0">
                <a:latin typeface="+mn-lt"/>
                <a:ea typeface="ＭＳ Ｐゴシック" pitchFamily="34" charset="-128"/>
              </a:rPr>
              <a:t>Alert data publisher when publishing a paper that cites a data set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2670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65428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800" dirty="0" smtClean="0">
                <a:ea typeface="ＭＳ Ｐゴシック" pitchFamily="34" charset="-128"/>
              </a:rPr>
              <a:t>To support access to your data:</a:t>
            </a:r>
            <a:endParaRPr lang="en-US" sz="2800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400" dirty="0" smtClean="0">
                <a:ea typeface="ＭＳ Ｐゴシック" pitchFamily="34" charset="-128"/>
              </a:rPr>
              <a:t>Use application that supports metadata creation for environmental data sets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ea typeface="ＭＳ Ｐゴシック" pitchFamily="34" charset="-128"/>
              </a:rPr>
              <a:t>Morpho 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err="1" smtClean="0">
                <a:ea typeface="ＭＳ Ｐゴシック" pitchFamily="34" charset="-128"/>
              </a:rPr>
              <a:t>Metavist</a:t>
            </a:r>
            <a:r>
              <a:rPr lang="en-US" sz="2000" dirty="0" smtClean="0">
                <a:ea typeface="ＭＳ Ｐゴシック" pitchFamily="34" charset="-128"/>
              </a:rPr>
              <a:t> (USDA Forest Service)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ea typeface="ＭＳ Ｐゴシック" pitchFamily="34" charset="-128"/>
              </a:rPr>
              <a:t>Mermaid (NOAA)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400" dirty="0" smtClean="0">
                <a:ea typeface="ＭＳ Ｐゴシック" pitchFamily="34" charset="-128"/>
              </a:rPr>
              <a:t>Use standardized keywords to describe your data</a:t>
            </a:r>
            <a:endParaRPr lang="en-US" sz="2800" dirty="0" smtClean="0">
              <a:ea typeface="ＭＳ Ｐゴシック" pitchFamily="34" charset="-128"/>
            </a:endParaRP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ea typeface="ＭＳ Ｐゴシック" pitchFamily="34" charset="-128"/>
              </a:rPr>
              <a:t>Biocomplexity Thesaurus (USGS)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ea typeface="ＭＳ Ｐゴシック" pitchFamily="34" charset="-128"/>
              </a:rPr>
              <a:t>Global Change Master Directory (NASA)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400" dirty="0" smtClean="0">
                <a:ea typeface="ＭＳ Ｐゴシック" pitchFamily="34" charset="-128"/>
              </a:rPr>
              <a:t>Use a persistent identifier such as DOI or ARK</a:t>
            </a:r>
          </a:p>
          <a:p>
            <a:pPr>
              <a:buSzPct val="85000"/>
              <a:buFont typeface="Courier New" pitchFamily="49" charset="0"/>
              <a:buChar char="o"/>
            </a:pPr>
            <a:endParaRPr lang="en-US" sz="2800" dirty="0" smtClean="0">
              <a:ea typeface="ＭＳ Ｐゴシック" pitchFamily="34" charset="-128"/>
            </a:endParaRPr>
          </a:p>
          <a:p>
            <a:pPr>
              <a:buSzPct val="85000"/>
              <a:buFont typeface="Courier New" pitchFamily="49" charset="0"/>
              <a:buChar char="o"/>
            </a:pPr>
            <a:endParaRPr lang="en-US" sz="28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Best Practices to Support Data Citation</a:t>
            </a:r>
          </a:p>
        </p:txBody>
      </p:sp>
    </p:spTree>
    <p:extLst>
      <p:ext uri="{BB962C8B-B14F-4D97-AF65-F5344CB8AC3E}">
        <p14:creationId xmlns:p14="http://schemas.microsoft.com/office/powerpoint/2010/main" val="4242994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0828"/>
            <a:ext cx="8356600" cy="476707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600" dirty="0">
                <a:ea typeface="ＭＳ Ｐゴシック" pitchFamily="34" charset="-128"/>
              </a:rPr>
              <a:t>Work with journal publishers and data repositories to archive data during the publication process</a:t>
            </a: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200" dirty="0">
                <a:ea typeface="ＭＳ Ｐゴシック" pitchFamily="34" charset="-128"/>
              </a:rPr>
              <a:t>Allows information about how to access your data set to be published with your article</a:t>
            </a:r>
          </a:p>
          <a:p>
            <a:pPr marL="1257300" lvl="3" indent="-342900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000" dirty="0">
                <a:ea typeface="ＭＳ Ｐゴシック" pitchFamily="34" charset="-128"/>
              </a:rPr>
              <a:t>Note: Data repositories typically offer to embargo archived data for a pre-determined time period after publication</a:t>
            </a:r>
            <a:endParaRPr lang="en-US" sz="2400" dirty="0">
              <a:ea typeface="ＭＳ Ｐゴシック" pitchFamily="34" charset="-128"/>
            </a:endParaRPr>
          </a:p>
          <a:p>
            <a:pPr lvl="2">
              <a:buClr>
                <a:schemeClr val="accent1">
                  <a:lumMod val="75000"/>
                </a:schemeClr>
              </a:buClr>
              <a:buSzPct val="100000"/>
              <a:buFont typeface="Courier New" pitchFamily="49" charset="0"/>
              <a:buChar char="o"/>
            </a:pPr>
            <a:r>
              <a:rPr lang="en-US" sz="2200" dirty="0">
                <a:ea typeface="ＭＳ Ｐゴシック" pitchFamily="34" charset="-128"/>
              </a:rPr>
              <a:t>Allows article citation/DOI to be included with archived data set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600" dirty="0">
                <a:ea typeface="ＭＳ Ｐゴシック" pitchFamily="34" charset="-128"/>
              </a:rPr>
              <a:t>E</a:t>
            </a:r>
            <a:r>
              <a:rPr lang="en-US" sz="2600" dirty="0" smtClean="0">
                <a:ea typeface="ＭＳ Ｐゴシック" pitchFamily="34" charset="-128"/>
              </a:rPr>
              <a:t>ncourage other data authors to cite data and to make their own data available for reuse: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Provide full citation information for data whenever you publish work that makes use of another author’s data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Archive your own data in a repository that supports data discovery and reuse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Update your archived data sets when newer versions are available</a:t>
            </a:r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</a:endParaRPr>
          </a:p>
          <a:p>
            <a:pPr>
              <a:buSzPct val="85000"/>
              <a:buFont typeface="Courier New" pitchFamily="49" charset="0"/>
              <a:buChar char="o"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SzPct val="85000"/>
              <a:buFont typeface="Courier New" pitchFamily="49" charset="0"/>
              <a:buChar char="o"/>
            </a:pPr>
            <a:endParaRPr lang="en-US" sz="24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4858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Best Practices to Support Data Citation, continued</a:t>
            </a:r>
          </a:p>
        </p:txBody>
      </p:sp>
    </p:spTree>
    <p:extLst>
      <p:ext uri="{BB962C8B-B14F-4D97-AF65-F5344CB8AC3E}">
        <p14:creationId xmlns:p14="http://schemas.microsoft.com/office/powerpoint/2010/main" val="5812758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250" y="3673666"/>
            <a:ext cx="8445500" cy="23368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n-US" sz="2200" i="1" dirty="0" smtClean="0"/>
              <a:t>“</a:t>
            </a:r>
            <a:r>
              <a:rPr lang="en-US" sz="2200" i="1" dirty="0"/>
              <a:t>Software citation is an evolving area. A web search for </a:t>
            </a:r>
            <a:r>
              <a:rPr lang="en-US" sz="2200" i="1" dirty="0" smtClean="0"/>
              <a:t>‘how </a:t>
            </a:r>
            <a:r>
              <a:rPr lang="en-US" sz="2200" i="1" dirty="0"/>
              <a:t>to cite </a:t>
            </a:r>
            <a:r>
              <a:rPr lang="en-US" sz="2200" i="1" dirty="0" smtClean="0"/>
              <a:t>software’ </a:t>
            </a:r>
            <a:r>
              <a:rPr lang="en-US" sz="2200" i="1" dirty="0"/>
              <a:t>and its variants shows that this is a popular question. The answers can broadly be classed into citation formats recommended by journals, citation formats recommended/mandated by software providers and, most contentious, the view that software is not a citable </a:t>
            </a:r>
            <a:r>
              <a:rPr lang="en-US" sz="2200" i="1" dirty="0" smtClean="0"/>
              <a:t>output.”</a:t>
            </a:r>
          </a:p>
          <a:p>
            <a:pPr marL="109728" indent="0" algn="r">
              <a:buNone/>
            </a:pPr>
            <a:r>
              <a:rPr lang="en-US" sz="2200" dirty="0" smtClean="0"/>
              <a:t>- Mike Jackson, Software Sustainability Institute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of Scientific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295718"/>
            <a:ext cx="3364992" cy="2243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223418" y="2163465"/>
            <a:ext cx="2243328" cy="507831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Image courtesy of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https://pixabay.com/en/code-programming-hacking-html-web-820275/</a:t>
            </a:r>
          </a:p>
        </p:txBody>
      </p:sp>
    </p:spTree>
    <p:extLst>
      <p:ext uri="{BB962C8B-B14F-4D97-AF65-F5344CB8AC3E}">
        <p14:creationId xmlns:p14="http://schemas.microsoft.com/office/powerpoint/2010/main" val="6828350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of Scientific Software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91440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9000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Why cite software?</a:t>
            </a:r>
          </a:p>
          <a:p>
            <a:pPr marL="457200" indent="-457200">
              <a:buClr>
                <a:srgbClr val="2DA2BF"/>
              </a:buClr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Software itself may be considered to be data or a research product.</a:t>
            </a:r>
          </a:p>
          <a:p>
            <a:pPr marL="457200" indent="-457200">
              <a:buClr>
                <a:srgbClr val="2DA2BF"/>
              </a:buClr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Findings of a study are not only based on data, but on the software used to support the analysis of the data.</a:t>
            </a:r>
          </a:p>
          <a:p>
            <a:pPr marL="457200" indent="-457200">
              <a:buClr>
                <a:srgbClr val="2DA2BF"/>
              </a:buClr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Software citation is essential for enabling reproducibility of results.</a:t>
            </a:r>
          </a:p>
          <a:p>
            <a:pPr marL="457200" indent="-457200">
              <a:buClr>
                <a:srgbClr val="2DA2BF"/>
              </a:buClr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Give proper attribution to the developers/authors of software.</a:t>
            </a:r>
          </a:p>
          <a:p>
            <a:pPr marL="0" lvl="0" indent="0" defTabSz="91440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90000"/>
              <a:buNone/>
            </a:pPr>
            <a:endParaRPr lang="en-US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marL="0" lvl="0" indent="0" defTabSz="91440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9000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When </a:t>
            </a: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to cite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software?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defTabSz="91440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“Standard” office software (e.g. Word, Excel) and programming languages do not need formal citations. </a:t>
            </a:r>
          </a:p>
          <a:p>
            <a:pPr marL="342900" lvl="0" indent="-342900" defTabSz="91440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DO provide citations for specialized/custom software or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programs  when their use directly impacts the results.</a:t>
            </a: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6069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information needed in software citations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n-US" dirty="0" smtClean="0"/>
              <a:t>Similar to data citation, software citations should include: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Title/Name of the Software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Author/Developer</a:t>
            </a:r>
            <a:r>
              <a:rPr lang="en-US" dirty="0" smtClean="0"/>
              <a:t> – if known</a:t>
            </a:r>
            <a:endParaRPr lang="en-US" b="1" dirty="0"/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Release </a:t>
            </a:r>
            <a:r>
              <a:rPr lang="en-US" b="1" dirty="0" smtClean="0"/>
              <a:t>Date/Year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Version Number – </a:t>
            </a:r>
            <a:r>
              <a:rPr lang="en-US" dirty="0" smtClean="0"/>
              <a:t>the version of the software/program used</a:t>
            </a:r>
            <a:endParaRPr lang="en-US" dirty="0"/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Descriptor – </a:t>
            </a:r>
            <a:r>
              <a:rPr lang="en-US" dirty="0" smtClean="0"/>
              <a:t>the text“[computer program]” (including brackets) is often included in the citation 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/>
              <a:t>Publisher name and location</a:t>
            </a:r>
            <a:r>
              <a:rPr lang="en-US" dirty="0"/>
              <a:t> – if applicable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URL – </a:t>
            </a:r>
            <a:r>
              <a:rPr lang="en-US" dirty="0" smtClean="0"/>
              <a:t>if the software is available online, provide the URL</a:t>
            </a:r>
          </a:p>
          <a:p>
            <a:pPr lvl="0"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b="1" dirty="0" smtClean="0"/>
              <a:t>DOI</a:t>
            </a:r>
            <a:r>
              <a:rPr lang="en-US" dirty="0" smtClean="0"/>
              <a:t> – if one exists for the software, cite it</a:t>
            </a:r>
            <a:endParaRPr lang="en-US" dirty="0"/>
          </a:p>
          <a:p>
            <a:pPr lvl="1">
              <a:buSzPct val="85000"/>
              <a:buFont typeface="Courier New" pitchFamily="49" charset="0"/>
              <a:buChar char="o"/>
            </a:pPr>
            <a:endParaRPr lang="en-US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buSzPct val="85000"/>
              <a:buFont typeface="Courier New" pitchFamily="49" charset="0"/>
              <a:buChar char="o"/>
            </a:pPr>
            <a:endParaRPr lang="en-US" sz="20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1902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927100"/>
            <a:ext cx="8724900" cy="5080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Software </a:t>
            </a:r>
            <a:r>
              <a:rPr lang="en-US" sz="2000" b="1" dirty="0"/>
              <a:t>purchased </a:t>
            </a:r>
            <a:r>
              <a:rPr lang="en-US" sz="2000" b="1" dirty="0" smtClean="0"/>
              <a:t>off-the-shelf</a:t>
            </a:r>
            <a:r>
              <a:rPr lang="en-US" sz="2000" b="1" baseline="30000" dirty="0" smtClean="0"/>
              <a:t>1</a:t>
            </a:r>
            <a:r>
              <a:rPr lang="en-US" sz="2000" b="1" dirty="0" smtClean="0"/>
              <a:t>: </a:t>
            </a:r>
            <a:br>
              <a:rPr lang="en-US" sz="2000" b="1" dirty="0" smtClean="0"/>
            </a:br>
            <a:r>
              <a:rPr lang="en-US" sz="1800" dirty="0" smtClean="0"/>
              <a:t>Product Name</a:t>
            </a:r>
            <a:r>
              <a:rPr lang="en-US" sz="1800" dirty="0"/>
              <a:t>. Version. </a:t>
            </a:r>
            <a:r>
              <a:rPr lang="en-US" sz="1800" dirty="0" smtClean="0"/>
              <a:t>Release Date</a:t>
            </a:r>
            <a:r>
              <a:rPr lang="en-US" sz="1800" dirty="0"/>
              <a:t>. Publisher. </a:t>
            </a:r>
            <a:r>
              <a:rPr lang="en-US" sz="1800" dirty="0" smtClean="0"/>
              <a:t>Location.</a:t>
            </a:r>
            <a:endParaRPr lang="en-US" sz="2000" dirty="0"/>
          </a:p>
          <a:p>
            <a:pPr lvl="1"/>
            <a:r>
              <a:rPr lang="en-US" sz="1800" dirty="0" err="1" smtClean="0"/>
              <a:t>SuperScience</a:t>
            </a:r>
            <a:r>
              <a:rPr lang="en-US" sz="1800" dirty="0"/>
              <a:t>. 1.2. December 2012. </a:t>
            </a:r>
            <a:r>
              <a:rPr lang="en-US" sz="1800" dirty="0" smtClean="0"/>
              <a:t>Research Software</a:t>
            </a:r>
            <a:r>
              <a:rPr lang="en-US" sz="1800" dirty="0"/>
              <a:t>. Edinburgh, UK.</a:t>
            </a:r>
          </a:p>
          <a:p>
            <a:r>
              <a:rPr lang="en-US" sz="2000" b="1" dirty="0"/>
              <a:t>Software downloaded from the </a:t>
            </a:r>
            <a:r>
              <a:rPr lang="en-US" sz="2000" b="1" dirty="0" smtClean="0"/>
              <a:t>web</a:t>
            </a:r>
            <a:r>
              <a:rPr lang="en-US" sz="2000" b="1" baseline="30000" dirty="0"/>
              <a:t>1</a:t>
            </a:r>
            <a:r>
              <a:rPr lang="en-US" sz="2000" b="1" dirty="0" smtClean="0"/>
              <a:t>: </a:t>
            </a:r>
            <a:br>
              <a:rPr lang="en-US" sz="2000" b="1" dirty="0" smtClean="0"/>
            </a:br>
            <a:r>
              <a:rPr lang="en-US" sz="1800" dirty="0" smtClean="0"/>
              <a:t>Product Name</a:t>
            </a:r>
            <a:r>
              <a:rPr lang="en-US" sz="1800" dirty="0"/>
              <a:t>. Version. </a:t>
            </a:r>
            <a:r>
              <a:rPr lang="en-US" sz="1800" dirty="0" smtClean="0"/>
              <a:t>Release Date</a:t>
            </a:r>
            <a:r>
              <a:rPr lang="en-US" sz="1800" dirty="0"/>
              <a:t>. Publisher. Location. </a:t>
            </a:r>
            <a:r>
              <a:rPr lang="en-US" sz="1800" dirty="0" smtClean="0"/>
              <a:t>DOI or URL</a:t>
            </a:r>
            <a:r>
              <a:rPr lang="en-US" sz="1800" dirty="0"/>
              <a:t>. </a:t>
            </a:r>
            <a:r>
              <a:rPr lang="en-US" sz="1800" dirty="0" smtClean="0"/>
              <a:t>Download Date.</a:t>
            </a:r>
          </a:p>
          <a:p>
            <a:pPr lvl="1"/>
            <a:r>
              <a:rPr lang="en-US" sz="1800" dirty="0" smtClean="0"/>
              <a:t>OGSA-DAI </a:t>
            </a:r>
            <a:r>
              <a:rPr lang="en-US" sz="1800" dirty="0"/>
              <a:t>REST. 4.2.1. December 2012. OGSA-DAI Project. </a:t>
            </a:r>
            <a:r>
              <a:rPr lang="en-US" sz="1800" dirty="0">
                <a:hlinkClick r:id="rId3" tooltip="http://sourceforge.net/projects/ogsa-dai"/>
              </a:rPr>
              <a:t>http://sourceforge.net/projects/ogsa-dai</a:t>
            </a:r>
            <a:r>
              <a:rPr lang="en-US" sz="1800" dirty="0"/>
              <a:t>. 27/04/2012</a:t>
            </a:r>
            <a:r>
              <a:rPr lang="en-US" sz="1800" dirty="0" smtClean="0"/>
              <a:t>.</a:t>
            </a:r>
          </a:p>
          <a:p>
            <a:r>
              <a:rPr lang="en-US" sz="2000" b="1" dirty="0"/>
              <a:t>Software provided by a </a:t>
            </a:r>
            <a:r>
              <a:rPr lang="en-US" sz="2000" b="1" dirty="0" smtClean="0"/>
              <a:t>researcher</a:t>
            </a:r>
            <a:r>
              <a:rPr lang="en-US" sz="2000" b="1" baseline="30000" dirty="0"/>
              <a:t>1</a:t>
            </a:r>
            <a:r>
              <a:rPr lang="en-US" sz="2000" b="1" dirty="0" smtClean="0"/>
              <a:t>: </a:t>
            </a:r>
            <a:br>
              <a:rPr lang="en-US" sz="2000" b="1" dirty="0" smtClean="0"/>
            </a:br>
            <a:r>
              <a:rPr lang="en-US" sz="1800" dirty="0" smtClean="0"/>
              <a:t>Product Name</a:t>
            </a:r>
            <a:r>
              <a:rPr lang="en-US" sz="1800" dirty="0"/>
              <a:t>. Author. Location. </a:t>
            </a:r>
            <a:r>
              <a:rPr lang="en-US" sz="1800" dirty="0" smtClean="0"/>
              <a:t>Contact Details</a:t>
            </a:r>
            <a:r>
              <a:rPr lang="en-US" sz="1800" dirty="0"/>
              <a:t>. </a:t>
            </a:r>
            <a:r>
              <a:rPr lang="en-US" sz="1800" dirty="0" smtClean="0"/>
              <a:t>Received Date.</a:t>
            </a:r>
          </a:p>
          <a:p>
            <a:pPr lvl="1"/>
            <a:r>
              <a:rPr lang="en-US" sz="1800" dirty="0" err="1" smtClean="0"/>
              <a:t>BestFFTroutine</a:t>
            </a:r>
            <a:r>
              <a:rPr lang="en-US" sz="1800" dirty="0" smtClean="0"/>
              <a:t> </a:t>
            </a:r>
            <a:r>
              <a:rPr lang="en-US" sz="1800" dirty="0"/>
              <a:t>ever file. Fred </a:t>
            </a:r>
            <a:r>
              <a:rPr lang="en-US" sz="1800" dirty="0" err="1"/>
              <a:t>Bloggs</a:t>
            </a:r>
            <a:r>
              <a:rPr lang="en-US" sz="1800" dirty="0"/>
              <a:t>, EPCC, The University of Edinburgh, UK. </a:t>
            </a:r>
            <a:r>
              <a:rPr lang="en-US" sz="1800" dirty="0">
                <a:hlinkClick r:id="rId4"/>
              </a:rPr>
              <a:t>Fred.bloggs@epcc.ed.ac.uk</a:t>
            </a:r>
            <a:r>
              <a:rPr lang="en-US" sz="1800" dirty="0"/>
              <a:t>. 27/04/2012</a:t>
            </a:r>
            <a:r>
              <a:rPr lang="en-US" sz="1800" dirty="0" smtClean="0"/>
              <a:t>.</a:t>
            </a:r>
          </a:p>
          <a:p>
            <a:r>
              <a:rPr lang="en-US" sz="2000" b="1" dirty="0" smtClean="0"/>
              <a:t>AMA Format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i="1" dirty="0" smtClean="0"/>
              <a:t>Epi </a:t>
            </a:r>
            <a:r>
              <a:rPr lang="en-US" sz="1800" i="1" dirty="0"/>
              <a:t>Info</a:t>
            </a:r>
            <a:r>
              <a:rPr lang="en-US" sz="1800" dirty="0"/>
              <a:t> [computer program]. Version 3.2. Atlanta, GA: Centers for Disease Control and Prevention; 2004</a:t>
            </a:r>
            <a:r>
              <a:rPr lang="en-US" sz="1800" dirty="0" smtClean="0"/>
              <a:t>.</a:t>
            </a:r>
          </a:p>
          <a:p>
            <a:r>
              <a:rPr lang="en-US" sz="2000" b="1" dirty="0" smtClean="0"/>
              <a:t>APA Format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1800" dirty="0"/>
              <a:t>Hayes, B</a:t>
            </a:r>
            <a:r>
              <a:rPr lang="en-US" sz="1800" dirty="0" smtClean="0"/>
              <a:t>. et al. (2003</a:t>
            </a:r>
            <a:r>
              <a:rPr lang="en-US" sz="1800" dirty="0"/>
              <a:t>). </a:t>
            </a:r>
            <a:r>
              <a:rPr lang="en-US" sz="1800" dirty="0" err="1"/>
              <a:t>OTSoft</a:t>
            </a:r>
            <a:r>
              <a:rPr lang="en-US" sz="1800" dirty="0"/>
              <a:t>: Optimality Theory Software (Version 2.1) [Software]. Available from </a:t>
            </a:r>
            <a:r>
              <a:rPr lang="en-US" sz="1800" dirty="0">
                <a:hlinkClick r:id="rId5"/>
              </a:rPr>
              <a:t>http://www.linguistics.ucla.edu/people/hayes/otsoft</a:t>
            </a:r>
            <a:r>
              <a:rPr lang="en-US" sz="1800" dirty="0" smtClean="0">
                <a:hlinkClick r:id="rId5"/>
              </a:rPr>
              <a:t>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r>
              <a:rPr lang="en-US" dirty="0" smtClean="0"/>
              <a:t>Examples of Software 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622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Software </a:t>
            </a:r>
            <a:r>
              <a:rPr lang="en-US" dirty="0"/>
              <a:t>Sustainability Institute:</a:t>
            </a:r>
            <a:br>
              <a:rPr lang="en-US" dirty="0"/>
            </a:br>
            <a:r>
              <a:rPr lang="en-US" sz="2000" dirty="0">
                <a:hlinkClick r:id="rId3"/>
              </a:rPr>
              <a:t>http://www.software.ac.uk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dirty="0" smtClean="0"/>
              <a:t>Working towards Sustainable Software for Science Practice </a:t>
            </a:r>
            <a:r>
              <a:rPr lang="en-US" dirty="0"/>
              <a:t>and Experiences (WSSSPE):</a:t>
            </a:r>
            <a:br>
              <a:rPr lang="en-US" dirty="0"/>
            </a:br>
            <a:r>
              <a:rPr lang="en-US" sz="2000" dirty="0">
                <a:hlinkClick r:id="rId4"/>
              </a:rPr>
              <a:t>http://wssspe.researchcomputing.org.uk</a:t>
            </a:r>
            <a:r>
              <a:rPr lang="en-US" sz="2000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NSF </a:t>
            </a:r>
            <a:r>
              <a:rPr lang="en-US" dirty="0"/>
              <a:t>Workshop on Supporting Scientific Discovery through Norms and Practices for Software and Data Citation and Attribution: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softwaredatacitation.org/Pages/home.aspx</a:t>
            </a:r>
            <a:endParaRPr lang="en-US" sz="2000" dirty="0" smtClean="0"/>
          </a:p>
          <a:p>
            <a:r>
              <a:rPr lang="en-US" dirty="0" smtClean="0"/>
              <a:t>Software Carpentry and </a:t>
            </a:r>
            <a:r>
              <a:rPr lang="en-US" dirty="0"/>
              <a:t>Data Carpentry:</a:t>
            </a:r>
            <a:br>
              <a:rPr lang="en-US" dirty="0"/>
            </a:br>
            <a:r>
              <a:rPr lang="en-US" sz="2000" dirty="0">
                <a:hlinkClick r:id="rId6"/>
              </a:rPr>
              <a:t>http://software-carpentry.org</a:t>
            </a:r>
            <a:r>
              <a:rPr lang="en-US" sz="2000" dirty="0" smtClean="0">
                <a:hlinkClick r:id="rId6"/>
              </a:rPr>
              <a:t>/</a:t>
            </a:r>
            <a:r>
              <a:rPr lang="en-US" sz="2000" dirty="0"/>
              <a:t> and </a:t>
            </a:r>
            <a:r>
              <a:rPr lang="en-US" sz="2000" dirty="0">
                <a:hlinkClick r:id="rId7"/>
              </a:rPr>
              <a:t>http://www.datacarpentry.org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Citation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236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471796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After completing this lesson, the participant will be able to: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Define data citation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Describe benefits of data citation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Identify roles of data authors/managers, data publishers, and journal publishers in supporting data citation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Recognize metadata elements useful for data citation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Recognize common persistent data locators and </a:t>
            </a:r>
            <a:r>
              <a:rPr lang="en-US" dirty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escribe the process for obtaining one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Summarize best practices for supporting data citation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49178"/>
            <a:ext cx="8229600" cy="5236382"/>
          </a:xfrm>
        </p:spPr>
        <p:txBody>
          <a:bodyPr>
            <a:noAutofit/>
          </a:bodyPr>
          <a:lstStyle/>
          <a:p>
            <a:pPr marL="566928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Australian National Data Service (ANDS), </a:t>
            </a:r>
            <a:r>
              <a:rPr lang="en-US" sz="1800" i="1" dirty="0" smtClean="0">
                <a:ea typeface="ＭＳ Ｐゴシック" pitchFamily="34" charset="-128"/>
              </a:rPr>
              <a:t>Data Citation </a:t>
            </a:r>
            <a:r>
              <a:rPr lang="en-US" sz="1800" i="1" dirty="0">
                <a:ea typeface="ＭＳ Ｐゴシック" pitchFamily="34" charset="-128"/>
              </a:rPr>
              <a:t>Awareness </a:t>
            </a:r>
            <a:r>
              <a:rPr lang="en-US" sz="1800" i="1" dirty="0" smtClean="0">
                <a:ea typeface="ＭＳ Ｐゴシック" pitchFamily="34" charset="-128"/>
              </a:rPr>
              <a:t>Guide. </a:t>
            </a:r>
            <a:r>
              <a:rPr lang="en-US" sz="1800" dirty="0" smtClean="0">
                <a:ea typeface="ＭＳ Ｐゴシック" pitchFamily="34" charset="-128"/>
              </a:rPr>
              <a:t>Accessed April 9, 2015 at </a:t>
            </a:r>
            <a:r>
              <a:rPr lang="en-US" sz="1800" dirty="0" smtClean="0">
                <a:ea typeface="ＭＳ Ｐゴシック" pitchFamily="34" charset="-128"/>
                <a:hlinkClick r:id="rId3"/>
              </a:rPr>
              <a:t>http</a:t>
            </a:r>
            <a:r>
              <a:rPr lang="en-US" sz="1800" dirty="0">
                <a:ea typeface="ＭＳ Ｐゴシック" pitchFamily="34" charset="-128"/>
                <a:hlinkClick r:id="rId3"/>
              </a:rPr>
              <a:t>://ands.org.au/guides/data-citation-</a:t>
            </a:r>
            <a:r>
              <a:rPr lang="en-US" sz="1800" dirty="0" smtClean="0">
                <a:ea typeface="ＭＳ Ｐゴシック" pitchFamily="34" charset="-128"/>
                <a:hlinkClick r:id="rId3"/>
              </a:rPr>
              <a:t>awareness.html</a:t>
            </a:r>
            <a:r>
              <a:rPr lang="en-US" sz="1800" dirty="0" smtClean="0">
                <a:ea typeface="ＭＳ Ｐゴシック" pitchFamily="34" charset="-128"/>
              </a:rPr>
              <a:t>. </a:t>
            </a:r>
            <a:endParaRPr lang="en-US" sz="1800" baseline="30000" dirty="0" smtClean="0">
              <a:ea typeface="ＭＳ Ｐゴシック" pitchFamily="34" charset="-128"/>
            </a:endParaRP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Ball, A. &amp; Duke, M. (2011). </a:t>
            </a:r>
            <a:r>
              <a:rPr lang="en-US" sz="1800" i="1" dirty="0" smtClean="0">
                <a:ea typeface="ＭＳ Ｐゴシック" pitchFamily="34" charset="-128"/>
              </a:rPr>
              <a:t>How to Cite Datasets and Link to Publications</a:t>
            </a:r>
            <a:r>
              <a:rPr lang="en-US" sz="1800" dirty="0" smtClean="0">
                <a:ea typeface="ＭＳ Ｐゴシック" pitchFamily="34" charset="-128"/>
              </a:rPr>
              <a:t>. DCC How-to Guides. Edinburgh: Digital </a:t>
            </a:r>
            <a:r>
              <a:rPr lang="en-US" sz="1800" dirty="0" err="1" smtClean="0">
                <a:ea typeface="ＭＳ Ｐゴシック" pitchFamily="34" charset="-128"/>
              </a:rPr>
              <a:t>Curation</a:t>
            </a:r>
            <a:r>
              <a:rPr lang="en-US" sz="1800" dirty="0" smtClean="0">
                <a:ea typeface="ＭＳ Ｐゴシック" pitchFamily="34" charset="-128"/>
              </a:rPr>
              <a:t> Centre. Accessed April 9, 2015 at </a:t>
            </a:r>
            <a:r>
              <a:rPr lang="en-US" sz="1800" dirty="0" smtClean="0">
                <a:ea typeface="ＭＳ Ｐゴシック" pitchFamily="34" charset="-128"/>
                <a:hlinkClick r:id="rId4"/>
              </a:rPr>
              <a:t>http://www.dcc.ac.uk/resources/how-guides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CODATA-ICSTI Task Group on Data Citation Standards and Practices. (2013). Out of Cite, Out of Mind: The Current State of Practice, Policy, and Technology for the Citation of Data. </a:t>
            </a:r>
            <a:r>
              <a:rPr lang="en-US" sz="1800" i="1" dirty="0" smtClean="0">
                <a:ea typeface="ＭＳ Ｐゴシック" pitchFamily="34" charset="-128"/>
              </a:rPr>
              <a:t>Data Science Journal</a:t>
            </a:r>
            <a:r>
              <a:rPr lang="en-US" sz="1800" dirty="0" smtClean="0">
                <a:ea typeface="ＭＳ Ｐゴシック" pitchFamily="34" charset="-128"/>
              </a:rPr>
              <a:t>, 12: CIDCR1 - CIDCR75. Accessed April 9, 2015 at </a:t>
            </a:r>
            <a:r>
              <a:rPr lang="en-US" sz="1800" dirty="0" smtClean="0">
                <a:ea typeface="ＭＳ Ｐゴシック" pitchFamily="34" charset="-128"/>
                <a:hlinkClick r:id="rId5"/>
              </a:rPr>
              <a:t>http://dx.doi.org/10.2481/dsj.OSOM13-043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Costello, M. J. (2009). Motivating Online Publication of Data. </a:t>
            </a:r>
            <a:r>
              <a:rPr lang="en-US" sz="1800" i="1" dirty="0" err="1" smtClean="0">
                <a:ea typeface="ＭＳ Ｐゴシック" pitchFamily="34" charset="-128"/>
              </a:rPr>
              <a:t>BioScience</a:t>
            </a:r>
            <a:r>
              <a:rPr lang="en-US" sz="1800" dirty="0" smtClean="0">
                <a:ea typeface="ＭＳ Ｐゴシック" pitchFamily="34" charset="-128"/>
              </a:rPr>
              <a:t>, 59(5): 418-427. Accessed April 9, 2015 at </a:t>
            </a:r>
            <a:r>
              <a:rPr lang="en-US" sz="1800" dirty="0" smtClean="0">
                <a:ea typeface="ＭＳ Ｐゴシック" pitchFamily="34" charset="-128"/>
                <a:hlinkClick r:id="rId6"/>
              </a:rPr>
              <a:t>http://www.bioone.org/doi/full/10.1525/bio.2009.59.5.9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i="1" dirty="0" err="1" smtClean="0">
                <a:ea typeface="ＭＳ Ｐゴシック" pitchFamily="34" charset="-128"/>
              </a:rPr>
              <a:t>CrossCite</a:t>
            </a:r>
            <a:r>
              <a:rPr lang="en-US" sz="1800" i="1" dirty="0" smtClean="0">
                <a:ea typeface="ＭＳ Ｐゴシック" pitchFamily="34" charset="-128"/>
              </a:rPr>
              <a:t> DOI Citation Formatter</a:t>
            </a:r>
            <a:r>
              <a:rPr lang="en-US" sz="1800" dirty="0" smtClean="0">
                <a:ea typeface="ＭＳ Ｐゴシック" pitchFamily="34" charset="-128"/>
              </a:rPr>
              <a:t>. Accessed April 9, 2015 at </a:t>
            </a:r>
            <a:r>
              <a:rPr lang="en-US" sz="1800" dirty="0" smtClean="0">
                <a:ea typeface="ＭＳ Ｐゴシック" pitchFamily="34" charset="-128"/>
                <a:hlinkClick r:id="rId7"/>
              </a:rPr>
              <a:t>http://crosscite.org/citeproc/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i="1" dirty="0" smtClean="0"/>
              <a:t>Data Citation Principles Glossary</a:t>
            </a:r>
            <a:r>
              <a:rPr lang="en-US" sz="1800" dirty="0" smtClean="0"/>
              <a:t>. FORCE11. </a:t>
            </a:r>
            <a:r>
              <a:rPr lang="en-US" sz="1800" dirty="0" smtClean="0">
                <a:ea typeface="ＭＳ Ｐゴシック" pitchFamily="34" charset="-128"/>
              </a:rPr>
              <a:t>Accessed April 9, 2015 at Accessed April 9, 2015 at </a:t>
            </a:r>
            <a:r>
              <a:rPr lang="en-US" sz="1800" dirty="0" smtClean="0">
                <a:ea typeface="ＭＳ Ｐゴシック" pitchFamily="34" charset="-128"/>
                <a:hlinkClick r:id="rId8"/>
              </a:rPr>
              <a:t>h</a:t>
            </a:r>
            <a:r>
              <a:rPr lang="en-US" sz="1800" dirty="0" smtClean="0">
                <a:hlinkClick r:id="rId8"/>
              </a:rPr>
              <a:t>ttps://www.force11.org/node/4770</a:t>
            </a:r>
            <a:r>
              <a:rPr lang="en-US" sz="1800" dirty="0" smtClean="0"/>
              <a:t>.</a:t>
            </a:r>
            <a:endParaRPr lang="en-US" sz="1800" dirty="0" smtClean="0">
              <a:ea typeface="ＭＳ Ｐゴシック" pitchFamily="34" charset="-128"/>
            </a:endParaRPr>
          </a:p>
          <a:p>
            <a:pPr marL="393192" lvl="1" indent="0">
              <a:buSzPct val="85000"/>
              <a:buNone/>
            </a:pPr>
            <a:endParaRPr lang="en-US" sz="14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sz="1400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49178"/>
            <a:ext cx="8229600" cy="5236382"/>
          </a:xfrm>
        </p:spPr>
        <p:txBody>
          <a:bodyPr>
            <a:noAutofit/>
          </a:bodyPr>
          <a:lstStyle/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 smtClean="0">
                <a:ea typeface="ＭＳ Ｐゴシック" pitchFamily="34" charset="-128"/>
              </a:rPr>
              <a:t>Data Citation Synthesis Group</a:t>
            </a:r>
            <a:r>
              <a:rPr lang="en-US" sz="1800" i="1" dirty="0" smtClean="0">
                <a:ea typeface="ＭＳ Ｐゴシック" pitchFamily="34" charset="-128"/>
              </a:rPr>
              <a:t>. </a:t>
            </a:r>
            <a:r>
              <a:rPr lang="en-US" sz="1800" dirty="0" smtClean="0">
                <a:ea typeface="ＭＳ Ｐゴシック" pitchFamily="34" charset="-128"/>
              </a:rPr>
              <a:t>(2014). </a:t>
            </a:r>
            <a:r>
              <a:rPr lang="en-US" sz="1800" i="1" dirty="0" smtClean="0">
                <a:ea typeface="ＭＳ Ｐゴシック" pitchFamily="34" charset="-128"/>
              </a:rPr>
              <a:t>Joint Declaration of Data Citation Principles</a:t>
            </a:r>
            <a:r>
              <a:rPr lang="en-US" sz="1800" dirty="0" smtClean="0">
                <a:ea typeface="ＭＳ Ｐゴシック" pitchFamily="34" charset="-128"/>
              </a:rPr>
              <a:t>. </a:t>
            </a:r>
            <a:r>
              <a:rPr lang="en-US" sz="1800" dirty="0" err="1" smtClean="0">
                <a:ea typeface="ＭＳ Ｐゴシック" pitchFamily="34" charset="-128"/>
              </a:rPr>
              <a:t>Martone</a:t>
            </a:r>
            <a:r>
              <a:rPr lang="en-US" sz="1800" dirty="0" smtClean="0">
                <a:ea typeface="ＭＳ Ｐゴシック" pitchFamily="34" charset="-128"/>
              </a:rPr>
              <a:t>, M. (ed.). San Diego, CA: FORCE11. Accessed April 9, 2015 at </a:t>
            </a:r>
            <a:r>
              <a:rPr lang="en-US" sz="1800" dirty="0" smtClean="0">
                <a:ea typeface="ＭＳ Ｐゴシック" pitchFamily="34" charset="-128"/>
                <a:hlinkClick r:id="rId3"/>
              </a:rPr>
              <a:t>https://www.force11.org/datacitation</a:t>
            </a:r>
            <a:r>
              <a:rPr lang="en-US" sz="1800" dirty="0" smtClean="0">
                <a:ea typeface="ＭＳ Ｐゴシック" pitchFamily="34" charset="-128"/>
              </a:rPr>
              <a:t>. 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 smtClean="0">
                <a:ea typeface="ＭＳ Ｐゴシック" pitchFamily="34" charset="-128"/>
              </a:rPr>
              <a:t>Duke, C. S. &amp; Porter, J. H. (2013). The Ethics of Data Sharing and Reuse in Biology. </a:t>
            </a:r>
            <a:r>
              <a:rPr lang="en-US" sz="1800" i="1" dirty="0" err="1" smtClean="0">
                <a:ea typeface="ＭＳ Ｐゴシック" pitchFamily="34" charset="-128"/>
              </a:rPr>
              <a:t>BioScience</a:t>
            </a:r>
            <a:r>
              <a:rPr lang="en-US" sz="1800" dirty="0" smtClean="0">
                <a:ea typeface="ＭＳ Ｐゴシック" pitchFamily="34" charset="-128"/>
              </a:rPr>
              <a:t> 63: 483-489. Accessed April 9, 2015 at </a:t>
            </a:r>
            <a:r>
              <a:rPr lang="en-US" sz="1800" dirty="0" smtClean="0">
                <a:ea typeface="ＭＳ Ｐゴシック" pitchFamily="34" charset="-128"/>
                <a:hlinkClick r:id="rId4"/>
              </a:rPr>
              <a:t>http://dx.doi.org/10.1525/bio.2013.63.6.10</a:t>
            </a:r>
            <a:r>
              <a:rPr lang="en-US" sz="1800" dirty="0" smtClean="0">
                <a:ea typeface="ＭＳ Ｐゴシック" pitchFamily="34" charset="-128"/>
              </a:rPr>
              <a:t>. 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 smtClean="0">
                <a:ea typeface="ＭＳ Ｐゴシック" pitchFamily="34" charset="-128"/>
              </a:rPr>
              <a:t>ESIP Federation Interagency Data Stewardship/Citations/Provider Guidelines. Accessed April 9, 2015 at </a:t>
            </a:r>
            <a:r>
              <a:rPr lang="en-US" sz="1800" dirty="0" smtClean="0">
                <a:ea typeface="ＭＳ Ｐゴシック" pitchFamily="34" charset="-128"/>
                <a:hlinkClick r:id="rId5"/>
              </a:rPr>
              <a:t>http://bit.ly/data_citation</a:t>
            </a:r>
            <a:r>
              <a:rPr lang="en-US" sz="1800" dirty="0" smtClean="0">
                <a:ea typeface="ＭＳ Ｐゴシック" pitchFamily="34" charset="-128"/>
              </a:rPr>
              <a:t>. 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 err="1" smtClean="0">
                <a:ea typeface="ＭＳ Ｐゴシック" pitchFamily="34" charset="-128"/>
              </a:rPr>
              <a:t>Hakala</a:t>
            </a:r>
            <a:r>
              <a:rPr lang="en-US" sz="1800" dirty="0">
                <a:ea typeface="ＭＳ Ｐゴシック" pitchFamily="34" charset="-128"/>
              </a:rPr>
              <a:t>, J. Persistent identifiers – an overview. Accessed </a:t>
            </a:r>
            <a:r>
              <a:rPr lang="en-US" sz="1800" dirty="0" smtClean="0">
                <a:ea typeface="ＭＳ Ｐゴシック" pitchFamily="34" charset="-128"/>
              </a:rPr>
              <a:t>April 9, 2015 at </a:t>
            </a:r>
            <a:r>
              <a:rPr lang="en-US" sz="1800" dirty="0">
                <a:ea typeface="ＭＳ Ｐゴシック" pitchFamily="34" charset="-128"/>
                <a:hlinkClick r:id="rId6"/>
              </a:rPr>
              <a:t>http://metadaten-twr.org/2010/10/13/persistent-identifiers-an-overview</a:t>
            </a:r>
            <a:r>
              <a:rPr lang="en-US" sz="1800" dirty="0" smtClean="0">
                <a:ea typeface="ＭＳ Ｐゴシック" pitchFamily="34" charset="-128"/>
                <a:hlinkClick r:id="rId6"/>
              </a:rPr>
              <a:t>/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Starr J, Castro E,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Crosas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M,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Dumontier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M, Downs RR,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Duerr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R,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Haak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LL,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Haendel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M, Herman I,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Hodson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S,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Hourclé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J,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Kratz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JE, Lin J, Nielsen LH,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Nurnberger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A,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Proell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S,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Rauber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A,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Sacchi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S, Smith A, Taylor M, Clark T. (2015) Achieving human and machine accessibility of cited data in scholarly publications. </a:t>
            </a:r>
            <a:r>
              <a:rPr lang="en-US" sz="1800" dirty="0" err="1">
                <a:ea typeface="ＭＳ Ｐゴシック" charset="-128"/>
                <a:cs typeface="ＭＳ Ｐゴシック" charset="-128"/>
              </a:rPr>
              <a:t>PeerJ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Computer Science 1:e1 </a:t>
            </a:r>
            <a:r>
              <a:rPr lang="en-US" sz="1800" dirty="0">
                <a:ea typeface="ＭＳ Ｐゴシック" charset="-128"/>
                <a:cs typeface="ＭＳ Ｐゴシック" charset="-128"/>
                <a:hlinkClick r:id="rId7"/>
              </a:rPr>
              <a:t>https://</a:t>
            </a:r>
            <a:r>
              <a:rPr lang="en-US" sz="1800" dirty="0" smtClean="0">
                <a:ea typeface="ＭＳ Ｐゴシック" charset="-128"/>
                <a:cs typeface="ＭＳ Ｐゴシック" charset="-128"/>
                <a:hlinkClick r:id="rId7"/>
              </a:rPr>
              <a:t>doi.org/10.7717/peerj-cs.1</a:t>
            </a:r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1800" dirty="0" smtClean="0">
                <a:ea typeface="ＭＳ Ｐゴシック" charset="-128"/>
                <a:cs typeface="ＭＳ Ｐゴシック" charset="-128"/>
              </a:rPr>
              <a:t>Jackson, Mike. 2012. How to cite and describe software. Software 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Sustainability Institute. </a:t>
            </a:r>
            <a:r>
              <a:rPr lang="en-US" sz="1800" dirty="0">
                <a:ea typeface="ＭＳ Ｐゴシック" charset="-128"/>
                <a:cs typeface="ＭＳ Ｐゴシック" charset="-128"/>
                <a:hlinkClick r:id="rId8"/>
              </a:rPr>
              <a:t>http://</a:t>
            </a:r>
            <a:r>
              <a:rPr lang="en-US" sz="1800" dirty="0" smtClean="0">
                <a:ea typeface="ＭＳ Ｐゴシック" charset="-128"/>
                <a:cs typeface="ＭＳ Ｐゴシック" charset="-128"/>
                <a:hlinkClick r:id="rId8"/>
              </a:rPr>
              <a:t>www.software.ac.uk/how-cite-and-describe-software?mpw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. Accessed May 12, 2016.</a:t>
            </a:r>
          </a:p>
          <a:p>
            <a:pPr marL="566928" indent="-457200"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endParaRPr lang="en-US" sz="1400" dirty="0" smtClean="0">
              <a:ea typeface="ＭＳ Ｐゴシック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400" dirty="0" smtClean="0">
              <a:ea typeface="ＭＳ Ｐゴシック" pitchFamily="34" charset="-128"/>
            </a:endParaRPr>
          </a:p>
          <a:p>
            <a:pPr marL="393192" lvl="1" indent="0">
              <a:buSzPct val="85000"/>
              <a:buNone/>
            </a:pPr>
            <a:endParaRPr lang="en-US" sz="1400" dirty="0" smtClean="0">
              <a:ea typeface="ＭＳ Ｐゴシック" pitchFamily="34" charset="-128"/>
            </a:endParaRPr>
          </a:p>
          <a:p>
            <a:pPr marL="109728" indent="0" eaLnBrk="1" hangingPunct="1">
              <a:buNone/>
            </a:pPr>
            <a:endParaRPr lang="en-US" sz="1400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Resources, </a:t>
            </a:r>
            <a:r>
              <a:rPr lang="en-US" dirty="0">
                <a:ea typeface="ＭＳ Ｐゴシック" pitchFamily="34" charset="-128"/>
              </a:rPr>
              <a:t>c</a:t>
            </a:r>
            <a:r>
              <a:rPr lang="en-US" dirty="0" smtClean="0">
                <a:ea typeface="ＭＳ Ｐゴシック" pitchFamily="34" charset="-128"/>
              </a:rPr>
              <a:t>ontinued</a:t>
            </a:r>
          </a:p>
        </p:txBody>
      </p:sp>
    </p:spTree>
    <p:extLst>
      <p:ext uri="{BB962C8B-B14F-4D97-AF65-F5344CB8AC3E}">
        <p14:creationId xmlns:p14="http://schemas.microsoft.com/office/powerpoint/2010/main" val="19247179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321734"/>
            <a:ext cx="8229600" cy="5685558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The full slide deck may be downloaded from:</a:t>
            </a:r>
          </a:p>
          <a:p>
            <a:pPr marL="109728" indent="0">
              <a:buNone/>
            </a:pPr>
            <a:r>
              <a:rPr lang="en-US" dirty="0"/>
              <a:t>http://</a:t>
            </a:r>
            <a:r>
              <a:rPr lang="en-US" dirty="0" err="1"/>
              <a:t>www.dataone.org</a:t>
            </a:r>
            <a:r>
              <a:rPr lang="en-US" dirty="0"/>
              <a:t>/education-</a:t>
            </a:r>
            <a:r>
              <a:rPr lang="en-US" dirty="0" smtClean="0"/>
              <a:t>modules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Suggested citation:</a:t>
            </a:r>
          </a:p>
          <a:p>
            <a:pPr marL="109728" indent="0">
              <a:buNone/>
            </a:pPr>
            <a:r>
              <a:rPr lang="en-US" dirty="0" err="1" smtClean="0"/>
              <a:t>DataONE</a:t>
            </a:r>
            <a:r>
              <a:rPr lang="en-US" dirty="0" smtClean="0"/>
              <a:t> Education Module:</a:t>
            </a:r>
            <a:r>
              <a:rPr lang="en-US" dirty="0"/>
              <a:t> </a:t>
            </a:r>
            <a:r>
              <a:rPr lang="en-US" dirty="0" smtClean="0"/>
              <a:t>Data Citation. </a:t>
            </a:r>
            <a:r>
              <a:rPr lang="en-US" dirty="0" err="1"/>
              <a:t>DataONE</a:t>
            </a:r>
            <a:r>
              <a:rPr lang="en-US" dirty="0"/>
              <a:t>. Retrieved </a:t>
            </a:r>
            <a:r>
              <a:rPr lang="en-US" dirty="0" smtClean="0"/>
              <a:t>Nov12</a:t>
            </a:r>
            <a:r>
              <a:rPr lang="en-US" dirty="0"/>
              <a:t>, 2012. </a:t>
            </a:r>
            <a:r>
              <a:rPr lang="en-US" dirty="0" smtClean="0"/>
              <a:t>From http</a:t>
            </a:r>
            <a:r>
              <a:rPr lang="en-US" dirty="0"/>
              <a:t>://www.dataone.org/sites/all/documents</a:t>
            </a:r>
            <a:r>
              <a:rPr lang="en-US"/>
              <a:t>/</a:t>
            </a:r>
            <a:r>
              <a:rPr lang="en-US" smtClean="0"/>
              <a:t>L09_DataCitation.pptx 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Copyright license information:</a:t>
            </a:r>
          </a:p>
          <a:p>
            <a:pPr marL="1651000" indent="0">
              <a:buNone/>
            </a:pPr>
            <a:r>
              <a:rPr lang="en-US" dirty="0" smtClean="0"/>
              <a:t>No rights reserved; you may enhance and reuse for your own purposes.  We do ask that you provide appropriate citation and attribution to </a:t>
            </a:r>
            <a:r>
              <a:rPr lang="en-US" dirty="0" err="1" smtClean="0"/>
              <a:t>DataONE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"/>
          <a:stretch/>
        </p:blipFill>
        <p:spPr bwMode="auto">
          <a:xfrm>
            <a:off x="660400" y="45212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93207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5788"/>
              </p:ext>
            </p:extLst>
          </p:nvPr>
        </p:nvGraphicFramePr>
        <p:xfrm>
          <a:off x="1018795" y="1227132"/>
          <a:ext cx="6877923" cy="514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The Data Life Cycle</a:t>
            </a:r>
          </a:p>
        </p:txBody>
      </p:sp>
      <p:sp>
        <p:nvSpPr>
          <p:cNvPr id="6" name="Notched Right Arrow 5"/>
          <p:cNvSpPr/>
          <p:nvPr/>
        </p:nvSpPr>
        <p:spPr>
          <a:xfrm rot="3241860">
            <a:off x="4558403" y="4073065"/>
            <a:ext cx="988983" cy="817563"/>
          </a:xfrm>
          <a:prstGeom prst="notchedRightArrow">
            <a:avLst/>
          </a:prstGeom>
          <a:solidFill>
            <a:schemeClr val="accent1"/>
          </a:solidFill>
          <a:ln w="31750">
            <a:solidFill>
              <a:srgbClr val="177F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8887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600" b="1" dirty="0" smtClean="0">
                <a:ea typeface="ＭＳ Ｐゴシック" pitchFamily="34" charset="-128"/>
              </a:rPr>
              <a:t>Data citation</a:t>
            </a:r>
            <a:endParaRPr lang="en-US" sz="2600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/>
              <a:t>“The </a:t>
            </a:r>
            <a:r>
              <a:rPr lang="en-US" sz="2200" dirty="0"/>
              <a:t>practice of providing a reference to data in the same way as researchers routinely provide a bibliographic reference to printed </a:t>
            </a:r>
            <a:r>
              <a:rPr lang="en-US" sz="2200" dirty="0" smtClean="0"/>
              <a:t>resources”</a:t>
            </a:r>
            <a:r>
              <a:rPr lang="en-US" sz="2200" baseline="30000" dirty="0" smtClean="0"/>
              <a:t>1</a:t>
            </a:r>
            <a:endParaRPr lang="en-US" sz="2200" dirty="0" smtClean="0"/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/>
              <a:t>“A key practice </a:t>
            </a:r>
            <a:r>
              <a:rPr lang="en-US" sz="2200" dirty="0"/>
              <a:t>underpinning the recognition of data as a primary research output rather than as a by-product of </a:t>
            </a:r>
            <a:r>
              <a:rPr lang="en-US" sz="2200" dirty="0" smtClean="0"/>
              <a:t>research”</a:t>
            </a:r>
            <a:r>
              <a:rPr lang="en-US" sz="2200" baseline="30000" dirty="0" smtClean="0"/>
              <a:t>1</a:t>
            </a:r>
            <a:endParaRPr lang="en-US" sz="2200" baseline="30000" dirty="0" smtClean="0">
              <a:ea typeface="ＭＳ Ｐゴシック" pitchFamily="34" charset="-128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ea typeface="ＭＳ Ｐゴシック" pitchFamily="34" charset="-128"/>
              </a:rPr>
              <a:t>Data author</a:t>
            </a:r>
            <a:endParaRPr lang="en-US" sz="2600" b="1" dirty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“Individual involved in research, education, or other activities that generate digital data that are subsequently deposited in a data collection”</a:t>
            </a:r>
            <a:r>
              <a:rPr lang="en-US" sz="2200" baseline="30000" dirty="0" smtClean="0">
                <a:ea typeface="ＭＳ Ｐゴシック" pitchFamily="34" charset="-128"/>
              </a:rPr>
              <a:t>2</a:t>
            </a:r>
            <a:endParaRPr lang="en-US" sz="2200" dirty="0" smtClean="0">
              <a:ea typeface="ＭＳ Ｐゴシック" pitchFamily="34" charset="-128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2600" b="1" dirty="0" smtClean="0">
                <a:ea typeface="ＭＳ Ｐゴシック" pitchFamily="34" charset="-128"/>
              </a:rPr>
              <a:t>Persistent identifier</a:t>
            </a:r>
            <a:endParaRPr lang="en-US" sz="2600" dirty="0" smtClean="0">
              <a:ea typeface="ＭＳ Ｐゴシック" pitchFamily="34" charset="-128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A unique web-compatible alphanumeric code that points to a resource (e.g., data set) that will be preserved for the long term (i.e., over several hardware and software generations)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200" dirty="0" smtClean="0">
                <a:ea typeface="ＭＳ Ｐゴシック" pitchFamily="34" charset="-128"/>
              </a:rPr>
              <a:t>Should direct to latest available version of resource or to metadata which enables acquisition of desired version or format</a:t>
            </a:r>
          </a:p>
          <a:p>
            <a:pPr marL="109728" indent="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Definitions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8300" y="1481328"/>
            <a:ext cx="3781890" cy="4721352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sz="3100" dirty="0" smtClean="0">
                <a:ea typeface="ＭＳ Ｐゴシック" pitchFamily="34" charset="-128"/>
              </a:rPr>
              <a:t>Short term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600" dirty="0" smtClean="0">
                <a:ea typeface="ＭＳ Ｐゴシック" pitchFamily="34" charset="-128"/>
              </a:rPr>
              <a:t>Facilitates discovery of relationships between data and publications, making it easier to validate and build upon previous work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600" dirty="0" smtClean="0">
                <a:ea typeface="ＭＳ Ｐゴシック" pitchFamily="34" charset="-128"/>
              </a:rPr>
              <a:t>Ensures that proper credit can be given when others use your work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600" dirty="0" smtClean="0">
                <a:ea typeface="ＭＳ Ｐゴシック" pitchFamily="34" charset="-128"/>
              </a:rPr>
              <a:t>Facilitates impact assessments of datasets based on number of publications that cite them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2600" dirty="0" smtClean="0">
                <a:ea typeface="ＭＳ Ｐゴシック" pitchFamily="34" charset="-128"/>
              </a:rPr>
              <a:t>Helps researchers re-using data to find other ways the data has been used.</a:t>
            </a:r>
            <a:endParaRPr lang="en-US" sz="2600" dirty="0">
              <a:ea typeface="ＭＳ Ｐゴシック" pitchFamily="34" charset="-128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Benefits of Data Citation</a:t>
            </a:r>
          </a:p>
        </p:txBody>
      </p:sp>
      <p:pic>
        <p:nvPicPr>
          <p:cNvPr id="2" name="Picture 1" descr="1024px-&quot;Citation_needed&quot;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90" y="2027428"/>
            <a:ext cx="4544229" cy="3408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7029566" y="3822569"/>
            <a:ext cx="3649663" cy="2308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CC image by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futureatlas.com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on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Flickr,as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“Citation Needed” 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7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8300" y="1481328"/>
            <a:ext cx="3619500" cy="452596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Long term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Promotes the availability of data into the future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Facilitates discovery of  existing data relevant to a particular question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Enables recognition of scholarly effort within disciplines and organizations 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Increases transparency of scientific research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Benefits of Data Citation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90" y="2457000"/>
            <a:ext cx="4544229" cy="2549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7660503" y="4050278"/>
            <a:ext cx="2387791" cy="23083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CC image by 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</a:rPr>
              <a:t>gruntzooki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on Flickr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99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120640" cy="4525963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Importance</a:t>
            </a:r>
            <a:r>
              <a:rPr lang="en-US" sz="2000" dirty="0" smtClean="0">
                <a:ea typeface="ＭＳ Ｐゴシック" pitchFamily="34" charset="-128"/>
              </a:rPr>
              <a:t> - Data should be considered legitimate, citable products of research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Credit and Attribution </a:t>
            </a:r>
            <a:r>
              <a:rPr lang="en-US" sz="2000" dirty="0" smtClean="0">
                <a:ea typeface="ＭＳ Ｐゴシック" pitchFamily="34" charset="-128"/>
              </a:rPr>
              <a:t>- Data citations should facilitate giving scholarly credit and normative and legal attribution to all contributors to the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Evidence</a:t>
            </a:r>
            <a:r>
              <a:rPr lang="en-US" sz="2000" dirty="0" smtClean="0">
                <a:ea typeface="ＭＳ Ｐゴシック" pitchFamily="34" charset="-128"/>
              </a:rPr>
              <a:t> - In scholarly literature, whenever and wherever a claim relies upon data, the corresponding data should be cited.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Unique Identification </a:t>
            </a:r>
            <a:r>
              <a:rPr lang="en-US" sz="2000" dirty="0" smtClean="0">
                <a:ea typeface="ＭＳ Ｐゴシック" pitchFamily="34" charset="-128"/>
              </a:rPr>
              <a:t>- A data citation should include a persistent method for identification that is machine actionable, globally unique, and widely used by a community.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Principles of Data Citation</a:t>
            </a:r>
          </a:p>
        </p:txBody>
      </p:sp>
      <p:pic>
        <p:nvPicPr>
          <p:cNvPr id="2" name="Picture 2" descr="Data Citation Princi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6790" y="2461577"/>
            <a:ext cx="2486025" cy="1638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21543" y="4324588"/>
            <a:ext cx="38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https://www.force11.org/datacitation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05128"/>
            <a:ext cx="4864343" cy="4525963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Access</a:t>
            </a:r>
            <a:r>
              <a:rPr lang="en-US" sz="2000" dirty="0" smtClean="0">
                <a:ea typeface="ＭＳ Ｐゴシック" pitchFamily="34" charset="-128"/>
              </a:rPr>
              <a:t> - Data citations should facilitate access to the data, metadata, code, and other materials, as necessary for both humans and machines.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Persistence</a:t>
            </a:r>
            <a:r>
              <a:rPr lang="en-US" sz="2000" dirty="0" smtClean="0">
                <a:ea typeface="ＭＳ Ｐゴシック" pitchFamily="34" charset="-128"/>
              </a:rPr>
              <a:t> - Unique identifiers, data, and metadata should persist beyond the lifespan of the data they describe.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Specificity and Verifiability </a:t>
            </a:r>
            <a:r>
              <a:rPr lang="en-US" sz="2000" dirty="0" smtClean="0">
                <a:ea typeface="ＭＳ Ｐゴシック" pitchFamily="34" charset="-128"/>
              </a:rPr>
              <a:t>- Data citations should facilitate identification of, access to, and verification of the specific data that support a claim.  </a:t>
            </a:r>
          </a:p>
          <a:p>
            <a:pPr>
              <a:buClr>
                <a:schemeClr val="accent1">
                  <a:lumMod val="75000"/>
                </a:schemeClr>
              </a:buClr>
              <a:buSzPct val="95000"/>
            </a:pPr>
            <a:r>
              <a:rPr lang="en-US" sz="2000" b="1" dirty="0" smtClean="0">
                <a:ea typeface="ＭＳ Ｐゴシック" pitchFamily="34" charset="-128"/>
              </a:rPr>
              <a:t>Interoperability and Flexibility </a:t>
            </a:r>
            <a:r>
              <a:rPr lang="en-US" sz="2000" dirty="0" smtClean="0">
                <a:ea typeface="ＭＳ Ｐゴシック" pitchFamily="34" charset="-128"/>
              </a:rPr>
              <a:t>- Data citation methods should be flexible, but enable interoperability across communities.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Principles of Data Citation</a:t>
            </a:r>
          </a:p>
        </p:txBody>
      </p:sp>
      <p:pic>
        <p:nvPicPr>
          <p:cNvPr id="2" name="Picture 2" descr="Data Citation Princi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6790" y="2461577"/>
            <a:ext cx="2486025" cy="16383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21543" y="4324588"/>
            <a:ext cx="388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https://www.force11.org/datacitation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273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RID" val=""/>
  <p:tag name="WSTITLE" val="The Data Life Cycle"/>
  <p:tag name="WSLEVEL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7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16515F"/>
      </a:hlink>
      <a:folHlink>
        <a:srgbClr val="44B9E8"/>
      </a:folHlink>
    </a:clrScheme>
    <a:fontScheme name="DataON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13501</TotalTime>
  <Words>3827</Words>
  <Application>Microsoft Macintosh PowerPoint</Application>
  <PresentationFormat>On-screen Show (4:3)</PresentationFormat>
  <Paragraphs>366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Tutorials on Data Management</vt:lpstr>
      <vt:lpstr>Lesson Topics</vt:lpstr>
      <vt:lpstr>Learning Objectives</vt:lpstr>
      <vt:lpstr>The Data Life Cycle</vt:lpstr>
      <vt:lpstr>Definitions</vt:lpstr>
      <vt:lpstr>Benefits of Data Citation</vt:lpstr>
      <vt:lpstr>Benefits of Data Citation</vt:lpstr>
      <vt:lpstr>Principles of Data Citation</vt:lpstr>
      <vt:lpstr>Principles of Data Citation</vt:lpstr>
      <vt:lpstr>How to Cite Data </vt:lpstr>
      <vt:lpstr>Examples of information needed in a citation</vt:lpstr>
      <vt:lpstr>Examples of information needed in a citation, continued</vt:lpstr>
      <vt:lpstr>Examples of Data Citation Formats</vt:lpstr>
      <vt:lpstr>Examples of Data Citation Formats, continued</vt:lpstr>
      <vt:lpstr>Examples of Data Citation Formats, continued</vt:lpstr>
      <vt:lpstr>What are examples of Persistent Identifiers? </vt:lpstr>
      <vt:lpstr>What are examples of Persistent Identifiers? </vt:lpstr>
      <vt:lpstr>How to obtain a DOI for a dataset</vt:lpstr>
      <vt:lpstr>How to obtain a DOI for a dataset, continued</vt:lpstr>
      <vt:lpstr>Collaborative effort</vt:lpstr>
      <vt:lpstr>Collaborating with publishers</vt:lpstr>
      <vt:lpstr>Collaborating with publishers</vt:lpstr>
      <vt:lpstr>Best Practices to Support Data Citation</vt:lpstr>
      <vt:lpstr>Best Practices to Support Data Citation, continued</vt:lpstr>
      <vt:lpstr>Citation of Scientific Software</vt:lpstr>
      <vt:lpstr>Citation of Scientific Software</vt:lpstr>
      <vt:lpstr>Examples of information needed in software citations</vt:lpstr>
      <vt:lpstr>Examples of Software Citation</vt:lpstr>
      <vt:lpstr>Software Citation Resources</vt:lpstr>
      <vt:lpstr>Resources</vt:lpstr>
      <vt:lpstr>Resources, continued</vt:lpstr>
      <vt:lpstr>PowerPoint Presentation</vt:lpstr>
    </vt:vector>
  </TitlesOfParts>
  <Company>USGS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Vivian Hutchison</dc:creator>
  <cp:lastModifiedBy>Amber Budden</cp:lastModifiedBy>
  <cp:revision>327</cp:revision>
  <cp:lastPrinted>2011-04-05T19:41:19Z</cp:lastPrinted>
  <dcterms:created xsi:type="dcterms:W3CDTF">2010-11-10T00:46:12Z</dcterms:created>
  <dcterms:modified xsi:type="dcterms:W3CDTF">2016-09-22T17:23:04Z</dcterms:modified>
</cp:coreProperties>
</file>