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sis, Alexandre" initials="AA" lastIdx="8" clrIdx="0">
    <p:extLst>
      <p:ext uri="{19B8F6BF-5375-455C-9EA6-DF929625EA0E}">
        <p15:presenceInfo xmlns:p15="http://schemas.microsoft.com/office/powerpoint/2012/main" userId="S-1-5-21-2129867641-919698055-327642922-3107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17T15:31:12.728" idx="3">
    <p:pos x="10" y="10"/>
    <p:text>Vantagem: manutenção mais fácil, apenas incluindo novas metas, mantendo o mesmo indicador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31:34.498" idx="4">
    <p:pos x="106" y="106"/>
    <p:text>Desvantagem: um nível a mais, o "O" fica em um Item e o "KR" em um Indicador aberto, com o "R" verdadeiro na Meta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36:45.912" idx="5">
    <p:pos x="181" y="189"/>
    <p:text>Vantagem e Desvantagem: Exatamente igual aos Dados Demo de hoje...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39:35.713" idx="6">
    <p:pos x="202" y="202"/>
    <p:text>Desvantagem: agrega redundãncia (para um item, um indicador)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40:18.683" idx="7">
    <p:pos x="298" y="298"/>
    <p:text>Vantagem: total separação entre Indicadores e Itens,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17T15:30:07.244" idx="1">
    <p:pos x="10" y="10"/>
    <p:text>Vantagem: estrutura mais simples de visualizar, mais aderente à simplicidade do OKR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30:24.046" idx="2">
    <p:pos x="106" y="106"/>
    <p:text>Desvantagem: estrutura mais difícil de manter (como o indicador contém a meta final, a cada ano precisamos de um novo indicador, e perdemos a tendência plurianual)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17T15:31:12.728" idx="3">
    <p:pos x="10" y="10"/>
    <p:text>Vantagem: manutenção mais fácil, apenas incluindo novas metas, mantendo o mesmo indicador, ainda bastante aderente ao OKR, mas o "KR" fica quebrado entre o Indicador e suas Metas.</p:text>
    <p:extLst>
      <p:ext uri="{C676402C-5697-4E1C-873F-D02D1690AC5C}">
        <p15:threadingInfo xmlns:p15="http://schemas.microsoft.com/office/powerpoint/2012/main" timeZoneBias="180"/>
      </p:ext>
    </p:extLst>
  </p:cm>
  <p:cm authorId="1" dt="2016-08-17T15:41:21.187" idx="8">
    <p:pos x="106" y="106"/>
    <p:text>Desvantagem: menor aderência "direta" ao OKR dado que o enunciado do "KR" não mantém uma Meta.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340CC-3A10-45A1-BE5C-FBC329647B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4364AB-6C18-4186-B571-9A2D6556B704}">
      <dgm:prSet phldrT="[Text]"/>
      <dgm:spPr/>
      <dgm:t>
        <a:bodyPr/>
        <a:lstStyle/>
        <a:p>
          <a:r>
            <a:rPr lang="pt-BR" dirty="0" smtClean="0"/>
            <a:t>Plano 2016</a:t>
          </a:r>
          <a:endParaRPr lang="pt-BR" dirty="0"/>
        </a:p>
      </dgm:t>
    </dgm:pt>
    <dgm:pt modelId="{53001D58-EBC4-420E-981A-F36A7C078282}" type="parTrans" cxnId="{69385792-066E-4EF5-A744-FA52059704F6}">
      <dgm:prSet/>
      <dgm:spPr/>
      <dgm:t>
        <a:bodyPr/>
        <a:lstStyle/>
        <a:p>
          <a:endParaRPr lang="pt-BR"/>
        </a:p>
      </dgm:t>
    </dgm:pt>
    <dgm:pt modelId="{BD034AF4-6B17-48A8-BDD2-C0B8072F50AC}" type="sibTrans" cxnId="{69385792-066E-4EF5-A744-FA52059704F6}">
      <dgm:prSet/>
      <dgm:spPr/>
      <dgm:t>
        <a:bodyPr/>
        <a:lstStyle/>
        <a:p>
          <a:endParaRPr lang="pt-BR"/>
        </a:p>
      </dgm:t>
    </dgm:pt>
    <dgm:pt modelId="{01E4D294-D574-42FF-8967-8A01211BFD2B}">
      <dgm:prSet phldrT="[Text]"/>
      <dgm:spPr/>
      <dgm:t>
        <a:bodyPr/>
        <a:lstStyle/>
        <a:p>
          <a:r>
            <a:rPr lang="pt-BR" dirty="0" smtClean="0"/>
            <a:t>Encantar os Clientes</a:t>
          </a:r>
          <a:endParaRPr lang="pt-BR" dirty="0"/>
        </a:p>
      </dgm:t>
    </dgm:pt>
    <dgm:pt modelId="{03EBCDFF-937C-413C-82A2-28B1F40F0B69}" type="parTrans" cxnId="{05A32425-BDB0-4CDD-88C9-E7BAA4A2BA20}">
      <dgm:prSet/>
      <dgm:spPr/>
      <dgm:t>
        <a:bodyPr/>
        <a:lstStyle/>
        <a:p>
          <a:endParaRPr lang="pt-BR"/>
        </a:p>
      </dgm:t>
    </dgm:pt>
    <dgm:pt modelId="{C51EA8C4-C105-4AE0-A807-04E36A1D5CF2}" type="sibTrans" cxnId="{05A32425-BDB0-4CDD-88C9-E7BAA4A2BA20}">
      <dgm:prSet/>
      <dgm:spPr/>
      <dgm:t>
        <a:bodyPr/>
        <a:lstStyle/>
        <a:p>
          <a:endParaRPr lang="pt-BR"/>
        </a:p>
      </dgm:t>
    </dgm:pt>
    <dgm:pt modelId="{0DA0B016-0284-47C6-98E2-75D511A3E0BF}">
      <dgm:prSet phldrT="[Text]"/>
      <dgm:spPr/>
      <dgm:t>
        <a:bodyPr/>
        <a:lstStyle/>
        <a:p>
          <a:r>
            <a:rPr lang="pt-BR" dirty="0" smtClean="0"/>
            <a:t>Melhorar o Net Promoter Score</a:t>
          </a:r>
          <a:endParaRPr lang="pt-BR" dirty="0"/>
        </a:p>
      </dgm:t>
    </dgm:pt>
    <dgm:pt modelId="{7F76CA1D-3880-4E24-BBFD-C79FDF8FB5F1}" type="parTrans" cxnId="{FD4573F0-37BB-478F-BBC0-3B62BF56ACD9}">
      <dgm:prSet/>
      <dgm:spPr/>
      <dgm:t>
        <a:bodyPr/>
        <a:lstStyle/>
        <a:p>
          <a:endParaRPr lang="pt-BR"/>
        </a:p>
      </dgm:t>
    </dgm:pt>
    <dgm:pt modelId="{C91B57A7-6769-4B71-87B3-18E48A6CA0C7}" type="sibTrans" cxnId="{FD4573F0-37BB-478F-BBC0-3B62BF56ACD9}">
      <dgm:prSet/>
      <dgm:spPr/>
      <dgm:t>
        <a:bodyPr/>
        <a:lstStyle/>
        <a:p>
          <a:endParaRPr lang="pt-BR"/>
        </a:p>
      </dgm:t>
    </dgm:pt>
    <dgm:pt modelId="{95861D59-F226-46DF-999E-55159ADAAF66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1: Plano</a:t>
          </a:r>
          <a:endParaRPr lang="pt-BR" dirty="0"/>
        </a:p>
      </dgm:t>
    </dgm:pt>
    <dgm:pt modelId="{8144FAA0-77C6-4C3E-AB1D-4EF35ED2B3F1}" type="parTrans" cxnId="{B5DEC2C8-A9B8-4870-936C-1E78EC927F0B}">
      <dgm:prSet/>
      <dgm:spPr/>
      <dgm:t>
        <a:bodyPr/>
        <a:lstStyle/>
        <a:p>
          <a:endParaRPr lang="pt-BR"/>
        </a:p>
      </dgm:t>
    </dgm:pt>
    <dgm:pt modelId="{9E27F046-11C1-4A97-8975-CF52B6EDAF6B}" type="sibTrans" cxnId="{B5DEC2C8-A9B8-4870-936C-1E78EC927F0B}">
      <dgm:prSet/>
      <dgm:spPr/>
      <dgm:t>
        <a:bodyPr/>
        <a:lstStyle/>
        <a:p>
          <a:endParaRPr lang="pt-BR"/>
        </a:p>
      </dgm:t>
    </dgm:pt>
    <dgm:pt modelId="{6AA7D804-473A-4ADB-893A-4AD931673D35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2: Objetivo</a:t>
          </a:r>
          <a:endParaRPr lang="pt-BR" dirty="0"/>
        </a:p>
      </dgm:t>
    </dgm:pt>
    <dgm:pt modelId="{23877930-09CB-4208-A633-EB9E9365C1AB}" type="parTrans" cxnId="{5973654E-5428-4FA4-9611-8251D951543A}">
      <dgm:prSet/>
      <dgm:spPr/>
      <dgm:t>
        <a:bodyPr/>
        <a:lstStyle/>
        <a:p>
          <a:endParaRPr lang="pt-BR"/>
        </a:p>
      </dgm:t>
    </dgm:pt>
    <dgm:pt modelId="{C8661317-027E-43A2-9BB2-345389EF77B9}" type="sibTrans" cxnId="{5973654E-5428-4FA4-9611-8251D951543A}">
      <dgm:prSet/>
      <dgm:spPr/>
      <dgm:t>
        <a:bodyPr/>
        <a:lstStyle/>
        <a:p>
          <a:endParaRPr lang="pt-BR"/>
        </a:p>
      </dgm:t>
    </dgm:pt>
    <dgm:pt modelId="{B12D012E-39CE-4464-AD5C-1140A7DB440E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3: Resultado Geral</a:t>
          </a:r>
          <a:endParaRPr lang="pt-BR" dirty="0"/>
        </a:p>
      </dgm:t>
    </dgm:pt>
    <dgm:pt modelId="{AA6AF3E8-44C5-462B-A342-127ABC460BF5}" type="parTrans" cxnId="{F7CEDAA4-8B12-48EC-BAA1-54404120FC03}">
      <dgm:prSet/>
      <dgm:spPr/>
      <dgm:t>
        <a:bodyPr/>
        <a:lstStyle/>
        <a:p>
          <a:endParaRPr lang="pt-BR"/>
        </a:p>
      </dgm:t>
    </dgm:pt>
    <dgm:pt modelId="{5B377171-B138-4307-BCA3-E780F24BF768}" type="sibTrans" cxnId="{F7CEDAA4-8B12-48EC-BAA1-54404120FC03}">
      <dgm:prSet/>
      <dgm:spPr/>
      <dgm:t>
        <a:bodyPr/>
        <a:lstStyle/>
        <a:p>
          <a:endParaRPr lang="pt-BR"/>
        </a:p>
      </dgm:t>
    </dgm:pt>
    <dgm:pt modelId="{54F2E318-BC42-41A5-A514-A11BE6BA0A73}">
      <dgm:prSet/>
      <dgm:spPr/>
      <dgm:t>
        <a:bodyPr/>
        <a:lstStyle/>
        <a:p>
          <a:r>
            <a:rPr lang="pt-BR" dirty="0" smtClean="0"/>
            <a:t>Aumentar o tráfego orgânico (não pago)</a:t>
          </a:r>
          <a:endParaRPr lang="pt-BR" dirty="0"/>
        </a:p>
      </dgm:t>
    </dgm:pt>
    <dgm:pt modelId="{FD8DADD5-D3D0-42C6-BBD2-2347FB1816B0}" type="parTrans" cxnId="{B7F07541-654C-4E24-B709-BACDC9F9F792}">
      <dgm:prSet/>
      <dgm:spPr/>
      <dgm:t>
        <a:bodyPr/>
        <a:lstStyle/>
        <a:p>
          <a:endParaRPr lang="pt-BR"/>
        </a:p>
      </dgm:t>
    </dgm:pt>
    <dgm:pt modelId="{8602AD4F-36B5-4E78-8A21-2325CDCFBA3E}" type="sibTrans" cxnId="{B7F07541-654C-4E24-B709-BACDC9F9F792}">
      <dgm:prSet/>
      <dgm:spPr/>
      <dgm:t>
        <a:bodyPr/>
        <a:lstStyle/>
        <a:p>
          <a:endParaRPr lang="pt-BR"/>
        </a:p>
      </dgm:t>
    </dgm:pt>
    <dgm:pt modelId="{AAC1EE45-8196-435D-803B-51F2D8D01C17}">
      <dgm:prSet phldrT="[Text]"/>
      <dgm:spPr/>
      <dgm:t>
        <a:bodyPr/>
        <a:lstStyle/>
        <a:p>
          <a:r>
            <a:rPr lang="pt-BR" dirty="0" smtClean="0"/>
            <a:t>Indicador Aberto</a:t>
          </a:r>
          <a:endParaRPr lang="pt-BR" dirty="0"/>
        </a:p>
      </dgm:t>
    </dgm:pt>
    <dgm:pt modelId="{E328C642-6A70-4E1B-AD8B-B9F8B8295EC1}" type="parTrans" cxnId="{634B773C-4B46-4FF3-A0F4-7AA617C67BC1}">
      <dgm:prSet/>
      <dgm:spPr/>
      <dgm:t>
        <a:bodyPr/>
        <a:lstStyle/>
        <a:p>
          <a:endParaRPr lang="pt-BR"/>
        </a:p>
      </dgm:t>
    </dgm:pt>
    <dgm:pt modelId="{DD8F5A33-332A-4767-AA59-2911CE2A04AE}" type="sibTrans" cxnId="{634B773C-4B46-4FF3-A0F4-7AA617C67BC1}">
      <dgm:prSet/>
      <dgm:spPr/>
      <dgm:t>
        <a:bodyPr/>
        <a:lstStyle/>
        <a:p>
          <a:endParaRPr lang="pt-BR"/>
        </a:p>
      </dgm:t>
    </dgm:pt>
    <dgm:pt modelId="{A7B967B6-66B7-4A87-963D-1C65CA929B5C}">
      <dgm:prSet phldrT="[Text]"/>
      <dgm:spPr/>
      <dgm:t>
        <a:bodyPr/>
        <a:lstStyle/>
        <a:p>
          <a:r>
            <a:rPr lang="pt-BR" dirty="0" smtClean="0"/>
            <a:t>Net Promoter Score Medido</a:t>
          </a:r>
        </a:p>
      </dgm:t>
    </dgm:pt>
    <dgm:pt modelId="{4A21FD20-9B07-4401-83A4-1E8B9FBA3469}" type="parTrans" cxnId="{69E1C27B-F15F-4F88-BB26-D7C9BA7E111A}">
      <dgm:prSet/>
      <dgm:spPr/>
      <dgm:t>
        <a:bodyPr/>
        <a:lstStyle/>
        <a:p>
          <a:endParaRPr lang="pt-BR"/>
        </a:p>
      </dgm:t>
    </dgm:pt>
    <dgm:pt modelId="{62071589-BB11-4C70-8165-8085608D648C}" type="sibTrans" cxnId="{69E1C27B-F15F-4F88-BB26-D7C9BA7E111A}">
      <dgm:prSet/>
      <dgm:spPr/>
      <dgm:t>
        <a:bodyPr/>
        <a:lstStyle/>
        <a:p>
          <a:endParaRPr lang="pt-BR"/>
        </a:p>
      </dgm:t>
    </dgm:pt>
    <dgm:pt modelId="{5830F66C-B8ED-435D-AED6-205A4DFCFFB7}">
      <dgm:prSet phldrT="[Text]"/>
      <dgm:spPr/>
      <dgm:t>
        <a:bodyPr/>
        <a:lstStyle/>
        <a:p>
          <a:r>
            <a:rPr lang="pt-BR" dirty="0" smtClean="0"/>
            <a:t>Redução do </a:t>
          </a:r>
          <a:r>
            <a:rPr lang="pt-BR" dirty="0" err="1" smtClean="0"/>
            <a:t>Churn</a:t>
          </a:r>
          <a:r>
            <a:rPr lang="pt-BR" dirty="0" smtClean="0"/>
            <a:t> de Receita</a:t>
          </a:r>
        </a:p>
      </dgm:t>
    </dgm:pt>
    <dgm:pt modelId="{2EE5283A-F540-4DC8-B080-8B173C531B5F}" type="parTrans" cxnId="{E1DA5C9A-7849-4E21-8905-9AED5A3E4890}">
      <dgm:prSet/>
      <dgm:spPr/>
      <dgm:t>
        <a:bodyPr/>
        <a:lstStyle/>
        <a:p>
          <a:endParaRPr lang="pt-BR"/>
        </a:p>
      </dgm:t>
    </dgm:pt>
    <dgm:pt modelId="{CD2A1387-71E4-4C70-BDEE-4CC116DEBD61}" type="sibTrans" cxnId="{E1DA5C9A-7849-4E21-8905-9AED5A3E4890}">
      <dgm:prSet/>
      <dgm:spPr/>
      <dgm:t>
        <a:bodyPr/>
        <a:lstStyle/>
        <a:p>
          <a:endParaRPr lang="pt-BR"/>
        </a:p>
      </dgm:t>
    </dgm:pt>
    <dgm:pt modelId="{79D31149-DC80-463C-A89C-73E1FCE82E6F}">
      <dgm:prSet/>
      <dgm:spPr/>
      <dgm:t>
        <a:bodyPr/>
        <a:lstStyle/>
        <a:p>
          <a:r>
            <a:rPr lang="pt-BR" dirty="0" smtClean="0"/>
            <a:t>Média de Visitas no site</a:t>
          </a:r>
        </a:p>
      </dgm:t>
    </dgm:pt>
    <dgm:pt modelId="{E7B4FFE8-A676-4DBE-8046-1191C91020D3}" type="parTrans" cxnId="{98AFF3CA-C5C3-4624-A3EB-3FBBF510ECC6}">
      <dgm:prSet/>
      <dgm:spPr/>
      <dgm:t>
        <a:bodyPr/>
        <a:lstStyle/>
        <a:p>
          <a:endParaRPr lang="pt-BR"/>
        </a:p>
      </dgm:t>
    </dgm:pt>
    <dgm:pt modelId="{87DD5DEA-CCAB-449E-9B9B-A80B4336B9B4}" type="sibTrans" cxnId="{98AFF3CA-C5C3-4624-A3EB-3FBBF510ECC6}">
      <dgm:prSet/>
      <dgm:spPr/>
      <dgm:t>
        <a:bodyPr/>
        <a:lstStyle/>
        <a:p>
          <a:endParaRPr lang="pt-BR"/>
        </a:p>
      </dgm:t>
    </dgm:pt>
    <dgm:pt modelId="{C9FA2E01-CA59-4B12-A108-A483F8C4550A}">
      <dgm:prSet/>
      <dgm:spPr/>
      <dgm:t>
        <a:bodyPr/>
        <a:lstStyle/>
        <a:p>
          <a:r>
            <a:rPr lang="pt-BR" dirty="0" smtClean="0"/>
            <a:t>Tráfego orgânico</a:t>
          </a:r>
        </a:p>
      </dgm:t>
    </dgm:pt>
    <dgm:pt modelId="{9FBA2543-724A-4C17-B06A-847C0D5064DF}" type="parTrans" cxnId="{F82BEE0E-486B-4B35-A71F-C886F0497F0F}">
      <dgm:prSet/>
      <dgm:spPr/>
      <dgm:t>
        <a:bodyPr/>
        <a:lstStyle/>
        <a:p>
          <a:endParaRPr lang="pt-BR"/>
        </a:p>
      </dgm:t>
    </dgm:pt>
    <dgm:pt modelId="{C3D4E364-B07D-4DC6-89AD-8782AFDB9D67}" type="sibTrans" cxnId="{F82BEE0E-486B-4B35-A71F-C886F0497F0F}">
      <dgm:prSet/>
      <dgm:spPr/>
      <dgm:t>
        <a:bodyPr/>
        <a:lstStyle/>
        <a:p>
          <a:endParaRPr lang="pt-BR"/>
        </a:p>
      </dgm:t>
    </dgm:pt>
    <dgm:pt modelId="{8F3D9D82-2827-4FB0-968A-C9DE336BC1CB}">
      <dgm:prSet/>
      <dgm:spPr/>
      <dgm:t>
        <a:bodyPr/>
        <a:lstStyle/>
        <a:p>
          <a:r>
            <a:rPr lang="pt-BR" dirty="0" smtClean="0"/>
            <a:t>Usuários com perfis completos no site</a:t>
          </a:r>
          <a:endParaRPr lang="pt-BR" dirty="0"/>
        </a:p>
      </dgm:t>
    </dgm:pt>
    <dgm:pt modelId="{FAE15E7E-9F8D-4AB6-A63F-C6811D2AB442}" type="parTrans" cxnId="{E6373C23-AAF2-46EF-B52B-D6AEA248A9C5}">
      <dgm:prSet/>
      <dgm:spPr/>
      <dgm:t>
        <a:bodyPr/>
        <a:lstStyle/>
        <a:p>
          <a:endParaRPr lang="pt-BR"/>
        </a:p>
      </dgm:t>
    </dgm:pt>
    <dgm:pt modelId="{8A405C70-99B0-4C64-AF71-2A0CB5E654ED}" type="sibTrans" cxnId="{E6373C23-AAF2-46EF-B52B-D6AEA248A9C5}">
      <dgm:prSet/>
      <dgm:spPr/>
      <dgm:t>
        <a:bodyPr/>
        <a:lstStyle/>
        <a:p>
          <a:endParaRPr lang="pt-BR"/>
        </a:p>
      </dgm:t>
    </dgm:pt>
    <dgm:pt modelId="{C0CB5D7C-7BBA-4044-A000-167C6F9EDEDC}">
      <dgm:prSet phldrT="[Text]"/>
      <dgm:spPr/>
      <dgm:t>
        <a:bodyPr/>
        <a:lstStyle/>
        <a:p>
          <a:r>
            <a:rPr lang="pt-BR" dirty="0" smtClean="0"/>
            <a:t>Metas Anuais/Trimestrais</a:t>
          </a:r>
          <a:endParaRPr lang="pt-BR" dirty="0"/>
        </a:p>
      </dgm:t>
    </dgm:pt>
    <dgm:pt modelId="{38FBB890-5C84-43EC-91E3-642DE901E572}" type="parTrans" cxnId="{6066D58A-B1D4-43A2-B735-C4B20F90F610}">
      <dgm:prSet/>
      <dgm:spPr/>
    </dgm:pt>
    <dgm:pt modelId="{3720BCF3-2B94-4D29-B44D-FA97547EE6FA}" type="sibTrans" cxnId="{6066D58A-B1D4-43A2-B735-C4B20F90F610}">
      <dgm:prSet/>
      <dgm:spPr/>
    </dgm:pt>
    <dgm:pt modelId="{98278AB6-11B9-428F-98B5-19D9EB528352}">
      <dgm:prSet phldrT="[Text]"/>
      <dgm:spPr/>
      <dgm:t>
        <a:bodyPr/>
        <a:lstStyle/>
        <a:p>
          <a:r>
            <a:rPr lang="pt-BR" smtClean="0"/>
            <a:t>42, 46, 49, 52</a:t>
          </a:r>
          <a:endParaRPr lang="pt-BR" dirty="0" smtClean="0"/>
        </a:p>
      </dgm:t>
    </dgm:pt>
    <dgm:pt modelId="{2BFA400D-DE2E-43EC-97EB-F2557944D079}" type="parTrans" cxnId="{F756313D-1B65-4099-8862-2896CD09E0E8}">
      <dgm:prSet/>
      <dgm:spPr/>
    </dgm:pt>
    <dgm:pt modelId="{577775B3-5FD3-479E-9697-3AE1E1F69A7C}" type="sibTrans" cxnId="{F756313D-1B65-4099-8862-2896CD09E0E8}">
      <dgm:prSet/>
      <dgm:spPr/>
    </dgm:pt>
    <dgm:pt modelId="{F470781D-19CC-4B6E-B32F-7D0C5989A36D}">
      <dgm:prSet phldrT="[Text]"/>
      <dgm:spPr/>
      <dgm:t>
        <a:bodyPr/>
        <a:lstStyle/>
        <a:p>
          <a:r>
            <a:rPr lang="pt-BR" dirty="0" smtClean="0"/>
            <a:t>Aumentar as visitas no site</a:t>
          </a:r>
        </a:p>
      </dgm:t>
    </dgm:pt>
    <dgm:pt modelId="{2A2ABFD3-925F-47A2-A0F5-034079524DDA}" type="parTrans" cxnId="{EE25A84A-76AB-4984-89A6-5129751931C5}">
      <dgm:prSet/>
      <dgm:spPr/>
    </dgm:pt>
    <dgm:pt modelId="{27B0E17F-4FA2-41C2-BF46-D2B45FC1CFC8}" type="sibTrans" cxnId="{EE25A84A-76AB-4984-89A6-5129751931C5}">
      <dgm:prSet/>
      <dgm:spPr/>
    </dgm:pt>
    <dgm:pt modelId="{EB43D353-6159-44BA-A10E-C073D8C32B5F}">
      <dgm:prSet phldrT="[Text]"/>
      <dgm:spPr/>
      <dgm:t>
        <a:bodyPr/>
        <a:lstStyle/>
        <a:p>
          <a:r>
            <a:rPr lang="pt-BR" dirty="0" err="1" smtClean="0"/>
            <a:t>Churn</a:t>
          </a:r>
          <a:r>
            <a:rPr lang="pt-BR" dirty="0" smtClean="0"/>
            <a:t> De Receita</a:t>
          </a:r>
        </a:p>
      </dgm:t>
    </dgm:pt>
    <dgm:pt modelId="{B33EB3FA-982B-4D20-A38F-B16141A642E5}" type="parTrans" cxnId="{D085F805-FDD8-4618-A639-8BB72955A912}">
      <dgm:prSet/>
      <dgm:spPr/>
    </dgm:pt>
    <dgm:pt modelId="{442055FF-AA4F-4154-B3C7-0687044C7447}" type="sibTrans" cxnId="{D085F805-FDD8-4618-A639-8BB72955A912}">
      <dgm:prSet/>
      <dgm:spPr/>
    </dgm:pt>
    <dgm:pt modelId="{BC00BDBE-E934-400E-B9EA-ADA0C0C58267}">
      <dgm:prSet phldrT="[Text]"/>
      <dgm:spPr/>
      <dgm:t>
        <a:bodyPr/>
        <a:lstStyle/>
        <a:p>
          <a:r>
            <a:rPr lang="pt-BR" smtClean="0"/>
            <a:t>25% 27% 29% 30%</a:t>
          </a:r>
          <a:endParaRPr lang="pt-BR" dirty="0" smtClean="0"/>
        </a:p>
      </dgm:t>
    </dgm:pt>
    <dgm:pt modelId="{A11A43E2-858B-4514-BA07-19A76E6B0AE4}" type="parTrans" cxnId="{B267BA1E-4EA6-4B0E-A66C-EE7705D9B6E0}">
      <dgm:prSet/>
      <dgm:spPr/>
    </dgm:pt>
    <dgm:pt modelId="{E8E87854-1E4D-4FD1-9AE2-8D3C3F441874}" type="sibTrans" cxnId="{B267BA1E-4EA6-4B0E-A66C-EE7705D9B6E0}">
      <dgm:prSet/>
      <dgm:spPr/>
    </dgm:pt>
    <dgm:pt modelId="{ECAC230E-E036-4514-83CA-CF02B2D4E2F7}">
      <dgm:prSet/>
      <dgm:spPr/>
      <dgm:t>
        <a:bodyPr/>
        <a:lstStyle/>
        <a:p>
          <a:r>
            <a:rPr lang="pt-BR" smtClean="0"/>
            <a:t>4,8  5  5,2  5,3</a:t>
          </a:r>
          <a:endParaRPr lang="pt-BR" dirty="0" smtClean="0"/>
        </a:p>
      </dgm:t>
    </dgm:pt>
    <dgm:pt modelId="{71BCA664-3693-4A9E-97C0-80A1E7713E83}" type="parTrans" cxnId="{812DB173-22FE-4BD5-A1B6-2F2E832A6F98}">
      <dgm:prSet/>
      <dgm:spPr/>
    </dgm:pt>
    <dgm:pt modelId="{F9FF9A1A-5698-4A12-8BE4-BE3F0AAB4E7F}" type="sibTrans" cxnId="{812DB173-22FE-4BD5-A1B6-2F2E832A6F98}">
      <dgm:prSet/>
      <dgm:spPr/>
    </dgm:pt>
    <dgm:pt modelId="{37CDE7BD-8B96-4864-908C-658FC153E522}">
      <dgm:prSet/>
      <dgm:spPr/>
      <dgm:t>
        <a:bodyPr/>
        <a:lstStyle/>
        <a:p>
          <a:r>
            <a:rPr lang="pt-BR" smtClean="0"/>
            <a:t>Aumentar o engajamento</a:t>
          </a:r>
          <a:endParaRPr lang="pt-BR" dirty="0" smtClean="0"/>
        </a:p>
      </dgm:t>
    </dgm:pt>
    <dgm:pt modelId="{CF9532B8-E6E6-4D2C-B913-1D04EA9A77E3}" type="parTrans" cxnId="{B1161046-50BD-4A14-8C8C-B32CEF259E69}">
      <dgm:prSet/>
      <dgm:spPr/>
    </dgm:pt>
    <dgm:pt modelId="{4654EB47-BF0F-46AF-BF45-1735C977BDF9}" type="sibTrans" cxnId="{B1161046-50BD-4A14-8C8C-B32CEF259E69}">
      <dgm:prSet/>
      <dgm:spPr/>
    </dgm:pt>
    <dgm:pt modelId="{D37AED76-D824-4F6E-A42D-DB6B04AB0C78}">
      <dgm:prSet/>
      <dgm:spPr/>
      <dgm:t>
        <a:bodyPr/>
        <a:lstStyle/>
        <a:p>
          <a:r>
            <a:rPr lang="pt-BR" smtClean="0"/>
            <a:t>65% 70% 75% 80%</a:t>
          </a:r>
          <a:endParaRPr lang="pt-BR" dirty="0" smtClean="0"/>
        </a:p>
      </dgm:t>
    </dgm:pt>
    <dgm:pt modelId="{933A122A-FFB8-4225-85A5-BFDA6AD791E0}" type="parTrans" cxnId="{61B50B66-6289-400A-8EBA-1060DFA84135}">
      <dgm:prSet/>
      <dgm:spPr/>
    </dgm:pt>
    <dgm:pt modelId="{E208DDB6-AAD5-413F-9EA9-A6FAD2D65786}" type="sibTrans" cxnId="{61B50B66-6289-400A-8EBA-1060DFA84135}">
      <dgm:prSet/>
      <dgm:spPr/>
    </dgm:pt>
    <dgm:pt modelId="{041DF26B-8BDC-4438-8694-8270D47E24DF}">
      <dgm:prSet/>
      <dgm:spPr/>
      <dgm:t>
        <a:bodyPr/>
        <a:lstStyle/>
        <a:p>
          <a:r>
            <a:rPr lang="pt-BR" dirty="0" smtClean="0"/>
            <a:t>68% 70% 73% 75%</a:t>
          </a:r>
          <a:br>
            <a:rPr lang="pt-BR" dirty="0" smtClean="0"/>
          </a:br>
          <a:endParaRPr lang="pt-BR" dirty="0"/>
        </a:p>
      </dgm:t>
    </dgm:pt>
    <dgm:pt modelId="{6EB8E495-7DFC-413A-A886-78C0190FC15F}" type="parTrans" cxnId="{C38CA945-3823-4AF3-9788-1C096DD8C038}">
      <dgm:prSet/>
      <dgm:spPr/>
    </dgm:pt>
    <dgm:pt modelId="{C0FE5C9D-2CCC-4EB7-82A4-A1C8C93E5315}" type="sibTrans" cxnId="{C38CA945-3823-4AF3-9788-1C096DD8C038}">
      <dgm:prSet/>
      <dgm:spPr/>
    </dgm:pt>
    <dgm:pt modelId="{65D69342-4534-47F6-9547-4FA848D871F8}" type="pres">
      <dgm:prSet presAssocID="{6D6340CC-3A10-45A1-BE5C-FBC329647B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8E37-B780-4A39-A8EE-46867D5DBB99}" type="pres">
      <dgm:prSet presAssocID="{6D6340CC-3A10-45A1-BE5C-FBC329647B9C}" presName="hierFlow" presStyleCnt="0"/>
      <dgm:spPr/>
    </dgm:pt>
    <dgm:pt modelId="{E6FB1664-53EB-4F3D-8981-C48E75B1E8E8}" type="pres">
      <dgm:prSet presAssocID="{6D6340CC-3A10-45A1-BE5C-FBC329647B9C}" presName="firstBuf" presStyleCnt="0"/>
      <dgm:spPr/>
    </dgm:pt>
    <dgm:pt modelId="{546742AD-D346-4167-AF94-FFC613645A92}" type="pres">
      <dgm:prSet presAssocID="{6D6340CC-3A10-45A1-BE5C-FBC329647B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6EDA0D-D383-41F9-9605-E883163AB72F}" type="pres">
      <dgm:prSet presAssocID="{0F4364AB-6C18-4186-B571-9A2D6556B704}" presName="Name14" presStyleCnt="0"/>
      <dgm:spPr/>
    </dgm:pt>
    <dgm:pt modelId="{2CA4F326-C4A3-4C3B-AFA7-76DECD7ADE68}" type="pres">
      <dgm:prSet presAssocID="{0F4364AB-6C18-4186-B571-9A2D6556B704}" presName="level1Shape" presStyleLbl="node0" presStyleIdx="0" presStyleCnt="1">
        <dgm:presLayoutVars>
          <dgm:chPref val="3"/>
        </dgm:presLayoutVars>
      </dgm:prSet>
      <dgm:spPr/>
    </dgm:pt>
    <dgm:pt modelId="{F39B3556-18F8-47B0-AFA3-4F1BD55C989D}" type="pres">
      <dgm:prSet presAssocID="{0F4364AB-6C18-4186-B571-9A2D6556B704}" presName="hierChild2" presStyleCnt="0"/>
      <dgm:spPr/>
    </dgm:pt>
    <dgm:pt modelId="{52923E4E-1B6D-471E-82C4-B729E3B1D899}" type="pres">
      <dgm:prSet presAssocID="{03EBCDFF-937C-413C-82A2-28B1F40F0B69}" presName="Name19" presStyleLbl="parChTrans1D2" presStyleIdx="0" presStyleCnt="1"/>
      <dgm:spPr/>
    </dgm:pt>
    <dgm:pt modelId="{F77427F4-B931-4C50-91A3-7E9220364B3F}" type="pres">
      <dgm:prSet presAssocID="{01E4D294-D574-42FF-8967-8A01211BFD2B}" presName="Name21" presStyleCnt="0"/>
      <dgm:spPr/>
    </dgm:pt>
    <dgm:pt modelId="{EC669343-6FFC-483D-B21A-9621DC5AF3EB}" type="pres">
      <dgm:prSet presAssocID="{01E4D294-D574-42FF-8967-8A01211BFD2B}" presName="level2Shape" presStyleLbl="node2" presStyleIdx="0" presStyleCnt="1"/>
      <dgm:spPr/>
    </dgm:pt>
    <dgm:pt modelId="{757F4377-CCBD-436F-9A6F-247CEB75FD2A}" type="pres">
      <dgm:prSet presAssocID="{01E4D294-D574-42FF-8967-8A01211BFD2B}" presName="hierChild3" presStyleCnt="0"/>
      <dgm:spPr/>
    </dgm:pt>
    <dgm:pt modelId="{59C156D8-B8ED-4995-8C10-6826B44D8F28}" type="pres">
      <dgm:prSet presAssocID="{7F76CA1D-3880-4E24-BBFD-C79FDF8FB5F1}" presName="Name19" presStyleLbl="parChTrans1D3" presStyleIdx="0" presStyleCnt="5"/>
      <dgm:spPr/>
    </dgm:pt>
    <dgm:pt modelId="{51258E8F-68CE-4664-B45C-0F282C7143ED}" type="pres">
      <dgm:prSet presAssocID="{0DA0B016-0284-47C6-98E2-75D511A3E0BF}" presName="Name21" presStyleCnt="0"/>
      <dgm:spPr/>
    </dgm:pt>
    <dgm:pt modelId="{0F286794-156C-4CBB-86D8-792B7603EF2D}" type="pres">
      <dgm:prSet presAssocID="{0DA0B016-0284-47C6-98E2-75D511A3E0BF}" presName="level2Shape" presStyleLbl="node3" presStyleIdx="0" presStyleCnt="5"/>
      <dgm:spPr/>
      <dgm:t>
        <a:bodyPr/>
        <a:lstStyle/>
        <a:p>
          <a:endParaRPr lang="pt-BR"/>
        </a:p>
      </dgm:t>
    </dgm:pt>
    <dgm:pt modelId="{CA342D77-B47B-4364-A5EF-D2C27334FE7C}" type="pres">
      <dgm:prSet presAssocID="{0DA0B016-0284-47C6-98E2-75D511A3E0BF}" presName="hierChild3" presStyleCnt="0"/>
      <dgm:spPr/>
    </dgm:pt>
    <dgm:pt modelId="{FF87E58F-F26C-47D8-AB31-F918282336CB}" type="pres">
      <dgm:prSet presAssocID="{4A21FD20-9B07-4401-83A4-1E8B9FBA3469}" presName="Name19" presStyleLbl="parChTrans1D4" presStyleIdx="0" presStyleCnt="10"/>
      <dgm:spPr/>
    </dgm:pt>
    <dgm:pt modelId="{139731A0-577D-4B35-B87D-AD0894D7C54C}" type="pres">
      <dgm:prSet presAssocID="{A7B967B6-66B7-4A87-963D-1C65CA929B5C}" presName="Name21" presStyleCnt="0"/>
      <dgm:spPr/>
    </dgm:pt>
    <dgm:pt modelId="{C80BF959-DC66-4652-AB28-D14B6A3ACCCA}" type="pres">
      <dgm:prSet presAssocID="{A7B967B6-66B7-4A87-963D-1C65CA929B5C}" presName="level2Shape" presStyleLbl="node4" presStyleIdx="0" presStyleCnt="10"/>
      <dgm:spPr/>
      <dgm:t>
        <a:bodyPr/>
        <a:lstStyle/>
        <a:p>
          <a:endParaRPr lang="pt-BR"/>
        </a:p>
      </dgm:t>
    </dgm:pt>
    <dgm:pt modelId="{8C805FC2-628F-4F47-ADF6-F88793A6E499}" type="pres">
      <dgm:prSet presAssocID="{A7B967B6-66B7-4A87-963D-1C65CA929B5C}" presName="hierChild3" presStyleCnt="0"/>
      <dgm:spPr/>
    </dgm:pt>
    <dgm:pt modelId="{6AB62E09-FD9B-4DDE-8A22-097EC3DAED5B}" type="pres">
      <dgm:prSet presAssocID="{2BFA400D-DE2E-43EC-97EB-F2557944D079}" presName="Name19" presStyleLbl="parChTrans1D4" presStyleIdx="1" presStyleCnt="10"/>
      <dgm:spPr/>
    </dgm:pt>
    <dgm:pt modelId="{B420D437-0D03-45EA-8BDF-6A8E1BA98FAC}" type="pres">
      <dgm:prSet presAssocID="{98278AB6-11B9-428F-98B5-19D9EB528352}" presName="Name21" presStyleCnt="0"/>
      <dgm:spPr/>
    </dgm:pt>
    <dgm:pt modelId="{05E1FDC4-3BBF-421D-AC11-DA5D766BADBB}" type="pres">
      <dgm:prSet presAssocID="{98278AB6-11B9-428F-98B5-19D9EB528352}" presName="level2Shape" presStyleLbl="node4" presStyleIdx="1" presStyleCnt="10"/>
      <dgm:spPr/>
      <dgm:t>
        <a:bodyPr/>
        <a:lstStyle/>
        <a:p>
          <a:endParaRPr lang="pt-BR"/>
        </a:p>
      </dgm:t>
    </dgm:pt>
    <dgm:pt modelId="{A015D423-8447-4849-AF86-59E3444A6C5A}" type="pres">
      <dgm:prSet presAssocID="{98278AB6-11B9-428F-98B5-19D9EB528352}" presName="hierChild3" presStyleCnt="0"/>
      <dgm:spPr/>
    </dgm:pt>
    <dgm:pt modelId="{B120F349-7BEB-41D9-94FF-D1C5814079F3}" type="pres">
      <dgm:prSet presAssocID="{2EE5283A-F540-4DC8-B080-8B173C531B5F}" presName="Name19" presStyleLbl="parChTrans1D3" presStyleIdx="1" presStyleCnt="5"/>
      <dgm:spPr/>
    </dgm:pt>
    <dgm:pt modelId="{D32065C2-140E-42F6-AE9E-B67F3AF0BA6F}" type="pres">
      <dgm:prSet presAssocID="{5830F66C-B8ED-435D-AED6-205A4DFCFFB7}" presName="Name21" presStyleCnt="0"/>
      <dgm:spPr/>
    </dgm:pt>
    <dgm:pt modelId="{C6CF4280-594E-4BEF-B7C3-6728B934247A}" type="pres">
      <dgm:prSet presAssocID="{5830F66C-B8ED-435D-AED6-205A4DFCFFB7}" presName="level2Shape" presStyleLbl="node3" presStyleIdx="1" presStyleCnt="5"/>
      <dgm:spPr/>
      <dgm:t>
        <a:bodyPr/>
        <a:lstStyle/>
        <a:p>
          <a:endParaRPr lang="pt-BR"/>
        </a:p>
      </dgm:t>
    </dgm:pt>
    <dgm:pt modelId="{FDB5B6CE-76D1-4F43-B28E-160335A6EE95}" type="pres">
      <dgm:prSet presAssocID="{5830F66C-B8ED-435D-AED6-205A4DFCFFB7}" presName="hierChild3" presStyleCnt="0"/>
      <dgm:spPr/>
    </dgm:pt>
    <dgm:pt modelId="{286304B1-E713-4E43-A070-8976548151B6}" type="pres">
      <dgm:prSet presAssocID="{B33EB3FA-982B-4D20-A38F-B16141A642E5}" presName="Name19" presStyleLbl="parChTrans1D4" presStyleIdx="2" presStyleCnt="10"/>
      <dgm:spPr/>
    </dgm:pt>
    <dgm:pt modelId="{4BE1D5E4-A873-44D7-A71A-D66616D06DE7}" type="pres">
      <dgm:prSet presAssocID="{EB43D353-6159-44BA-A10E-C073D8C32B5F}" presName="Name21" presStyleCnt="0"/>
      <dgm:spPr/>
    </dgm:pt>
    <dgm:pt modelId="{A07B88EA-94A7-4250-8D00-75EED854821C}" type="pres">
      <dgm:prSet presAssocID="{EB43D353-6159-44BA-A10E-C073D8C32B5F}" presName="level2Shape" presStyleLbl="node4" presStyleIdx="2" presStyleCnt="10"/>
      <dgm:spPr/>
      <dgm:t>
        <a:bodyPr/>
        <a:lstStyle/>
        <a:p>
          <a:endParaRPr lang="pt-BR"/>
        </a:p>
      </dgm:t>
    </dgm:pt>
    <dgm:pt modelId="{67BF2E45-DCE1-40B1-95D9-85DF11CACE81}" type="pres">
      <dgm:prSet presAssocID="{EB43D353-6159-44BA-A10E-C073D8C32B5F}" presName="hierChild3" presStyleCnt="0"/>
      <dgm:spPr/>
    </dgm:pt>
    <dgm:pt modelId="{5B6EF357-D6FB-4046-8786-F0DAD3DF09EE}" type="pres">
      <dgm:prSet presAssocID="{A11A43E2-858B-4514-BA07-19A76E6B0AE4}" presName="Name19" presStyleLbl="parChTrans1D4" presStyleIdx="3" presStyleCnt="10"/>
      <dgm:spPr/>
    </dgm:pt>
    <dgm:pt modelId="{0843CAAB-1739-4E23-B0CD-CCC5BF7AACF8}" type="pres">
      <dgm:prSet presAssocID="{BC00BDBE-E934-400E-B9EA-ADA0C0C58267}" presName="Name21" presStyleCnt="0"/>
      <dgm:spPr/>
    </dgm:pt>
    <dgm:pt modelId="{53023B63-83C6-4C4D-8A65-C1D2718A7B17}" type="pres">
      <dgm:prSet presAssocID="{BC00BDBE-E934-400E-B9EA-ADA0C0C58267}" presName="level2Shape" presStyleLbl="node4" presStyleIdx="3" presStyleCnt="10"/>
      <dgm:spPr/>
      <dgm:t>
        <a:bodyPr/>
        <a:lstStyle/>
        <a:p>
          <a:endParaRPr lang="pt-BR"/>
        </a:p>
      </dgm:t>
    </dgm:pt>
    <dgm:pt modelId="{B3058FDB-5EA1-4083-A017-F204B3D59822}" type="pres">
      <dgm:prSet presAssocID="{BC00BDBE-E934-400E-B9EA-ADA0C0C58267}" presName="hierChild3" presStyleCnt="0"/>
      <dgm:spPr/>
    </dgm:pt>
    <dgm:pt modelId="{7B19E9D1-9895-4355-AD8B-CDC18AE1EA9B}" type="pres">
      <dgm:prSet presAssocID="{2A2ABFD3-925F-47A2-A0F5-034079524DDA}" presName="Name19" presStyleLbl="parChTrans1D3" presStyleIdx="2" presStyleCnt="5"/>
      <dgm:spPr/>
    </dgm:pt>
    <dgm:pt modelId="{DF06D0FA-F616-4477-83A7-A257C881A908}" type="pres">
      <dgm:prSet presAssocID="{F470781D-19CC-4B6E-B32F-7D0C5989A36D}" presName="Name21" presStyleCnt="0"/>
      <dgm:spPr/>
    </dgm:pt>
    <dgm:pt modelId="{5D0B056D-EABA-4BF4-9FE4-7403EA8987F7}" type="pres">
      <dgm:prSet presAssocID="{F470781D-19CC-4B6E-B32F-7D0C5989A36D}" presName="level2Shape" presStyleLbl="node3" presStyleIdx="2" presStyleCnt="5"/>
      <dgm:spPr/>
    </dgm:pt>
    <dgm:pt modelId="{8526F6F1-492F-41DA-8824-096B7758134F}" type="pres">
      <dgm:prSet presAssocID="{F470781D-19CC-4B6E-B32F-7D0C5989A36D}" presName="hierChild3" presStyleCnt="0"/>
      <dgm:spPr/>
    </dgm:pt>
    <dgm:pt modelId="{AC4937BB-DB0C-41B8-B082-07FFCF644847}" type="pres">
      <dgm:prSet presAssocID="{E7B4FFE8-A676-4DBE-8046-1191C91020D3}" presName="Name19" presStyleLbl="parChTrans1D4" presStyleIdx="4" presStyleCnt="10"/>
      <dgm:spPr/>
    </dgm:pt>
    <dgm:pt modelId="{6FFF25C3-3833-4256-9F7F-36E845A1FFD3}" type="pres">
      <dgm:prSet presAssocID="{79D31149-DC80-463C-A89C-73E1FCE82E6F}" presName="Name21" presStyleCnt="0"/>
      <dgm:spPr/>
    </dgm:pt>
    <dgm:pt modelId="{F7DAE79E-4577-4A61-985E-E7CCD88321BB}" type="pres">
      <dgm:prSet presAssocID="{79D31149-DC80-463C-A89C-73E1FCE82E6F}" presName="level2Shape" presStyleLbl="node4" presStyleIdx="4" presStyleCnt="10"/>
      <dgm:spPr/>
      <dgm:t>
        <a:bodyPr/>
        <a:lstStyle/>
        <a:p>
          <a:endParaRPr lang="pt-BR"/>
        </a:p>
      </dgm:t>
    </dgm:pt>
    <dgm:pt modelId="{815BBA8B-2FD6-46DE-9701-C336B37E0642}" type="pres">
      <dgm:prSet presAssocID="{79D31149-DC80-463C-A89C-73E1FCE82E6F}" presName="hierChild3" presStyleCnt="0"/>
      <dgm:spPr/>
    </dgm:pt>
    <dgm:pt modelId="{B92F2B46-553D-4620-8E8B-0EFDF6180046}" type="pres">
      <dgm:prSet presAssocID="{71BCA664-3693-4A9E-97C0-80A1E7713E83}" presName="Name19" presStyleLbl="parChTrans1D4" presStyleIdx="5" presStyleCnt="10"/>
      <dgm:spPr/>
    </dgm:pt>
    <dgm:pt modelId="{A4EFBB18-F87E-4684-9D80-96A0EAFD031F}" type="pres">
      <dgm:prSet presAssocID="{ECAC230E-E036-4514-83CA-CF02B2D4E2F7}" presName="Name21" presStyleCnt="0"/>
      <dgm:spPr/>
    </dgm:pt>
    <dgm:pt modelId="{5C07E5F8-8DFA-402C-9C71-F82211B0CDD0}" type="pres">
      <dgm:prSet presAssocID="{ECAC230E-E036-4514-83CA-CF02B2D4E2F7}" presName="level2Shape" presStyleLbl="node4" presStyleIdx="5" presStyleCnt="10"/>
      <dgm:spPr/>
      <dgm:t>
        <a:bodyPr/>
        <a:lstStyle/>
        <a:p>
          <a:endParaRPr lang="pt-BR"/>
        </a:p>
      </dgm:t>
    </dgm:pt>
    <dgm:pt modelId="{929126E4-DF56-42F2-AC1B-9E4559550440}" type="pres">
      <dgm:prSet presAssocID="{ECAC230E-E036-4514-83CA-CF02B2D4E2F7}" presName="hierChild3" presStyleCnt="0"/>
      <dgm:spPr/>
    </dgm:pt>
    <dgm:pt modelId="{E64723E9-90CE-456A-9492-A278A6B4C6C2}" type="pres">
      <dgm:prSet presAssocID="{FD8DADD5-D3D0-42C6-BBD2-2347FB1816B0}" presName="Name19" presStyleLbl="parChTrans1D3" presStyleIdx="3" presStyleCnt="5"/>
      <dgm:spPr/>
    </dgm:pt>
    <dgm:pt modelId="{CAE7705F-EDB4-4F26-9542-3E1827123926}" type="pres">
      <dgm:prSet presAssocID="{54F2E318-BC42-41A5-A514-A11BE6BA0A73}" presName="Name21" presStyleCnt="0"/>
      <dgm:spPr/>
    </dgm:pt>
    <dgm:pt modelId="{FDB7DF55-797B-417A-AACE-864F85BAAD0D}" type="pres">
      <dgm:prSet presAssocID="{54F2E318-BC42-41A5-A514-A11BE6BA0A73}" presName="level2Shape" presStyleLbl="node3" presStyleIdx="3" presStyleCnt="5"/>
      <dgm:spPr/>
      <dgm:t>
        <a:bodyPr/>
        <a:lstStyle/>
        <a:p>
          <a:endParaRPr lang="pt-BR"/>
        </a:p>
      </dgm:t>
    </dgm:pt>
    <dgm:pt modelId="{F5B2BF59-C9A1-443F-A36E-129F30900633}" type="pres">
      <dgm:prSet presAssocID="{54F2E318-BC42-41A5-A514-A11BE6BA0A73}" presName="hierChild3" presStyleCnt="0"/>
      <dgm:spPr/>
    </dgm:pt>
    <dgm:pt modelId="{81FB534E-F85C-4C05-95DF-F2E35D1D9E68}" type="pres">
      <dgm:prSet presAssocID="{9FBA2543-724A-4C17-B06A-847C0D5064DF}" presName="Name19" presStyleLbl="parChTrans1D4" presStyleIdx="6" presStyleCnt="10"/>
      <dgm:spPr/>
    </dgm:pt>
    <dgm:pt modelId="{DDAD09A1-034E-42BA-8A8B-48442634CA05}" type="pres">
      <dgm:prSet presAssocID="{C9FA2E01-CA59-4B12-A108-A483F8C4550A}" presName="Name21" presStyleCnt="0"/>
      <dgm:spPr/>
    </dgm:pt>
    <dgm:pt modelId="{7A0EDD1B-D863-4C44-B94C-D4916866633B}" type="pres">
      <dgm:prSet presAssocID="{C9FA2E01-CA59-4B12-A108-A483F8C4550A}" presName="level2Shape" presStyleLbl="node4" presStyleIdx="6" presStyleCnt="10"/>
      <dgm:spPr/>
      <dgm:t>
        <a:bodyPr/>
        <a:lstStyle/>
        <a:p>
          <a:endParaRPr lang="pt-BR"/>
        </a:p>
      </dgm:t>
    </dgm:pt>
    <dgm:pt modelId="{F85F9F42-C57D-463F-A7F2-F76DBCFF551C}" type="pres">
      <dgm:prSet presAssocID="{C9FA2E01-CA59-4B12-A108-A483F8C4550A}" presName="hierChild3" presStyleCnt="0"/>
      <dgm:spPr/>
    </dgm:pt>
    <dgm:pt modelId="{211959DB-E1A3-41EA-8DE1-F3C0D6C826C4}" type="pres">
      <dgm:prSet presAssocID="{933A122A-FFB8-4225-85A5-BFDA6AD791E0}" presName="Name19" presStyleLbl="parChTrans1D4" presStyleIdx="7" presStyleCnt="10"/>
      <dgm:spPr/>
    </dgm:pt>
    <dgm:pt modelId="{09B8D3BF-2E6C-43C5-A276-9F660F6D2FA4}" type="pres">
      <dgm:prSet presAssocID="{D37AED76-D824-4F6E-A42D-DB6B04AB0C78}" presName="Name21" presStyleCnt="0"/>
      <dgm:spPr/>
    </dgm:pt>
    <dgm:pt modelId="{349F7796-616C-4C46-A720-3C2097B9A602}" type="pres">
      <dgm:prSet presAssocID="{D37AED76-D824-4F6E-A42D-DB6B04AB0C78}" presName="level2Shape" presStyleLbl="node4" presStyleIdx="7" presStyleCnt="10"/>
      <dgm:spPr/>
      <dgm:t>
        <a:bodyPr/>
        <a:lstStyle/>
        <a:p>
          <a:endParaRPr lang="pt-BR"/>
        </a:p>
      </dgm:t>
    </dgm:pt>
    <dgm:pt modelId="{D58436FE-FBF5-44BC-898E-76EECE004805}" type="pres">
      <dgm:prSet presAssocID="{D37AED76-D824-4F6E-A42D-DB6B04AB0C78}" presName="hierChild3" presStyleCnt="0"/>
      <dgm:spPr/>
    </dgm:pt>
    <dgm:pt modelId="{84B3F09A-E81E-4807-B7D9-A52542C73B4D}" type="pres">
      <dgm:prSet presAssocID="{CF9532B8-E6E6-4D2C-B913-1D04EA9A77E3}" presName="Name19" presStyleLbl="parChTrans1D3" presStyleIdx="4" presStyleCnt="5"/>
      <dgm:spPr/>
    </dgm:pt>
    <dgm:pt modelId="{89DFD085-DB6F-438C-9EB8-6F9F8D060E5A}" type="pres">
      <dgm:prSet presAssocID="{37CDE7BD-8B96-4864-908C-658FC153E522}" presName="Name21" presStyleCnt="0"/>
      <dgm:spPr/>
    </dgm:pt>
    <dgm:pt modelId="{ED6EB5FA-CB79-40E8-8BD5-00042BBF7904}" type="pres">
      <dgm:prSet presAssocID="{37CDE7BD-8B96-4864-908C-658FC153E522}" presName="level2Shape" presStyleLbl="node3" presStyleIdx="4" presStyleCnt="5"/>
      <dgm:spPr/>
      <dgm:t>
        <a:bodyPr/>
        <a:lstStyle/>
        <a:p>
          <a:endParaRPr lang="pt-BR"/>
        </a:p>
      </dgm:t>
    </dgm:pt>
    <dgm:pt modelId="{90D91C9C-34FF-4BC9-89A7-A9C134E5998B}" type="pres">
      <dgm:prSet presAssocID="{37CDE7BD-8B96-4864-908C-658FC153E522}" presName="hierChild3" presStyleCnt="0"/>
      <dgm:spPr/>
    </dgm:pt>
    <dgm:pt modelId="{6704DC17-3DE0-4EDE-AEE4-B41BE0416A18}" type="pres">
      <dgm:prSet presAssocID="{FAE15E7E-9F8D-4AB6-A63F-C6811D2AB442}" presName="Name19" presStyleLbl="parChTrans1D4" presStyleIdx="8" presStyleCnt="10"/>
      <dgm:spPr/>
    </dgm:pt>
    <dgm:pt modelId="{B87A0400-5050-4760-B47B-27B0EC5791DA}" type="pres">
      <dgm:prSet presAssocID="{8F3D9D82-2827-4FB0-968A-C9DE336BC1CB}" presName="Name21" presStyleCnt="0"/>
      <dgm:spPr/>
    </dgm:pt>
    <dgm:pt modelId="{FA87BF07-8441-4978-B76D-7CE07AFB4F2C}" type="pres">
      <dgm:prSet presAssocID="{8F3D9D82-2827-4FB0-968A-C9DE336BC1CB}" presName="level2Shape" presStyleLbl="node4" presStyleIdx="8" presStyleCnt="10"/>
      <dgm:spPr/>
      <dgm:t>
        <a:bodyPr/>
        <a:lstStyle/>
        <a:p>
          <a:endParaRPr lang="pt-BR"/>
        </a:p>
      </dgm:t>
    </dgm:pt>
    <dgm:pt modelId="{62C0CDA0-53C8-4CC7-B354-303A4F289EDE}" type="pres">
      <dgm:prSet presAssocID="{8F3D9D82-2827-4FB0-968A-C9DE336BC1CB}" presName="hierChild3" presStyleCnt="0"/>
      <dgm:spPr/>
    </dgm:pt>
    <dgm:pt modelId="{C2961362-8066-47E2-A0AE-46FC250E1807}" type="pres">
      <dgm:prSet presAssocID="{6EB8E495-7DFC-413A-A886-78C0190FC15F}" presName="Name19" presStyleLbl="parChTrans1D4" presStyleIdx="9" presStyleCnt="10"/>
      <dgm:spPr/>
    </dgm:pt>
    <dgm:pt modelId="{7C706277-0828-4B35-8361-D61086690677}" type="pres">
      <dgm:prSet presAssocID="{041DF26B-8BDC-4438-8694-8270D47E24DF}" presName="Name21" presStyleCnt="0"/>
      <dgm:spPr/>
    </dgm:pt>
    <dgm:pt modelId="{04DDC60E-DF0B-4BBE-9BB3-8CC9395D1CA6}" type="pres">
      <dgm:prSet presAssocID="{041DF26B-8BDC-4438-8694-8270D47E24DF}" presName="level2Shape" presStyleLbl="node4" presStyleIdx="9" presStyleCnt="10"/>
      <dgm:spPr/>
      <dgm:t>
        <a:bodyPr/>
        <a:lstStyle/>
        <a:p>
          <a:endParaRPr lang="pt-BR"/>
        </a:p>
      </dgm:t>
    </dgm:pt>
    <dgm:pt modelId="{0613006F-C67A-43DF-B1DA-B9934F79E1B5}" type="pres">
      <dgm:prSet presAssocID="{041DF26B-8BDC-4438-8694-8270D47E24DF}" presName="hierChild3" presStyleCnt="0"/>
      <dgm:spPr/>
    </dgm:pt>
    <dgm:pt modelId="{B9C5337F-EC38-4109-9F9C-EE45091D52BA}" type="pres">
      <dgm:prSet presAssocID="{6D6340CC-3A10-45A1-BE5C-FBC329647B9C}" presName="bgShapesFlow" presStyleCnt="0"/>
      <dgm:spPr/>
    </dgm:pt>
    <dgm:pt modelId="{425B8955-A595-4F48-8791-F1C5F87D980E}" type="pres">
      <dgm:prSet presAssocID="{95861D59-F226-46DF-999E-55159ADAAF66}" presName="rectComp" presStyleCnt="0"/>
      <dgm:spPr/>
    </dgm:pt>
    <dgm:pt modelId="{7142281D-8FBC-4A23-89B2-116C36626BD5}" type="pres">
      <dgm:prSet presAssocID="{95861D59-F226-46DF-999E-55159ADAAF66}" presName="bgRect" presStyleLbl="bgShp" presStyleIdx="0" presStyleCnt="5"/>
      <dgm:spPr/>
    </dgm:pt>
    <dgm:pt modelId="{38229902-8161-4B86-85FE-7A1F69130DE9}" type="pres">
      <dgm:prSet presAssocID="{95861D59-F226-46DF-999E-55159ADAAF66}" presName="bgRectTx" presStyleLbl="bgShp" presStyleIdx="0" presStyleCnt="5">
        <dgm:presLayoutVars>
          <dgm:bulletEnabled val="1"/>
        </dgm:presLayoutVars>
      </dgm:prSet>
      <dgm:spPr/>
    </dgm:pt>
    <dgm:pt modelId="{9B2CB40A-8549-40CF-8613-F9E666252E67}" type="pres">
      <dgm:prSet presAssocID="{95861D59-F226-46DF-999E-55159ADAAF66}" presName="spComp" presStyleCnt="0"/>
      <dgm:spPr/>
    </dgm:pt>
    <dgm:pt modelId="{605ED64F-3063-494C-BB23-334A6B49F0D4}" type="pres">
      <dgm:prSet presAssocID="{95861D59-F226-46DF-999E-55159ADAAF66}" presName="vSp" presStyleCnt="0"/>
      <dgm:spPr/>
    </dgm:pt>
    <dgm:pt modelId="{617EA948-6E92-4A7F-B93C-A6E22DF3948C}" type="pres">
      <dgm:prSet presAssocID="{6AA7D804-473A-4ADB-893A-4AD931673D35}" presName="rectComp" presStyleCnt="0"/>
      <dgm:spPr/>
    </dgm:pt>
    <dgm:pt modelId="{E5EA5A3E-8185-41AC-AB9C-2A0F84AFFCC0}" type="pres">
      <dgm:prSet presAssocID="{6AA7D804-473A-4ADB-893A-4AD931673D35}" presName="bgRect" presStyleLbl="bgShp" presStyleIdx="1" presStyleCnt="5"/>
      <dgm:spPr/>
      <dgm:t>
        <a:bodyPr/>
        <a:lstStyle/>
        <a:p>
          <a:endParaRPr lang="pt-BR"/>
        </a:p>
      </dgm:t>
    </dgm:pt>
    <dgm:pt modelId="{F2527593-28B6-4795-9EAA-F4E6E5752519}" type="pres">
      <dgm:prSet presAssocID="{6AA7D804-473A-4ADB-893A-4AD931673D35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391B63-8E21-4B10-83B6-2A4E7E43D4FE}" type="pres">
      <dgm:prSet presAssocID="{6AA7D804-473A-4ADB-893A-4AD931673D35}" presName="spComp" presStyleCnt="0"/>
      <dgm:spPr/>
    </dgm:pt>
    <dgm:pt modelId="{44102F1E-CC7E-4139-AFDB-77580E92392F}" type="pres">
      <dgm:prSet presAssocID="{6AA7D804-473A-4ADB-893A-4AD931673D35}" presName="vSp" presStyleCnt="0"/>
      <dgm:spPr/>
    </dgm:pt>
    <dgm:pt modelId="{A474DD33-B40C-4C87-B25D-8ED038A05919}" type="pres">
      <dgm:prSet presAssocID="{B12D012E-39CE-4464-AD5C-1140A7DB440E}" presName="rectComp" presStyleCnt="0"/>
      <dgm:spPr/>
    </dgm:pt>
    <dgm:pt modelId="{B8E81AC0-0D54-48EF-9699-8589021EE861}" type="pres">
      <dgm:prSet presAssocID="{B12D012E-39CE-4464-AD5C-1140A7DB440E}" presName="bgRect" presStyleLbl="bgShp" presStyleIdx="2" presStyleCnt="5"/>
      <dgm:spPr/>
    </dgm:pt>
    <dgm:pt modelId="{300448DE-8B04-4CFB-9B6C-3A1E722ADC7E}" type="pres">
      <dgm:prSet presAssocID="{B12D012E-39CE-4464-AD5C-1140A7DB440E}" presName="bgRectTx" presStyleLbl="bgShp" presStyleIdx="2" presStyleCnt="5">
        <dgm:presLayoutVars>
          <dgm:bulletEnabled val="1"/>
        </dgm:presLayoutVars>
      </dgm:prSet>
      <dgm:spPr/>
    </dgm:pt>
    <dgm:pt modelId="{2E998CA3-03BD-47B9-8CB6-064275FCAED0}" type="pres">
      <dgm:prSet presAssocID="{B12D012E-39CE-4464-AD5C-1140A7DB440E}" presName="spComp" presStyleCnt="0"/>
      <dgm:spPr/>
    </dgm:pt>
    <dgm:pt modelId="{68531425-38E0-4860-B647-07F182A06F62}" type="pres">
      <dgm:prSet presAssocID="{B12D012E-39CE-4464-AD5C-1140A7DB440E}" presName="vSp" presStyleCnt="0"/>
      <dgm:spPr/>
    </dgm:pt>
    <dgm:pt modelId="{972F1DE3-46F9-4C66-B2CC-9BAF0531FA4E}" type="pres">
      <dgm:prSet presAssocID="{AAC1EE45-8196-435D-803B-51F2D8D01C17}" presName="rectComp" presStyleCnt="0"/>
      <dgm:spPr/>
    </dgm:pt>
    <dgm:pt modelId="{F00F0BA9-0032-4EBB-854B-5D38629C6142}" type="pres">
      <dgm:prSet presAssocID="{AAC1EE45-8196-435D-803B-51F2D8D01C17}" presName="bgRect" presStyleLbl="bgShp" presStyleIdx="3" presStyleCnt="5"/>
      <dgm:spPr/>
      <dgm:t>
        <a:bodyPr/>
        <a:lstStyle/>
        <a:p>
          <a:endParaRPr lang="pt-BR"/>
        </a:p>
      </dgm:t>
    </dgm:pt>
    <dgm:pt modelId="{4E511D5F-01EE-4426-A16B-3A4C23CD53B4}" type="pres">
      <dgm:prSet presAssocID="{AAC1EE45-8196-435D-803B-51F2D8D01C17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0A0398-87F8-4BB9-A691-F90E14D2C69F}" type="pres">
      <dgm:prSet presAssocID="{AAC1EE45-8196-435D-803B-51F2D8D01C17}" presName="spComp" presStyleCnt="0"/>
      <dgm:spPr/>
    </dgm:pt>
    <dgm:pt modelId="{67DBDBA4-CA0A-4F8A-8B0E-B3A5C9E659D2}" type="pres">
      <dgm:prSet presAssocID="{AAC1EE45-8196-435D-803B-51F2D8D01C17}" presName="vSp" presStyleCnt="0"/>
      <dgm:spPr/>
    </dgm:pt>
    <dgm:pt modelId="{7CB2EA2D-3979-41CE-BB02-BDF9CC79396B}" type="pres">
      <dgm:prSet presAssocID="{C0CB5D7C-7BBA-4044-A000-167C6F9EDEDC}" presName="rectComp" presStyleCnt="0"/>
      <dgm:spPr/>
    </dgm:pt>
    <dgm:pt modelId="{8A3AE75A-15D5-42B2-B20C-FDC0FCF1AFC3}" type="pres">
      <dgm:prSet presAssocID="{C0CB5D7C-7BBA-4044-A000-167C6F9EDEDC}" presName="bgRect" presStyleLbl="bgShp" presStyleIdx="4" presStyleCnt="5"/>
      <dgm:spPr/>
      <dgm:t>
        <a:bodyPr/>
        <a:lstStyle/>
        <a:p>
          <a:endParaRPr lang="pt-BR"/>
        </a:p>
      </dgm:t>
    </dgm:pt>
    <dgm:pt modelId="{EA96CC91-BB65-4644-99C5-F6625AF78423}" type="pres">
      <dgm:prSet presAssocID="{C0CB5D7C-7BBA-4044-A000-167C6F9EDEDC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0AAFA4-35F2-4457-BD75-C6607F37D041}" type="presOf" srcId="{6EB8E495-7DFC-413A-A886-78C0190FC15F}" destId="{C2961362-8066-47E2-A0AE-46FC250E1807}" srcOrd="0" destOrd="0" presId="urn:microsoft.com/office/officeart/2005/8/layout/hierarchy6"/>
    <dgm:cxn modelId="{69385792-066E-4EF5-A744-FA52059704F6}" srcId="{6D6340CC-3A10-45A1-BE5C-FBC329647B9C}" destId="{0F4364AB-6C18-4186-B571-9A2D6556B704}" srcOrd="0" destOrd="0" parTransId="{53001D58-EBC4-420E-981A-F36A7C078282}" sibTransId="{BD034AF4-6B17-48A8-BDD2-C0B8072F50AC}"/>
    <dgm:cxn modelId="{768ABE03-0DD7-470F-92CC-0CD6F8C1833B}" type="presOf" srcId="{01E4D294-D574-42FF-8967-8A01211BFD2B}" destId="{EC669343-6FFC-483D-B21A-9621DC5AF3EB}" srcOrd="0" destOrd="0" presId="urn:microsoft.com/office/officeart/2005/8/layout/hierarchy6"/>
    <dgm:cxn modelId="{69E1C27B-F15F-4F88-BB26-D7C9BA7E111A}" srcId="{0DA0B016-0284-47C6-98E2-75D511A3E0BF}" destId="{A7B967B6-66B7-4A87-963D-1C65CA929B5C}" srcOrd="0" destOrd="0" parTransId="{4A21FD20-9B07-4401-83A4-1E8B9FBA3469}" sibTransId="{62071589-BB11-4C70-8165-8085608D648C}"/>
    <dgm:cxn modelId="{E28A9D63-0AB2-4528-BCEA-BFA546A81A35}" type="presOf" srcId="{CF9532B8-E6E6-4D2C-B913-1D04EA9A77E3}" destId="{84B3F09A-E81E-4807-B7D9-A52542C73B4D}" srcOrd="0" destOrd="0" presId="urn:microsoft.com/office/officeart/2005/8/layout/hierarchy6"/>
    <dgm:cxn modelId="{855E308C-0D68-46F2-BB04-49B7A4C42CA3}" type="presOf" srcId="{6AA7D804-473A-4ADB-893A-4AD931673D35}" destId="{E5EA5A3E-8185-41AC-AB9C-2A0F84AFFCC0}" srcOrd="0" destOrd="0" presId="urn:microsoft.com/office/officeart/2005/8/layout/hierarchy6"/>
    <dgm:cxn modelId="{8BBEEA56-D923-4EB4-8C24-4F01A741C9E7}" type="presOf" srcId="{B12D012E-39CE-4464-AD5C-1140A7DB440E}" destId="{300448DE-8B04-4CFB-9B6C-3A1E722ADC7E}" srcOrd="1" destOrd="0" presId="urn:microsoft.com/office/officeart/2005/8/layout/hierarchy6"/>
    <dgm:cxn modelId="{946AB88F-825C-435C-B247-B4D783441935}" type="presOf" srcId="{B33EB3FA-982B-4D20-A38F-B16141A642E5}" destId="{286304B1-E713-4E43-A070-8976548151B6}" srcOrd="0" destOrd="0" presId="urn:microsoft.com/office/officeart/2005/8/layout/hierarchy6"/>
    <dgm:cxn modelId="{F82BEE0E-486B-4B35-A71F-C886F0497F0F}" srcId="{54F2E318-BC42-41A5-A514-A11BE6BA0A73}" destId="{C9FA2E01-CA59-4B12-A108-A483F8C4550A}" srcOrd="0" destOrd="0" parTransId="{9FBA2543-724A-4C17-B06A-847C0D5064DF}" sibTransId="{C3D4E364-B07D-4DC6-89AD-8782AFDB9D67}"/>
    <dgm:cxn modelId="{B1161046-50BD-4A14-8C8C-B32CEF259E69}" srcId="{01E4D294-D574-42FF-8967-8A01211BFD2B}" destId="{37CDE7BD-8B96-4864-908C-658FC153E522}" srcOrd="4" destOrd="0" parTransId="{CF9532B8-E6E6-4D2C-B913-1D04EA9A77E3}" sibTransId="{4654EB47-BF0F-46AF-BF45-1735C977BDF9}"/>
    <dgm:cxn modelId="{812DB173-22FE-4BD5-A1B6-2F2E832A6F98}" srcId="{79D31149-DC80-463C-A89C-73E1FCE82E6F}" destId="{ECAC230E-E036-4514-83CA-CF02B2D4E2F7}" srcOrd="0" destOrd="0" parTransId="{71BCA664-3693-4A9E-97C0-80A1E7713E83}" sibTransId="{F9FF9A1A-5698-4A12-8BE4-BE3F0AAB4E7F}"/>
    <dgm:cxn modelId="{F756313D-1B65-4099-8862-2896CD09E0E8}" srcId="{A7B967B6-66B7-4A87-963D-1C65CA929B5C}" destId="{98278AB6-11B9-428F-98B5-19D9EB528352}" srcOrd="0" destOrd="0" parTransId="{2BFA400D-DE2E-43EC-97EB-F2557944D079}" sibTransId="{577775B3-5FD3-479E-9697-3AE1E1F69A7C}"/>
    <dgm:cxn modelId="{E7862C0D-92EC-46B4-B7DB-830CE45DC46A}" type="presOf" srcId="{6D6340CC-3A10-45A1-BE5C-FBC329647B9C}" destId="{65D69342-4534-47F6-9547-4FA848D871F8}" srcOrd="0" destOrd="0" presId="urn:microsoft.com/office/officeart/2005/8/layout/hierarchy6"/>
    <dgm:cxn modelId="{EE25A84A-76AB-4984-89A6-5129751931C5}" srcId="{01E4D294-D574-42FF-8967-8A01211BFD2B}" destId="{F470781D-19CC-4B6E-B32F-7D0C5989A36D}" srcOrd="2" destOrd="0" parTransId="{2A2ABFD3-925F-47A2-A0F5-034079524DDA}" sibTransId="{27B0E17F-4FA2-41C2-BF46-D2B45FC1CFC8}"/>
    <dgm:cxn modelId="{B1F470ED-98A2-4A8B-9710-E2621798231C}" type="presOf" srcId="{9FBA2543-724A-4C17-B06A-847C0D5064DF}" destId="{81FB534E-F85C-4C05-95DF-F2E35D1D9E68}" srcOrd="0" destOrd="0" presId="urn:microsoft.com/office/officeart/2005/8/layout/hierarchy6"/>
    <dgm:cxn modelId="{A7B1655C-1863-4BF9-A530-63E1D1850470}" type="presOf" srcId="{B12D012E-39CE-4464-AD5C-1140A7DB440E}" destId="{B8E81AC0-0D54-48EF-9699-8589021EE861}" srcOrd="0" destOrd="0" presId="urn:microsoft.com/office/officeart/2005/8/layout/hierarchy6"/>
    <dgm:cxn modelId="{E1DA5C9A-7849-4E21-8905-9AED5A3E4890}" srcId="{01E4D294-D574-42FF-8967-8A01211BFD2B}" destId="{5830F66C-B8ED-435D-AED6-205A4DFCFFB7}" srcOrd="1" destOrd="0" parTransId="{2EE5283A-F540-4DC8-B080-8B173C531B5F}" sibTransId="{CD2A1387-71E4-4C70-BDEE-4CC116DEBD61}"/>
    <dgm:cxn modelId="{11177B16-1027-47E7-88F8-8D62DDF0719D}" type="presOf" srcId="{D37AED76-D824-4F6E-A42D-DB6B04AB0C78}" destId="{349F7796-616C-4C46-A720-3C2097B9A602}" srcOrd="0" destOrd="0" presId="urn:microsoft.com/office/officeart/2005/8/layout/hierarchy6"/>
    <dgm:cxn modelId="{634B773C-4B46-4FF3-A0F4-7AA617C67BC1}" srcId="{6D6340CC-3A10-45A1-BE5C-FBC329647B9C}" destId="{AAC1EE45-8196-435D-803B-51F2D8D01C17}" srcOrd="4" destOrd="0" parTransId="{E328C642-6A70-4E1B-AD8B-B9F8B8295EC1}" sibTransId="{DD8F5A33-332A-4767-AA59-2911CE2A04AE}"/>
    <dgm:cxn modelId="{0DB603E5-4D52-46E6-ADB9-4A2F1E48FD8D}" type="presOf" srcId="{2BFA400D-DE2E-43EC-97EB-F2557944D079}" destId="{6AB62E09-FD9B-4DDE-8A22-097EC3DAED5B}" srcOrd="0" destOrd="0" presId="urn:microsoft.com/office/officeart/2005/8/layout/hierarchy6"/>
    <dgm:cxn modelId="{335F7297-BEDF-4AF3-90AB-9D35C169547E}" type="presOf" srcId="{FD8DADD5-D3D0-42C6-BBD2-2347FB1816B0}" destId="{E64723E9-90CE-456A-9492-A278A6B4C6C2}" srcOrd="0" destOrd="0" presId="urn:microsoft.com/office/officeart/2005/8/layout/hierarchy6"/>
    <dgm:cxn modelId="{05A32425-BDB0-4CDD-88C9-E7BAA4A2BA20}" srcId="{0F4364AB-6C18-4186-B571-9A2D6556B704}" destId="{01E4D294-D574-42FF-8967-8A01211BFD2B}" srcOrd="0" destOrd="0" parTransId="{03EBCDFF-937C-413C-82A2-28B1F40F0B69}" sibTransId="{C51EA8C4-C105-4AE0-A807-04E36A1D5CF2}"/>
    <dgm:cxn modelId="{AB4E8053-9431-43C7-B28E-2BA7E10D9E46}" type="presOf" srcId="{C9FA2E01-CA59-4B12-A108-A483F8C4550A}" destId="{7A0EDD1B-D863-4C44-B94C-D4916866633B}" srcOrd="0" destOrd="0" presId="urn:microsoft.com/office/officeart/2005/8/layout/hierarchy6"/>
    <dgm:cxn modelId="{AD9CA67B-166F-4CB9-BCFE-221A75C96ECD}" type="presOf" srcId="{C0CB5D7C-7BBA-4044-A000-167C6F9EDEDC}" destId="{8A3AE75A-15D5-42B2-B20C-FDC0FCF1AFC3}" srcOrd="0" destOrd="0" presId="urn:microsoft.com/office/officeart/2005/8/layout/hierarchy6"/>
    <dgm:cxn modelId="{B5DEC2C8-A9B8-4870-936C-1E78EC927F0B}" srcId="{6D6340CC-3A10-45A1-BE5C-FBC329647B9C}" destId="{95861D59-F226-46DF-999E-55159ADAAF66}" srcOrd="1" destOrd="0" parTransId="{8144FAA0-77C6-4C3E-AB1D-4EF35ED2B3F1}" sibTransId="{9E27F046-11C1-4A97-8975-CF52B6EDAF6B}"/>
    <dgm:cxn modelId="{86ADF69D-38EF-40F1-9B67-8905152DD77C}" type="presOf" srcId="{ECAC230E-E036-4514-83CA-CF02B2D4E2F7}" destId="{5C07E5F8-8DFA-402C-9C71-F82211B0CDD0}" srcOrd="0" destOrd="0" presId="urn:microsoft.com/office/officeart/2005/8/layout/hierarchy6"/>
    <dgm:cxn modelId="{50AAE359-AD94-4541-8879-40A8185E81A7}" type="presOf" srcId="{2A2ABFD3-925F-47A2-A0F5-034079524DDA}" destId="{7B19E9D1-9895-4355-AD8B-CDC18AE1EA9B}" srcOrd="0" destOrd="0" presId="urn:microsoft.com/office/officeart/2005/8/layout/hierarchy6"/>
    <dgm:cxn modelId="{4375B7A9-95ED-487A-A2E1-7AA6A7C6DAAF}" type="presOf" srcId="{EB43D353-6159-44BA-A10E-C073D8C32B5F}" destId="{A07B88EA-94A7-4250-8D00-75EED854821C}" srcOrd="0" destOrd="0" presId="urn:microsoft.com/office/officeart/2005/8/layout/hierarchy6"/>
    <dgm:cxn modelId="{80DA0665-A2CD-4418-95CA-B7146D7C7B2F}" type="presOf" srcId="{8F3D9D82-2827-4FB0-968A-C9DE336BC1CB}" destId="{FA87BF07-8441-4978-B76D-7CE07AFB4F2C}" srcOrd="0" destOrd="0" presId="urn:microsoft.com/office/officeart/2005/8/layout/hierarchy6"/>
    <dgm:cxn modelId="{98121FAE-5CA5-4F74-B3F7-E2A22DD34CEC}" type="presOf" srcId="{FAE15E7E-9F8D-4AB6-A63F-C6811D2AB442}" destId="{6704DC17-3DE0-4EDE-AEE4-B41BE0416A18}" srcOrd="0" destOrd="0" presId="urn:microsoft.com/office/officeart/2005/8/layout/hierarchy6"/>
    <dgm:cxn modelId="{4A1C63AF-DAC1-462F-BB3D-1C7D03886F80}" type="presOf" srcId="{79D31149-DC80-463C-A89C-73E1FCE82E6F}" destId="{F7DAE79E-4577-4A61-985E-E7CCD88321BB}" srcOrd="0" destOrd="0" presId="urn:microsoft.com/office/officeart/2005/8/layout/hierarchy6"/>
    <dgm:cxn modelId="{5973654E-5428-4FA4-9611-8251D951543A}" srcId="{6D6340CC-3A10-45A1-BE5C-FBC329647B9C}" destId="{6AA7D804-473A-4ADB-893A-4AD931673D35}" srcOrd="2" destOrd="0" parTransId="{23877930-09CB-4208-A633-EB9E9365C1AB}" sibTransId="{C8661317-027E-43A2-9BB2-345389EF77B9}"/>
    <dgm:cxn modelId="{27613A36-85CD-401A-A051-AD1D2804C21D}" type="presOf" srcId="{F470781D-19CC-4B6E-B32F-7D0C5989A36D}" destId="{5D0B056D-EABA-4BF4-9FE4-7403EA8987F7}" srcOrd="0" destOrd="0" presId="urn:microsoft.com/office/officeart/2005/8/layout/hierarchy6"/>
    <dgm:cxn modelId="{6465053A-A314-4264-A309-4A4D0073B2E9}" type="presOf" srcId="{7F76CA1D-3880-4E24-BBFD-C79FDF8FB5F1}" destId="{59C156D8-B8ED-4995-8C10-6826B44D8F28}" srcOrd="0" destOrd="0" presId="urn:microsoft.com/office/officeart/2005/8/layout/hierarchy6"/>
    <dgm:cxn modelId="{28EDB7D4-3B6C-409C-87F0-F0BDFFEA1BAE}" type="presOf" srcId="{0F4364AB-6C18-4186-B571-9A2D6556B704}" destId="{2CA4F326-C4A3-4C3B-AFA7-76DECD7ADE68}" srcOrd="0" destOrd="0" presId="urn:microsoft.com/office/officeart/2005/8/layout/hierarchy6"/>
    <dgm:cxn modelId="{F749D23F-C458-4DA8-B3DE-270B1B8AE227}" type="presOf" srcId="{BC00BDBE-E934-400E-B9EA-ADA0C0C58267}" destId="{53023B63-83C6-4C4D-8A65-C1D2718A7B17}" srcOrd="0" destOrd="0" presId="urn:microsoft.com/office/officeart/2005/8/layout/hierarchy6"/>
    <dgm:cxn modelId="{B7F07541-654C-4E24-B709-BACDC9F9F792}" srcId="{01E4D294-D574-42FF-8967-8A01211BFD2B}" destId="{54F2E318-BC42-41A5-A514-A11BE6BA0A73}" srcOrd="3" destOrd="0" parTransId="{FD8DADD5-D3D0-42C6-BBD2-2347FB1816B0}" sibTransId="{8602AD4F-36B5-4E78-8A21-2325CDCFBA3E}"/>
    <dgm:cxn modelId="{241686B0-DBA4-49D8-B3B2-A3AECDD32420}" type="presOf" srcId="{5830F66C-B8ED-435D-AED6-205A4DFCFFB7}" destId="{C6CF4280-594E-4BEF-B7C3-6728B934247A}" srcOrd="0" destOrd="0" presId="urn:microsoft.com/office/officeart/2005/8/layout/hierarchy6"/>
    <dgm:cxn modelId="{4C8F3077-6A2A-43C1-85F1-43753407C7DF}" type="presOf" srcId="{A7B967B6-66B7-4A87-963D-1C65CA929B5C}" destId="{C80BF959-DC66-4652-AB28-D14B6A3ACCCA}" srcOrd="0" destOrd="0" presId="urn:microsoft.com/office/officeart/2005/8/layout/hierarchy6"/>
    <dgm:cxn modelId="{982615A3-B7B7-4D60-9412-65EA5CA871F1}" type="presOf" srcId="{933A122A-FFB8-4225-85A5-BFDA6AD791E0}" destId="{211959DB-E1A3-41EA-8DE1-F3C0D6C826C4}" srcOrd="0" destOrd="0" presId="urn:microsoft.com/office/officeart/2005/8/layout/hierarchy6"/>
    <dgm:cxn modelId="{FD4573F0-37BB-478F-BBC0-3B62BF56ACD9}" srcId="{01E4D294-D574-42FF-8967-8A01211BFD2B}" destId="{0DA0B016-0284-47C6-98E2-75D511A3E0BF}" srcOrd="0" destOrd="0" parTransId="{7F76CA1D-3880-4E24-BBFD-C79FDF8FB5F1}" sibTransId="{C91B57A7-6769-4B71-87B3-18E48A6CA0C7}"/>
    <dgm:cxn modelId="{98AFF3CA-C5C3-4624-A3EB-3FBBF510ECC6}" srcId="{F470781D-19CC-4B6E-B32F-7D0C5989A36D}" destId="{79D31149-DC80-463C-A89C-73E1FCE82E6F}" srcOrd="0" destOrd="0" parTransId="{E7B4FFE8-A676-4DBE-8046-1191C91020D3}" sibTransId="{87DD5DEA-CCAB-449E-9B9B-A80B4336B9B4}"/>
    <dgm:cxn modelId="{F7CEDAA4-8B12-48EC-BAA1-54404120FC03}" srcId="{6D6340CC-3A10-45A1-BE5C-FBC329647B9C}" destId="{B12D012E-39CE-4464-AD5C-1140A7DB440E}" srcOrd="3" destOrd="0" parTransId="{AA6AF3E8-44C5-462B-A342-127ABC460BF5}" sibTransId="{5B377171-B138-4307-BCA3-E780F24BF768}"/>
    <dgm:cxn modelId="{05AF11AD-31E5-4D30-B758-BCD6AD569297}" type="presOf" srcId="{A11A43E2-858B-4514-BA07-19A76E6B0AE4}" destId="{5B6EF357-D6FB-4046-8786-F0DAD3DF09EE}" srcOrd="0" destOrd="0" presId="urn:microsoft.com/office/officeart/2005/8/layout/hierarchy6"/>
    <dgm:cxn modelId="{E6373C23-AAF2-46EF-B52B-D6AEA248A9C5}" srcId="{37CDE7BD-8B96-4864-908C-658FC153E522}" destId="{8F3D9D82-2827-4FB0-968A-C9DE336BC1CB}" srcOrd="0" destOrd="0" parTransId="{FAE15E7E-9F8D-4AB6-A63F-C6811D2AB442}" sibTransId="{8A405C70-99B0-4C64-AF71-2A0CB5E654ED}"/>
    <dgm:cxn modelId="{C2CA7D25-CD2B-4948-B6C5-ABD264BEE65C}" type="presOf" srcId="{03EBCDFF-937C-413C-82A2-28B1F40F0B69}" destId="{52923E4E-1B6D-471E-82C4-B729E3B1D899}" srcOrd="0" destOrd="0" presId="urn:microsoft.com/office/officeart/2005/8/layout/hierarchy6"/>
    <dgm:cxn modelId="{4DB37814-099C-42A8-BA53-31E5D31A5306}" type="presOf" srcId="{AAC1EE45-8196-435D-803B-51F2D8D01C17}" destId="{4E511D5F-01EE-4426-A16B-3A4C23CD53B4}" srcOrd="1" destOrd="0" presId="urn:microsoft.com/office/officeart/2005/8/layout/hierarchy6"/>
    <dgm:cxn modelId="{C38CA945-3823-4AF3-9788-1C096DD8C038}" srcId="{8F3D9D82-2827-4FB0-968A-C9DE336BC1CB}" destId="{041DF26B-8BDC-4438-8694-8270D47E24DF}" srcOrd="0" destOrd="0" parTransId="{6EB8E495-7DFC-413A-A886-78C0190FC15F}" sibTransId="{C0FE5C9D-2CCC-4EB7-82A4-A1C8C93E5315}"/>
    <dgm:cxn modelId="{61B50B66-6289-400A-8EBA-1060DFA84135}" srcId="{C9FA2E01-CA59-4B12-A108-A483F8C4550A}" destId="{D37AED76-D824-4F6E-A42D-DB6B04AB0C78}" srcOrd="0" destOrd="0" parTransId="{933A122A-FFB8-4225-85A5-BFDA6AD791E0}" sibTransId="{E208DDB6-AAD5-413F-9EA9-A6FAD2D65786}"/>
    <dgm:cxn modelId="{D35921F5-7A96-4946-BA39-7B723E678B94}" type="presOf" srcId="{C0CB5D7C-7BBA-4044-A000-167C6F9EDEDC}" destId="{EA96CC91-BB65-4644-99C5-F6625AF78423}" srcOrd="1" destOrd="0" presId="urn:microsoft.com/office/officeart/2005/8/layout/hierarchy6"/>
    <dgm:cxn modelId="{B267BA1E-4EA6-4B0E-A66C-EE7705D9B6E0}" srcId="{EB43D353-6159-44BA-A10E-C073D8C32B5F}" destId="{BC00BDBE-E934-400E-B9EA-ADA0C0C58267}" srcOrd="0" destOrd="0" parTransId="{A11A43E2-858B-4514-BA07-19A76E6B0AE4}" sibTransId="{E8E87854-1E4D-4FD1-9AE2-8D3C3F441874}"/>
    <dgm:cxn modelId="{3E1D818C-7F6E-406B-BC33-BE0287E38802}" type="presOf" srcId="{041DF26B-8BDC-4438-8694-8270D47E24DF}" destId="{04DDC60E-DF0B-4BBE-9BB3-8CC9395D1CA6}" srcOrd="0" destOrd="0" presId="urn:microsoft.com/office/officeart/2005/8/layout/hierarchy6"/>
    <dgm:cxn modelId="{B9F9FD28-EC8C-4250-B9D8-73125CBAB0AA}" type="presOf" srcId="{E7B4FFE8-A676-4DBE-8046-1191C91020D3}" destId="{AC4937BB-DB0C-41B8-B082-07FFCF644847}" srcOrd="0" destOrd="0" presId="urn:microsoft.com/office/officeart/2005/8/layout/hierarchy6"/>
    <dgm:cxn modelId="{A6559B68-016D-45ED-AC70-D7295EDD9E99}" type="presOf" srcId="{4A21FD20-9B07-4401-83A4-1E8B9FBA3469}" destId="{FF87E58F-F26C-47D8-AB31-F918282336CB}" srcOrd="0" destOrd="0" presId="urn:microsoft.com/office/officeart/2005/8/layout/hierarchy6"/>
    <dgm:cxn modelId="{FE5FE997-5487-4052-8031-336C980EC954}" type="presOf" srcId="{71BCA664-3693-4A9E-97C0-80A1E7713E83}" destId="{B92F2B46-553D-4620-8E8B-0EFDF6180046}" srcOrd="0" destOrd="0" presId="urn:microsoft.com/office/officeart/2005/8/layout/hierarchy6"/>
    <dgm:cxn modelId="{6699B38B-EA5B-4FA7-A2FF-6E31276CED43}" type="presOf" srcId="{2EE5283A-F540-4DC8-B080-8B173C531B5F}" destId="{B120F349-7BEB-41D9-94FF-D1C5814079F3}" srcOrd="0" destOrd="0" presId="urn:microsoft.com/office/officeart/2005/8/layout/hierarchy6"/>
    <dgm:cxn modelId="{CE6871C0-0AD9-4057-BF4D-6882015FE320}" type="presOf" srcId="{95861D59-F226-46DF-999E-55159ADAAF66}" destId="{38229902-8161-4B86-85FE-7A1F69130DE9}" srcOrd="1" destOrd="0" presId="urn:microsoft.com/office/officeart/2005/8/layout/hierarchy6"/>
    <dgm:cxn modelId="{B0C32ED9-607E-42CF-B838-581A75834AC7}" type="presOf" srcId="{37CDE7BD-8B96-4864-908C-658FC153E522}" destId="{ED6EB5FA-CB79-40E8-8BD5-00042BBF7904}" srcOrd="0" destOrd="0" presId="urn:microsoft.com/office/officeart/2005/8/layout/hierarchy6"/>
    <dgm:cxn modelId="{6066D58A-B1D4-43A2-B735-C4B20F90F610}" srcId="{6D6340CC-3A10-45A1-BE5C-FBC329647B9C}" destId="{C0CB5D7C-7BBA-4044-A000-167C6F9EDEDC}" srcOrd="5" destOrd="0" parTransId="{38FBB890-5C84-43EC-91E3-642DE901E572}" sibTransId="{3720BCF3-2B94-4D29-B44D-FA97547EE6FA}"/>
    <dgm:cxn modelId="{93F3CE48-C3B3-40BC-9303-50FE731CBDB5}" type="presOf" srcId="{54F2E318-BC42-41A5-A514-A11BE6BA0A73}" destId="{FDB7DF55-797B-417A-AACE-864F85BAAD0D}" srcOrd="0" destOrd="0" presId="urn:microsoft.com/office/officeart/2005/8/layout/hierarchy6"/>
    <dgm:cxn modelId="{8CB4ADD5-B97A-462F-BADD-734D616F23B0}" type="presOf" srcId="{95861D59-F226-46DF-999E-55159ADAAF66}" destId="{7142281D-8FBC-4A23-89B2-116C36626BD5}" srcOrd="0" destOrd="0" presId="urn:microsoft.com/office/officeart/2005/8/layout/hierarchy6"/>
    <dgm:cxn modelId="{F8A2AE39-03F8-4038-B266-5397945C12C4}" type="presOf" srcId="{6AA7D804-473A-4ADB-893A-4AD931673D35}" destId="{F2527593-28B6-4795-9EAA-F4E6E5752519}" srcOrd="1" destOrd="0" presId="urn:microsoft.com/office/officeart/2005/8/layout/hierarchy6"/>
    <dgm:cxn modelId="{D085F805-FDD8-4618-A639-8BB72955A912}" srcId="{5830F66C-B8ED-435D-AED6-205A4DFCFFB7}" destId="{EB43D353-6159-44BA-A10E-C073D8C32B5F}" srcOrd="0" destOrd="0" parTransId="{B33EB3FA-982B-4D20-A38F-B16141A642E5}" sibTransId="{442055FF-AA4F-4154-B3C7-0687044C7447}"/>
    <dgm:cxn modelId="{0F7DEC42-D6D7-46F9-BF64-FD7CF08D0190}" type="presOf" srcId="{98278AB6-11B9-428F-98B5-19D9EB528352}" destId="{05E1FDC4-3BBF-421D-AC11-DA5D766BADBB}" srcOrd="0" destOrd="0" presId="urn:microsoft.com/office/officeart/2005/8/layout/hierarchy6"/>
    <dgm:cxn modelId="{1DF7D5B7-28B0-48D3-B577-A81FBB92F90D}" type="presOf" srcId="{0DA0B016-0284-47C6-98E2-75D511A3E0BF}" destId="{0F286794-156C-4CBB-86D8-792B7603EF2D}" srcOrd="0" destOrd="0" presId="urn:microsoft.com/office/officeart/2005/8/layout/hierarchy6"/>
    <dgm:cxn modelId="{60D35E0A-A174-4F4D-837A-7F8EF0A3FE0D}" type="presOf" srcId="{AAC1EE45-8196-435D-803B-51F2D8D01C17}" destId="{F00F0BA9-0032-4EBB-854B-5D38629C6142}" srcOrd="0" destOrd="0" presId="urn:microsoft.com/office/officeart/2005/8/layout/hierarchy6"/>
    <dgm:cxn modelId="{050F19B2-4A8A-41D1-AAD3-03A66EDC57DE}" type="presParOf" srcId="{65D69342-4534-47F6-9547-4FA848D871F8}" destId="{12198E37-B780-4A39-A8EE-46867D5DBB99}" srcOrd="0" destOrd="0" presId="urn:microsoft.com/office/officeart/2005/8/layout/hierarchy6"/>
    <dgm:cxn modelId="{FA29C8D5-7F29-4F72-AADF-7F57C3D2D610}" type="presParOf" srcId="{12198E37-B780-4A39-A8EE-46867D5DBB99}" destId="{E6FB1664-53EB-4F3D-8981-C48E75B1E8E8}" srcOrd="0" destOrd="0" presId="urn:microsoft.com/office/officeart/2005/8/layout/hierarchy6"/>
    <dgm:cxn modelId="{D4E414FC-AB8B-4CEF-B343-2FEDA9B96B99}" type="presParOf" srcId="{12198E37-B780-4A39-A8EE-46867D5DBB99}" destId="{546742AD-D346-4167-AF94-FFC613645A92}" srcOrd="1" destOrd="0" presId="urn:microsoft.com/office/officeart/2005/8/layout/hierarchy6"/>
    <dgm:cxn modelId="{94B42A64-BC42-416E-A1DC-D55900A4E91C}" type="presParOf" srcId="{546742AD-D346-4167-AF94-FFC613645A92}" destId="{086EDA0D-D383-41F9-9605-E883163AB72F}" srcOrd="0" destOrd="0" presId="urn:microsoft.com/office/officeart/2005/8/layout/hierarchy6"/>
    <dgm:cxn modelId="{FDC66E4B-5F57-48D1-B5E4-A158BA4B0CF0}" type="presParOf" srcId="{086EDA0D-D383-41F9-9605-E883163AB72F}" destId="{2CA4F326-C4A3-4C3B-AFA7-76DECD7ADE68}" srcOrd="0" destOrd="0" presId="urn:microsoft.com/office/officeart/2005/8/layout/hierarchy6"/>
    <dgm:cxn modelId="{420FCAD6-B9D0-4B0E-A923-1B5D3F0721B0}" type="presParOf" srcId="{086EDA0D-D383-41F9-9605-E883163AB72F}" destId="{F39B3556-18F8-47B0-AFA3-4F1BD55C989D}" srcOrd="1" destOrd="0" presId="urn:microsoft.com/office/officeart/2005/8/layout/hierarchy6"/>
    <dgm:cxn modelId="{65B77771-0F7B-4992-B3AF-12915BB34123}" type="presParOf" srcId="{F39B3556-18F8-47B0-AFA3-4F1BD55C989D}" destId="{52923E4E-1B6D-471E-82C4-B729E3B1D899}" srcOrd="0" destOrd="0" presId="urn:microsoft.com/office/officeart/2005/8/layout/hierarchy6"/>
    <dgm:cxn modelId="{C56DDA83-F513-4567-8696-C21EF38D4488}" type="presParOf" srcId="{F39B3556-18F8-47B0-AFA3-4F1BD55C989D}" destId="{F77427F4-B931-4C50-91A3-7E9220364B3F}" srcOrd="1" destOrd="0" presId="urn:microsoft.com/office/officeart/2005/8/layout/hierarchy6"/>
    <dgm:cxn modelId="{4DCC526A-12BD-4FCD-9AD4-9BE113DB66EA}" type="presParOf" srcId="{F77427F4-B931-4C50-91A3-7E9220364B3F}" destId="{EC669343-6FFC-483D-B21A-9621DC5AF3EB}" srcOrd="0" destOrd="0" presId="urn:microsoft.com/office/officeart/2005/8/layout/hierarchy6"/>
    <dgm:cxn modelId="{576A711B-ED70-47D4-AFF2-790A9C554E73}" type="presParOf" srcId="{F77427F4-B931-4C50-91A3-7E9220364B3F}" destId="{757F4377-CCBD-436F-9A6F-247CEB75FD2A}" srcOrd="1" destOrd="0" presId="urn:microsoft.com/office/officeart/2005/8/layout/hierarchy6"/>
    <dgm:cxn modelId="{E89D3D04-12FB-4F65-A400-56B649792C34}" type="presParOf" srcId="{757F4377-CCBD-436F-9A6F-247CEB75FD2A}" destId="{59C156D8-B8ED-4995-8C10-6826B44D8F28}" srcOrd="0" destOrd="0" presId="urn:microsoft.com/office/officeart/2005/8/layout/hierarchy6"/>
    <dgm:cxn modelId="{D8CEF37E-5628-4432-AB85-7DFC4E0D398C}" type="presParOf" srcId="{757F4377-CCBD-436F-9A6F-247CEB75FD2A}" destId="{51258E8F-68CE-4664-B45C-0F282C7143ED}" srcOrd="1" destOrd="0" presId="urn:microsoft.com/office/officeart/2005/8/layout/hierarchy6"/>
    <dgm:cxn modelId="{689D2244-5BC1-4D93-AEE6-6A1073CCE1CB}" type="presParOf" srcId="{51258E8F-68CE-4664-B45C-0F282C7143ED}" destId="{0F286794-156C-4CBB-86D8-792B7603EF2D}" srcOrd="0" destOrd="0" presId="urn:microsoft.com/office/officeart/2005/8/layout/hierarchy6"/>
    <dgm:cxn modelId="{DDBE8FDA-27E6-46E1-8DE6-9F1788049FD7}" type="presParOf" srcId="{51258E8F-68CE-4664-B45C-0F282C7143ED}" destId="{CA342D77-B47B-4364-A5EF-D2C27334FE7C}" srcOrd="1" destOrd="0" presId="urn:microsoft.com/office/officeart/2005/8/layout/hierarchy6"/>
    <dgm:cxn modelId="{C454FA00-3061-47BC-817F-D7BF8B4CC2FE}" type="presParOf" srcId="{CA342D77-B47B-4364-A5EF-D2C27334FE7C}" destId="{FF87E58F-F26C-47D8-AB31-F918282336CB}" srcOrd="0" destOrd="0" presId="urn:microsoft.com/office/officeart/2005/8/layout/hierarchy6"/>
    <dgm:cxn modelId="{587C62D8-6809-4C3D-9115-8A20800C53B5}" type="presParOf" srcId="{CA342D77-B47B-4364-A5EF-D2C27334FE7C}" destId="{139731A0-577D-4B35-B87D-AD0894D7C54C}" srcOrd="1" destOrd="0" presId="urn:microsoft.com/office/officeart/2005/8/layout/hierarchy6"/>
    <dgm:cxn modelId="{7708995B-C278-4E18-90F0-7D0606DB1F1F}" type="presParOf" srcId="{139731A0-577D-4B35-B87D-AD0894D7C54C}" destId="{C80BF959-DC66-4652-AB28-D14B6A3ACCCA}" srcOrd="0" destOrd="0" presId="urn:microsoft.com/office/officeart/2005/8/layout/hierarchy6"/>
    <dgm:cxn modelId="{CF82FBE9-161B-4229-AFB2-044FEE242931}" type="presParOf" srcId="{139731A0-577D-4B35-B87D-AD0894D7C54C}" destId="{8C805FC2-628F-4F47-ADF6-F88793A6E499}" srcOrd="1" destOrd="0" presId="urn:microsoft.com/office/officeart/2005/8/layout/hierarchy6"/>
    <dgm:cxn modelId="{E492E913-F4E3-4EB1-A886-E88A199D6EBA}" type="presParOf" srcId="{8C805FC2-628F-4F47-ADF6-F88793A6E499}" destId="{6AB62E09-FD9B-4DDE-8A22-097EC3DAED5B}" srcOrd="0" destOrd="0" presId="urn:microsoft.com/office/officeart/2005/8/layout/hierarchy6"/>
    <dgm:cxn modelId="{4FB42BF1-488A-4FE0-8425-48E09B746F2A}" type="presParOf" srcId="{8C805FC2-628F-4F47-ADF6-F88793A6E499}" destId="{B420D437-0D03-45EA-8BDF-6A8E1BA98FAC}" srcOrd="1" destOrd="0" presId="urn:microsoft.com/office/officeart/2005/8/layout/hierarchy6"/>
    <dgm:cxn modelId="{2929204A-9DDF-443F-87BA-6FB3D3D16D55}" type="presParOf" srcId="{B420D437-0D03-45EA-8BDF-6A8E1BA98FAC}" destId="{05E1FDC4-3BBF-421D-AC11-DA5D766BADBB}" srcOrd="0" destOrd="0" presId="urn:microsoft.com/office/officeart/2005/8/layout/hierarchy6"/>
    <dgm:cxn modelId="{384C150C-E2A6-4C54-A6A0-3339BEEED214}" type="presParOf" srcId="{B420D437-0D03-45EA-8BDF-6A8E1BA98FAC}" destId="{A015D423-8447-4849-AF86-59E3444A6C5A}" srcOrd="1" destOrd="0" presId="urn:microsoft.com/office/officeart/2005/8/layout/hierarchy6"/>
    <dgm:cxn modelId="{C538E205-1D8D-44F9-AC4E-43A013BAFAD8}" type="presParOf" srcId="{757F4377-CCBD-436F-9A6F-247CEB75FD2A}" destId="{B120F349-7BEB-41D9-94FF-D1C5814079F3}" srcOrd="2" destOrd="0" presId="urn:microsoft.com/office/officeart/2005/8/layout/hierarchy6"/>
    <dgm:cxn modelId="{2A17A9CA-0D9A-4F43-B70A-BBA6B6CA5155}" type="presParOf" srcId="{757F4377-CCBD-436F-9A6F-247CEB75FD2A}" destId="{D32065C2-140E-42F6-AE9E-B67F3AF0BA6F}" srcOrd="3" destOrd="0" presId="urn:microsoft.com/office/officeart/2005/8/layout/hierarchy6"/>
    <dgm:cxn modelId="{E8098264-BC9D-4CBB-A907-F8CBDFA43BE8}" type="presParOf" srcId="{D32065C2-140E-42F6-AE9E-B67F3AF0BA6F}" destId="{C6CF4280-594E-4BEF-B7C3-6728B934247A}" srcOrd="0" destOrd="0" presId="urn:microsoft.com/office/officeart/2005/8/layout/hierarchy6"/>
    <dgm:cxn modelId="{6BCB2798-6C48-454D-8B14-3B1ED9A99242}" type="presParOf" srcId="{D32065C2-140E-42F6-AE9E-B67F3AF0BA6F}" destId="{FDB5B6CE-76D1-4F43-B28E-160335A6EE95}" srcOrd="1" destOrd="0" presId="urn:microsoft.com/office/officeart/2005/8/layout/hierarchy6"/>
    <dgm:cxn modelId="{B649191B-1CB7-4C07-96D4-B3CD7951DFCA}" type="presParOf" srcId="{FDB5B6CE-76D1-4F43-B28E-160335A6EE95}" destId="{286304B1-E713-4E43-A070-8976548151B6}" srcOrd="0" destOrd="0" presId="urn:microsoft.com/office/officeart/2005/8/layout/hierarchy6"/>
    <dgm:cxn modelId="{09FD11E0-23A7-4617-9B93-40869DEEE55D}" type="presParOf" srcId="{FDB5B6CE-76D1-4F43-B28E-160335A6EE95}" destId="{4BE1D5E4-A873-44D7-A71A-D66616D06DE7}" srcOrd="1" destOrd="0" presId="urn:microsoft.com/office/officeart/2005/8/layout/hierarchy6"/>
    <dgm:cxn modelId="{5FF9AD50-47D9-4FBA-A874-EF6DE3BD8A0B}" type="presParOf" srcId="{4BE1D5E4-A873-44D7-A71A-D66616D06DE7}" destId="{A07B88EA-94A7-4250-8D00-75EED854821C}" srcOrd="0" destOrd="0" presId="urn:microsoft.com/office/officeart/2005/8/layout/hierarchy6"/>
    <dgm:cxn modelId="{3B41C036-884A-4A97-BB8C-C3FEF6D5E34C}" type="presParOf" srcId="{4BE1D5E4-A873-44D7-A71A-D66616D06DE7}" destId="{67BF2E45-DCE1-40B1-95D9-85DF11CACE81}" srcOrd="1" destOrd="0" presId="urn:microsoft.com/office/officeart/2005/8/layout/hierarchy6"/>
    <dgm:cxn modelId="{08759952-8D9F-41B4-9098-00A053491DD3}" type="presParOf" srcId="{67BF2E45-DCE1-40B1-95D9-85DF11CACE81}" destId="{5B6EF357-D6FB-4046-8786-F0DAD3DF09EE}" srcOrd="0" destOrd="0" presId="urn:microsoft.com/office/officeart/2005/8/layout/hierarchy6"/>
    <dgm:cxn modelId="{3FCC329A-8FEF-4F91-A8EF-E694F0561FA6}" type="presParOf" srcId="{67BF2E45-DCE1-40B1-95D9-85DF11CACE81}" destId="{0843CAAB-1739-4E23-B0CD-CCC5BF7AACF8}" srcOrd="1" destOrd="0" presId="urn:microsoft.com/office/officeart/2005/8/layout/hierarchy6"/>
    <dgm:cxn modelId="{B55BE3A0-5959-44C0-AF72-E6C3BF919C13}" type="presParOf" srcId="{0843CAAB-1739-4E23-B0CD-CCC5BF7AACF8}" destId="{53023B63-83C6-4C4D-8A65-C1D2718A7B17}" srcOrd="0" destOrd="0" presId="urn:microsoft.com/office/officeart/2005/8/layout/hierarchy6"/>
    <dgm:cxn modelId="{D9C46601-939E-4FFD-8D3D-A805BB4FC540}" type="presParOf" srcId="{0843CAAB-1739-4E23-B0CD-CCC5BF7AACF8}" destId="{B3058FDB-5EA1-4083-A017-F204B3D59822}" srcOrd="1" destOrd="0" presId="urn:microsoft.com/office/officeart/2005/8/layout/hierarchy6"/>
    <dgm:cxn modelId="{279C7BD6-3ACF-44F2-8EFF-F9D722FBB5C4}" type="presParOf" srcId="{757F4377-CCBD-436F-9A6F-247CEB75FD2A}" destId="{7B19E9D1-9895-4355-AD8B-CDC18AE1EA9B}" srcOrd="4" destOrd="0" presId="urn:microsoft.com/office/officeart/2005/8/layout/hierarchy6"/>
    <dgm:cxn modelId="{86DD5F5C-2434-4397-BE0F-B8C6F171997A}" type="presParOf" srcId="{757F4377-CCBD-436F-9A6F-247CEB75FD2A}" destId="{DF06D0FA-F616-4477-83A7-A257C881A908}" srcOrd="5" destOrd="0" presId="urn:microsoft.com/office/officeart/2005/8/layout/hierarchy6"/>
    <dgm:cxn modelId="{21324110-6C3C-48AB-9087-BF1EFF9DBF17}" type="presParOf" srcId="{DF06D0FA-F616-4477-83A7-A257C881A908}" destId="{5D0B056D-EABA-4BF4-9FE4-7403EA8987F7}" srcOrd="0" destOrd="0" presId="urn:microsoft.com/office/officeart/2005/8/layout/hierarchy6"/>
    <dgm:cxn modelId="{A436F27D-AAF7-4EC0-A4E8-0A549AEDDF68}" type="presParOf" srcId="{DF06D0FA-F616-4477-83A7-A257C881A908}" destId="{8526F6F1-492F-41DA-8824-096B7758134F}" srcOrd="1" destOrd="0" presId="urn:microsoft.com/office/officeart/2005/8/layout/hierarchy6"/>
    <dgm:cxn modelId="{7E7F787B-B454-4D6E-B580-4326B49D7490}" type="presParOf" srcId="{8526F6F1-492F-41DA-8824-096B7758134F}" destId="{AC4937BB-DB0C-41B8-B082-07FFCF644847}" srcOrd="0" destOrd="0" presId="urn:microsoft.com/office/officeart/2005/8/layout/hierarchy6"/>
    <dgm:cxn modelId="{3C101E9A-F05B-4CFA-BDA7-4E7710EEB691}" type="presParOf" srcId="{8526F6F1-492F-41DA-8824-096B7758134F}" destId="{6FFF25C3-3833-4256-9F7F-36E845A1FFD3}" srcOrd="1" destOrd="0" presId="urn:microsoft.com/office/officeart/2005/8/layout/hierarchy6"/>
    <dgm:cxn modelId="{A1186C5E-298A-4F2E-B349-2217EA0056C1}" type="presParOf" srcId="{6FFF25C3-3833-4256-9F7F-36E845A1FFD3}" destId="{F7DAE79E-4577-4A61-985E-E7CCD88321BB}" srcOrd="0" destOrd="0" presId="urn:microsoft.com/office/officeart/2005/8/layout/hierarchy6"/>
    <dgm:cxn modelId="{47B159CB-DD7E-486D-A5CB-BABC1E475735}" type="presParOf" srcId="{6FFF25C3-3833-4256-9F7F-36E845A1FFD3}" destId="{815BBA8B-2FD6-46DE-9701-C336B37E0642}" srcOrd="1" destOrd="0" presId="urn:microsoft.com/office/officeart/2005/8/layout/hierarchy6"/>
    <dgm:cxn modelId="{779FE6E9-5223-4BBF-9D91-1C03D49C0C06}" type="presParOf" srcId="{815BBA8B-2FD6-46DE-9701-C336B37E0642}" destId="{B92F2B46-553D-4620-8E8B-0EFDF6180046}" srcOrd="0" destOrd="0" presId="urn:microsoft.com/office/officeart/2005/8/layout/hierarchy6"/>
    <dgm:cxn modelId="{D02D5CC9-A636-4A9B-BDC5-577D3321BB1F}" type="presParOf" srcId="{815BBA8B-2FD6-46DE-9701-C336B37E0642}" destId="{A4EFBB18-F87E-4684-9D80-96A0EAFD031F}" srcOrd="1" destOrd="0" presId="urn:microsoft.com/office/officeart/2005/8/layout/hierarchy6"/>
    <dgm:cxn modelId="{611CEF70-3687-4CB9-A2C8-13A0CEF99E6A}" type="presParOf" srcId="{A4EFBB18-F87E-4684-9D80-96A0EAFD031F}" destId="{5C07E5F8-8DFA-402C-9C71-F82211B0CDD0}" srcOrd="0" destOrd="0" presId="urn:microsoft.com/office/officeart/2005/8/layout/hierarchy6"/>
    <dgm:cxn modelId="{3DFF1A76-B5F9-4CE5-8D2A-8A9222B88488}" type="presParOf" srcId="{A4EFBB18-F87E-4684-9D80-96A0EAFD031F}" destId="{929126E4-DF56-42F2-AC1B-9E4559550440}" srcOrd="1" destOrd="0" presId="urn:microsoft.com/office/officeart/2005/8/layout/hierarchy6"/>
    <dgm:cxn modelId="{E01317E7-A72B-4C75-BFC0-3F67BED1617D}" type="presParOf" srcId="{757F4377-CCBD-436F-9A6F-247CEB75FD2A}" destId="{E64723E9-90CE-456A-9492-A278A6B4C6C2}" srcOrd="6" destOrd="0" presId="urn:microsoft.com/office/officeart/2005/8/layout/hierarchy6"/>
    <dgm:cxn modelId="{27D6B70B-7107-44D7-BBE8-83C5970793DD}" type="presParOf" srcId="{757F4377-CCBD-436F-9A6F-247CEB75FD2A}" destId="{CAE7705F-EDB4-4F26-9542-3E1827123926}" srcOrd="7" destOrd="0" presId="urn:microsoft.com/office/officeart/2005/8/layout/hierarchy6"/>
    <dgm:cxn modelId="{1B73DA17-C0C4-4472-A750-59E9149CF9A1}" type="presParOf" srcId="{CAE7705F-EDB4-4F26-9542-3E1827123926}" destId="{FDB7DF55-797B-417A-AACE-864F85BAAD0D}" srcOrd="0" destOrd="0" presId="urn:microsoft.com/office/officeart/2005/8/layout/hierarchy6"/>
    <dgm:cxn modelId="{3AA7F401-C856-4113-B52F-646B5CFBE56E}" type="presParOf" srcId="{CAE7705F-EDB4-4F26-9542-3E1827123926}" destId="{F5B2BF59-C9A1-443F-A36E-129F30900633}" srcOrd="1" destOrd="0" presId="urn:microsoft.com/office/officeart/2005/8/layout/hierarchy6"/>
    <dgm:cxn modelId="{7EC1834A-8FFF-4A8F-AC0A-F814F751143B}" type="presParOf" srcId="{F5B2BF59-C9A1-443F-A36E-129F30900633}" destId="{81FB534E-F85C-4C05-95DF-F2E35D1D9E68}" srcOrd="0" destOrd="0" presId="urn:microsoft.com/office/officeart/2005/8/layout/hierarchy6"/>
    <dgm:cxn modelId="{FA9C6C18-8B9F-4407-9155-7E2967A7D54E}" type="presParOf" srcId="{F5B2BF59-C9A1-443F-A36E-129F30900633}" destId="{DDAD09A1-034E-42BA-8A8B-48442634CA05}" srcOrd="1" destOrd="0" presId="urn:microsoft.com/office/officeart/2005/8/layout/hierarchy6"/>
    <dgm:cxn modelId="{96D3F6DA-18CD-495C-8D48-EAEF53090F81}" type="presParOf" srcId="{DDAD09A1-034E-42BA-8A8B-48442634CA05}" destId="{7A0EDD1B-D863-4C44-B94C-D4916866633B}" srcOrd="0" destOrd="0" presId="urn:microsoft.com/office/officeart/2005/8/layout/hierarchy6"/>
    <dgm:cxn modelId="{69B7DE94-365D-4C4C-BEA2-200E8B3F987F}" type="presParOf" srcId="{DDAD09A1-034E-42BA-8A8B-48442634CA05}" destId="{F85F9F42-C57D-463F-A7F2-F76DBCFF551C}" srcOrd="1" destOrd="0" presId="urn:microsoft.com/office/officeart/2005/8/layout/hierarchy6"/>
    <dgm:cxn modelId="{6B03D294-4E16-47B5-8A42-E105DBEF8B14}" type="presParOf" srcId="{F85F9F42-C57D-463F-A7F2-F76DBCFF551C}" destId="{211959DB-E1A3-41EA-8DE1-F3C0D6C826C4}" srcOrd="0" destOrd="0" presId="urn:microsoft.com/office/officeart/2005/8/layout/hierarchy6"/>
    <dgm:cxn modelId="{E8BA5E26-51F2-4A67-9314-5BAF7EFC0FC6}" type="presParOf" srcId="{F85F9F42-C57D-463F-A7F2-F76DBCFF551C}" destId="{09B8D3BF-2E6C-43C5-A276-9F660F6D2FA4}" srcOrd="1" destOrd="0" presId="urn:microsoft.com/office/officeart/2005/8/layout/hierarchy6"/>
    <dgm:cxn modelId="{4D995928-A7BB-43DF-8E93-2DDDB42E479F}" type="presParOf" srcId="{09B8D3BF-2E6C-43C5-A276-9F660F6D2FA4}" destId="{349F7796-616C-4C46-A720-3C2097B9A602}" srcOrd="0" destOrd="0" presId="urn:microsoft.com/office/officeart/2005/8/layout/hierarchy6"/>
    <dgm:cxn modelId="{AC39A6BC-C62F-483A-8D85-0489B3122652}" type="presParOf" srcId="{09B8D3BF-2E6C-43C5-A276-9F660F6D2FA4}" destId="{D58436FE-FBF5-44BC-898E-76EECE004805}" srcOrd="1" destOrd="0" presId="urn:microsoft.com/office/officeart/2005/8/layout/hierarchy6"/>
    <dgm:cxn modelId="{38D6318F-B468-4265-A7DF-86F8DAE3AFB0}" type="presParOf" srcId="{757F4377-CCBD-436F-9A6F-247CEB75FD2A}" destId="{84B3F09A-E81E-4807-B7D9-A52542C73B4D}" srcOrd="8" destOrd="0" presId="urn:microsoft.com/office/officeart/2005/8/layout/hierarchy6"/>
    <dgm:cxn modelId="{3498B604-BE5B-40C0-98CB-B0CA483BD419}" type="presParOf" srcId="{757F4377-CCBD-436F-9A6F-247CEB75FD2A}" destId="{89DFD085-DB6F-438C-9EB8-6F9F8D060E5A}" srcOrd="9" destOrd="0" presId="urn:microsoft.com/office/officeart/2005/8/layout/hierarchy6"/>
    <dgm:cxn modelId="{0195598A-27B8-4D08-B091-30972A5A39FF}" type="presParOf" srcId="{89DFD085-DB6F-438C-9EB8-6F9F8D060E5A}" destId="{ED6EB5FA-CB79-40E8-8BD5-00042BBF7904}" srcOrd="0" destOrd="0" presId="urn:microsoft.com/office/officeart/2005/8/layout/hierarchy6"/>
    <dgm:cxn modelId="{F7BF2E6E-3FC9-4EE3-921C-D2660039E6C4}" type="presParOf" srcId="{89DFD085-DB6F-438C-9EB8-6F9F8D060E5A}" destId="{90D91C9C-34FF-4BC9-89A7-A9C134E5998B}" srcOrd="1" destOrd="0" presId="urn:microsoft.com/office/officeart/2005/8/layout/hierarchy6"/>
    <dgm:cxn modelId="{59C636F2-E2B4-4FFA-9CD1-192792DAF1B9}" type="presParOf" srcId="{90D91C9C-34FF-4BC9-89A7-A9C134E5998B}" destId="{6704DC17-3DE0-4EDE-AEE4-B41BE0416A18}" srcOrd="0" destOrd="0" presId="urn:microsoft.com/office/officeart/2005/8/layout/hierarchy6"/>
    <dgm:cxn modelId="{A0DA86FD-C4FC-4019-8B28-6C8D4A2DD0FF}" type="presParOf" srcId="{90D91C9C-34FF-4BC9-89A7-A9C134E5998B}" destId="{B87A0400-5050-4760-B47B-27B0EC5791DA}" srcOrd="1" destOrd="0" presId="urn:microsoft.com/office/officeart/2005/8/layout/hierarchy6"/>
    <dgm:cxn modelId="{7225C70E-CC8B-4A8C-AABF-17911F133D68}" type="presParOf" srcId="{B87A0400-5050-4760-B47B-27B0EC5791DA}" destId="{FA87BF07-8441-4978-B76D-7CE07AFB4F2C}" srcOrd="0" destOrd="0" presId="urn:microsoft.com/office/officeart/2005/8/layout/hierarchy6"/>
    <dgm:cxn modelId="{BAC54613-7702-4361-9F57-77A282D7E7BE}" type="presParOf" srcId="{B87A0400-5050-4760-B47B-27B0EC5791DA}" destId="{62C0CDA0-53C8-4CC7-B354-303A4F289EDE}" srcOrd="1" destOrd="0" presId="urn:microsoft.com/office/officeart/2005/8/layout/hierarchy6"/>
    <dgm:cxn modelId="{6F82D2D3-6D73-4055-B5DC-92E82739A42E}" type="presParOf" srcId="{62C0CDA0-53C8-4CC7-B354-303A4F289EDE}" destId="{C2961362-8066-47E2-A0AE-46FC250E1807}" srcOrd="0" destOrd="0" presId="urn:microsoft.com/office/officeart/2005/8/layout/hierarchy6"/>
    <dgm:cxn modelId="{B47A0A28-748F-40F1-9368-22B928FEE1CC}" type="presParOf" srcId="{62C0CDA0-53C8-4CC7-B354-303A4F289EDE}" destId="{7C706277-0828-4B35-8361-D61086690677}" srcOrd="1" destOrd="0" presId="urn:microsoft.com/office/officeart/2005/8/layout/hierarchy6"/>
    <dgm:cxn modelId="{0EC9C8DC-21C1-42F3-B703-9E7C801FE296}" type="presParOf" srcId="{7C706277-0828-4B35-8361-D61086690677}" destId="{04DDC60E-DF0B-4BBE-9BB3-8CC9395D1CA6}" srcOrd="0" destOrd="0" presId="urn:microsoft.com/office/officeart/2005/8/layout/hierarchy6"/>
    <dgm:cxn modelId="{41E85938-757C-44C3-AC41-272E8A1E4272}" type="presParOf" srcId="{7C706277-0828-4B35-8361-D61086690677}" destId="{0613006F-C67A-43DF-B1DA-B9934F79E1B5}" srcOrd="1" destOrd="0" presId="urn:microsoft.com/office/officeart/2005/8/layout/hierarchy6"/>
    <dgm:cxn modelId="{74407DFD-401F-4E55-A0AE-AC4BA53A78BD}" type="presParOf" srcId="{65D69342-4534-47F6-9547-4FA848D871F8}" destId="{B9C5337F-EC38-4109-9F9C-EE45091D52BA}" srcOrd="1" destOrd="0" presId="urn:microsoft.com/office/officeart/2005/8/layout/hierarchy6"/>
    <dgm:cxn modelId="{EBB0A206-5F3D-4BBD-9F2E-768A01012B07}" type="presParOf" srcId="{B9C5337F-EC38-4109-9F9C-EE45091D52BA}" destId="{425B8955-A595-4F48-8791-F1C5F87D980E}" srcOrd="0" destOrd="0" presId="urn:microsoft.com/office/officeart/2005/8/layout/hierarchy6"/>
    <dgm:cxn modelId="{78552DC1-9BC4-4649-AEE6-60D3A5703934}" type="presParOf" srcId="{425B8955-A595-4F48-8791-F1C5F87D980E}" destId="{7142281D-8FBC-4A23-89B2-116C36626BD5}" srcOrd="0" destOrd="0" presId="urn:microsoft.com/office/officeart/2005/8/layout/hierarchy6"/>
    <dgm:cxn modelId="{D2A14E21-1C8A-4559-BB9B-9EBAF994FA3A}" type="presParOf" srcId="{425B8955-A595-4F48-8791-F1C5F87D980E}" destId="{38229902-8161-4B86-85FE-7A1F69130DE9}" srcOrd="1" destOrd="0" presId="urn:microsoft.com/office/officeart/2005/8/layout/hierarchy6"/>
    <dgm:cxn modelId="{A025386F-B9D0-4223-B78F-CD7D9E3F0A5E}" type="presParOf" srcId="{B9C5337F-EC38-4109-9F9C-EE45091D52BA}" destId="{9B2CB40A-8549-40CF-8613-F9E666252E67}" srcOrd="1" destOrd="0" presId="urn:microsoft.com/office/officeart/2005/8/layout/hierarchy6"/>
    <dgm:cxn modelId="{3F964D87-3FB9-4D9E-8379-6BCC825D16D3}" type="presParOf" srcId="{9B2CB40A-8549-40CF-8613-F9E666252E67}" destId="{605ED64F-3063-494C-BB23-334A6B49F0D4}" srcOrd="0" destOrd="0" presId="urn:microsoft.com/office/officeart/2005/8/layout/hierarchy6"/>
    <dgm:cxn modelId="{AA4FF328-03B5-4086-93CC-12B2811024BE}" type="presParOf" srcId="{B9C5337F-EC38-4109-9F9C-EE45091D52BA}" destId="{617EA948-6E92-4A7F-B93C-A6E22DF3948C}" srcOrd="2" destOrd="0" presId="urn:microsoft.com/office/officeart/2005/8/layout/hierarchy6"/>
    <dgm:cxn modelId="{E31EF200-191D-4168-92E5-04FCAC14289A}" type="presParOf" srcId="{617EA948-6E92-4A7F-B93C-A6E22DF3948C}" destId="{E5EA5A3E-8185-41AC-AB9C-2A0F84AFFCC0}" srcOrd="0" destOrd="0" presId="urn:microsoft.com/office/officeart/2005/8/layout/hierarchy6"/>
    <dgm:cxn modelId="{0F704BB4-D76A-4F59-A8C3-E54CA089B373}" type="presParOf" srcId="{617EA948-6E92-4A7F-B93C-A6E22DF3948C}" destId="{F2527593-28B6-4795-9EAA-F4E6E5752519}" srcOrd="1" destOrd="0" presId="urn:microsoft.com/office/officeart/2005/8/layout/hierarchy6"/>
    <dgm:cxn modelId="{C9B91977-1C00-4402-89A4-77F852A545E2}" type="presParOf" srcId="{B9C5337F-EC38-4109-9F9C-EE45091D52BA}" destId="{18391B63-8E21-4B10-83B6-2A4E7E43D4FE}" srcOrd="3" destOrd="0" presId="urn:microsoft.com/office/officeart/2005/8/layout/hierarchy6"/>
    <dgm:cxn modelId="{4AFF2F5D-5CAF-4C44-BC91-DB654845FD1F}" type="presParOf" srcId="{18391B63-8E21-4B10-83B6-2A4E7E43D4FE}" destId="{44102F1E-CC7E-4139-AFDB-77580E92392F}" srcOrd="0" destOrd="0" presId="urn:microsoft.com/office/officeart/2005/8/layout/hierarchy6"/>
    <dgm:cxn modelId="{9C285916-A7A7-4CBF-97D2-47882528F47E}" type="presParOf" srcId="{B9C5337F-EC38-4109-9F9C-EE45091D52BA}" destId="{A474DD33-B40C-4C87-B25D-8ED038A05919}" srcOrd="4" destOrd="0" presId="urn:microsoft.com/office/officeart/2005/8/layout/hierarchy6"/>
    <dgm:cxn modelId="{FDC77A34-3995-4D8D-A8DA-E485156D7A6F}" type="presParOf" srcId="{A474DD33-B40C-4C87-B25D-8ED038A05919}" destId="{B8E81AC0-0D54-48EF-9699-8589021EE861}" srcOrd="0" destOrd="0" presId="urn:microsoft.com/office/officeart/2005/8/layout/hierarchy6"/>
    <dgm:cxn modelId="{E4ECF3B1-981D-46CD-91A6-455DB59B4317}" type="presParOf" srcId="{A474DD33-B40C-4C87-B25D-8ED038A05919}" destId="{300448DE-8B04-4CFB-9B6C-3A1E722ADC7E}" srcOrd="1" destOrd="0" presId="urn:microsoft.com/office/officeart/2005/8/layout/hierarchy6"/>
    <dgm:cxn modelId="{308DD971-131A-4C42-834A-313D6F1E34DF}" type="presParOf" srcId="{B9C5337F-EC38-4109-9F9C-EE45091D52BA}" destId="{2E998CA3-03BD-47B9-8CB6-064275FCAED0}" srcOrd="5" destOrd="0" presId="urn:microsoft.com/office/officeart/2005/8/layout/hierarchy6"/>
    <dgm:cxn modelId="{B851936E-8BBB-460F-8030-2491217A8F92}" type="presParOf" srcId="{2E998CA3-03BD-47B9-8CB6-064275FCAED0}" destId="{68531425-38E0-4860-B647-07F182A06F62}" srcOrd="0" destOrd="0" presId="urn:microsoft.com/office/officeart/2005/8/layout/hierarchy6"/>
    <dgm:cxn modelId="{73F5968E-F588-41C9-A11D-747798C09CFC}" type="presParOf" srcId="{B9C5337F-EC38-4109-9F9C-EE45091D52BA}" destId="{972F1DE3-46F9-4C66-B2CC-9BAF0531FA4E}" srcOrd="6" destOrd="0" presId="urn:microsoft.com/office/officeart/2005/8/layout/hierarchy6"/>
    <dgm:cxn modelId="{3D37D940-01EB-4220-88D5-04BA5C3835CC}" type="presParOf" srcId="{972F1DE3-46F9-4C66-B2CC-9BAF0531FA4E}" destId="{F00F0BA9-0032-4EBB-854B-5D38629C6142}" srcOrd="0" destOrd="0" presId="urn:microsoft.com/office/officeart/2005/8/layout/hierarchy6"/>
    <dgm:cxn modelId="{026C1E45-27DC-4B6B-8C6F-369380F508CF}" type="presParOf" srcId="{972F1DE3-46F9-4C66-B2CC-9BAF0531FA4E}" destId="{4E511D5F-01EE-4426-A16B-3A4C23CD53B4}" srcOrd="1" destOrd="0" presId="urn:microsoft.com/office/officeart/2005/8/layout/hierarchy6"/>
    <dgm:cxn modelId="{C2356CFA-5A2D-4349-902E-7E1E71AE2754}" type="presParOf" srcId="{B9C5337F-EC38-4109-9F9C-EE45091D52BA}" destId="{170A0398-87F8-4BB9-A691-F90E14D2C69F}" srcOrd="7" destOrd="0" presId="urn:microsoft.com/office/officeart/2005/8/layout/hierarchy6"/>
    <dgm:cxn modelId="{36616D6C-B56E-4DB2-8C89-81B0FFBEABE4}" type="presParOf" srcId="{170A0398-87F8-4BB9-A691-F90E14D2C69F}" destId="{67DBDBA4-CA0A-4F8A-8B0E-B3A5C9E659D2}" srcOrd="0" destOrd="0" presId="urn:microsoft.com/office/officeart/2005/8/layout/hierarchy6"/>
    <dgm:cxn modelId="{28B31E5A-C550-4276-89C8-471986BA5205}" type="presParOf" srcId="{B9C5337F-EC38-4109-9F9C-EE45091D52BA}" destId="{7CB2EA2D-3979-41CE-BB02-BDF9CC79396B}" srcOrd="8" destOrd="0" presId="urn:microsoft.com/office/officeart/2005/8/layout/hierarchy6"/>
    <dgm:cxn modelId="{28FB7FDC-C023-45D1-9E06-4460ECF6DC7E}" type="presParOf" srcId="{7CB2EA2D-3979-41CE-BB02-BDF9CC79396B}" destId="{8A3AE75A-15D5-42B2-B20C-FDC0FCF1AFC3}" srcOrd="0" destOrd="0" presId="urn:microsoft.com/office/officeart/2005/8/layout/hierarchy6"/>
    <dgm:cxn modelId="{691E5B36-B12F-47DF-A7B7-D99C68FC296D}" type="presParOf" srcId="{7CB2EA2D-3979-41CE-BB02-BDF9CC79396B}" destId="{EA96CC91-BB65-4644-99C5-F6625AF7842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340CC-3A10-45A1-BE5C-FBC329647B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4364AB-6C18-4186-B571-9A2D6556B704}">
      <dgm:prSet phldrT="[Text]"/>
      <dgm:spPr/>
      <dgm:t>
        <a:bodyPr/>
        <a:lstStyle/>
        <a:p>
          <a:r>
            <a:rPr lang="pt-BR" dirty="0" smtClean="0"/>
            <a:t>Plano 2016</a:t>
          </a:r>
          <a:endParaRPr lang="pt-BR" dirty="0"/>
        </a:p>
      </dgm:t>
    </dgm:pt>
    <dgm:pt modelId="{53001D58-EBC4-420E-981A-F36A7C078282}" type="parTrans" cxnId="{69385792-066E-4EF5-A744-FA52059704F6}">
      <dgm:prSet/>
      <dgm:spPr/>
      <dgm:t>
        <a:bodyPr/>
        <a:lstStyle/>
        <a:p>
          <a:endParaRPr lang="pt-BR"/>
        </a:p>
      </dgm:t>
    </dgm:pt>
    <dgm:pt modelId="{BD034AF4-6B17-48A8-BDD2-C0B8072F50AC}" type="sibTrans" cxnId="{69385792-066E-4EF5-A744-FA52059704F6}">
      <dgm:prSet/>
      <dgm:spPr/>
      <dgm:t>
        <a:bodyPr/>
        <a:lstStyle/>
        <a:p>
          <a:endParaRPr lang="pt-BR"/>
        </a:p>
      </dgm:t>
    </dgm:pt>
    <dgm:pt modelId="{01E4D294-D574-42FF-8967-8A01211BFD2B}">
      <dgm:prSet phldrT="[Text]"/>
      <dgm:spPr/>
      <dgm:t>
        <a:bodyPr/>
        <a:lstStyle/>
        <a:p>
          <a:r>
            <a:rPr lang="pt-BR" dirty="0" smtClean="0"/>
            <a:t>Encantar os Clientes</a:t>
          </a:r>
          <a:endParaRPr lang="pt-BR" dirty="0"/>
        </a:p>
      </dgm:t>
    </dgm:pt>
    <dgm:pt modelId="{03EBCDFF-937C-413C-82A2-28B1F40F0B69}" type="parTrans" cxnId="{05A32425-BDB0-4CDD-88C9-E7BAA4A2BA20}">
      <dgm:prSet/>
      <dgm:spPr/>
      <dgm:t>
        <a:bodyPr/>
        <a:lstStyle/>
        <a:p>
          <a:endParaRPr lang="pt-BR"/>
        </a:p>
      </dgm:t>
    </dgm:pt>
    <dgm:pt modelId="{C51EA8C4-C105-4AE0-A807-04E36A1D5CF2}" type="sibTrans" cxnId="{05A32425-BDB0-4CDD-88C9-E7BAA4A2BA20}">
      <dgm:prSet/>
      <dgm:spPr/>
      <dgm:t>
        <a:bodyPr/>
        <a:lstStyle/>
        <a:p>
          <a:endParaRPr lang="pt-BR"/>
        </a:p>
      </dgm:t>
    </dgm:pt>
    <dgm:pt modelId="{0DA0B016-0284-47C6-98E2-75D511A3E0BF}">
      <dgm:prSet phldrT="[Text]"/>
      <dgm:spPr/>
      <dgm:t>
        <a:bodyPr/>
        <a:lstStyle/>
        <a:p>
          <a:r>
            <a:rPr lang="pt-BR" dirty="0" smtClean="0"/>
            <a:t>Atingir um Net Promoter Score de 52</a:t>
          </a:r>
          <a:endParaRPr lang="pt-BR" dirty="0"/>
        </a:p>
      </dgm:t>
    </dgm:pt>
    <dgm:pt modelId="{7F76CA1D-3880-4E24-BBFD-C79FDF8FB5F1}" type="parTrans" cxnId="{FD4573F0-37BB-478F-BBC0-3B62BF56ACD9}">
      <dgm:prSet/>
      <dgm:spPr/>
      <dgm:t>
        <a:bodyPr/>
        <a:lstStyle/>
        <a:p>
          <a:endParaRPr lang="pt-BR"/>
        </a:p>
      </dgm:t>
    </dgm:pt>
    <dgm:pt modelId="{C91B57A7-6769-4B71-87B3-18E48A6CA0C7}" type="sibTrans" cxnId="{FD4573F0-37BB-478F-BBC0-3B62BF56ACD9}">
      <dgm:prSet/>
      <dgm:spPr/>
      <dgm:t>
        <a:bodyPr/>
        <a:lstStyle/>
        <a:p>
          <a:endParaRPr lang="pt-BR"/>
        </a:p>
      </dgm:t>
    </dgm:pt>
    <dgm:pt modelId="{84BD45DA-29DA-47F6-8429-8270764A809C}">
      <dgm:prSet phldrT="[Text]"/>
      <dgm:spPr/>
      <dgm:t>
        <a:bodyPr/>
        <a:lstStyle/>
        <a:p>
          <a:r>
            <a:rPr lang="pt-BR" dirty="0" smtClean="0"/>
            <a:t>Reduzir o </a:t>
          </a:r>
          <a:r>
            <a:rPr lang="pt-BR" dirty="0" err="1" smtClean="0"/>
            <a:t>churn</a:t>
          </a:r>
          <a:r>
            <a:rPr lang="pt-BR" dirty="0" smtClean="0"/>
            <a:t> de receita em 30%</a:t>
          </a:r>
          <a:endParaRPr lang="pt-BR" dirty="0"/>
        </a:p>
      </dgm:t>
    </dgm:pt>
    <dgm:pt modelId="{88DD4951-617C-4B65-AF57-E8D02C78E490}" type="parTrans" cxnId="{37A2D0F1-7C8D-4912-BBA3-8572966C2C60}">
      <dgm:prSet/>
      <dgm:spPr/>
      <dgm:t>
        <a:bodyPr/>
        <a:lstStyle/>
        <a:p>
          <a:endParaRPr lang="pt-BR"/>
        </a:p>
      </dgm:t>
    </dgm:pt>
    <dgm:pt modelId="{1C0F470D-A79E-4198-862B-7246DB9FF705}" type="sibTrans" cxnId="{37A2D0F1-7C8D-4912-BBA3-8572966C2C60}">
      <dgm:prSet/>
      <dgm:spPr/>
      <dgm:t>
        <a:bodyPr/>
        <a:lstStyle/>
        <a:p>
          <a:endParaRPr lang="pt-BR"/>
        </a:p>
      </dgm:t>
    </dgm:pt>
    <dgm:pt modelId="{95861D59-F226-46DF-999E-55159ADAAF66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1: Plano</a:t>
          </a:r>
          <a:endParaRPr lang="pt-BR" dirty="0"/>
        </a:p>
      </dgm:t>
    </dgm:pt>
    <dgm:pt modelId="{8144FAA0-77C6-4C3E-AB1D-4EF35ED2B3F1}" type="parTrans" cxnId="{B5DEC2C8-A9B8-4870-936C-1E78EC927F0B}">
      <dgm:prSet/>
      <dgm:spPr/>
      <dgm:t>
        <a:bodyPr/>
        <a:lstStyle/>
        <a:p>
          <a:endParaRPr lang="pt-BR"/>
        </a:p>
      </dgm:t>
    </dgm:pt>
    <dgm:pt modelId="{9E27F046-11C1-4A97-8975-CF52B6EDAF6B}" type="sibTrans" cxnId="{B5DEC2C8-A9B8-4870-936C-1E78EC927F0B}">
      <dgm:prSet/>
      <dgm:spPr/>
      <dgm:t>
        <a:bodyPr/>
        <a:lstStyle/>
        <a:p>
          <a:endParaRPr lang="pt-BR"/>
        </a:p>
      </dgm:t>
    </dgm:pt>
    <dgm:pt modelId="{6AA7D804-473A-4ADB-893A-4AD931673D35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2: Objetivo</a:t>
          </a:r>
          <a:endParaRPr lang="pt-BR" dirty="0"/>
        </a:p>
      </dgm:t>
    </dgm:pt>
    <dgm:pt modelId="{23877930-09CB-4208-A633-EB9E9365C1AB}" type="parTrans" cxnId="{5973654E-5428-4FA4-9611-8251D951543A}">
      <dgm:prSet/>
      <dgm:spPr/>
      <dgm:t>
        <a:bodyPr/>
        <a:lstStyle/>
        <a:p>
          <a:endParaRPr lang="pt-BR"/>
        </a:p>
      </dgm:t>
    </dgm:pt>
    <dgm:pt modelId="{C8661317-027E-43A2-9BB2-345389EF77B9}" type="sibTrans" cxnId="{5973654E-5428-4FA4-9611-8251D951543A}">
      <dgm:prSet/>
      <dgm:spPr/>
      <dgm:t>
        <a:bodyPr/>
        <a:lstStyle/>
        <a:p>
          <a:endParaRPr lang="pt-BR"/>
        </a:p>
      </dgm:t>
    </dgm:pt>
    <dgm:pt modelId="{B12D012E-39CE-4464-AD5C-1140A7DB440E}">
      <dgm:prSet phldrT="[Text]"/>
      <dgm:spPr/>
      <dgm:t>
        <a:bodyPr/>
        <a:lstStyle/>
        <a:p>
          <a:r>
            <a:rPr lang="pt-BR" dirty="0" smtClean="0"/>
            <a:t>Indicador </a:t>
          </a:r>
          <a:br>
            <a:rPr lang="pt-BR" dirty="0" smtClean="0"/>
          </a:br>
          <a:r>
            <a:rPr lang="pt-BR" dirty="0" smtClean="0"/>
            <a:t>(Meta Anual no Enunciado)</a:t>
          </a:r>
          <a:endParaRPr lang="pt-BR" dirty="0"/>
        </a:p>
      </dgm:t>
    </dgm:pt>
    <dgm:pt modelId="{AA6AF3E8-44C5-462B-A342-127ABC460BF5}" type="parTrans" cxnId="{F7CEDAA4-8B12-48EC-BAA1-54404120FC03}">
      <dgm:prSet/>
      <dgm:spPr/>
      <dgm:t>
        <a:bodyPr/>
        <a:lstStyle/>
        <a:p>
          <a:endParaRPr lang="pt-BR"/>
        </a:p>
      </dgm:t>
    </dgm:pt>
    <dgm:pt modelId="{5B377171-B138-4307-BCA3-E780F24BF768}" type="sibTrans" cxnId="{F7CEDAA4-8B12-48EC-BAA1-54404120FC03}">
      <dgm:prSet/>
      <dgm:spPr/>
      <dgm:t>
        <a:bodyPr/>
        <a:lstStyle/>
        <a:p>
          <a:endParaRPr lang="pt-BR"/>
        </a:p>
      </dgm:t>
    </dgm:pt>
    <dgm:pt modelId="{669002A4-8864-4632-9995-188F0E5541F2}">
      <dgm:prSet/>
      <dgm:spPr/>
      <dgm:t>
        <a:bodyPr/>
        <a:lstStyle/>
        <a:p>
          <a:r>
            <a:rPr lang="pt-BR" dirty="0" smtClean="0"/>
            <a:t>Aumentar as visitas no site para 5,3/mês</a:t>
          </a:r>
          <a:endParaRPr lang="pt-BR" dirty="0"/>
        </a:p>
      </dgm:t>
    </dgm:pt>
    <dgm:pt modelId="{70508E1E-05F9-4092-A6D7-5D345A36DDD1}" type="parTrans" cxnId="{143F0531-10B4-4BE4-A067-17A617E0FB9C}">
      <dgm:prSet/>
      <dgm:spPr/>
      <dgm:t>
        <a:bodyPr/>
        <a:lstStyle/>
        <a:p>
          <a:endParaRPr lang="pt-BR"/>
        </a:p>
      </dgm:t>
    </dgm:pt>
    <dgm:pt modelId="{6454BBB2-A2A1-4D66-BAFE-17EB84C35FB6}" type="sibTrans" cxnId="{143F0531-10B4-4BE4-A067-17A617E0FB9C}">
      <dgm:prSet/>
      <dgm:spPr/>
      <dgm:t>
        <a:bodyPr/>
        <a:lstStyle/>
        <a:p>
          <a:endParaRPr lang="pt-BR"/>
        </a:p>
      </dgm:t>
    </dgm:pt>
    <dgm:pt modelId="{54F2E318-BC42-41A5-A514-A11BE6BA0A73}">
      <dgm:prSet/>
      <dgm:spPr/>
      <dgm:t>
        <a:bodyPr/>
        <a:lstStyle/>
        <a:p>
          <a:r>
            <a:rPr lang="pt-BR" dirty="0" smtClean="0"/>
            <a:t>Aumentar o tráfego orgânico (não pago) para 80%</a:t>
          </a:r>
          <a:endParaRPr lang="pt-BR" dirty="0"/>
        </a:p>
      </dgm:t>
    </dgm:pt>
    <dgm:pt modelId="{FD8DADD5-D3D0-42C6-BBD2-2347FB1816B0}" type="parTrans" cxnId="{B7F07541-654C-4E24-B709-BACDC9F9F792}">
      <dgm:prSet/>
      <dgm:spPr/>
      <dgm:t>
        <a:bodyPr/>
        <a:lstStyle/>
        <a:p>
          <a:endParaRPr lang="pt-BR"/>
        </a:p>
      </dgm:t>
    </dgm:pt>
    <dgm:pt modelId="{8602AD4F-36B5-4E78-8A21-2325CDCFBA3E}" type="sibTrans" cxnId="{B7F07541-654C-4E24-B709-BACDC9F9F792}">
      <dgm:prSet/>
      <dgm:spPr/>
      <dgm:t>
        <a:bodyPr/>
        <a:lstStyle/>
        <a:p>
          <a:endParaRPr lang="pt-BR"/>
        </a:p>
      </dgm:t>
    </dgm:pt>
    <dgm:pt modelId="{1B520FB5-69D2-48E8-B0DF-CB7E74187F2E}">
      <dgm:prSet/>
      <dgm:spPr/>
      <dgm:t>
        <a:bodyPr/>
        <a:lstStyle/>
        <a:p>
          <a:r>
            <a:rPr lang="pt-BR" dirty="0" smtClean="0"/>
            <a:t>Aumentar o engajamento: 75% dos usuários possuem perfis completos no site</a:t>
          </a:r>
          <a:endParaRPr lang="pt-BR" dirty="0"/>
        </a:p>
      </dgm:t>
    </dgm:pt>
    <dgm:pt modelId="{01E89EF2-DB5A-4247-853D-CCA1863FB52D}" type="parTrans" cxnId="{63FD1A5D-1AED-4EC5-9461-E29840B0953B}">
      <dgm:prSet/>
      <dgm:spPr/>
      <dgm:t>
        <a:bodyPr/>
        <a:lstStyle/>
        <a:p>
          <a:endParaRPr lang="pt-BR"/>
        </a:p>
      </dgm:t>
    </dgm:pt>
    <dgm:pt modelId="{1112504E-09C6-4353-9697-548787C44B92}" type="sibTrans" cxnId="{63FD1A5D-1AED-4EC5-9461-E29840B0953B}">
      <dgm:prSet/>
      <dgm:spPr/>
      <dgm:t>
        <a:bodyPr/>
        <a:lstStyle/>
        <a:p>
          <a:endParaRPr lang="pt-BR"/>
        </a:p>
      </dgm:t>
    </dgm:pt>
    <dgm:pt modelId="{AAC1EE45-8196-435D-803B-51F2D8D01C17}">
      <dgm:prSet phldrT="[Text]"/>
      <dgm:spPr/>
      <dgm:t>
        <a:bodyPr/>
        <a:lstStyle/>
        <a:p>
          <a:r>
            <a:rPr lang="pt-BR" dirty="0" smtClean="0"/>
            <a:t>Metas Trimestrais </a:t>
          </a:r>
          <a:endParaRPr lang="pt-BR" dirty="0"/>
        </a:p>
      </dgm:t>
    </dgm:pt>
    <dgm:pt modelId="{E328C642-6A70-4E1B-AD8B-B9F8B8295EC1}" type="parTrans" cxnId="{634B773C-4B46-4FF3-A0F4-7AA617C67BC1}">
      <dgm:prSet/>
      <dgm:spPr/>
      <dgm:t>
        <a:bodyPr/>
        <a:lstStyle/>
        <a:p>
          <a:endParaRPr lang="pt-BR"/>
        </a:p>
      </dgm:t>
    </dgm:pt>
    <dgm:pt modelId="{DD8F5A33-332A-4767-AA59-2911CE2A04AE}" type="sibTrans" cxnId="{634B773C-4B46-4FF3-A0F4-7AA617C67BC1}">
      <dgm:prSet/>
      <dgm:spPr/>
      <dgm:t>
        <a:bodyPr/>
        <a:lstStyle/>
        <a:p>
          <a:endParaRPr lang="pt-BR"/>
        </a:p>
      </dgm:t>
    </dgm:pt>
    <dgm:pt modelId="{A7B967B6-66B7-4A87-963D-1C65CA929B5C}">
      <dgm:prSet phldrT="[Text]"/>
      <dgm:spPr/>
      <dgm:t>
        <a:bodyPr/>
        <a:lstStyle/>
        <a:p>
          <a:r>
            <a:rPr lang="pt-BR" dirty="0" smtClean="0"/>
            <a:t>42, 46, 49, 52</a:t>
          </a:r>
          <a:endParaRPr lang="pt-BR" dirty="0"/>
        </a:p>
      </dgm:t>
    </dgm:pt>
    <dgm:pt modelId="{4A21FD20-9B07-4401-83A4-1E8B9FBA3469}" type="parTrans" cxnId="{69E1C27B-F15F-4F88-BB26-D7C9BA7E111A}">
      <dgm:prSet/>
      <dgm:spPr/>
      <dgm:t>
        <a:bodyPr/>
        <a:lstStyle/>
        <a:p>
          <a:endParaRPr lang="pt-BR"/>
        </a:p>
      </dgm:t>
    </dgm:pt>
    <dgm:pt modelId="{62071589-BB11-4C70-8165-8085608D648C}" type="sibTrans" cxnId="{69E1C27B-F15F-4F88-BB26-D7C9BA7E111A}">
      <dgm:prSet/>
      <dgm:spPr/>
      <dgm:t>
        <a:bodyPr/>
        <a:lstStyle/>
        <a:p>
          <a:endParaRPr lang="pt-BR"/>
        </a:p>
      </dgm:t>
    </dgm:pt>
    <dgm:pt modelId="{AB83D635-5CB4-4C59-9DBF-782614672ABB}">
      <dgm:prSet phldrT="[Text]"/>
      <dgm:spPr/>
      <dgm:t>
        <a:bodyPr/>
        <a:lstStyle/>
        <a:p>
          <a:r>
            <a:rPr lang="pt-BR" dirty="0" smtClean="0"/>
            <a:t>25% 27% 29% 30%</a:t>
          </a:r>
          <a:endParaRPr lang="pt-BR" dirty="0"/>
        </a:p>
      </dgm:t>
    </dgm:pt>
    <dgm:pt modelId="{D5B9112F-D6F4-4218-88B2-6BC482AF8090}" type="parTrans" cxnId="{0E1C21C1-DFC8-4B98-A3FA-BDBD00C8AAEC}">
      <dgm:prSet/>
      <dgm:spPr/>
      <dgm:t>
        <a:bodyPr/>
        <a:lstStyle/>
        <a:p>
          <a:endParaRPr lang="pt-BR"/>
        </a:p>
      </dgm:t>
    </dgm:pt>
    <dgm:pt modelId="{3C4C106B-5A65-4463-A7C2-1945BA3A2497}" type="sibTrans" cxnId="{0E1C21C1-DFC8-4B98-A3FA-BDBD00C8AAEC}">
      <dgm:prSet/>
      <dgm:spPr/>
      <dgm:t>
        <a:bodyPr/>
        <a:lstStyle/>
        <a:p>
          <a:endParaRPr lang="pt-BR"/>
        </a:p>
      </dgm:t>
    </dgm:pt>
    <dgm:pt modelId="{E97E3892-A5C5-4684-92B4-67E4041A364F}">
      <dgm:prSet/>
      <dgm:spPr/>
      <dgm:t>
        <a:bodyPr/>
        <a:lstStyle/>
        <a:p>
          <a:r>
            <a:rPr lang="pt-BR" dirty="0" smtClean="0"/>
            <a:t>4,8  5,0  5,2  5,3</a:t>
          </a:r>
          <a:endParaRPr lang="pt-BR" dirty="0"/>
        </a:p>
      </dgm:t>
    </dgm:pt>
    <dgm:pt modelId="{2E6BE6FB-BBDB-4451-9819-B293AAC0DA7E}" type="parTrans" cxnId="{308BFDC2-6285-4907-A1AE-F7561C0576C9}">
      <dgm:prSet/>
      <dgm:spPr/>
      <dgm:t>
        <a:bodyPr/>
        <a:lstStyle/>
        <a:p>
          <a:endParaRPr lang="pt-BR"/>
        </a:p>
      </dgm:t>
    </dgm:pt>
    <dgm:pt modelId="{BB2F85DD-A2CE-4360-BC1C-197D3705D281}" type="sibTrans" cxnId="{308BFDC2-6285-4907-A1AE-F7561C0576C9}">
      <dgm:prSet/>
      <dgm:spPr/>
      <dgm:t>
        <a:bodyPr/>
        <a:lstStyle/>
        <a:p>
          <a:endParaRPr lang="pt-BR"/>
        </a:p>
      </dgm:t>
    </dgm:pt>
    <dgm:pt modelId="{D5DF3DAA-3776-41DF-A813-CC73AA495C71}">
      <dgm:prSet/>
      <dgm:spPr/>
      <dgm:t>
        <a:bodyPr/>
        <a:lstStyle/>
        <a:p>
          <a:r>
            <a:rPr lang="pt-BR" dirty="0" smtClean="0"/>
            <a:t>65% 70% 75% 80%</a:t>
          </a:r>
          <a:endParaRPr lang="pt-BR" dirty="0"/>
        </a:p>
      </dgm:t>
    </dgm:pt>
    <dgm:pt modelId="{1DE3AD6F-EA9B-42A7-8E47-12AF98E1B7B2}" type="parTrans" cxnId="{2539C987-1B6D-4325-9105-E940C739992E}">
      <dgm:prSet/>
      <dgm:spPr/>
      <dgm:t>
        <a:bodyPr/>
        <a:lstStyle/>
        <a:p>
          <a:endParaRPr lang="pt-BR"/>
        </a:p>
      </dgm:t>
    </dgm:pt>
    <dgm:pt modelId="{0B77ED3B-DF4D-4BC5-A1E1-9E1FA6AF2E15}" type="sibTrans" cxnId="{2539C987-1B6D-4325-9105-E940C739992E}">
      <dgm:prSet/>
      <dgm:spPr/>
      <dgm:t>
        <a:bodyPr/>
        <a:lstStyle/>
        <a:p>
          <a:endParaRPr lang="pt-BR"/>
        </a:p>
      </dgm:t>
    </dgm:pt>
    <dgm:pt modelId="{8770F1E0-8739-41D0-BD10-65EF26F843FF}">
      <dgm:prSet/>
      <dgm:spPr/>
      <dgm:t>
        <a:bodyPr/>
        <a:lstStyle/>
        <a:p>
          <a:r>
            <a:rPr lang="pt-BR" dirty="0" smtClean="0"/>
            <a:t>68% 70% 73% 75%</a:t>
          </a:r>
          <a:endParaRPr lang="pt-BR" dirty="0"/>
        </a:p>
      </dgm:t>
    </dgm:pt>
    <dgm:pt modelId="{2DE0E9A5-23FE-4E3F-8530-3C230B6C99DA}" type="parTrans" cxnId="{ED57C7D8-8E8A-4C13-9900-34C4B9CCFA30}">
      <dgm:prSet/>
      <dgm:spPr/>
      <dgm:t>
        <a:bodyPr/>
        <a:lstStyle/>
        <a:p>
          <a:endParaRPr lang="pt-BR"/>
        </a:p>
      </dgm:t>
    </dgm:pt>
    <dgm:pt modelId="{CF92445E-51F5-4756-839D-DB3ACD85BECD}" type="sibTrans" cxnId="{ED57C7D8-8E8A-4C13-9900-34C4B9CCFA30}">
      <dgm:prSet/>
      <dgm:spPr/>
      <dgm:t>
        <a:bodyPr/>
        <a:lstStyle/>
        <a:p>
          <a:endParaRPr lang="pt-BR"/>
        </a:p>
      </dgm:t>
    </dgm:pt>
    <dgm:pt modelId="{65D69342-4534-47F6-9547-4FA848D871F8}" type="pres">
      <dgm:prSet presAssocID="{6D6340CC-3A10-45A1-BE5C-FBC329647B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8E37-B780-4A39-A8EE-46867D5DBB99}" type="pres">
      <dgm:prSet presAssocID="{6D6340CC-3A10-45A1-BE5C-FBC329647B9C}" presName="hierFlow" presStyleCnt="0"/>
      <dgm:spPr/>
    </dgm:pt>
    <dgm:pt modelId="{E6FB1664-53EB-4F3D-8981-C48E75B1E8E8}" type="pres">
      <dgm:prSet presAssocID="{6D6340CC-3A10-45A1-BE5C-FBC329647B9C}" presName="firstBuf" presStyleCnt="0"/>
      <dgm:spPr/>
    </dgm:pt>
    <dgm:pt modelId="{546742AD-D346-4167-AF94-FFC613645A92}" type="pres">
      <dgm:prSet presAssocID="{6D6340CC-3A10-45A1-BE5C-FBC329647B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6EDA0D-D383-41F9-9605-E883163AB72F}" type="pres">
      <dgm:prSet presAssocID="{0F4364AB-6C18-4186-B571-9A2D6556B704}" presName="Name14" presStyleCnt="0"/>
      <dgm:spPr/>
    </dgm:pt>
    <dgm:pt modelId="{2CA4F326-C4A3-4C3B-AFA7-76DECD7ADE68}" type="pres">
      <dgm:prSet presAssocID="{0F4364AB-6C18-4186-B571-9A2D6556B704}" presName="level1Shape" presStyleLbl="node0" presStyleIdx="0" presStyleCnt="1">
        <dgm:presLayoutVars>
          <dgm:chPref val="3"/>
        </dgm:presLayoutVars>
      </dgm:prSet>
      <dgm:spPr/>
    </dgm:pt>
    <dgm:pt modelId="{F39B3556-18F8-47B0-AFA3-4F1BD55C989D}" type="pres">
      <dgm:prSet presAssocID="{0F4364AB-6C18-4186-B571-9A2D6556B704}" presName="hierChild2" presStyleCnt="0"/>
      <dgm:spPr/>
    </dgm:pt>
    <dgm:pt modelId="{52923E4E-1B6D-471E-82C4-B729E3B1D899}" type="pres">
      <dgm:prSet presAssocID="{03EBCDFF-937C-413C-82A2-28B1F40F0B69}" presName="Name19" presStyleLbl="parChTrans1D2" presStyleIdx="0" presStyleCnt="1"/>
      <dgm:spPr/>
    </dgm:pt>
    <dgm:pt modelId="{F77427F4-B931-4C50-91A3-7E9220364B3F}" type="pres">
      <dgm:prSet presAssocID="{01E4D294-D574-42FF-8967-8A01211BFD2B}" presName="Name21" presStyleCnt="0"/>
      <dgm:spPr/>
    </dgm:pt>
    <dgm:pt modelId="{EC669343-6FFC-483D-B21A-9621DC5AF3EB}" type="pres">
      <dgm:prSet presAssocID="{01E4D294-D574-42FF-8967-8A01211BFD2B}" presName="level2Shape" presStyleLbl="node2" presStyleIdx="0" presStyleCnt="1"/>
      <dgm:spPr/>
    </dgm:pt>
    <dgm:pt modelId="{757F4377-CCBD-436F-9A6F-247CEB75FD2A}" type="pres">
      <dgm:prSet presAssocID="{01E4D294-D574-42FF-8967-8A01211BFD2B}" presName="hierChild3" presStyleCnt="0"/>
      <dgm:spPr/>
    </dgm:pt>
    <dgm:pt modelId="{59C156D8-B8ED-4995-8C10-6826B44D8F28}" type="pres">
      <dgm:prSet presAssocID="{7F76CA1D-3880-4E24-BBFD-C79FDF8FB5F1}" presName="Name19" presStyleLbl="parChTrans1D3" presStyleIdx="0" presStyleCnt="5"/>
      <dgm:spPr/>
    </dgm:pt>
    <dgm:pt modelId="{51258E8F-68CE-4664-B45C-0F282C7143ED}" type="pres">
      <dgm:prSet presAssocID="{0DA0B016-0284-47C6-98E2-75D511A3E0BF}" presName="Name21" presStyleCnt="0"/>
      <dgm:spPr/>
    </dgm:pt>
    <dgm:pt modelId="{0F286794-156C-4CBB-86D8-792B7603EF2D}" type="pres">
      <dgm:prSet presAssocID="{0DA0B016-0284-47C6-98E2-75D511A3E0BF}" presName="level2Shape" presStyleLbl="node3" presStyleIdx="0" presStyleCnt="5"/>
      <dgm:spPr/>
      <dgm:t>
        <a:bodyPr/>
        <a:lstStyle/>
        <a:p>
          <a:endParaRPr lang="pt-BR"/>
        </a:p>
      </dgm:t>
    </dgm:pt>
    <dgm:pt modelId="{CA342D77-B47B-4364-A5EF-D2C27334FE7C}" type="pres">
      <dgm:prSet presAssocID="{0DA0B016-0284-47C6-98E2-75D511A3E0BF}" presName="hierChild3" presStyleCnt="0"/>
      <dgm:spPr/>
    </dgm:pt>
    <dgm:pt modelId="{FF87E58F-F26C-47D8-AB31-F918282336CB}" type="pres">
      <dgm:prSet presAssocID="{4A21FD20-9B07-4401-83A4-1E8B9FBA3469}" presName="Name19" presStyleLbl="parChTrans1D4" presStyleIdx="0" presStyleCnt="5"/>
      <dgm:spPr/>
    </dgm:pt>
    <dgm:pt modelId="{139731A0-577D-4B35-B87D-AD0894D7C54C}" type="pres">
      <dgm:prSet presAssocID="{A7B967B6-66B7-4A87-963D-1C65CA929B5C}" presName="Name21" presStyleCnt="0"/>
      <dgm:spPr/>
    </dgm:pt>
    <dgm:pt modelId="{C80BF959-DC66-4652-AB28-D14B6A3ACCCA}" type="pres">
      <dgm:prSet presAssocID="{A7B967B6-66B7-4A87-963D-1C65CA929B5C}" presName="level2Shape" presStyleLbl="node4" presStyleIdx="0" presStyleCnt="5"/>
      <dgm:spPr/>
      <dgm:t>
        <a:bodyPr/>
        <a:lstStyle/>
        <a:p>
          <a:endParaRPr lang="pt-BR"/>
        </a:p>
      </dgm:t>
    </dgm:pt>
    <dgm:pt modelId="{8C805FC2-628F-4F47-ADF6-F88793A6E499}" type="pres">
      <dgm:prSet presAssocID="{A7B967B6-66B7-4A87-963D-1C65CA929B5C}" presName="hierChild3" presStyleCnt="0"/>
      <dgm:spPr/>
    </dgm:pt>
    <dgm:pt modelId="{05C5A371-8B83-4F61-BC66-38CF4A123C43}" type="pres">
      <dgm:prSet presAssocID="{88DD4951-617C-4B65-AF57-E8D02C78E490}" presName="Name19" presStyleLbl="parChTrans1D3" presStyleIdx="1" presStyleCnt="5"/>
      <dgm:spPr/>
    </dgm:pt>
    <dgm:pt modelId="{58C2B48A-3535-4C36-874A-4564B0DFE412}" type="pres">
      <dgm:prSet presAssocID="{84BD45DA-29DA-47F6-8429-8270764A809C}" presName="Name21" presStyleCnt="0"/>
      <dgm:spPr/>
    </dgm:pt>
    <dgm:pt modelId="{371DB465-2A77-4F8C-AED4-8983A0253713}" type="pres">
      <dgm:prSet presAssocID="{84BD45DA-29DA-47F6-8429-8270764A809C}" presName="level2Shape" presStyleLbl="node3" presStyleIdx="1" presStyleCnt="5"/>
      <dgm:spPr/>
      <dgm:t>
        <a:bodyPr/>
        <a:lstStyle/>
        <a:p>
          <a:endParaRPr lang="pt-BR"/>
        </a:p>
      </dgm:t>
    </dgm:pt>
    <dgm:pt modelId="{8C6E6E72-9BEB-49FE-BE91-BD0DCF19D70B}" type="pres">
      <dgm:prSet presAssocID="{84BD45DA-29DA-47F6-8429-8270764A809C}" presName="hierChild3" presStyleCnt="0"/>
      <dgm:spPr/>
    </dgm:pt>
    <dgm:pt modelId="{45CEC929-EA96-40A6-AA95-18DD6619ED3E}" type="pres">
      <dgm:prSet presAssocID="{D5B9112F-D6F4-4218-88B2-6BC482AF8090}" presName="Name19" presStyleLbl="parChTrans1D4" presStyleIdx="1" presStyleCnt="5"/>
      <dgm:spPr/>
    </dgm:pt>
    <dgm:pt modelId="{424E1C6B-AE67-4DFF-97F2-1B85F00EAC73}" type="pres">
      <dgm:prSet presAssocID="{AB83D635-5CB4-4C59-9DBF-782614672ABB}" presName="Name21" presStyleCnt="0"/>
      <dgm:spPr/>
    </dgm:pt>
    <dgm:pt modelId="{89B3E546-A982-4A62-8317-745A36C6D438}" type="pres">
      <dgm:prSet presAssocID="{AB83D635-5CB4-4C59-9DBF-782614672ABB}" presName="level2Shape" presStyleLbl="node4" presStyleIdx="1" presStyleCnt="5"/>
      <dgm:spPr/>
      <dgm:t>
        <a:bodyPr/>
        <a:lstStyle/>
        <a:p>
          <a:endParaRPr lang="pt-BR"/>
        </a:p>
      </dgm:t>
    </dgm:pt>
    <dgm:pt modelId="{A97EE333-E283-46F1-836A-8C4F39BE29FE}" type="pres">
      <dgm:prSet presAssocID="{AB83D635-5CB4-4C59-9DBF-782614672ABB}" presName="hierChild3" presStyleCnt="0"/>
      <dgm:spPr/>
    </dgm:pt>
    <dgm:pt modelId="{C7B49D5A-0169-4461-B649-2180E4DAD518}" type="pres">
      <dgm:prSet presAssocID="{70508E1E-05F9-4092-A6D7-5D345A36DDD1}" presName="Name19" presStyleLbl="parChTrans1D3" presStyleIdx="2" presStyleCnt="5"/>
      <dgm:spPr/>
    </dgm:pt>
    <dgm:pt modelId="{916C39F1-FF97-48CD-BC9F-07E705DE0380}" type="pres">
      <dgm:prSet presAssocID="{669002A4-8864-4632-9995-188F0E5541F2}" presName="Name21" presStyleCnt="0"/>
      <dgm:spPr/>
    </dgm:pt>
    <dgm:pt modelId="{A3C47000-0752-410F-A444-FE59784490AA}" type="pres">
      <dgm:prSet presAssocID="{669002A4-8864-4632-9995-188F0E5541F2}" presName="level2Shape" presStyleLbl="node3" presStyleIdx="2" presStyleCnt="5"/>
      <dgm:spPr/>
      <dgm:t>
        <a:bodyPr/>
        <a:lstStyle/>
        <a:p>
          <a:endParaRPr lang="pt-BR"/>
        </a:p>
      </dgm:t>
    </dgm:pt>
    <dgm:pt modelId="{F607B9AB-0BCA-40FD-BEB3-C8194139D7F2}" type="pres">
      <dgm:prSet presAssocID="{669002A4-8864-4632-9995-188F0E5541F2}" presName="hierChild3" presStyleCnt="0"/>
      <dgm:spPr/>
    </dgm:pt>
    <dgm:pt modelId="{25900D80-EE9A-4DF6-AEE7-FBEA52E82477}" type="pres">
      <dgm:prSet presAssocID="{2E6BE6FB-BBDB-4451-9819-B293AAC0DA7E}" presName="Name19" presStyleLbl="parChTrans1D4" presStyleIdx="2" presStyleCnt="5"/>
      <dgm:spPr/>
    </dgm:pt>
    <dgm:pt modelId="{4501CCB0-E9F2-49BE-A421-6B78612ED8D6}" type="pres">
      <dgm:prSet presAssocID="{E97E3892-A5C5-4684-92B4-67E4041A364F}" presName="Name21" presStyleCnt="0"/>
      <dgm:spPr/>
    </dgm:pt>
    <dgm:pt modelId="{3E0CD439-6A7D-4A20-82FA-34218B4C22C5}" type="pres">
      <dgm:prSet presAssocID="{E97E3892-A5C5-4684-92B4-67E4041A364F}" presName="level2Shape" presStyleLbl="node4" presStyleIdx="2" presStyleCnt="5"/>
      <dgm:spPr/>
      <dgm:t>
        <a:bodyPr/>
        <a:lstStyle/>
        <a:p>
          <a:endParaRPr lang="pt-BR"/>
        </a:p>
      </dgm:t>
    </dgm:pt>
    <dgm:pt modelId="{70A75BA7-54DC-45C2-AEE1-B1795625B466}" type="pres">
      <dgm:prSet presAssocID="{E97E3892-A5C5-4684-92B4-67E4041A364F}" presName="hierChild3" presStyleCnt="0"/>
      <dgm:spPr/>
    </dgm:pt>
    <dgm:pt modelId="{E64723E9-90CE-456A-9492-A278A6B4C6C2}" type="pres">
      <dgm:prSet presAssocID="{FD8DADD5-D3D0-42C6-BBD2-2347FB1816B0}" presName="Name19" presStyleLbl="parChTrans1D3" presStyleIdx="3" presStyleCnt="5"/>
      <dgm:spPr/>
    </dgm:pt>
    <dgm:pt modelId="{CAE7705F-EDB4-4F26-9542-3E1827123926}" type="pres">
      <dgm:prSet presAssocID="{54F2E318-BC42-41A5-A514-A11BE6BA0A73}" presName="Name21" presStyleCnt="0"/>
      <dgm:spPr/>
    </dgm:pt>
    <dgm:pt modelId="{FDB7DF55-797B-417A-AACE-864F85BAAD0D}" type="pres">
      <dgm:prSet presAssocID="{54F2E318-BC42-41A5-A514-A11BE6BA0A73}" presName="level2Shape" presStyleLbl="node3" presStyleIdx="3" presStyleCnt="5"/>
      <dgm:spPr/>
      <dgm:t>
        <a:bodyPr/>
        <a:lstStyle/>
        <a:p>
          <a:endParaRPr lang="pt-BR"/>
        </a:p>
      </dgm:t>
    </dgm:pt>
    <dgm:pt modelId="{F5B2BF59-C9A1-443F-A36E-129F30900633}" type="pres">
      <dgm:prSet presAssocID="{54F2E318-BC42-41A5-A514-A11BE6BA0A73}" presName="hierChild3" presStyleCnt="0"/>
      <dgm:spPr/>
    </dgm:pt>
    <dgm:pt modelId="{26E51370-4F1B-4C48-A17F-1D1371E7C14F}" type="pres">
      <dgm:prSet presAssocID="{1DE3AD6F-EA9B-42A7-8E47-12AF98E1B7B2}" presName="Name19" presStyleLbl="parChTrans1D4" presStyleIdx="3" presStyleCnt="5"/>
      <dgm:spPr/>
    </dgm:pt>
    <dgm:pt modelId="{BB1CA1DF-7A89-45D2-9271-F68B0E57C2F3}" type="pres">
      <dgm:prSet presAssocID="{D5DF3DAA-3776-41DF-A813-CC73AA495C71}" presName="Name21" presStyleCnt="0"/>
      <dgm:spPr/>
    </dgm:pt>
    <dgm:pt modelId="{6B406DCA-B89B-4490-A6B8-453373FE0ECA}" type="pres">
      <dgm:prSet presAssocID="{D5DF3DAA-3776-41DF-A813-CC73AA495C71}" presName="level2Shape" presStyleLbl="node4" presStyleIdx="3" presStyleCnt="5"/>
      <dgm:spPr/>
      <dgm:t>
        <a:bodyPr/>
        <a:lstStyle/>
        <a:p>
          <a:endParaRPr lang="pt-BR"/>
        </a:p>
      </dgm:t>
    </dgm:pt>
    <dgm:pt modelId="{6FA3B267-8507-401B-8E5E-56730E3F965C}" type="pres">
      <dgm:prSet presAssocID="{D5DF3DAA-3776-41DF-A813-CC73AA495C71}" presName="hierChild3" presStyleCnt="0"/>
      <dgm:spPr/>
    </dgm:pt>
    <dgm:pt modelId="{5416FE5B-3578-44A0-9702-6445D94495E9}" type="pres">
      <dgm:prSet presAssocID="{01E89EF2-DB5A-4247-853D-CCA1863FB52D}" presName="Name19" presStyleLbl="parChTrans1D3" presStyleIdx="4" presStyleCnt="5"/>
      <dgm:spPr/>
    </dgm:pt>
    <dgm:pt modelId="{65B311AB-A116-4057-9CA4-84B2FBE4C02A}" type="pres">
      <dgm:prSet presAssocID="{1B520FB5-69D2-48E8-B0DF-CB7E74187F2E}" presName="Name21" presStyleCnt="0"/>
      <dgm:spPr/>
    </dgm:pt>
    <dgm:pt modelId="{DEBCA9EA-F468-47EA-B275-E2CAC967ED39}" type="pres">
      <dgm:prSet presAssocID="{1B520FB5-69D2-48E8-B0DF-CB7E74187F2E}" presName="level2Shape" presStyleLbl="node3" presStyleIdx="4" presStyleCnt="5"/>
      <dgm:spPr/>
      <dgm:t>
        <a:bodyPr/>
        <a:lstStyle/>
        <a:p>
          <a:endParaRPr lang="pt-BR"/>
        </a:p>
      </dgm:t>
    </dgm:pt>
    <dgm:pt modelId="{51C3A97C-ABAC-4DF9-B901-DB893B114FE7}" type="pres">
      <dgm:prSet presAssocID="{1B520FB5-69D2-48E8-B0DF-CB7E74187F2E}" presName="hierChild3" presStyleCnt="0"/>
      <dgm:spPr/>
    </dgm:pt>
    <dgm:pt modelId="{B3DAB803-6C00-45F0-A40A-DE4174F48512}" type="pres">
      <dgm:prSet presAssocID="{2DE0E9A5-23FE-4E3F-8530-3C230B6C99DA}" presName="Name19" presStyleLbl="parChTrans1D4" presStyleIdx="4" presStyleCnt="5"/>
      <dgm:spPr/>
    </dgm:pt>
    <dgm:pt modelId="{D5E73D6F-3E9D-4BDD-8FCF-9B7DF78C29DB}" type="pres">
      <dgm:prSet presAssocID="{8770F1E0-8739-41D0-BD10-65EF26F843FF}" presName="Name21" presStyleCnt="0"/>
      <dgm:spPr/>
    </dgm:pt>
    <dgm:pt modelId="{E2975BEF-3413-4399-B4FC-A16DB5EABC0E}" type="pres">
      <dgm:prSet presAssocID="{8770F1E0-8739-41D0-BD10-65EF26F843FF}" presName="level2Shape" presStyleLbl="node4" presStyleIdx="4" presStyleCnt="5"/>
      <dgm:spPr/>
      <dgm:t>
        <a:bodyPr/>
        <a:lstStyle/>
        <a:p>
          <a:endParaRPr lang="pt-BR"/>
        </a:p>
      </dgm:t>
    </dgm:pt>
    <dgm:pt modelId="{46616050-6492-46F5-B803-B5D74C80340E}" type="pres">
      <dgm:prSet presAssocID="{8770F1E0-8739-41D0-BD10-65EF26F843FF}" presName="hierChild3" presStyleCnt="0"/>
      <dgm:spPr/>
    </dgm:pt>
    <dgm:pt modelId="{B9C5337F-EC38-4109-9F9C-EE45091D52BA}" type="pres">
      <dgm:prSet presAssocID="{6D6340CC-3A10-45A1-BE5C-FBC329647B9C}" presName="bgShapesFlow" presStyleCnt="0"/>
      <dgm:spPr/>
    </dgm:pt>
    <dgm:pt modelId="{425B8955-A595-4F48-8791-F1C5F87D980E}" type="pres">
      <dgm:prSet presAssocID="{95861D59-F226-46DF-999E-55159ADAAF66}" presName="rectComp" presStyleCnt="0"/>
      <dgm:spPr/>
    </dgm:pt>
    <dgm:pt modelId="{7142281D-8FBC-4A23-89B2-116C36626BD5}" type="pres">
      <dgm:prSet presAssocID="{95861D59-F226-46DF-999E-55159ADAAF66}" presName="bgRect" presStyleLbl="bgShp" presStyleIdx="0" presStyleCnt="4"/>
      <dgm:spPr/>
    </dgm:pt>
    <dgm:pt modelId="{38229902-8161-4B86-85FE-7A1F69130DE9}" type="pres">
      <dgm:prSet presAssocID="{95861D59-F226-46DF-999E-55159ADAAF66}" presName="bgRectTx" presStyleLbl="bgShp" presStyleIdx="0" presStyleCnt="4">
        <dgm:presLayoutVars>
          <dgm:bulletEnabled val="1"/>
        </dgm:presLayoutVars>
      </dgm:prSet>
      <dgm:spPr/>
    </dgm:pt>
    <dgm:pt modelId="{9B2CB40A-8549-40CF-8613-F9E666252E67}" type="pres">
      <dgm:prSet presAssocID="{95861D59-F226-46DF-999E-55159ADAAF66}" presName="spComp" presStyleCnt="0"/>
      <dgm:spPr/>
    </dgm:pt>
    <dgm:pt modelId="{605ED64F-3063-494C-BB23-334A6B49F0D4}" type="pres">
      <dgm:prSet presAssocID="{95861D59-F226-46DF-999E-55159ADAAF66}" presName="vSp" presStyleCnt="0"/>
      <dgm:spPr/>
    </dgm:pt>
    <dgm:pt modelId="{617EA948-6E92-4A7F-B93C-A6E22DF3948C}" type="pres">
      <dgm:prSet presAssocID="{6AA7D804-473A-4ADB-893A-4AD931673D35}" presName="rectComp" presStyleCnt="0"/>
      <dgm:spPr/>
    </dgm:pt>
    <dgm:pt modelId="{E5EA5A3E-8185-41AC-AB9C-2A0F84AFFCC0}" type="pres">
      <dgm:prSet presAssocID="{6AA7D804-473A-4ADB-893A-4AD931673D35}" presName="bgRect" presStyleLbl="bgShp" presStyleIdx="1" presStyleCnt="4"/>
      <dgm:spPr/>
      <dgm:t>
        <a:bodyPr/>
        <a:lstStyle/>
        <a:p>
          <a:endParaRPr lang="pt-BR"/>
        </a:p>
      </dgm:t>
    </dgm:pt>
    <dgm:pt modelId="{F2527593-28B6-4795-9EAA-F4E6E5752519}" type="pres">
      <dgm:prSet presAssocID="{6AA7D804-473A-4ADB-893A-4AD931673D3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391B63-8E21-4B10-83B6-2A4E7E43D4FE}" type="pres">
      <dgm:prSet presAssocID="{6AA7D804-473A-4ADB-893A-4AD931673D35}" presName="spComp" presStyleCnt="0"/>
      <dgm:spPr/>
    </dgm:pt>
    <dgm:pt modelId="{44102F1E-CC7E-4139-AFDB-77580E92392F}" type="pres">
      <dgm:prSet presAssocID="{6AA7D804-473A-4ADB-893A-4AD931673D35}" presName="vSp" presStyleCnt="0"/>
      <dgm:spPr/>
    </dgm:pt>
    <dgm:pt modelId="{A474DD33-B40C-4C87-B25D-8ED038A05919}" type="pres">
      <dgm:prSet presAssocID="{B12D012E-39CE-4464-AD5C-1140A7DB440E}" presName="rectComp" presStyleCnt="0"/>
      <dgm:spPr/>
    </dgm:pt>
    <dgm:pt modelId="{B8E81AC0-0D54-48EF-9699-8589021EE861}" type="pres">
      <dgm:prSet presAssocID="{B12D012E-39CE-4464-AD5C-1140A7DB440E}" presName="bgRect" presStyleLbl="bgShp" presStyleIdx="2" presStyleCnt="4"/>
      <dgm:spPr/>
      <dgm:t>
        <a:bodyPr/>
        <a:lstStyle/>
        <a:p>
          <a:endParaRPr lang="pt-BR"/>
        </a:p>
      </dgm:t>
    </dgm:pt>
    <dgm:pt modelId="{300448DE-8B04-4CFB-9B6C-3A1E722ADC7E}" type="pres">
      <dgm:prSet presAssocID="{B12D012E-39CE-4464-AD5C-1140A7DB440E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998CA3-03BD-47B9-8CB6-064275FCAED0}" type="pres">
      <dgm:prSet presAssocID="{B12D012E-39CE-4464-AD5C-1140A7DB440E}" presName="spComp" presStyleCnt="0"/>
      <dgm:spPr/>
    </dgm:pt>
    <dgm:pt modelId="{68531425-38E0-4860-B647-07F182A06F62}" type="pres">
      <dgm:prSet presAssocID="{B12D012E-39CE-4464-AD5C-1140A7DB440E}" presName="vSp" presStyleCnt="0"/>
      <dgm:spPr/>
    </dgm:pt>
    <dgm:pt modelId="{972F1DE3-46F9-4C66-B2CC-9BAF0531FA4E}" type="pres">
      <dgm:prSet presAssocID="{AAC1EE45-8196-435D-803B-51F2D8D01C17}" presName="rectComp" presStyleCnt="0"/>
      <dgm:spPr/>
    </dgm:pt>
    <dgm:pt modelId="{F00F0BA9-0032-4EBB-854B-5D38629C6142}" type="pres">
      <dgm:prSet presAssocID="{AAC1EE45-8196-435D-803B-51F2D8D01C17}" presName="bgRect" presStyleLbl="bgShp" presStyleIdx="3" presStyleCnt="4"/>
      <dgm:spPr/>
      <dgm:t>
        <a:bodyPr/>
        <a:lstStyle/>
        <a:p>
          <a:endParaRPr lang="pt-BR"/>
        </a:p>
      </dgm:t>
    </dgm:pt>
    <dgm:pt modelId="{4E511D5F-01EE-4426-A16B-3A4C23CD53B4}" type="pres">
      <dgm:prSet presAssocID="{AAC1EE45-8196-435D-803B-51F2D8D01C17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B32D5D6-9B3F-4FD4-99AE-8FC28D07869D}" type="presOf" srcId="{84BD45DA-29DA-47F6-8429-8270764A809C}" destId="{371DB465-2A77-4F8C-AED4-8983A0253713}" srcOrd="0" destOrd="0" presId="urn:microsoft.com/office/officeart/2005/8/layout/hierarchy6"/>
    <dgm:cxn modelId="{47B115C6-ECF5-424F-A56B-16A3A63AB749}" type="presOf" srcId="{D5B9112F-D6F4-4218-88B2-6BC482AF8090}" destId="{45CEC929-EA96-40A6-AA95-18DD6619ED3E}" srcOrd="0" destOrd="0" presId="urn:microsoft.com/office/officeart/2005/8/layout/hierarchy6"/>
    <dgm:cxn modelId="{5973654E-5428-4FA4-9611-8251D951543A}" srcId="{6D6340CC-3A10-45A1-BE5C-FBC329647B9C}" destId="{6AA7D804-473A-4ADB-893A-4AD931673D35}" srcOrd="2" destOrd="0" parTransId="{23877930-09CB-4208-A633-EB9E9365C1AB}" sibTransId="{C8661317-027E-43A2-9BB2-345389EF77B9}"/>
    <dgm:cxn modelId="{0E1C21C1-DFC8-4B98-A3FA-BDBD00C8AAEC}" srcId="{84BD45DA-29DA-47F6-8429-8270764A809C}" destId="{AB83D635-5CB4-4C59-9DBF-782614672ABB}" srcOrd="0" destOrd="0" parTransId="{D5B9112F-D6F4-4218-88B2-6BC482AF8090}" sibTransId="{3C4C106B-5A65-4463-A7C2-1945BA3A2497}"/>
    <dgm:cxn modelId="{964FC706-D190-4B38-80EB-89C8B15B36DB}" type="presOf" srcId="{B12D012E-39CE-4464-AD5C-1140A7DB440E}" destId="{300448DE-8B04-4CFB-9B6C-3A1E722ADC7E}" srcOrd="1" destOrd="0" presId="urn:microsoft.com/office/officeart/2005/8/layout/hierarchy6"/>
    <dgm:cxn modelId="{AD704AEB-5F19-457A-B273-06178F68573C}" type="presOf" srcId="{88DD4951-617C-4B65-AF57-E8D02C78E490}" destId="{05C5A371-8B83-4F61-BC66-38CF4A123C43}" srcOrd="0" destOrd="0" presId="urn:microsoft.com/office/officeart/2005/8/layout/hierarchy6"/>
    <dgm:cxn modelId="{FCF1CD88-D3EB-4CA6-9203-F7E91C59BD25}" type="presOf" srcId="{95861D59-F226-46DF-999E-55159ADAAF66}" destId="{38229902-8161-4B86-85FE-7A1F69130DE9}" srcOrd="1" destOrd="0" presId="urn:microsoft.com/office/officeart/2005/8/layout/hierarchy6"/>
    <dgm:cxn modelId="{E2C06761-33C1-4BAF-A00F-747C87548B1E}" type="presOf" srcId="{6AA7D804-473A-4ADB-893A-4AD931673D35}" destId="{E5EA5A3E-8185-41AC-AB9C-2A0F84AFFCC0}" srcOrd="0" destOrd="0" presId="urn:microsoft.com/office/officeart/2005/8/layout/hierarchy6"/>
    <dgm:cxn modelId="{11AE3CE0-DD63-4054-AFC9-E7C27BAFC9BF}" type="presOf" srcId="{A7B967B6-66B7-4A87-963D-1C65CA929B5C}" destId="{C80BF959-DC66-4652-AB28-D14B6A3ACCCA}" srcOrd="0" destOrd="0" presId="urn:microsoft.com/office/officeart/2005/8/layout/hierarchy6"/>
    <dgm:cxn modelId="{7A53DB19-C73B-4EEC-97C4-31839835ABC2}" type="presOf" srcId="{95861D59-F226-46DF-999E-55159ADAAF66}" destId="{7142281D-8FBC-4A23-89B2-116C36626BD5}" srcOrd="0" destOrd="0" presId="urn:microsoft.com/office/officeart/2005/8/layout/hierarchy6"/>
    <dgm:cxn modelId="{69385792-066E-4EF5-A744-FA52059704F6}" srcId="{6D6340CC-3A10-45A1-BE5C-FBC329647B9C}" destId="{0F4364AB-6C18-4186-B571-9A2D6556B704}" srcOrd="0" destOrd="0" parTransId="{53001D58-EBC4-420E-981A-F36A7C078282}" sibTransId="{BD034AF4-6B17-48A8-BDD2-C0B8072F50AC}"/>
    <dgm:cxn modelId="{154C4348-FDA1-4063-BC62-EEBF36421C52}" type="presOf" srcId="{B12D012E-39CE-4464-AD5C-1140A7DB440E}" destId="{B8E81AC0-0D54-48EF-9699-8589021EE861}" srcOrd="0" destOrd="0" presId="urn:microsoft.com/office/officeart/2005/8/layout/hierarchy6"/>
    <dgm:cxn modelId="{FD4573F0-37BB-478F-BBC0-3B62BF56ACD9}" srcId="{01E4D294-D574-42FF-8967-8A01211BFD2B}" destId="{0DA0B016-0284-47C6-98E2-75D511A3E0BF}" srcOrd="0" destOrd="0" parTransId="{7F76CA1D-3880-4E24-BBFD-C79FDF8FB5F1}" sibTransId="{C91B57A7-6769-4B71-87B3-18E48A6CA0C7}"/>
    <dgm:cxn modelId="{A0F9BB4A-3674-463B-AB6D-31E426974E1F}" type="presOf" srcId="{AB83D635-5CB4-4C59-9DBF-782614672ABB}" destId="{89B3E546-A982-4A62-8317-745A36C6D438}" srcOrd="0" destOrd="0" presId="urn:microsoft.com/office/officeart/2005/8/layout/hierarchy6"/>
    <dgm:cxn modelId="{5928C764-36AA-4E2F-95CE-D69EE3FA2A51}" type="presOf" srcId="{01E89EF2-DB5A-4247-853D-CCA1863FB52D}" destId="{5416FE5B-3578-44A0-9702-6445D94495E9}" srcOrd="0" destOrd="0" presId="urn:microsoft.com/office/officeart/2005/8/layout/hierarchy6"/>
    <dgm:cxn modelId="{8B69BC8A-9099-4748-8372-9FFC002A35C7}" type="presOf" srcId="{03EBCDFF-937C-413C-82A2-28B1F40F0B69}" destId="{52923E4E-1B6D-471E-82C4-B729E3B1D899}" srcOrd="0" destOrd="0" presId="urn:microsoft.com/office/officeart/2005/8/layout/hierarchy6"/>
    <dgm:cxn modelId="{31B60EA5-91AB-404F-8EB8-D8FE0AC2453B}" type="presOf" srcId="{E97E3892-A5C5-4684-92B4-67E4041A364F}" destId="{3E0CD439-6A7D-4A20-82FA-34218B4C22C5}" srcOrd="0" destOrd="0" presId="urn:microsoft.com/office/officeart/2005/8/layout/hierarchy6"/>
    <dgm:cxn modelId="{05A32425-BDB0-4CDD-88C9-E7BAA4A2BA20}" srcId="{0F4364AB-6C18-4186-B571-9A2D6556B704}" destId="{01E4D294-D574-42FF-8967-8A01211BFD2B}" srcOrd="0" destOrd="0" parTransId="{03EBCDFF-937C-413C-82A2-28B1F40F0B69}" sibTransId="{C51EA8C4-C105-4AE0-A807-04E36A1D5CF2}"/>
    <dgm:cxn modelId="{F677C020-6D28-4B75-AAC4-3943C6AC7D29}" type="presOf" srcId="{7F76CA1D-3880-4E24-BBFD-C79FDF8FB5F1}" destId="{59C156D8-B8ED-4995-8C10-6826B44D8F28}" srcOrd="0" destOrd="0" presId="urn:microsoft.com/office/officeart/2005/8/layout/hierarchy6"/>
    <dgm:cxn modelId="{143F0531-10B4-4BE4-A067-17A617E0FB9C}" srcId="{01E4D294-D574-42FF-8967-8A01211BFD2B}" destId="{669002A4-8864-4632-9995-188F0E5541F2}" srcOrd="2" destOrd="0" parTransId="{70508E1E-05F9-4092-A6D7-5D345A36DDD1}" sibTransId="{6454BBB2-A2A1-4D66-BAFE-17EB84C35FB6}"/>
    <dgm:cxn modelId="{B7F07541-654C-4E24-B709-BACDC9F9F792}" srcId="{01E4D294-D574-42FF-8967-8A01211BFD2B}" destId="{54F2E318-BC42-41A5-A514-A11BE6BA0A73}" srcOrd="3" destOrd="0" parTransId="{FD8DADD5-D3D0-42C6-BBD2-2347FB1816B0}" sibTransId="{8602AD4F-36B5-4E78-8A21-2325CDCFBA3E}"/>
    <dgm:cxn modelId="{ED57C7D8-8E8A-4C13-9900-34C4B9CCFA30}" srcId="{1B520FB5-69D2-48E8-B0DF-CB7E74187F2E}" destId="{8770F1E0-8739-41D0-BD10-65EF26F843FF}" srcOrd="0" destOrd="0" parTransId="{2DE0E9A5-23FE-4E3F-8530-3C230B6C99DA}" sibTransId="{CF92445E-51F5-4756-839D-DB3ACD85BECD}"/>
    <dgm:cxn modelId="{F2FE7D77-4ED0-4851-B054-555A790FA79F}" type="presOf" srcId="{6AA7D804-473A-4ADB-893A-4AD931673D35}" destId="{F2527593-28B6-4795-9EAA-F4E6E5752519}" srcOrd="1" destOrd="0" presId="urn:microsoft.com/office/officeart/2005/8/layout/hierarchy6"/>
    <dgm:cxn modelId="{69E1C27B-F15F-4F88-BB26-D7C9BA7E111A}" srcId="{0DA0B016-0284-47C6-98E2-75D511A3E0BF}" destId="{A7B967B6-66B7-4A87-963D-1C65CA929B5C}" srcOrd="0" destOrd="0" parTransId="{4A21FD20-9B07-4401-83A4-1E8B9FBA3469}" sibTransId="{62071589-BB11-4C70-8165-8085608D648C}"/>
    <dgm:cxn modelId="{63FD1A5D-1AED-4EC5-9461-E29840B0953B}" srcId="{01E4D294-D574-42FF-8967-8A01211BFD2B}" destId="{1B520FB5-69D2-48E8-B0DF-CB7E74187F2E}" srcOrd="4" destOrd="0" parTransId="{01E89EF2-DB5A-4247-853D-CCA1863FB52D}" sibTransId="{1112504E-09C6-4353-9697-548787C44B92}"/>
    <dgm:cxn modelId="{BAED99E7-968B-4CB5-B293-A7839C9CB2E4}" type="presOf" srcId="{4A21FD20-9B07-4401-83A4-1E8B9FBA3469}" destId="{FF87E58F-F26C-47D8-AB31-F918282336CB}" srcOrd="0" destOrd="0" presId="urn:microsoft.com/office/officeart/2005/8/layout/hierarchy6"/>
    <dgm:cxn modelId="{C09574A7-6F0E-4960-913E-F7C843BD874D}" type="presOf" srcId="{0DA0B016-0284-47C6-98E2-75D511A3E0BF}" destId="{0F286794-156C-4CBB-86D8-792B7603EF2D}" srcOrd="0" destOrd="0" presId="urn:microsoft.com/office/officeart/2005/8/layout/hierarchy6"/>
    <dgm:cxn modelId="{37E13415-1372-4A8F-BDAB-B6483E048D39}" type="presOf" srcId="{0F4364AB-6C18-4186-B571-9A2D6556B704}" destId="{2CA4F326-C4A3-4C3B-AFA7-76DECD7ADE68}" srcOrd="0" destOrd="0" presId="urn:microsoft.com/office/officeart/2005/8/layout/hierarchy6"/>
    <dgm:cxn modelId="{E91D8EF4-42BA-45A6-B7E9-A97F1D0C849F}" type="presOf" srcId="{FD8DADD5-D3D0-42C6-BBD2-2347FB1816B0}" destId="{E64723E9-90CE-456A-9492-A278A6B4C6C2}" srcOrd="0" destOrd="0" presId="urn:microsoft.com/office/officeart/2005/8/layout/hierarchy6"/>
    <dgm:cxn modelId="{27FFF614-1626-4D98-A24D-A19B398716DC}" type="presOf" srcId="{AAC1EE45-8196-435D-803B-51F2D8D01C17}" destId="{F00F0BA9-0032-4EBB-854B-5D38629C6142}" srcOrd="0" destOrd="0" presId="urn:microsoft.com/office/officeart/2005/8/layout/hierarchy6"/>
    <dgm:cxn modelId="{308BFDC2-6285-4907-A1AE-F7561C0576C9}" srcId="{669002A4-8864-4632-9995-188F0E5541F2}" destId="{E97E3892-A5C5-4684-92B4-67E4041A364F}" srcOrd="0" destOrd="0" parTransId="{2E6BE6FB-BBDB-4451-9819-B293AAC0DA7E}" sibTransId="{BB2F85DD-A2CE-4360-BC1C-197D3705D281}"/>
    <dgm:cxn modelId="{634B773C-4B46-4FF3-A0F4-7AA617C67BC1}" srcId="{6D6340CC-3A10-45A1-BE5C-FBC329647B9C}" destId="{AAC1EE45-8196-435D-803B-51F2D8D01C17}" srcOrd="4" destOrd="0" parTransId="{E328C642-6A70-4E1B-AD8B-B9F8B8295EC1}" sibTransId="{DD8F5A33-332A-4767-AA59-2911CE2A04AE}"/>
    <dgm:cxn modelId="{9E04EC91-0BB6-43B0-9AA1-3D32AA05D8E8}" type="presOf" srcId="{6D6340CC-3A10-45A1-BE5C-FBC329647B9C}" destId="{65D69342-4534-47F6-9547-4FA848D871F8}" srcOrd="0" destOrd="0" presId="urn:microsoft.com/office/officeart/2005/8/layout/hierarchy6"/>
    <dgm:cxn modelId="{0C946CA8-AFBC-4862-9016-7C715BCC105F}" type="presOf" srcId="{669002A4-8864-4632-9995-188F0E5541F2}" destId="{A3C47000-0752-410F-A444-FE59784490AA}" srcOrd="0" destOrd="0" presId="urn:microsoft.com/office/officeart/2005/8/layout/hierarchy6"/>
    <dgm:cxn modelId="{842D8D61-9878-48AF-B2FB-FCE8FD214D1B}" type="presOf" srcId="{8770F1E0-8739-41D0-BD10-65EF26F843FF}" destId="{E2975BEF-3413-4399-B4FC-A16DB5EABC0E}" srcOrd="0" destOrd="0" presId="urn:microsoft.com/office/officeart/2005/8/layout/hierarchy6"/>
    <dgm:cxn modelId="{37A2D0F1-7C8D-4912-BBA3-8572966C2C60}" srcId="{01E4D294-D574-42FF-8967-8A01211BFD2B}" destId="{84BD45DA-29DA-47F6-8429-8270764A809C}" srcOrd="1" destOrd="0" parTransId="{88DD4951-617C-4B65-AF57-E8D02C78E490}" sibTransId="{1C0F470D-A79E-4198-862B-7246DB9FF705}"/>
    <dgm:cxn modelId="{27653670-ACC3-4A70-8541-9EF8C9AD2571}" type="presOf" srcId="{1DE3AD6F-EA9B-42A7-8E47-12AF98E1B7B2}" destId="{26E51370-4F1B-4C48-A17F-1D1371E7C14F}" srcOrd="0" destOrd="0" presId="urn:microsoft.com/office/officeart/2005/8/layout/hierarchy6"/>
    <dgm:cxn modelId="{CA40A244-B015-4099-805B-1ECE4A8690F2}" type="presOf" srcId="{2E6BE6FB-BBDB-4451-9819-B293AAC0DA7E}" destId="{25900D80-EE9A-4DF6-AEE7-FBEA52E82477}" srcOrd="0" destOrd="0" presId="urn:microsoft.com/office/officeart/2005/8/layout/hierarchy6"/>
    <dgm:cxn modelId="{2539C987-1B6D-4325-9105-E940C739992E}" srcId="{54F2E318-BC42-41A5-A514-A11BE6BA0A73}" destId="{D5DF3DAA-3776-41DF-A813-CC73AA495C71}" srcOrd="0" destOrd="0" parTransId="{1DE3AD6F-EA9B-42A7-8E47-12AF98E1B7B2}" sibTransId="{0B77ED3B-DF4D-4BC5-A1E1-9E1FA6AF2E15}"/>
    <dgm:cxn modelId="{804C7F53-C236-4AED-979F-E93063BD22D4}" type="presOf" srcId="{70508E1E-05F9-4092-A6D7-5D345A36DDD1}" destId="{C7B49D5A-0169-4461-B649-2180E4DAD518}" srcOrd="0" destOrd="0" presId="urn:microsoft.com/office/officeart/2005/8/layout/hierarchy6"/>
    <dgm:cxn modelId="{B5DEC2C8-A9B8-4870-936C-1E78EC927F0B}" srcId="{6D6340CC-3A10-45A1-BE5C-FBC329647B9C}" destId="{95861D59-F226-46DF-999E-55159ADAAF66}" srcOrd="1" destOrd="0" parTransId="{8144FAA0-77C6-4C3E-AB1D-4EF35ED2B3F1}" sibTransId="{9E27F046-11C1-4A97-8975-CF52B6EDAF6B}"/>
    <dgm:cxn modelId="{2697A5C5-F5DF-473A-A0EB-9706C47FD9E8}" type="presOf" srcId="{54F2E318-BC42-41A5-A514-A11BE6BA0A73}" destId="{FDB7DF55-797B-417A-AACE-864F85BAAD0D}" srcOrd="0" destOrd="0" presId="urn:microsoft.com/office/officeart/2005/8/layout/hierarchy6"/>
    <dgm:cxn modelId="{F7CEDAA4-8B12-48EC-BAA1-54404120FC03}" srcId="{6D6340CC-3A10-45A1-BE5C-FBC329647B9C}" destId="{B12D012E-39CE-4464-AD5C-1140A7DB440E}" srcOrd="3" destOrd="0" parTransId="{AA6AF3E8-44C5-462B-A342-127ABC460BF5}" sibTransId="{5B377171-B138-4307-BCA3-E780F24BF768}"/>
    <dgm:cxn modelId="{BE8D5E43-E299-42BB-ACFB-2754528FFD20}" type="presOf" srcId="{D5DF3DAA-3776-41DF-A813-CC73AA495C71}" destId="{6B406DCA-B89B-4490-A6B8-453373FE0ECA}" srcOrd="0" destOrd="0" presId="urn:microsoft.com/office/officeart/2005/8/layout/hierarchy6"/>
    <dgm:cxn modelId="{7CC5D608-A63A-41EE-B9F4-9DC026732231}" type="presOf" srcId="{1B520FB5-69D2-48E8-B0DF-CB7E74187F2E}" destId="{DEBCA9EA-F468-47EA-B275-E2CAC967ED39}" srcOrd="0" destOrd="0" presId="urn:microsoft.com/office/officeart/2005/8/layout/hierarchy6"/>
    <dgm:cxn modelId="{85213729-FD01-4C9B-884E-FB6E4D03FE51}" type="presOf" srcId="{AAC1EE45-8196-435D-803B-51F2D8D01C17}" destId="{4E511D5F-01EE-4426-A16B-3A4C23CD53B4}" srcOrd="1" destOrd="0" presId="urn:microsoft.com/office/officeart/2005/8/layout/hierarchy6"/>
    <dgm:cxn modelId="{FE33B05F-A3D0-4F48-8F50-972A9D8A1707}" type="presOf" srcId="{2DE0E9A5-23FE-4E3F-8530-3C230B6C99DA}" destId="{B3DAB803-6C00-45F0-A40A-DE4174F48512}" srcOrd="0" destOrd="0" presId="urn:microsoft.com/office/officeart/2005/8/layout/hierarchy6"/>
    <dgm:cxn modelId="{782FC7A0-E4D6-4BF8-B19E-975ACEB72044}" type="presOf" srcId="{01E4D294-D574-42FF-8967-8A01211BFD2B}" destId="{EC669343-6FFC-483D-B21A-9621DC5AF3EB}" srcOrd="0" destOrd="0" presId="urn:microsoft.com/office/officeart/2005/8/layout/hierarchy6"/>
    <dgm:cxn modelId="{F12193A6-738C-4E39-94E0-97063C066311}" type="presParOf" srcId="{65D69342-4534-47F6-9547-4FA848D871F8}" destId="{12198E37-B780-4A39-A8EE-46867D5DBB99}" srcOrd="0" destOrd="0" presId="urn:microsoft.com/office/officeart/2005/8/layout/hierarchy6"/>
    <dgm:cxn modelId="{CEF39976-202E-4594-8795-95E21088FEE6}" type="presParOf" srcId="{12198E37-B780-4A39-A8EE-46867D5DBB99}" destId="{E6FB1664-53EB-4F3D-8981-C48E75B1E8E8}" srcOrd="0" destOrd="0" presId="urn:microsoft.com/office/officeart/2005/8/layout/hierarchy6"/>
    <dgm:cxn modelId="{40F85051-50E3-42B9-8D98-CBDC7BFD066A}" type="presParOf" srcId="{12198E37-B780-4A39-A8EE-46867D5DBB99}" destId="{546742AD-D346-4167-AF94-FFC613645A92}" srcOrd="1" destOrd="0" presId="urn:microsoft.com/office/officeart/2005/8/layout/hierarchy6"/>
    <dgm:cxn modelId="{E32A3402-D617-4329-8ADD-CC1BB0C39B66}" type="presParOf" srcId="{546742AD-D346-4167-AF94-FFC613645A92}" destId="{086EDA0D-D383-41F9-9605-E883163AB72F}" srcOrd="0" destOrd="0" presId="urn:microsoft.com/office/officeart/2005/8/layout/hierarchy6"/>
    <dgm:cxn modelId="{CF698547-75C2-426D-A82F-DDC25F6C75B8}" type="presParOf" srcId="{086EDA0D-D383-41F9-9605-E883163AB72F}" destId="{2CA4F326-C4A3-4C3B-AFA7-76DECD7ADE68}" srcOrd="0" destOrd="0" presId="urn:microsoft.com/office/officeart/2005/8/layout/hierarchy6"/>
    <dgm:cxn modelId="{F3037B18-D77F-4ED9-90DE-8A0CBD7DC835}" type="presParOf" srcId="{086EDA0D-D383-41F9-9605-E883163AB72F}" destId="{F39B3556-18F8-47B0-AFA3-4F1BD55C989D}" srcOrd="1" destOrd="0" presId="urn:microsoft.com/office/officeart/2005/8/layout/hierarchy6"/>
    <dgm:cxn modelId="{BB2E8CF4-8FDA-46E1-A7BC-7688B2326599}" type="presParOf" srcId="{F39B3556-18F8-47B0-AFA3-4F1BD55C989D}" destId="{52923E4E-1B6D-471E-82C4-B729E3B1D899}" srcOrd="0" destOrd="0" presId="urn:microsoft.com/office/officeart/2005/8/layout/hierarchy6"/>
    <dgm:cxn modelId="{FD1F0FA6-32C8-47C0-8A6E-87BA4F69800D}" type="presParOf" srcId="{F39B3556-18F8-47B0-AFA3-4F1BD55C989D}" destId="{F77427F4-B931-4C50-91A3-7E9220364B3F}" srcOrd="1" destOrd="0" presId="urn:microsoft.com/office/officeart/2005/8/layout/hierarchy6"/>
    <dgm:cxn modelId="{F4C81D83-636C-4153-8FA3-A448831A3915}" type="presParOf" srcId="{F77427F4-B931-4C50-91A3-7E9220364B3F}" destId="{EC669343-6FFC-483D-B21A-9621DC5AF3EB}" srcOrd="0" destOrd="0" presId="urn:microsoft.com/office/officeart/2005/8/layout/hierarchy6"/>
    <dgm:cxn modelId="{EE5C471F-63B4-4467-855C-12621EAC9C76}" type="presParOf" srcId="{F77427F4-B931-4C50-91A3-7E9220364B3F}" destId="{757F4377-CCBD-436F-9A6F-247CEB75FD2A}" srcOrd="1" destOrd="0" presId="urn:microsoft.com/office/officeart/2005/8/layout/hierarchy6"/>
    <dgm:cxn modelId="{5F5411E6-740C-481F-B7C3-71C288A26A61}" type="presParOf" srcId="{757F4377-CCBD-436F-9A6F-247CEB75FD2A}" destId="{59C156D8-B8ED-4995-8C10-6826B44D8F28}" srcOrd="0" destOrd="0" presId="urn:microsoft.com/office/officeart/2005/8/layout/hierarchy6"/>
    <dgm:cxn modelId="{DBA3D896-1A70-4B79-93E3-BBF4411EE989}" type="presParOf" srcId="{757F4377-CCBD-436F-9A6F-247CEB75FD2A}" destId="{51258E8F-68CE-4664-B45C-0F282C7143ED}" srcOrd="1" destOrd="0" presId="urn:microsoft.com/office/officeart/2005/8/layout/hierarchy6"/>
    <dgm:cxn modelId="{8246D0BD-EB94-4DB7-925E-278CCD6B1506}" type="presParOf" srcId="{51258E8F-68CE-4664-B45C-0F282C7143ED}" destId="{0F286794-156C-4CBB-86D8-792B7603EF2D}" srcOrd="0" destOrd="0" presId="urn:microsoft.com/office/officeart/2005/8/layout/hierarchy6"/>
    <dgm:cxn modelId="{E838B2D5-B91B-47FB-A21A-05CEF9F23DFD}" type="presParOf" srcId="{51258E8F-68CE-4664-B45C-0F282C7143ED}" destId="{CA342D77-B47B-4364-A5EF-D2C27334FE7C}" srcOrd="1" destOrd="0" presId="urn:microsoft.com/office/officeart/2005/8/layout/hierarchy6"/>
    <dgm:cxn modelId="{0976F854-3985-4602-B002-1DC5E715F147}" type="presParOf" srcId="{CA342D77-B47B-4364-A5EF-D2C27334FE7C}" destId="{FF87E58F-F26C-47D8-AB31-F918282336CB}" srcOrd="0" destOrd="0" presId="urn:microsoft.com/office/officeart/2005/8/layout/hierarchy6"/>
    <dgm:cxn modelId="{8C701876-A516-4BDC-A9BA-9F09EC5476DB}" type="presParOf" srcId="{CA342D77-B47B-4364-A5EF-D2C27334FE7C}" destId="{139731A0-577D-4B35-B87D-AD0894D7C54C}" srcOrd="1" destOrd="0" presId="urn:microsoft.com/office/officeart/2005/8/layout/hierarchy6"/>
    <dgm:cxn modelId="{BDC2D939-0C0F-4A62-A24E-86C528959D0A}" type="presParOf" srcId="{139731A0-577D-4B35-B87D-AD0894D7C54C}" destId="{C80BF959-DC66-4652-AB28-D14B6A3ACCCA}" srcOrd="0" destOrd="0" presId="urn:microsoft.com/office/officeart/2005/8/layout/hierarchy6"/>
    <dgm:cxn modelId="{A45CE7E3-0DAC-4571-9C77-F81AF7E9303E}" type="presParOf" srcId="{139731A0-577D-4B35-B87D-AD0894D7C54C}" destId="{8C805FC2-628F-4F47-ADF6-F88793A6E499}" srcOrd="1" destOrd="0" presId="urn:microsoft.com/office/officeart/2005/8/layout/hierarchy6"/>
    <dgm:cxn modelId="{AFFA1B48-1408-437B-8939-8468E9E4BEEC}" type="presParOf" srcId="{757F4377-CCBD-436F-9A6F-247CEB75FD2A}" destId="{05C5A371-8B83-4F61-BC66-38CF4A123C43}" srcOrd="2" destOrd="0" presId="urn:microsoft.com/office/officeart/2005/8/layout/hierarchy6"/>
    <dgm:cxn modelId="{9CE61268-322F-4212-84D3-0BAE09C00205}" type="presParOf" srcId="{757F4377-CCBD-436F-9A6F-247CEB75FD2A}" destId="{58C2B48A-3535-4C36-874A-4564B0DFE412}" srcOrd="3" destOrd="0" presId="urn:microsoft.com/office/officeart/2005/8/layout/hierarchy6"/>
    <dgm:cxn modelId="{E2EBD42C-231B-4786-8080-ECC6251035E3}" type="presParOf" srcId="{58C2B48A-3535-4C36-874A-4564B0DFE412}" destId="{371DB465-2A77-4F8C-AED4-8983A0253713}" srcOrd="0" destOrd="0" presId="urn:microsoft.com/office/officeart/2005/8/layout/hierarchy6"/>
    <dgm:cxn modelId="{59F59243-AE08-4D7A-AC65-DBD748D2397D}" type="presParOf" srcId="{58C2B48A-3535-4C36-874A-4564B0DFE412}" destId="{8C6E6E72-9BEB-49FE-BE91-BD0DCF19D70B}" srcOrd="1" destOrd="0" presId="urn:microsoft.com/office/officeart/2005/8/layout/hierarchy6"/>
    <dgm:cxn modelId="{8BDFA99A-17B4-4B6B-BFA8-C46D6EFE543B}" type="presParOf" srcId="{8C6E6E72-9BEB-49FE-BE91-BD0DCF19D70B}" destId="{45CEC929-EA96-40A6-AA95-18DD6619ED3E}" srcOrd="0" destOrd="0" presId="urn:microsoft.com/office/officeart/2005/8/layout/hierarchy6"/>
    <dgm:cxn modelId="{F2F8DAB8-9867-4B7F-ABD8-025F1DB1505E}" type="presParOf" srcId="{8C6E6E72-9BEB-49FE-BE91-BD0DCF19D70B}" destId="{424E1C6B-AE67-4DFF-97F2-1B85F00EAC73}" srcOrd="1" destOrd="0" presId="urn:microsoft.com/office/officeart/2005/8/layout/hierarchy6"/>
    <dgm:cxn modelId="{4252476C-C408-47F3-A7D2-25AFFDD324FD}" type="presParOf" srcId="{424E1C6B-AE67-4DFF-97F2-1B85F00EAC73}" destId="{89B3E546-A982-4A62-8317-745A36C6D438}" srcOrd="0" destOrd="0" presId="urn:microsoft.com/office/officeart/2005/8/layout/hierarchy6"/>
    <dgm:cxn modelId="{EE6AFF2B-4E5B-4E64-A424-2CA79BF23285}" type="presParOf" srcId="{424E1C6B-AE67-4DFF-97F2-1B85F00EAC73}" destId="{A97EE333-E283-46F1-836A-8C4F39BE29FE}" srcOrd="1" destOrd="0" presId="urn:microsoft.com/office/officeart/2005/8/layout/hierarchy6"/>
    <dgm:cxn modelId="{57CF05DA-E92A-4A5A-99A9-A95D1EEFEF8F}" type="presParOf" srcId="{757F4377-CCBD-436F-9A6F-247CEB75FD2A}" destId="{C7B49D5A-0169-4461-B649-2180E4DAD518}" srcOrd="4" destOrd="0" presId="urn:microsoft.com/office/officeart/2005/8/layout/hierarchy6"/>
    <dgm:cxn modelId="{D6DE1DB8-CDD6-46A4-9A67-51FA034666FE}" type="presParOf" srcId="{757F4377-CCBD-436F-9A6F-247CEB75FD2A}" destId="{916C39F1-FF97-48CD-BC9F-07E705DE0380}" srcOrd="5" destOrd="0" presId="urn:microsoft.com/office/officeart/2005/8/layout/hierarchy6"/>
    <dgm:cxn modelId="{E261AEB3-384E-4DB2-9366-B5F202A9DFEE}" type="presParOf" srcId="{916C39F1-FF97-48CD-BC9F-07E705DE0380}" destId="{A3C47000-0752-410F-A444-FE59784490AA}" srcOrd="0" destOrd="0" presId="urn:microsoft.com/office/officeart/2005/8/layout/hierarchy6"/>
    <dgm:cxn modelId="{DB3D04BF-B4C7-46A8-AF98-725848BAE5F0}" type="presParOf" srcId="{916C39F1-FF97-48CD-BC9F-07E705DE0380}" destId="{F607B9AB-0BCA-40FD-BEB3-C8194139D7F2}" srcOrd="1" destOrd="0" presId="urn:microsoft.com/office/officeart/2005/8/layout/hierarchy6"/>
    <dgm:cxn modelId="{4BCF2BAC-29E4-4321-B74C-3B3685F57BF8}" type="presParOf" srcId="{F607B9AB-0BCA-40FD-BEB3-C8194139D7F2}" destId="{25900D80-EE9A-4DF6-AEE7-FBEA52E82477}" srcOrd="0" destOrd="0" presId="urn:microsoft.com/office/officeart/2005/8/layout/hierarchy6"/>
    <dgm:cxn modelId="{9015A499-9968-422E-BED5-C2B0838870CC}" type="presParOf" srcId="{F607B9AB-0BCA-40FD-BEB3-C8194139D7F2}" destId="{4501CCB0-E9F2-49BE-A421-6B78612ED8D6}" srcOrd="1" destOrd="0" presId="urn:microsoft.com/office/officeart/2005/8/layout/hierarchy6"/>
    <dgm:cxn modelId="{67C4C89C-CA26-4CEF-8E91-AF7EC2CD037C}" type="presParOf" srcId="{4501CCB0-E9F2-49BE-A421-6B78612ED8D6}" destId="{3E0CD439-6A7D-4A20-82FA-34218B4C22C5}" srcOrd="0" destOrd="0" presId="urn:microsoft.com/office/officeart/2005/8/layout/hierarchy6"/>
    <dgm:cxn modelId="{ADD447CF-8650-4C73-BE17-CF25568098A0}" type="presParOf" srcId="{4501CCB0-E9F2-49BE-A421-6B78612ED8D6}" destId="{70A75BA7-54DC-45C2-AEE1-B1795625B466}" srcOrd="1" destOrd="0" presId="urn:microsoft.com/office/officeart/2005/8/layout/hierarchy6"/>
    <dgm:cxn modelId="{737C8B48-CE81-4251-B79D-41DD9D0F410F}" type="presParOf" srcId="{757F4377-CCBD-436F-9A6F-247CEB75FD2A}" destId="{E64723E9-90CE-456A-9492-A278A6B4C6C2}" srcOrd="6" destOrd="0" presId="urn:microsoft.com/office/officeart/2005/8/layout/hierarchy6"/>
    <dgm:cxn modelId="{D5995DA8-27F4-41BE-BC03-D9FE1E464522}" type="presParOf" srcId="{757F4377-CCBD-436F-9A6F-247CEB75FD2A}" destId="{CAE7705F-EDB4-4F26-9542-3E1827123926}" srcOrd="7" destOrd="0" presId="urn:microsoft.com/office/officeart/2005/8/layout/hierarchy6"/>
    <dgm:cxn modelId="{33E1B672-5450-4D26-AFA0-8CDAD32C0939}" type="presParOf" srcId="{CAE7705F-EDB4-4F26-9542-3E1827123926}" destId="{FDB7DF55-797B-417A-AACE-864F85BAAD0D}" srcOrd="0" destOrd="0" presId="urn:microsoft.com/office/officeart/2005/8/layout/hierarchy6"/>
    <dgm:cxn modelId="{E311DA0C-B74D-43A8-A72F-832CBE9E22CB}" type="presParOf" srcId="{CAE7705F-EDB4-4F26-9542-3E1827123926}" destId="{F5B2BF59-C9A1-443F-A36E-129F30900633}" srcOrd="1" destOrd="0" presId="urn:microsoft.com/office/officeart/2005/8/layout/hierarchy6"/>
    <dgm:cxn modelId="{5E74C3E6-4B68-44DB-B394-6FE42B341F57}" type="presParOf" srcId="{F5B2BF59-C9A1-443F-A36E-129F30900633}" destId="{26E51370-4F1B-4C48-A17F-1D1371E7C14F}" srcOrd="0" destOrd="0" presId="urn:microsoft.com/office/officeart/2005/8/layout/hierarchy6"/>
    <dgm:cxn modelId="{0FFA1B0B-A923-4D58-BE44-712F9DEC7AC4}" type="presParOf" srcId="{F5B2BF59-C9A1-443F-A36E-129F30900633}" destId="{BB1CA1DF-7A89-45D2-9271-F68B0E57C2F3}" srcOrd="1" destOrd="0" presId="urn:microsoft.com/office/officeart/2005/8/layout/hierarchy6"/>
    <dgm:cxn modelId="{57D49552-000D-41E4-A425-44F340EF10AA}" type="presParOf" srcId="{BB1CA1DF-7A89-45D2-9271-F68B0E57C2F3}" destId="{6B406DCA-B89B-4490-A6B8-453373FE0ECA}" srcOrd="0" destOrd="0" presId="urn:microsoft.com/office/officeart/2005/8/layout/hierarchy6"/>
    <dgm:cxn modelId="{94F901FF-8CDF-490D-9A21-9ED9F9572A0B}" type="presParOf" srcId="{BB1CA1DF-7A89-45D2-9271-F68B0E57C2F3}" destId="{6FA3B267-8507-401B-8E5E-56730E3F965C}" srcOrd="1" destOrd="0" presId="urn:microsoft.com/office/officeart/2005/8/layout/hierarchy6"/>
    <dgm:cxn modelId="{98170C3C-0824-4D29-9473-34E4F9B0CDD2}" type="presParOf" srcId="{757F4377-CCBD-436F-9A6F-247CEB75FD2A}" destId="{5416FE5B-3578-44A0-9702-6445D94495E9}" srcOrd="8" destOrd="0" presId="urn:microsoft.com/office/officeart/2005/8/layout/hierarchy6"/>
    <dgm:cxn modelId="{F4BA16FB-8610-4C8D-8D00-0E45AD33FD4B}" type="presParOf" srcId="{757F4377-CCBD-436F-9A6F-247CEB75FD2A}" destId="{65B311AB-A116-4057-9CA4-84B2FBE4C02A}" srcOrd="9" destOrd="0" presId="urn:microsoft.com/office/officeart/2005/8/layout/hierarchy6"/>
    <dgm:cxn modelId="{035A3A5C-1485-49CD-B000-8C54B96EEB92}" type="presParOf" srcId="{65B311AB-A116-4057-9CA4-84B2FBE4C02A}" destId="{DEBCA9EA-F468-47EA-B275-E2CAC967ED39}" srcOrd="0" destOrd="0" presId="urn:microsoft.com/office/officeart/2005/8/layout/hierarchy6"/>
    <dgm:cxn modelId="{3C8657A1-954F-4D50-9CC3-C22C6BB5C037}" type="presParOf" srcId="{65B311AB-A116-4057-9CA4-84B2FBE4C02A}" destId="{51C3A97C-ABAC-4DF9-B901-DB893B114FE7}" srcOrd="1" destOrd="0" presId="urn:microsoft.com/office/officeart/2005/8/layout/hierarchy6"/>
    <dgm:cxn modelId="{C1015CD8-E21B-4693-BE4B-739E51108823}" type="presParOf" srcId="{51C3A97C-ABAC-4DF9-B901-DB893B114FE7}" destId="{B3DAB803-6C00-45F0-A40A-DE4174F48512}" srcOrd="0" destOrd="0" presId="urn:microsoft.com/office/officeart/2005/8/layout/hierarchy6"/>
    <dgm:cxn modelId="{FE558A2C-86D4-4F13-8C84-A2B413D1540E}" type="presParOf" srcId="{51C3A97C-ABAC-4DF9-B901-DB893B114FE7}" destId="{D5E73D6F-3E9D-4BDD-8FCF-9B7DF78C29DB}" srcOrd="1" destOrd="0" presId="urn:microsoft.com/office/officeart/2005/8/layout/hierarchy6"/>
    <dgm:cxn modelId="{FB4A9757-E995-4A1B-BF6C-7D12F8E6A9B2}" type="presParOf" srcId="{D5E73D6F-3E9D-4BDD-8FCF-9B7DF78C29DB}" destId="{E2975BEF-3413-4399-B4FC-A16DB5EABC0E}" srcOrd="0" destOrd="0" presId="urn:microsoft.com/office/officeart/2005/8/layout/hierarchy6"/>
    <dgm:cxn modelId="{8706BE13-8937-4CCD-AE2A-CD7C67E31309}" type="presParOf" srcId="{D5E73D6F-3E9D-4BDD-8FCF-9B7DF78C29DB}" destId="{46616050-6492-46F5-B803-B5D74C80340E}" srcOrd="1" destOrd="0" presId="urn:microsoft.com/office/officeart/2005/8/layout/hierarchy6"/>
    <dgm:cxn modelId="{FA70CA24-7F2C-4460-9A57-A67B7EB58DBB}" type="presParOf" srcId="{65D69342-4534-47F6-9547-4FA848D871F8}" destId="{B9C5337F-EC38-4109-9F9C-EE45091D52BA}" srcOrd="1" destOrd="0" presId="urn:microsoft.com/office/officeart/2005/8/layout/hierarchy6"/>
    <dgm:cxn modelId="{A8781391-3FAA-4C75-BBE4-993FF03D6ED2}" type="presParOf" srcId="{B9C5337F-EC38-4109-9F9C-EE45091D52BA}" destId="{425B8955-A595-4F48-8791-F1C5F87D980E}" srcOrd="0" destOrd="0" presId="urn:microsoft.com/office/officeart/2005/8/layout/hierarchy6"/>
    <dgm:cxn modelId="{B4E82219-1763-4CC1-B249-97D79CA044AC}" type="presParOf" srcId="{425B8955-A595-4F48-8791-F1C5F87D980E}" destId="{7142281D-8FBC-4A23-89B2-116C36626BD5}" srcOrd="0" destOrd="0" presId="urn:microsoft.com/office/officeart/2005/8/layout/hierarchy6"/>
    <dgm:cxn modelId="{C71E8D32-127C-43B2-826A-D95245E08EE5}" type="presParOf" srcId="{425B8955-A595-4F48-8791-F1C5F87D980E}" destId="{38229902-8161-4B86-85FE-7A1F69130DE9}" srcOrd="1" destOrd="0" presId="urn:microsoft.com/office/officeart/2005/8/layout/hierarchy6"/>
    <dgm:cxn modelId="{E8BC3701-70F5-4DCA-BE97-91CD68DC5273}" type="presParOf" srcId="{B9C5337F-EC38-4109-9F9C-EE45091D52BA}" destId="{9B2CB40A-8549-40CF-8613-F9E666252E67}" srcOrd="1" destOrd="0" presId="urn:microsoft.com/office/officeart/2005/8/layout/hierarchy6"/>
    <dgm:cxn modelId="{2AA2D581-2ADB-41C8-BBEA-72F6105D719A}" type="presParOf" srcId="{9B2CB40A-8549-40CF-8613-F9E666252E67}" destId="{605ED64F-3063-494C-BB23-334A6B49F0D4}" srcOrd="0" destOrd="0" presId="urn:microsoft.com/office/officeart/2005/8/layout/hierarchy6"/>
    <dgm:cxn modelId="{8F2EFAB8-867D-4266-98AE-63D6F2C29F63}" type="presParOf" srcId="{B9C5337F-EC38-4109-9F9C-EE45091D52BA}" destId="{617EA948-6E92-4A7F-B93C-A6E22DF3948C}" srcOrd="2" destOrd="0" presId="urn:microsoft.com/office/officeart/2005/8/layout/hierarchy6"/>
    <dgm:cxn modelId="{57312644-522E-4CDA-A07C-ECDBEF1BDD9F}" type="presParOf" srcId="{617EA948-6E92-4A7F-B93C-A6E22DF3948C}" destId="{E5EA5A3E-8185-41AC-AB9C-2A0F84AFFCC0}" srcOrd="0" destOrd="0" presId="urn:microsoft.com/office/officeart/2005/8/layout/hierarchy6"/>
    <dgm:cxn modelId="{9AF6FC7C-8E15-4C81-9CC4-5908E9BE8D43}" type="presParOf" srcId="{617EA948-6E92-4A7F-B93C-A6E22DF3948C}" destId="{F2527593-28B6-4795-9EAA-F4E6E5752519}" srcOrd="1" destOrd="0" presId="urn:microsoft.com/office/officeart/2005/8/layout/hierarchy6"/>
    <dgm:cxn modelId="{5F7A3392-368C-4FA7-B3F3-1B15995377FD}" type="presParOf" srcId="{B9C5337F-EC38-4109-9F9C-EE45091D52BA}" destId="{18391B63-8E21-4B10-83B6-2A4E7E43D4FE}" srcOrd="3" destOrd="0" presId="urn:microsoft.com/office/officeart/2005/8/layout/hierarchy6"/>
    <dgm:cxn modelId="{11BF0CAE-D28B-43D5-B60F-8BA4AE609B77}" type="presParOf" srcId="{18391B63-8E21-4B10-83B6-2A4E7E43D4FE}" destId="{44102F1E-CC7E-4139-AFDB-77580E92392F}" srcOrd="0" destOrd="0" presId="urn:microsoft.com/office/officeart/2005/8/layout/hierarchy6"/>
    <dgm:cxn modelId="{2DB94575-7179-47E3-A735-46832136A343}" type="presParOf" srcId="{B9C5337F-EC38-4109-9F9C-EE45091D52BA}" destId="{A474DD33-B40C-4C87-B25D-8ED038A05919}" srcOrd="4" destOrd="0" presId="urn:microsoft.com/office/officeart/2005/8/layout/hierarchy6"/>
    <dgm:cxn modelId="{ACA7C099-8920-4A5F-84B3-142B9195F086}" type="presParOf" srcId="{A474DD33-B40C-4C87-B25D-8ED038A05919}" destId="{B8E81AC0-0D54-48EF-9699-8589021EE861}" srcOrd="0" destOrd="0" presId="urn:microsoft.com/office/officeart/2005/8/layout/hierarchy6"/>
    <dgm:cxn modelId="{B0D1A9D2-B275-4A2F-B738-74C77E7A7E75}" type="presParOf" srcId="{A474DD33-B40C-4C87-B25D-8ED038A05919}" destId="{300448DE-8B04-4CFB-9B6C-3A1E722ADC7E}" srcOrd="1" destOrd="0" presId="urn:microsoft.com/office/officeart/2005/8/layout/hierarchy6"/>
    <dgm:cxn modelId="{737E5674-0151-4A63-91C0-7415B1738352}" type="presParOf" srcId="{B9C5337F-EC38-4109-9F9C-EE45091D52BA}" destId="{2E998CA3-03BD-47B9-8CB6-064275FCAED0}" srcOrd="5" destOrd="0" presId="urn:microsoft.com/office/officeart/2005/8/layout/hierarchy6"/>
    <dgm:cxn modelId="{E21E609C-029A-4DAC-9755-99E653683666}" type="presParOf" srcId="{2E998CA3-03BD-47B9-8CB6-064275FCAED0}" destId="{68531425-38E0-4860-B647-07F182A06F62}" srcOrd="0" destOrd="0" presId="urn:microsoft.com/office/officeart/2005/8/layout/hierarchy6"/>
    <dgm:cxn modelId="{521E2AFA-A917-4220-A182-5A13BA4BA023}" type="presParOf" srcId="{B9C5337F-EC38-4109-9F9C-EE45091D52BA}" destId="{972F1DE3-46F9-4C66-B2CC-9BAF0531FA4E}" srcOrd="6" destOrd="0" presId="urn:microsoft.com/office/officeart/2005/8/layout/hierarchy6"/>
    <dgm:cxn modelId="{F4CD934A-425E-456D-B6EC-82A3C98CB13B}" type="presParOf" srcId="{972F1DE3-46F9-4C66-B2CC-9BAF0531FA4E}" destId="{F00F0BA9-0032-4EBB-854B-5D38629C6142}" srcOrd="0" destOrd="0" presId="urn:microsoft.com/office/officeart/2005/8/layout/hierarchy6"/>
    <dgm:cxn modelId="{B7C1DD62-757C-4107-BA56-31DEE88A7164}" type="presParOf" srcId="{972F1DE3-46F9-4C66-B2CC-9BAF0531FA4E}" destId="{4E511D5F-01EE-4426-A16B-3A4C23CD53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340CC-3A10-45A1-BE5C-FBC329647B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4364AB-6C18-4186-B571-9A2D6556B704}">
      <dgm:prSet phldrT="[Text]"/>
      <dgm:spPr/>
      <dgm:t>
        <a:bodyPr/>
        <a:lstStyle/>
        <a:p>
          <a:r>
            <a:rPr lang="pt-BR" dirty="0" smtClean="0"/>
            <a:t>Plano 2016</a:t>
          </a:r>
          <a:endParaRPr lang="pt-BR" dirty="0"/>
        </a:p>
      </dgm:t>
    </dgm:pt>
    <dgm:pt modelId="{53001D58-EBC4-420E-981A-F36A7C078282}" type="parTrans" cxnId="{69385792-066E-4EF5-A744-FA52059704F6}">
      <dgm:prSet/>
      <dgm:spPr/>
      <dgm:t>
        <a:bodyPr/>
        <a:lstStyle/>
        <a:p>
          <a:endParaRPr lang="pt-BR"/>
        </a:p>
      </dgm:t>
    </dgm:pt>
    <dgm:pt modelId="{BD034AF4-6B17-48A8-BDD2-C0B8072F50AC}" type="sibTrans" cxnId="{69385792-066E-4EF5-A744-FA52059704F6}">
      <dgm:prSet/>
      <dgm:spPr/>
      <dgm:t>
        <a:bodyPr/>
        <a:lstStyle/>
        <a:p>
          <a:endParaRPr lang="pt-BR"/>
        </a:p>
      </dgm:t>
    </dgm:pt>
    <dgm:pt modelId="{01E4D294-D574-42FF-8967-8A01211BFD2B}">
      <dgm:prSet phldrT="[Text]"/>
      <dgm:spPr/>
      <dgm:t>
        <a:bodyPr/>
        <a:lstStyle/>
        <a:p>
          <a:r>
            <a:rPr lang="pt-BR" dirty="0" smtClean="0"/>
            <a:t>Encantar os Clientes</a:t>
          </a:r>
          <a:endParaRPr lang="pt-BR" dirty="0"/>
        </a:p>
      </dgm:t>
    </dgm:pt>
    <dgm:pt modelId="{03EBCDFF-937C-413C-82A2-28B1F40F0B69}" type="parTrans" cxnId="{05A32425-BDB0-4CDD-88C9-E7BAA4A2BA20}">
      <dgm:prSet/>
      <dgm:spPr/>
      <dgm:t>
        <a:bodyPr/>
        <a:lstStyle/>
        <a:p>
          <a:endParaRPr lang="pt-BR"/>
        </a:p>
      </dgm:t>
    </dgm:pt>
    <dgm:pt modelId="{C51EA8C4-C105-4AE0-A807-04E36A1D5CF2}" type="sibTrans" cxnId="{05A32425-BDB0-4CDD-88C9-E7BAA4A2BA20}">
      <dgm:prSet/>
      <dgm:spPr/>
      <dgm:t>
        <a:bodyPr/>
        <a:lstStyle/>
        <a:p>
          <a:endParaRPr lang="pt-BR"/>
        </a:p>
      </dgm:t>
    </dgm:pt>
    <dgm:pt modelId="{0DA0B016-0284-47C6-98E2-75D511A3E0BF}">
      <dgm:prSet phldrT="[Text]"/>
      <dgm:spPr/>
      <dgm:t>
        <a:bodyPr/>
        <a:lstStyle/>
        <a:p>
          <a:r>
            <a:rPr lang="pt-BR" dirty="0" smtClean="0"/>
            <a:t>Melhorar o Net Promoter Score</a:t>
          </a:r>
          <a:endParaRPr lang="pt-BR" dirty="0"/>
        </a:p>
      </dgm:t>
    </dgm:pt>
    <dgm:pt modelId="{7F76CA1D-3880-4E24-BBFD-C79FDF8FB5F1}" type="parTrans" cxnId="{FD4573F0-37BB-478F-BBC0-3B62BF56ACD9}">
      <dgm:prSet/>
      <dgm:spPr/>
      <dgm:t>
        <a:bodyPr/>
        <a:lstStyle/>
        <a:p>
          <a:endParaRPr lang="pt-BR"/>
        </a:p>
      </dgm:t>
    </dgm:pt>
    <dgm:pt modelId="{C91B57A7-6769-4B71-87B3-18E48A6CA0C7}" type="sibTrans" cxnId="{FD4573F0-37BB-478F-BBC0-3B62BF56ACD9}">
      <dgm:prSet/>
      <dgm:spPr/>
      <dgm:t>
        <a:bodyPr/>
        <a:lstStyle/>
        <a:p>
          <a:endParaRPr lang="pt-BR"/>
        </a:p>
      </dgm:t>
    </dgm:pt>
    <dgm:pt modelId="{84BD45DA-29DA-47F6-8429-8270764A809C}">
      <dgm:prSet phldrT="[Text]"/>
      <dgm:spPr/>
      <dgm:t>
        <a:bodyPr/>
        <a:lstStyle/>
        <a:p>
          <a:r>
            <a:rPr lang="pt-BR" dirty="0" smtClean="0"/>
            <a:t>Reduzir o </a:t>
          </a:r>
          <a:r>
            <a:rPr lang="pt-BR" dirty="0" err="1" smtClean="0"/>
            <a:t>churn</a:t>
          </a:r>
          <a:r>
            <a:rPr lang="pt-BR" dirty="0" smtClean="0"/>
            <a:t> de receita</a:t>
          </a:r>
        </a:p>
      </dgm:t>
    </dgm:pt>
    <dgm:pt modelId="{88DD4951-617C-4B65-AF57-E8D02C78E490}" type="parTrans" cxnId="{37A2D0F1-7C8D-4912-BBA3-8572966C2C60}">
      <dgm:prSet/>
      <dgm:spPr/>
      <dgm:t>
        <a:bodyPr/>
        <a:lstStyle/>
        <a:p>
          <a:endParaRPr lang="pt-BR"/>
        </a:p>
      </dgm:t>
    </dgm:pt>
    <dgm:pt modelId="{1C0F470D-A79E-4198-862B-7246DB9FF705}" type="sibTrans" cxnId="{37A2D0F1-7C8D-4912-BBA3-8572966C2C60}">
      <dgm:prSet/>
      <dgm:spPr/>
      <dgm:t>
        <a:bodyPr/>
        <a:lstStyle/>
        <a:p>
          <a:endParaRPr lang="pt-BR"/>
        </a:p>
      </dgm:t>
    </dgm:pt>
    <dgm:pt modelId="{95861D59-F226-46DF-999E-55159ADAAF66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1: Plano</a:t>
          </a:r>
          <a:endParaRPr lang="pt-BR" dirty="0"/>
        </a:p>
      </dgm:t>
    </dgm:pt>
    <dgm:pt modelId="{8144FAA0-77C6-4C3E-AB1D-4EF35ED2B3F1}" type="parTrans" cxnId="{B5DEC2C8-A9B8-4870-936C-1E78EC927F0B}">
      <dgm:prSet/>
      <dgm:spPr/>
      <dgm:t>
        <a:bodyPr/>
        <a:lstStyle/>
        <a:p>
          <a:endParaRPr lang="pt-BR"/>
        </a:p>
      </dgm:t>
    </dgm:pt>
    <dgm:pt modelId="{9E27F046-11C1-4A97-8975-CF52B6EDAF6B}" type="sibTrans" cxnId="{B5DEC2C8-A9B8-4870-936C-1E78EC927F0B}">
      <dgm:prSet/>
      <dgm:spPr/>
      <dgm:t>
        <a:bodyPr/>
        <a:lstStyle/>
        <a:p>
          <a:endParaRPr lang="pt-BR"/>
        </a:p>
      </dgm:t>
    </dgm:pt>
    <dgm:pt modelId="{6AA7D804-473A-4ADB-893A-4AD931673D35}">
      <dgm:prSet phldrT="[Text]"/>
      <dgm:spPr/>
      <dgm:t>
        <a:bodyPr/>
        <a:lstStyle/>
        <a:p>
          <a:r>
            <a:rPr lang="pt-BR" dirty="0" smtClean="0"/>
            <a:t>Item </a:t>
          </a:r>
          <a:r>
            <a:rPr lang="pt-BR" dirty="0" err="1" smtClean="0"/>
            <a:t>Lvl</a:t>
          </a:r>
          <a:r>
            <a:rPr lang="pt-BR" dirty="0" smtClean="0"/>
            <a:t> 2: Objetivo</a:t>
          </a:r>
          <a:endParaRPr lang="pt-BR" dirty="0"/>
        </a:p>
      </dgm:t>
    </dgm:pt>
    <dgm:pt modelId="{23877930-09CB-4208-A633-EB9E9365C1AB}" type="parTrans" cxnId="{5973654E-5428-4FA4-9611-8251D951543A}">
      <dgm:prSet/>
      <dgm:spPr/>
      <dgm:t>
        <a:bodyPr/>
        <a:lstStyle/>
        <a:p>
          <a:endParaRPr lang="pt-BR"/>
        </a:p>
      </dgm:t>
    </dgm:pt>
    <dgm:pt modelId="{C8661317-027E-43A2-9BB2-345389EF77B9}" type="sibTrans" cxnId="{5973654E-5428-4FA4-9611-8251D951543A}">
      <dgm:prSet/>
      <dgm:spPr/>
      <dgm:t>
        <a:bodyPr/>
        <a:lstStyle/>
        <a:p>
          <a:endParaRPr lang="pt-BR"/>
        </a:p>
      </dgm:t>
    </dgm:pt>
    <dgm:pt modelId="{B12D012E-39CE-4464-AD5C-1140A7DB440E}">
      <dgm:prSet phldrT="[Text]"/>
      <dgm:spPr/>
      <dgm:t>
        <a:bodyPr/>
        <a:lstStyle/>
        <a:p>
          <a:r>
            <a:rPr lang="pt-BR" dirty="0" smtClean="0"/>
            <a:t>Indicador Aberto </a:t>
          </a:r>
          <a:endParaRPr lang="pt-BR" dirty="0"/>
        </a:p>
      </dgm:t>
    </dgm:pt>
    <dgm:pt modelId="{AA6AF3E8-44C5-462B-A342-127ABC460BF5}" type="parTrans" cxnId="{F7CEDAA4-8B12-48EC-BAA1-54404120FC03}">
      <dgm:prSet/>
      <dgm:spPr/>
      <dgm:t>
        <a:bodyPr/>
        <a:lstStyle/>
        <a:p>
          <a:endParaRPr lang="pt-BR"/>
        </a:p>
      </dgm:t>
    </dgm:pt>
    <dgm:pt modelId="{5B377171-B138-4307-BCA3-E780F24BF768}" type="sibTrans" cxnId="{F7CEDAA4-8B12-48EC-BAA1-54404120FC03}">
      <dgm:prSet/>
      <dgm:spPr/>
      <dgm:t>
        <a:bodyPr/>
        <a:lstStyle/>
        <a:p>
          <a:endParaRPr lang="pt-BR"/>
        </a:p>
      </dgm:t>
    </dgm:pt>
    <dgm:pt modelId="{669002A4-8864-4632-9995-188F0E5541F2}">
      <dgm:prSet/>
      <dgm:spPr/>
      <dgm:t>
        <a:bodyPr/>
        <a:lstStyle/>
        <a:p>
          <a:r>
            <a:rPr lang="pt-BR" dirty="0" smtClean="0"/>
            <a:t>Aumentar as visitas no site</a:t>
          </a:r>
          <a:endParaRPr lang="pt-BR" dirty="0"/>
        </a:p>
      </dgm:t>
    </dgm:pt>
    <dgm:pt modelId="{70508E1E-05F9-4092-A6D7-5D345A36DDD1}" type="parTrans" cxnId="{143F0531-10B4-4BE4-A067-17A617E0FB9C}">
      <dgm:prSet/>
      <dgm:spPr/>
      <dgm:t>
        <a:bodyPr/>
        <a:lstStyle/>
        <a:p>
          <a:endParaRPr lang="pt-BR"/>
        </a:p>
      </dgm:t>
    </dgm:pt>
    <dgm:pt modelId="{6454BBB2-A2A1-4D66-BAFE-17EB84C35FB6}" type="sibTrans" cxnId="{143F0531-10B4-4BE4-A067-17A617E0FB9C}">
      <dgm:prSet/>
      <dgm:spPr/>
      <dgm:t>
        <a:bodyPr/>
        <a:lstStyle/>
        <a:p>
          <a:endParaRPr lang="pt-BR"/>
        </a:p>
      </dgm:t>
    </dgm:pt>
    <dgm:pt modelId="{54F2E318-BC42-41A5-A514-A11BE6BA0A73}">
      <dgm:prSet/>
      <dgm:spPr/>
      <dgm:t>
        <a:bodyPr/>
        <a:lstStyle/>
        <a:p>
          <a:r>
            <a:rPr lang="pt-BR" dirty="0" smtClean="0"/>
            <a:t>Aumentar o tráfego orgânico (não pago)</a:t>
          </a:r>
          <a:endParaRPr lang="pt-BR" dirty="0"/>
        </a:p>
      </dgm:t>
    </dgm:pt>
    <dgm:pt modelId="{FD8DADD5-D3D0-42C6-BBD2-2347FB1816B0}" type="parTrans" cxnId="{B7F07541-654C-4E24-B709-BACDC9F9F792}">
      <dgm:prSet/>
      <dgm:spPr/>
      <dgm:t>
        <a:bodyPr/>
        <a:lstStyle/>
        <a:p>
          <a:endParaRPr lang="pt-BR"/>
        </a:p>
      </dgm:t>
    </dgm:pt>
    <dgm:pt modelId="{8602AD4F-36B5-4E78-8A21-2325CDCFBA3E}" type="sibTrans" cxnId="{B7F07541-654C-4E24-B709-BACDC9F9F792}">
      <dgm:prSet/>
      <dgm:spPr/>
      <dgm:t>
        <a:bodyPr/>
        <a:lstStyle/>
        <a:p>
          <a:endParaRPr lang="pt-BR"/>
        </a:p>
      </dgm:t>
    </dgm:pt>
    <dgm:pt modelId="{1B520FB5-69D2-48E8-B0DF-CB7E74187F2E}">
      <dgm:prSet/>
      <dgm:spPr/>
      <dgm:t>
        <a:bodyPr/>
        <a:lstStyle/>
        <a:p>
          <a:r>
            <a:rPr lang="pt-BR" dirty="0" smtClean="0"/>
            <a:t>Aumentar o engajamento: </a:t>
          </a:r>
          <a:r>
            <a:rPr lang="pt-BR" dirty="0" smtClean="0"/>
            <a:t>Usuários com perfis completos no site</a:t>
          </a:r>
          <a:endParaRPr lang="pt-BR" dirty="0"/>
        </a:p>
      </dgm:t>
    </dgm:pt>
    <dgm:pt modelId="{01E89EF2-DB5A-4247-853D-CCA1863FB52D}" type="parTrans" cxnId="{63FD1A5D-1AED-4EC5-9461-E29840B0953B}">
      <dgm:prSet/>
      <dgm:spPr/>
      <dgm:t>
        <a:bodyPr/>
        <a:lstStyle/>
        <a:p>
          <a:endParaRPr lang="pt-BR"/>
        </a:p>
      </dgm:t>
    </dgm:pt>
    <dgm:pt modelId="{1112504E-09C6-4353-9697-548787C44B92}" type="sibTrans" cxnId="{63FD1A5D-1AED-4EC5-9461-E29840B0953B}">
      <dgm:prSet/>
      <dgm:spPr/>
      <dgm:t>
        <a:bodyPr/>
        <a:lstStyle/>
        <a:p>
          <a:endParaRPr lang="pt-BR"/>
        </a:p>
      </dgm:t>
    </dgm:pt>
    <dgm:pt modelId="{AAC1EE45-8196-435D-803B-51F2D8D01C17}">
      <dgm:prSet phldrT="[Text]"/>
      <dgm:spPr/>
      <dgm:t>
        <a:bodyPr/>
        <a:lstStyle/>
        <a:p>
          <a:r>
            <a:rPr lang="pt-BR" dirty="0" smtClean="0"/>
            <a:t>Metas Anuais/Trimestrais </a:t>
          </a:r>
          <a:endParaRPr lang="pt-BR" dirty="0"/>
        </a:p>
      </dgm:t>
    </dgm:pt>
    <dgm:pt modelId="{E328C642-6A70-4E1B-AD8B-B9F8B8295EC1}" type="parTrans" cxnId="{634B773C-4B46-4FF3-A0F4-7AA617C67BC1}">
      <dgm:prSet/>
      <dgm:spPr/>
      <dgm:t>
        <a:bodyPr/>
        <a:lstStyle/>
        <a:p>
          <a:endParaRPr lang="pt-BR"/>
        </a:p>
      </dgm:t>
    </dgm:pt>
    <dgm:pt modelId="{DD8F5A33-332A-4767-AA59-2911CE2A04AE}" type="sibTrans" cxnId="{634B773C-4B46-4FF3-A0F4-7AA617C67BC1}">
      <dgm:prSet/>
      <dgm:spPr/>
      <dgm:t>
        <a:bodyPr/>
        <a:lstStyle/>
        <a:p>
          <a:endParaRPr lang="pt-BR"/>
        </a:p>
      </dgm:t>
    </dgm:pt>
    <dgm:pt modelId="{A7B967B6-66B7-4A87-963D-1C65CA929B5C}">
      <dgm:prSet phldrT="[Text]"/>
      <dgm:spPr/>
      <dgm:t>
        <a:bodyPr/>
        <a:lstStyle/>
        <a:p>
          <a:r>
            <a:rPr lang="pt-BR" dirty="0" smtClean="0"/>
            <a:t>42, 46, 49, 52</a:t>
          </a:r>
          <a:endParaRPr lang="pt-BR" dirty="0"/>
        </a:p>
      </dgm:t>
    </dgm:pt>
    <dgm:pt modelId="{4A21FD20-9B07-4401-83A4-1E8B9FBA3469}" type="parTrans" cxnId="{69E1C27B-F15F-4F88-BB26-D7C9BA7E111A}">
      <dgm:prSet/>
      <dgm:spPr/>
      <dgm:t>
        <a:bodyPr/>
        <a:lstStyle/>
        <a:p>
          <a:endParaRPr lang="pt-BR"/>
        </a:p>
      </dgm:t>
    </dgm:pt>
    <dgm:pt modelId="{62071589-BB11-4C70-8165-8085608D648C}" type="sibTrans" cxnId="{69E1C27B-F15F-4F88-BB26-D7C9BA7E111A}">
      <dgm:prSet/>
      <dgm:spPr/>
      <dgm:t>
        <a:bodyPr/>
        <a:lstStyle/>
        <a:p>
          <a:endParaRPr lang="pt-BR"/>
        </a:p>
      </dgm:t>
    </dgm:pt>
    <dgm:pt modelId="{5830F66C-B8ED-435D-AED6-205A4DFCFFB7}">
      <dgm:prSet phldrT="[Text]"/>
      <dgm:spPr/>
      <dgm:t>
        <a:bodyPr/>
        <a:lstStyle/>
        <a:p>
          <a:r>
            <a:rPr lang="pt-BR" dirty="0" smtClean="0"/>
            <a:t>25% 27% 29% 30%</a:t>
          </a:r>
        </a:p>
      </dgm:t>
    </dgm:pt>
    <dgm:pt modelId="{2EE5283A-F540-4DC8-B080-8B173C531B5F}" type="parTrans" cxnId="{E1DA5C9A-7849-4E21-8905-9AED5A3E4890}">
      <dgm:prSet/>
      <dgm:spPr/>
      <dgm:t>
        <a:bodyPr/>
        <a:lstStyle/>
        <a:p>
          <a:endParaRPr lang="pt-BR"/>
        </a:p>
      </dgm:t>
    </dgm:pt>
    <dgm:pt modelId="{CD2A1387-71E4-4C70-BDEE-4CC116DEBD61}" type="sibTrans" cxnId="{E1DA5C9A-7849-4E21-8905-9AED5A3E4890}">
      <dgm:prSet/>
      <dgm:spPr/>
      <dgm:t>
        <a:bodyPr/>
        <a:lstStyle/>
        <a:p>
          <a:endParaRPr lang="pt-BR"/>
        </a:p>
      </dgm:t>
    </dgm:pt>
    <dgm:pt modelId="{79D31149-DC80-463C-A89C-73E1FCE82E6F}">
      <dgm:prSet/>
      <dgm:spPr/>
      <dgm:t>
        <a:bodyPr/>
        <a:lstStyle/>
        <a:p>
          <a:r>
            <a:rPr lang="pt-BR" dirty="0" smtClean="0"/>
            <a:t>4,8  5  5,2  5,3</a:t>
          </a:r>
        </a:p>
      </dgm:t>
    </dgm:pt>
    <dgm:pt modelId="{E7B4FFE8-A676-4DBE-8046-1191C91020D3}" type="parTrans" cxnId="{98AFF3CA-C5C3-4624-A3EB-3FBBF510ECC6}">
      <dgm:prSet/>
      <dgm:spPr/>
      <dgm:t>
        <a:bodyPr/>
        <a:lstStyle/>
        <a:p>
          <a:endParaRPr lang="pt-BR"/>
        </a:p>
      </dgm:t>
    </dgm:pt>
    <dgm:pt modelId="{87DD5DEA-CCAB-449E-9B9B-A80B4336B9B4}" type="sibTrans" cxnId="{98AFF3CA-C5C3-4624-A3EB-3FBBF510ECC6}">
      <dgm:prSet/>
      <dgm:spPr/>
      <dgm:t>
        <a:bodyPr/>
        <a:lstStyle/>
        <a:p>
          <a:endParaRPr lang="pt-BR"/>
        </a:p>
      </dgm:t>
    </dgm:pt>
    <dgm:pt modelId="{C9FA2E01-CA59-4B12-A108-A483F8C4550A}">
      <dgm:prSet/>
      <dgm:spPr/>
      <dgm:t>
        <a:bodyPr/>
        <a:lstStyle/>
        <a:p>
          <a:r>
            <a:rPr lang="pt-BR" dirty="0" smtClean="0"/>
            <a:t>65% 70% 75% 80%</a:t>
          </a:r>
          <a:endParaRPr lang="pt-BR" dirty="0"/>
        </a:p>
      </dgm:t>
    </dgm:pt>
    <dgm:pt modelId="{9FBA2543-724A-4C17-B06A-847C0D5064DF}" type="parTrans" cxnId="{F82BEE0E-486B-4B35-A71F-C886F0497F0F}">
      <dgm:prSet/>
      <dgm:spPr/>
      <dgm:t>
        <a:bodyPr/>
        <a:lstStyle/>
        <a:p>
          <a:endParaRPr lang="pt-BR"/>
        </a:p>
      </dgm:t>
    </dgm:pt>
    <dgm:pt modelId="{C3D4E364-B07D-4DC6-89AD-8782AFDB9D67}" type="sibTrans" cxnId="{F82BEE0E-486B-4B35-A71F-C886F0497F0F}">
      <dgm:prSet/>
      <dgm:spPr/>
      <dgm:t>
        <a:bodyPr/>
        <a:lstStyle/>
        <a:p>
          <a:endParaRPr lang="pt-BR"/>
        </a:p>
      </dgm:t>
    </dgm:pt>
    <dgm:pt modelId="{8F3D9D82-2827-4FB0-968A-C9DE336BC1CB}">
      <dgm:prSet/>
      <dgm:spPr/>
      <dgm:t>
        <a:bodyPr/>
        <a:lstStyle/>
        <a:p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68% 70% 73% 75%</a:t>
          </a:r>
          <a:endParaRPr lang="pt-BR" dirty="0"/>
        </a:p>
      </dgm:t>
    </dgm:pt>
    <dgm:pt modelId="{FAE15E7E-9F8D-4AB6-A63F-C6811D2AB442}" type="parTrans" cxnId="{E6373C23-AAF2-46EF-B52B-D6AEA248A9C5}">
      <dgm:prSet/>
      <dgm:spPr/>
      <dgm:t>
        <a:bodyPr/>
        <a:lstStyle/>
        <a:p>
          <a:endParaRPr lang="pt-BR"/>
        </a:p>
      </dgm:t>
    </dgm:pt>
    <dgm:pt modelId="{8A405C70-99B0-4C64-AF71-2A0CB5E654ED}" type="sibTrans" cxnId="{E6373C23-AAF2-46EF-B52B-D6AEA248A9C5}">
      <dgm:prSet/>
      <dgm:spPr/>
      <dgm:t>
        <a:bodyPr/>
        <a:lstStyle/>
        <a:p>
          <a:endParaRPr lang="pt-BR"/>
        </a:p>
      </dgm:t>
    </dgm:pt>
    <dgm:pt modelId="{65D69342-4534-47F6-9547-4FA848D871F8}" type="pres">
      <dgm:prSet presAssocID="{6D6340CC-3A10-45A1-BE5C-FBC329647B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8E37-B780-4A39-A8EE-46867D5DBB99}" type="pres">
      <dgm:prSet presAssocID="{6D6340CC-3A10-45A1-BE5C-FBC329647B9C}" presName="hierFlow" presStyleCnt="0"/>
      <dgm:spPr/>
    </dgm:pt>
    <dgm:pt modelId="{E6FB1664-53EB-4F3D-8981-C48E75B1E8E8}" type="pres">
      <dgm:prSet presAssocID="{6D6340CC-3A10-45A1-BE5C-FBC329647B9C}" presName="firstBuf" presStyleCnt="0"/>
      <dgm:spPr/>
    </dgm:pt>
    <dgm:pt modelId="{546742AD-D346-4167-AF94-FFC613645A92}" type="pres">
      <dgm:prSet presAssocID="{6D6340CC-3A10-45A1-BE5C-FBC329647B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6EDA0D-D383-41F9-9605-E883163AB72F}" type="pres">
      <dgm:prSet presAssocID="{0F4364AB-6C18-4186-B571-9A2D6556B704}" presName="Name14" presStyleCnt="0"/>
      <dgm:spPr/>
    </dgm:pt>
    <dgm:pt modelId="{2CA4F326-C4A3-4C3B-AFA7-76DECD7ADE68}" type="pres">
      <dgm:prSet presAssocID="{0F4364AB-6C18-4186-B571-9A2D6556B704}" presName="level1Shape" presStyleLbl="node0" presStyleIdx="0" presStyleCnt="1">
        <dgm:presLayoutVars>
          <dgm:chPref val="3"/>
        </dgm:presLayoutVars>
      </dgm:prSet>
      <dgm:spPr/>
    </dgm:pt>
    <dgm:pt modelId="{F39B3556-18F8-47B0-AFA3-4F1BD55C989D}" type="pres">
      <dgm:prSet presAssocID="{0F4364AB-6C18-4186-B571-9A2D6556B704}" presName="hierChild2" presStyleCnt="0"/>
      <dgm:spPr/>
    </dgm:pt>
    <dgm:pt modelId="{52923E4E-1B6D-471E-82C4-B729E3B1D899}" type="pres">
      <dgm:prSet presAssocID="{03EBCDFF-937C-413C-82A2-28B1F40F0B69}" presName="Name19" presStyleLbl="parChTrans1D2" presStyleIdx="0" presStyleCnt="1"/>
      <dgm:spPr/>
    </dgm:pt>
    <dgm:pt modelId="{F77427F4-B931-4C50-91A3-7E9220364B3F}" type="pres">
      <dgm:prSet presAssocID="{01E4D294-D574-42FF-8967-8A01211BFD2B}" presName="Name21" presStyleCnt="0"/>
      <dgm:spPr/>
    </dgm:pt>
    <dgm:pt modelId="{EC669343-6FFC-483D-B21A-9621DC5AF3EB}" type="pres">
      <dgm:prSet presAssocID="{01E4D294-D574-42FF-8967-8A01211BFD2B}" presName="level2Shape" presStyleLbl="node2" presStyleIdx="0" presStyleCnt="1"/>
      <dgm:spPr/>
    </dgm:pt>
    <dgm:pt modelId="{757F4377-CCBD-436F-9A6F-247CEB75FD2A}" type="pres">
      <dgm:prSet presAssocID="{01E4D294-D574-42FF-8967-8A01211BFD2B}" presName="hierChild3" presStyleCnt="0"/>
      <dgm:spPr/>
    </dgm:pt>
    <dgm:pt modelId="{59C156D8-B8ED-4995-8C10-6826B44D8F28}" type="pres">
      <dgm:prSet presAssocID="{7F76CA1D-3880-4E24-BBFD-C79FDF8FB5F1}" presName="Name19" presStyleLbl="parChTrans1D3" presStyleIdx="0" presStyleCnt="5"/>
      <dgm:spPr/>
    </dgm:pt>
    <dgm:pt modelId="{51258E8F-68CE-4664-B45C-0F282C7143ED}" type="pres">
      <dgm:prSet presAssocID="{0DA0B016-0284-47C6-98E2-75D511A3E0BF}" presName="Name21" presStyleCnt="0"/>
      <dgm:spPr/>
    </dgm:pt>
    <dgm:pt modelId="{0F286794-156C-4CBB-86D8-792B7603EF2D}" type="pres">
      <dgm:prSet presAssocID="{0DA0B016-0284-47C6-98E2-75D511A3E0BF}" presName="level2Shape" presStyleLbl="node3" presStyleIdx="0" presStyleCnt="5"/>
      <dgm:spPr/>
      <dgm:t>
        <a:bodyPr/>
        <a:lstStyle/>
        <a:p>
          <a:endParaRPr lang="pt-BR"/>
        </a:p>
      </dgm:t>
    </dgm:pt>
    <dgm:pt modelId="{CA342D77-B47B-4364-A5EF-D2C27334FE7C}" type="pres">
      <dgm:prSet presAssocID="{0DA0B016-0284-47C6-98E2-75D511A3E0BF}" presName="hierChild3" presStyleCnt="0"/>
      <dgm:spPr/>
    </dgm:pt>
    <dgm:pt modelId="{FF87E58F-F26C-47D8-AB31-F918282336CB}" type="pres">
      <dgm:prSet presAssocID="{4A21FD20-9B07-4401-83A4-1E8B9FBA3469}" presName="Name19" presStyleLbl="parChTrans1D4" presStyleIdx="0" presStyleCnt="5"/>
      <dgm:spPr/>
    </dgm:pt>
    <dgm:pt modelId="{139731A0-577D-4B35-B87D-AD0894D7C54C}" type="pres">
      <dgm:prSet presAssocID="{A7B967B6-66B7-4A87-963D-1C65CA929B5C}" presName="Name21" presStyleCnt="0"/>
      <dgm:spPr/>
    </dgm:pt>
    <dgm:pt modelId="{C80BF959-DC66-4652-AB28-D14B6A3ACCCA}" type="pres">
      <dgm:prSet presAssocID="{A7B967B6-66B7-4A87-963D-1C65CA929B5C}" presName="level2Shape" presStyleLbl="node4" presStyleIdx="0" presStyleCnt="5"/>
      <dgm:spPr/>
      <dgm:t>
        <a:bodyPr/>
        <a:lstStyle/>
        <a:p>
          <a:endParaRPr lang="pt-BR"/>
        </a:p>
      </dgm:t>
    </dgm:pt>
    <dgm:pt modelId="{8C805FC2-628F-4F47-ADF6-F88793A6E499}" type="pres">
      <dgm:prSet presAssocID="{A7B967B6-66B7-4A87-963D-1C65CA929B5C}" presName="hierChild3" presStyleCnt="0"/>
      <dgm:spPr/>
    </dgm:pt>
    <dgm:pt modelId="{05C5A371-8B83-4F61-BC66-38CF4A123C43}" type="pres">
      <dgm:prSet presAssocID="{88DD4951-617C-4B65-AF57-E8D02C78E490}" presName="Name19" presStyleLbl="parChTrans1D3" presStyleIdx="1" presStyleCnt="5"/>
      <dgm:spPr/>
    </dgm:pt>
    <dgm:pt modelId="{58C2B48A-3535-4C36-874A-4564B0DFE412}" type="pres">
      <dgm:prSet presAssocID="{84BD45DA-29DA-47F6-8429-8270764A809C}" presName="Name21" presStyleCnt="0"/>
      <dgm:spPr/>
    </dgm:pt>
    <dgm:pt modelId="{371DB465-2A77-4F8C-AED4-8983A0253713}" type="pres">
      <dgm:prSet presAssocID="{84BD45DA-29DA-47F6-8429-8270764A809C}" presName="level2Shape" presStyleLbl="node3" presStyleIdx="1" presStyleCnt="5"/>
      <dgm:spPr/>
      <dgm:t>
        <a:bodyPr/>
        <a:lstStyle/>
        <a:p>
          <a:endParaRPr lang="pt-BR"/>
        </a:p>
      </dgm:t>
    </dgm:pt>
    <dgm:pt modelId="{8C6E6E72-9BEB-49FE-BE91-BD0DCF19D70B}" type="pres">
      <dgm:prSet presAssocID="{84BD45DA-29DA-47F6-8429-8270764A809C}" presName="hierChild3" presStyleCnt="0"/>
      <dgm:spPr/>
    </dgm:pt>
    <dgm:pt modelId="{B120F349-7BEB-41D9-94FF-D1C5814079F3}" type="pres">
      <dgm:prSet presAssocID="{2EE5283A-F540-4DC8-B080-8B173C531B5F}" presName="Name19" presStyleLbl="parChTrans1D4" presStyleIdx="1" presStyleCnt="5"/>
      <dgm:spPr/>
    </dgm:pt>
    <dgm:pt modelId="{D32065C2-140E-42F6-AE9E-B67F3AF0BA6F}" type="pres">
      <dgm:prSet presAssocID="{5830F66C-B8ED-435D-AED6-205A4DFCFFB7}" presName="Name21" presStyleCnt="0"/>
      <dgm:spPr/>
    </dgm:pt>
    <dgm:pt modelId="{C6CF4280-594E-4BEF-B7C3-6728B934247A}" type="pres">
      <dgm:prSet presAssocID="{5830F66C-B8ED-435D-AED6-205A4DFCFFB7}" presName="level2Shape" presStyleLbl="node4" presStyleIdx="1" presStyleCnt="5"/>
      <dgm:spPr/>
      <dgm:t>
        <a:bodyPr/>
        <a:lstStyle/>
        <a:p>
          <a:endParaRPr lang="pt-BR"/>
        </a:p>
      </dgm:t>
    </dgm:pt>
    <dgm:pt modelId="{FDB5B6CE-76D1-4F43-B28E-160335A6EE95}" type="pres">
      <dgm:prSet presAssocID="{5830F66C-B8ED-435D-AED6-205A4DFCFFB7}" presName="hierChild3" presStyleCnt="0"/>
      <dgm:spPr/>
    </dgm:pt>
    <dgm:pt modelId="{C7B49D5A-0169-4461-B649-2180E4DAD518}" type="pres">
      <dgm:prSet presAssocID="{70508E1E-05F9-4092-A6D7-5D345A36DDD1}" presName="Name19" presStyleLbl="parChTrans1D3" presStyleIdx="2" presStyleCnt="5"/>
      <dgm:spPr/>
    </dgm:pt>
    <dgm:pt modelId="{916C39F1-FF97-48CD-BC9F-07E705DE0380}" type="pres">
      <dgm:prSet presAssocID="{669002A4-8864-4632-9995-188F0E5541F2}" presName="Name21" presStyleCnt="0"/>
      <dgm:spPr/>
    </dgm:pt>
    <dgm:pt modelId="{A3C47000-0752-410F-A444-FE59784490AA}" type="pres">
      <dgm:prSet presAssocID="{669002A4-8864-4632-9995-188F0E5541F2}" presName="level2Shape" presStyleLbl="node3" presStyleIdx="2" presStyleCnt="5"/>
      <dgm:spPr/>
      <dgm:t>
        <a:bodyPr/>
        <a:lstStyle/>
        <a:p>
          <a:endParaRPr lang="pt-BR"/>
        </a:p>
      </dgm:t>
    </dgm:pt>
    <dgm:pt modelId="{F607B9AB-0BCA-40FD-BEB3-C8194139D7F2}" type="pres">
      <dgm:prSet presAssocID="{669002A4-8864-4632-9995-188F0E5541F2}" presName="hierChild3" presStyleCnt="0"/>
      <dgm:spPr/>
    </dgm:pt>
    <dgm:pt modelId="{AC4937BB-DB0C-41B8-B082-07FFCF644847}" type="pres">
      <dgm:prSet presAssocID="{E7B4FFE8-A676-4DBE-8046-1191C91020D3}" presName="Name19" presStyleLbl="parChTrans1D4" presStyleIdx="2" presStyleCnt="5"/>
      <dgm:spPr/>
    </dgm:pt>
    <dgm:pt modelId="{6FFF25C3-3833-4256-9F7F-36E845A1FFD3}" type="pres">
      <dgm:prSet presAssocID="{79D31149-DC80-463C-A89C-73E1FCE82E6F}" presName="Name21" presStyleCnt="0"/>
      <dgm:spPr/>
    </dgm:pt>
    <dgm:pt modelId="{F7DAE79E-4577-4A61-985E-E7CCD88321BB}" type="pres">
      <dgm:prSet presAssocID="{79D31149-DC80-463C-A89C-73E1FCE82E6F}" presName="level2Shape" presStyleLbl="node4" presStyleIdx="2" presStyleCnt="5"/>
      <dgm:spPr/>
      <dgm:t>
        <a:bodyPr/>
        <a:lstStyle/>
        <a:p>
          <a:endParaRPr lang="pt-BR"/>
        </a:p>
      </dgm:t>
    </dgm:pt>
    <dgm:pt modelId="{815BBA8B-2FD6-46DE-9701-C336B37E0642}" type="pres">
      <dgm:prSet presAssocID="{79D31149-DC80-463C-A89C-73E1FCE82E6F}" presName="hierChild3" presStyleCnt="0"/>
      <dgm:spPr/>
    </dgm:pt>
    <dgm:pt modelId="{E64723E9-90CE-456A-9492-A278A6B4C6C2}" type="pres">
      <dgm:prSet presAssocID="{FD8DADD5-D3D0-42C6-BBD2-2347FB1816B0}" presName="Name19" presStyleLbl="parChTrans1D3" presStyleIdx="3" presStyleCnt="5"/>
      <dgm:spPr/>
    </dgm:pt>
    <dgm:pt modelId="{CAE7705F-EDB4-4F26-9542-3E1827123926}" type="pres">
      <dgm:prSet presAssocID="{54F2E318-BC42-41A5-A514-A11BE6BA0A73}" presName="Name21" presStyleCnt="0"/>
      <dgm:spPr/>
    </dgm:pt>
    <dgm:pt modelId="{FDB7DF55-797B-417A-AACE-864F85BAAD0D}" type="pres">
      <dgm:prSet presAssocID="{54F2E318-BC42-41A5-A514-A11BE6BA0A73}" presName="level2Shape" presStyleLbl="node3" presStyleIdx="3" presStyleCnt="5"/>
      <dgm:spPr/>
      <dgm:t>
        <a:bodyPr/>
        <a:lstStyle/>
        <a:p>
          <a:endParaRPr lang="pt-BR"/>
        </a:p>
      </dgm:t>
    </dgm:pt>
    <dgm:pt modelId="{F5B2BF59-C9A1-443F-A36E-129F30900633}" type="pres">
      <dgm:prSet presAssocID="{54F2E318-BC42-41A5-A514-A11BE6BA0A73}" presName="hierChild3" presStyleCnt="0"/>
      <dgm:spPr/>
    </dgm:pt>
    <dgm:pt modelId="{81FB534E-F85C-4C05-95DF-F2E35D1D9E68}" type="pres">
      <dgm:prSet presAssocID="{9FBA2543-724A-4C17-B06A-847C0D5064DF}" presName="Name19" presStyleLbl="parChTrans1D4" presStyleIdx="3" presStyleCnt="5"/>
      <dgm:spPr/>
    </dgm:pt>
    <dgm:pt modelId="{DDAD09A1-034E-42BA-8A8B-48442634CA05}" type="pres">
      <dgm:prSet presAssocID="{C9FA2E01-CA59-4B12-A108-A483F8C4550A}" presName="Name21" presStyleCnt="0"/>
      <dgm:spPr/>
    </dgm:pt>
    <dgm:pt modelId="{7A0EDD1B-D863-4C44-B94C-D4916866633B}" type="pres">
      <dgm:prSet presAssocID="{C9FA2E01-CA59-4B12-A108-A483F8C4550A}" presName="level2Shape" presStyleLbl="node4" presStyleIdx="3" presStyleCnt="5"/>
      <dgm:spPr/>
      <dgm:t>
        <a:bodyPr/>
        <a:lstStyle/>
        <a:p>
          <a:endParaRPr lang="pt-BR"/>
        </a:p>
      </dgm:t>
    </dgm:pt>
    <dgm:pt modelId="{F85F9F42-C57D-463F-A7F2-F76DBCFF551C}" type="pres">
      <dgm:prSet presAssocID="{C9FA2E01-CA59-4B12-A108-A483F8C4550A}" presName="hierChild3" presStyleCnt="0"/>
      <dgm:spPr/>
    </dgm:pt>
    <dgm:pt modelId="{5416FE5B-3578-44A0-9702-6445D94495E9}" type="pres">
      <dgm:prSet presAssocID="{01E89EF2-DB5A-4247-853D-CCA1863FB52D}" presName="Name19" presStyleLbl="parChTrans1D3" presStyleIdx="4" presStyleCnt="5"/>
      <dgm:spPr/>
    </dgm:pt>
    <dgm:pt modelId="{65B311AB-A116-4057-9CA4-84B2FBE4C02A}" type="pres">
      <dgm:prSet presAssocID="{1B520FB5-69D2-48E8-B0DF-CB7E74187F2E}" presName="Name21" presStyleCnt="0"/>
      <dgm:spPr/>
    </dgm:pt>
    <dgm:pt modelId="{DEBCA9EA-F468-47EA-B275-E2CAC967ED39}" type="pres">
      <dgm:prSet presAssocID="{1B520FB5-69D2-48E8-B0DF-CB7E74187F2E}" presName="level2Shape" presStyleLbl="node3" presStyleIdx="4" presStyleCnt="5"/>
      <dgm:spPr/>
      <dgm:t>
        <a:bodyPr/>
        <a:lstStyle/>
        <a:p>
          <a:endParaRPr lang="pt-BR"/>
        </a:p>
      </dgm:t>
    </dgm:pt>
    <dgm:pt modelId="{51C3A97C-ABAC-4DF9-B901-DB893B114FE7}" type="pres">
      <dgm:prSet presAssocID="{1B520FB5-69D2-48E8-B0DF-CB7E74187F2E}" presName="hierChild3" presStyleCnt="0"/>
      <dgm:spPr/>
    </dgm:pt>
    <dgm:pt modelId="{6704DC17-3DE0-4EDE-AEE4-B41BE0416A18}" type="pres">
      <dgm:prSet presAssocID="{FAE15E7E-9F8D-4AB6-A63F-C6811D2AB442}" presName="Name19" presStyleLbl="parChTrans1D4" presStyleIdx="4" presStyleCnt="5"/>
      <dgm:spPr/>
    </dgm:pt>
    <dgm:pt modelId="{B87A0400-5050-4760-B47B-27B0EC5791DA}" type="pres">
      <dgm:prSet presAssocID="{8F3D9D82-2827-4FB0-968A-C9DE336BC1CB}" presName="Name21" presStyleCnt="0"/>
      <dgm:spPr/>
    </dgm:pt>
    <dgm:pt modelId="{FA87BF07-8441-4978-B76D-7CE07AFB4F2C}" type="pres">
      <dgm:prSet presAssocID="{8F3D9D82-2827-4FB0-968A-C9DE336BC1CB}" presName="level2Shape" presStyleLbl="node4" presStyleIdx="4" presStyleCnt="5"/>
      <dgm:spPr/>
      <dgm:t>
        <a:bodyPr/>
        <a:lstStyle/>
        <a:p>
          <a:endParaRPr lang="pt-BR"/>
        </a:p>
      </dgm:t>
    </dgm:pt>
    <dgm:pt modelId="{62C0CDA0-53C8-4CC7-B354-303A4F289EDE}" type="pres">
      <dgm:prSet presAssocID="{8F3D9D82-2827-4FB0-968A-C9DE336BC1CB}" presName="hierChild3" presStyleCnt="0"/>
      <dgm:spPr/>
    </dgm:pt>
    <dgm:pt modelId="{B9C5337F-EC38-4109-9F9C-EE45091D52BA}" type="pres">
      <dgm:prSet presAssocID="{6D6340CC-3A10-45A1-BE5C-FBC329647B9C}" presName="bgShapesFlow" presStyleCnt="0"/>
      <dgm:spPr/>
    </dgm:pt>
    <dgm:pt modelId="{425B8955-A595-4F48-8791-F1C5F87D980E}" type="pres">
      <dgm:prSet presAssocID="{95861D59-F226-46DF-999E-55159ADAAF66}" presName="rectComp" presStyleCnt="0"/>
      <dgm:spPr/>
    </dgm:pt>
    <dgm:pt modelId="{7142281D-8FBC-4A23-89B2-116C36626BD5}" type="pres">
      <dgm:prSet presAssocID="{95861D59-F226-46DF-999E-55159ADAAF66}" presName="bgRect" presStyleLbl="bgShp" presStyleIdx="0" presStyleCnt="4"/>
      <dgm:spPr/>
    </dgm:pt>
    <dgm:pt modelId="{38229902-8161-4B86-85FE-7A1F69130DE9}" type="pres">
      <dgm:prSet presAssocID="{95861D59-F226-46DF-999E-55159ADAAF66}" presName="bgRectTx" presStyleLbl="bgShp" presStyleIdx="0" presStyleCnt="4">
        <dgm:presLayoutVars>
          <dgm:bulletEnabled val="1"/>
        </dgm:presLayoutVars>
      </dgm:prSet>
      <dgm:spPr/>
    </dgm:pt>
    <dgm:pt modelId="{9B2CB40A-8549-40CF-8613-F9E666252E67}" type="pres">
      <dgm:prSet presAssocID="{95861D59-F226-46DF-999E-55159ADAAF66}" presName="spComp" presStyleCnt="0"/>
      <dgm:spPr/>
    </dgm:pt>
    <dgm:pt modelId="{605ED64F-3063-494C-BB23-334A6B49F0D4}" type="pres">
      <dgm:prSet presAssocID="{95861D59-F226-46DF-999E-55159ADAAF66}" presName="vSp" presStyleCnt="0"/>
      <dgm:spPr/>
    </dgm:pt>
    <dgm:pt modelId="{617EA948-6E92-4A7F-B93C-A6E22DF3948C}" type="pres">
      <dgm:prSet presAssocID="{6AA7D804-473A-4ADB-893A-4AD931673D35}" presName="rectComp" presStyleCnt="0"/>
      <dgm:spPr/>
    </dgm:pt>
    <dgm:pt modelId="{E5EA5A3E-8185-41AC-AB9C-2A0F84AFFCC0}" type="pres">
      <dgm:prSet presAssocID="{6AA7D804-473A-4ADB-893A-4AD931673D35}" presName="bgRect" presStyleLbl="bgShp" presStyleIdx="1" presStyleCnt="4"/>
      <dgm:spPr/>
      <dgm:t>
        <a:bodyPr/>
        <a:lstStyle/>
        <a:p>
          <a:endParaRPr lang="pt-BR"/>
        </a:p>
      </dgm:t>
    </dgm:pt>
    <dgm:pt modelId="{F2527593-28B6-4795-9EAA-F4E6E5752519}" type="pres">
      <dgm:prSet presAssocID="{6AA7D804-473A-4ADB-893A-4AD931673D3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391B63-8E21-4B10-83B6-2A4E7E43D4FE}" type="pres">
      <dgm:prSet presAssocID="{6AA7D804-473A-4ADB-893A-4AD931673D35}" presName="spComp" presStyleCnt="0"/>
      <dgm:spPr/>
    </dgm:pt>
    <dgm:pt modelId="{44102F1E-CC7E-4139-AFDB-77580E92392F}" type="pres">
      <dgm:prSet presAssocID="{6AA7D804-473A-4ADB-893A-4AD931673D35}" presName="vSp" presStyleCnt="0"/>
      <dgm:spPr/>
    </dgm:pt>
    <dgm:pt modelId="{A474DD33-B40C-4C87-B25D-8ED038A05919}" type="pres">
      <dgm:prSet presAssocID="{B12D012E-39CE-4464-AD5C-1140A7DB440E}" presName="rectComp" presStyleCnt="0"/>
      <dgm:spPr/>
    </dgm:pt>
    <dgm:pt modelId="{B8E81AC0-0D54-48EF-9699-8589021EE861}" type="pres">
      <dgm:prSet presAssocID="{B12D012E-39CE-4464-AD5C-1140A7DB440E}" presName="bgRect" presStyleLbl="bgShp" presStyleIdx="2" presStyleCnt="4"/>
      <dgm:spPr/>
    </dgm:pt>
    <dgm:pt modelId="{300448DE-8B04-4CFB-9B6C-3A1E722ADC7E}" type="pres">
      <dgm:prSet presAssocID="{B12D012E-39CE-4464-AD5C-1140A7DB440E}" presName="bgRectTx" presStyleLbl="bgShp" presStyleIdx="2" presStyleCnt="4">
        <dgm:presLayoutVars>
          <dgm:bulletEnabled val="1"/>
        </dgm:presLayoutVars>
      </dgm:prSet>
      <dgm:spPr/>
    </dgm:pt>
    <dgm:pt modelId="{2E998CA3-03BD-47B9-8CB6-064275FCAED0}" type="pres">
      <dgm:prSet presAssocID="{B12D012E-39CE-4464-AD5C-1140A7DB440E}" presName="spComp" presStyleCnt="0"/>
      <dgm:spPr/>
    </dgm:pt>
    <dgm:pt modelId="{68531425-38E0-4860-B647-07F182A06F62}" type="pres">
      <dgm:prSet presAssocID="{B12D012E-39CE-4464-AD5C-1140A7DB440E}" presName="vSp" presStyleCnt="0"/>
      <dgm:spPr/>
    </dgm:pt>
    <dgm:pt modelId="{972F1DE3-46F9-4C66-B2CC-9BAF0531FA4E}" type="pres">
      <dgm:prSet presAssocID="{AAC1EE45-8196-435D-803B-51F2D8D01C17}" presName="rectComp" presStyleCnt="0"/>
      <dgm:spPr/>
    </dgm:pt>
    <dgm:pt modelId="{F00F0BA9-0032-4EBB-854B-5D38629C6142}" type="pres">
      <dgm:prSet presAssocID="{AAC1EE45-8196-435D-803B-51F2D8D01C17}" presName="bgRect" presStyleLbl="bgShp" presStyleIdx="3" presStyleCnt="4"/>
      <dgm:spPr/>
      <dgm:t>
        <a:bodyPr/>
        <a:lstStyle/>
        <a:p>
          <a:endParaRPr lang="pt-BR"/>
        </a:p>
      </dgm:t>
    </dgm:pt>
    <dgm:pt modelId="{4E511D5F-01EE-4426-A16B-3A4C23CD53B4}" type="pres">
      <dgm:prSet presAssocID="{AAC1EE45-8196-435D-803B-51F2D8D01C17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E7FE7F-637E-4585-B7C9-8DC02A1E2B2F}" type="presOf" srcId="{03EBCDFF-937C-413C-82A2-28B1F40F0B69}" destId="{52923E4E-1B6D-471E-82C4-B729E3B1D899}" srcOrd="0" destOrd="0" presId="urn:microsoft.com/office/officeart/2005/8/layout/hierarchy6"/>
    <dgm:cxn modelId="{98AFF3CA-C5C3-4624-A3EB-3FBBF510ECC6}" srcId="{669002A4-8864-4632-9995-188F0E5541F2}" destId="{79D31149-DC80-463C-A89C-73E1FCE82E6F}" srcOrd="0" destOrd="0" parTransId="{E7B4FFE8-A676-4DBE-8046-1191C91020D3}" sibTransId="{87DD5DEA-CCAB-449E-9B9B-A80B4336B9B4}"/>
    <dgm:cxn modelId="{DF1C94F3-5A67-4D06-A78C-3CEF25E14A3F}" type="presOf" srcId="{7F76CA1D-3880-4E24-BBFD-C79FDF8FB5F1}" destId="{59C156D8-B8ED-4995-8C10-6826B44D8F28}" srcOrd="0" destOrd="0" presId="urn:microsoft.com/office/officeart/2005/8/layout/hierarchy6"/>
    <dgm:cxn modelId="{A4CFB370-84E0-4178-AD20-F34CD0AA762C}" type="presOf" srcId="{54F2E318-BC42-41A5-A514-A11BE6BA0A73}" destId="{FDB7DF55-797B-417A-AACE-864F85BAAD0D}" srcOrd="0" destOrd="0" presId="urn:microsoft.com/office/officeart/2005/8/layout/hierarchy6"/>
    <dgm:cxn modelId="{5973654E-5428-4FA4-9611-8251D951543A}" srcId="{6D6340CC-3A10-45A1-BE5C-FBC329647B9C}" destId="{6AA7D804-473A-4ADB-893A-4AD931673D35}" srcOrd="2" destOrd="0" parTransId="{23877930-09CB-4208-A633-EB9E9365C1AB}" sibTransId="{C8661317-027E-43A2-9BB2-345389EF77B9}"/>
    <dgm:cxn modelId="{D5195D7D-394F-4A37-B877-561ED837E0E0}" type="presOf" srcId="{1B520FB5-69D2-48E8-B0DF-CB7E74187F2E}" destId="{DEBCA9EA-F468-47EA-B275-E2CAC967ED39}" srcOrd="0" destOrd="0" presId="urn:microsoft.com/office/officeart/2005/8/layout/hierarchy6"/>
    <dgm:cxn modelId="{F82BEE0E-486B-4B35-A71F-C886F0497F0F}" srcId="{54F2E318-BC42-41A5-A514-A11BE6BA0A73}" destId="{C9FA2E01-CA59-4B12-A108-A483F8C4550A}" srcOrd="0" destOrd="0" parTransId="{9FBA2543-724A-4C17-B06A-847C0D5064DF}" sibTransId="{C3D4E364-B07D-4DC6-89AD-8782AFDB9D67}"/>
    <dgm:cxn modelId="{63D3AA38-B811-4617-BCF0-C1E296B2CC99}" type="presOf" srcId="{FAE15E7E-9F8D-4AB6-A63F-C6811D2AB442}" destId="{6704DC17-3DE0-4EDE-AEE4-B41BE0416A18}" srcOrd="0" destOrd="0" presId="urn:microsoft.com/office/officeart/2005/8/layout/hierarchy6"/>
    <dgm:cxn modelId="{573648C8-BCE5-4478-ADCD-20715B6A4233}" type="presOf" srcId="{9FBA2543-724A-4C17-B06A-847C0D5064DF}" destId="{81FB534E-F85C-4C05-95DF-F2E35D1D9E68}" srcOrd="0" destOrd="0" presId="urn:microsoft.com/office/officeart/2005/8/layout/hierarchy6"/>
    <dgm:cxn modelId="{19280E0E-ED4A-4D82-9E0F-061D908C9154}" type="presOf" srcId="{84BD45DA-29DA-47F6-8429-8270764A809C}" destId="{371DB465-2A77-4F8C-AED4-8983A0253713}" srcOrd="0" destOrd="0" presId="urn:microsoft.com/office/officeart/2005/8/layout/hierarchy6"/>
    <dgm:cxn modelId="{8DEA5BFE-DF9D-40F0-8635-58DF805B0C6C}" type="presOf" srcId="{01E4D294-D574-42FF-8967-8A01211BFD2B}" destId="{EC669343-6FFC-483D-B21A-9621DC5AF3EB}" srcOrd="0" destOrd="0" presId="urn:microsoft.com/office/officeart/2005/8/layout/hierarchy6"/>
    <dgm:cxn modelId="{DC8FB5DF-82E9-43B2-8ED8-9A4FCA19DCCE}" type="presOf" srcId="{2EE5283A-F540-4DC8-B080-8B173C531B5F}" destId="{B120F349-7BEB-41D9-94FF-D1C5814079F3}" srcOrd="0" destOrd="0" presId="urn:microsoft.com/office/officeart/2005/8/layout/hierarchy6"/>
    <dgm:cxn modelId="{9EB72078-8029-4FEA-BBB5-EFA33A635E1E}" type="presOf" srcId="{95861D59-F226-46DF-999E-55159ADAAF66}" destId="{7142281D-8FBC-4A23-89B2-116C36626BD5}" srcOrd="0" destOrd="0" presId="urn:microsoft.com/office/officeart/2005/8/layout/hierarchy6"/>
    <dgm:cxn modelId="{69385792-066E-4EF5-A744-FA52059704F6}" srcId="{6D6340CC-3A10-45A1-BE5C-FBC329647B9C}" destId="{0F4364AB-6C18-4186-B571-9A2D6556B704}" srcOrd="0" destOrd="0" parTransId="{53001D58-EBC4-420E-981A-F36A7C078282}" sibTransId="{BD034AF4-6B17-48A8-BDD2-C0B8072F50AC}"/>
    <dgm:cxn modelId="{83295F48-1BC5-4721-9219-127F06A48838}" type="presOf" srcId="{B12D012E-39CE-4464-AD5C-1140A7DB440E}" destId="{300448DE-8B04-4CFB-9B6C-3A1E722ADC7E}" srcOrd="1" destOrd="0" presId="urn:microsoft.com/office/officeart/2005/8/layout/hierarchy6"/>
    <dgm:cxn modelId="{FD4573F0-37BB-478F-BBC0-3B62BF56ACD9}" srcId="{01E4D294-D574-42FF-8967-8A01211BFD2B}" destId="{0DA0B016-0284-47C6-98E2-75D511A3E0BF}" srcOrd="0" destOrd="0" parTransId="{7F76CA1D-3880-4E24-BBFD-C79FDF8FB5F1}" sibTransId="{C91B57A7-6769-4B71-87B3-18E48A6CA0C7}"/>
    <dgm:cxn modelId="{0E77383A-CE30-4A69-BE21-D42E84B79E70}" type="presOf" srcId="{5830F66C-B8ED-435D-AED6-205A4DFCFFB7}" destId="{C6CF4280-594E-4BEF-B7C3-6728B934247A}" srcOrd="0" destOrd="0" presId="urn:microsoft.com/office/officeart/2005/8/layout/hierarchy6"/>
    <dgm:cxn modelId="{05A32425-BDB0-4CDD-88C9-E7BAA4A2BA20}" srcId="{0F4364AB-6C18-4186-B571-9A2D6556B704}" destId="{01E4D294-D574-42FF-8967-8A01211BFD2B}" srcOrd="0" destOrd="0" parTransId="{03EBCDFF-937C-413C-82A2-28B1F40F0B69}" sibTransId="{C51EA8C4-C105-4AE0-A807-04E36A1D5CF2}"/>
    <dgm:cxn modelId="{7F96F707-0C7E-4F85-A65A-D278B7FE0032}" type="presOf" srcId="{4A21FD20-9B07-4401-83A4-1E8B9FBA3469}" destId="{FF87E58F-F26C-47D8-AB31-F918282336CB}" srcOrd="0" destOrd="0" presId="urn:microsoft.com/office/officeart/2005/8/layout/hierarchy6"/>
    <dgm:cxn modelId="{143F0531-10B4-4BE4-A067-17A617E0FB9C}" srcId="{01E4D294-D574-42FF-8967-8A01211BFD2B}" destId="{669002A4-8864-4632-9995-188F0E5541F2}" srcOrd="2" destOrd="0" parTransId="{70508E1E-05F9-4092-A6D7-5D345A36DDD1}" sibTransId="{6454BBB2-A2A1-4D66-BAFE-17EB84C35FB6}"/>
    <dgm:cxn modelId="{B7F07541-654C-4E24-B709-BACDC9F9F792}" srcId="{01E4D294-D574-42FF-8967-8A01211BFD2B}" destId="{54F2E318-BC42-41A5-A514-A11BE6BA0A73}" srcOrd="3" destOrd="0" parTransId="{FD8DADD5-D3D0-42C6-BBD2-2347FB1816B0}" sibTransId="{8602AD4F-36B5-4E78-8A21-2325CDCFBA3E}"/>
    <dgm:cxn modelId="{216D3C3E-0D4F-40AD-A6C3-F10548E5A618}" type="presOf" srcId="{95861D59-F226-46DF-999E-55159ADAAF66}" destId="{38229902-8161-4B86-85FE-7A1F69130DE9}" srcOrd="1" destOrd="0" presId="urn:microsoft.com/office/officeart/2005/8/layout/hierarchy6"/>
    <dgm:cxn modelId="{9C6D3105-2278-4578-98CE-DF1DCCEB40B7}" type="presOf" srcId="{0F4364AB-6C18-4186-B571-9A2D6556B704}" destId="{2CA4F326-C4A3-4C3B-AFA7-76DECD7ADE68}" srcOrd="0" destOrd="0" presId="urn:microsoft.com/office/officeart/2005/8/layout/hierarchy6"/>
    <dgm:cxn modelId="{875D793D-5A4C-463C-A270-613E16A10EC3}" type="presOf" srcId="{88DD4951-617C-4B65-AF57-E8D02C78E490}" destId="{05C5A371-8B83-4F61-BC66-38CF4A123C43}" srcOrd="0" destOrd="0" presId="urn:microsoft.com/office/officeart/2005/8/layout/hierarchy6"/>
    <dgm:cxn modelId="{E6373C23-AAF2-46EF-B52B-D6AEA248A9C5}" srcId="{1B520FB5-69D2-48E8-B0DF-CB7E74187F2E}" destId="{8F3D9D82-2827-4FB0-968A-C9DE336BC1CB}" srcOrd="0" destOrd="0" parTransId="{FAE15E7E-9F8D-4AB6-A63F-C6811D2AB442}" sibTransId="{8A405C70-99B0-4C64-AF71-2A0CB5E654ED}"/>
    <dgm:cxn modelId="{CB1223FB-058B-4B64-8797-3CFD740EDA97}" type="presOf" srcId="{8F3D9D82-2827-4FB0-968A-C9DE336BC1CB}" destId="{FA87BF07-8441-4978-B76D-7CE07AFB4F2C}" srcOrd="0" destOrd="0" presId="urn:microsoft.com/office/officeart/2005/8/layout/hierarchy6"/>
    <dgm:cxn modelId="{4D56F0DC-EBCA-47E8-9D7A-48319959B0FC}" type="presOf" srcId="{70508E1E-05F9-4092-A6D7-5D345A36DDD1}" destId="{C7B49D5A-0169-4461-B649-2180E4DAD518}" srcOrd="0" destOrd="0" presId="urn:microsoft.com/office/officeart/2005/8/layout/hierarchy6"/>
    <dgm:cxn modelId="{320E2FB1-F46A-40D4-9BD3-4D53618BEE1D}" type="presOf" srcId="{79D31149-DC80-463C-A89C-73E1FCE82E6F}" destId="{F7DAE79E-4577-4A61-985E-E7CCD88321BB}" srcOrd="0" destOrd="0" presId="urn:microsoft.com/office/officeart/2005/8/layout/hierarchy6"/>
    <dgm:cxn modelId="{7DCCDDD0-2DA4-4359-B41A-FCD4ADFFE523}" type="presOf" srcId="{A7B967B6-66B7-4A87-963D-1C65CA929B5C}" destId="{C80BF959-DC66-4652-AB28-D14B6A3ACCCA}" srcOrd="0" destOrd="0" presId="urn:microsoft.com/office/officeart/2005/8/layout/hierarchy6"/>
    <dgm:cxn modelId="{1A9523AF-EF47-4115-9983-A34205AC6E09}" type="presOf" srcId="{B12D012E-39CE-4464-AD5C-1140A7DB440E}" destId="{B8E81AC0-0D54-48EF-9699-8589021EE861}" srcOrd="0" destOrd="0" presId="urn:microsoft.com/office/officeart/2005/8/layout/hierarchy6"/>
    <dgm:cxn modelId="{2BABDF52-4424-48D0-BB7D-7929A879B6BF}" type="presOf" srcId="{C9FA2E01-CA59-4B12-A108-A483F8C4550A}" destId="{7A0EDD1B-D863-4C44-B94C-D4916866633B}" srcOrd="0" destOrd="0" presId="urn:microsoft.com/office/officeart/2005/8/layout/hierarchy6"/>
    <dgm:cxn modelId="{69E1C27B-F15F-4F88-BB26-D7C9BA7E111A}" srcId="{0DA0B016-0284-47C6-98E2-75D511A3E0BF}" destId="{A7B967B6-66B7-4A87-963D-1C65CA929B5C}" srcOrd="0" destOrd="0" parTransId="{4A21FD20-9B07-4401-83A4-1E8B9FBA3469}" sibTransId="{62071589-BB11-4C70-8165-8085608D648C}"/>
    <dgm:cxn modelId="{63FD1A5D-1AED-4EC5-9461-E29840B0953B}" srcId="{01E4D294-D574-42FF-8967-8A01211BFD2B}" destId="{1B520FB5-69D2-48E8-B0DF-CB7E74187F2E}" srcOrd="4" destOrd="0" parTransId="{01E89EF2-DB5A-4247-853D-CCA1863FB52D}" sibTransId="{1112504E-09C6-4353-9697-548787C44B92}"/>
    <dgm:cxn modelId="{D851198B-E922-4EF5-BEBE-DDBCF4AFC232}" type="presOf" srcId="{AAC1EE45-8196-435D-803B-51F2D8D01C17}" destId="{4E511D5F-01EE-4426-A16B-3A4C23CD53B4}" srcOrd="1" destOrd="0" presId="urn:microsoft.com/office/officeart/2005/8/layout/hierarchy6"/>
    <dgm:cxn modelId="{E1DA5C9A-7849-4E21-8905-9AED5A3E4890}" srcId="{84BD45DA-29DA-47F6-8429-8270764A809C}" destId="{5830F66C-B8ED-435D-AED6-205A4DFCFFB7}" srcOrd="0" destOrd="0" parTransId="{2EE5283A-F540-4DC8-B080-8B173C531B5F}" sibTransId="{CD2A1387-71E4-4C70-BDEE-4CC116DEBD61}"/>
    <dgm:cxn modelId="{C8DC34EE-44AA-49B2-B8B2-18DC0BCABC84}" type="presOf" srcId="{E7B4FFE8-A676-4DBE-8046-1191C91020D3}" destId="{AC4937BB-DB0C-41B8-B082-07FFCF644847}" srcOrd="0" destOrd="0" presId="urn:microsoft.com/office/officeart/2005/8/layout/hierarchy6"/>
    <dgm:cxn modelId="{351F2DD3-54D0-46A0-B2D5-D2F9BC24A5AA}" type="presOf" srcId="{01E89EF2-DB5A-4247-853D-CCA1863FB52D}" destId="{5416FE5B-3578-44A0-9702-6445D94495E9}" srcOrd="0" destOrd="0" presId="urn:microsoft.com/office/officeart/2005/8/layout/hierarchy6"/>
    <dgm:cxn modelId="{F117F62A-E82D-4A2B-ACEC-F6CAB1660075}" type="presOf" srcId="{6D6340CC-3A10-45A1-BE5C-FBC329647B9C}" destId="{65D69342-4534-47F6-9547-4FA848D871F8}" srcOrd="0" destOrd="0" presId="urn:microsoft.com/office/officeart/2005/8/layout/hierarchy6"/>
    <dgm:cxn modelId="{634B773C-4B46-4FF3-A0F4-7AA617C67BC1}" srcId="{6D6340CC-3A10-45A1-BE5C-FBC329647B9C}" destId="{AAC1EE45-8196-435D-803B-51F2D8D01C17}" srcOrd="4" destOrd="0" parTransId="{E328C642-6A70-4E1B-AD8B-B9F8B8295EC1}" sibTransId="{DD8F5A33-332A-4767-AA59-2911CE2A04AE}"/>
    <dgm:cxn modelId="{35E98E31-8729-4E56-A921-2AF22070BAF5}" type="presOf" srcId="{6AA7D804-473A-4ADB-893A-4AD931673D35}" destId="{F2527593-28B6-4795-9EAA-F4E6E5752519}" srcOrd="1" destOrd="0" presId="urn:microsoft.com/office/officeart/2005/8/layout/hierarchy6"/>
    <dgm:cxn modelId="{37A2D0F1-7C8D-4912-BBA3-8572966C2C60}" srcId="{01E4D294-D574-42FF-8967-8A01211BFD2B}" destId="{84BD45DA-29DA-47F6-8429-8270764A809C}" srcOrd="1" destOrd="0" parTransId="{88DD4951-617C-4B65-AF57-E8D02C78E490}" sibTransId="{1C0F470D-A79E-4198-862B-7246DB9FF705}"/>
    <dgm:cxn modelId="{FFF43CC3-C36F-4CFF-A1E3-4AA5090BEE43}" type="presOf" srcId="{669002A4-8864-4632-9995-188F0E5541F2}" destId="{A3C47000-0752-410F-A444-FE59784490AA}" srcOrd="0" destOrd="0" presId="urn:microsoft.com/office/officeart/2005/8/layout/hierarchy6"/>
    <dgm:cxn modelId="{708E2BCA-BC54-464C-8E81-4C87DE0B3EAA}" type="presOf" srcId="{6AA7D804-473A-4ADB-893A-4AD931673D35}" destId="{E5EA5A3E-8185-41AC-AB9C-2A0F84AFFCC0}" srcOrd="0" destOrd="0" presId="urn:microsoft.com/office/officeart/2005/8/layout/hierarchy6"/>
    <dgm:cxn modelId="{B5DEC2C8-A9B8-4870-936C-1E78EC927F0B}" srcId="{6D6340CC-3A10-45A1-BE5C-FBC329647B9C}" destId="{95861D59-F226-46DF-999E-55159ADAAF66}" srcOrd="1" destOrd="0" parTransId="{8144FAA0-77C6-4C3E-AB1D-4EF35ED2B3F1}" sibTransId="{9E27F046-11C1-4A97-8975-CF52B6EDAF6B}"/>
    <dgm:cxn modelId="{F7CEDAA4-8B12-48EC-BAA1-54404120FC03}" srcId="{6D6340CC-3A10-45A1-BE5C-FBC329647B9C}" destId="{B12D012E-39CE-4464-AD5C-1140A7DB440E}" srcOrd="3" destOrd="0" parTransId="{AA6AF3E8-44C5-462B-A342-127ABC460BF5}" sibTransId="{5B377171-B138-4307-BCA3-E780F24BF768}"/>
    <dgm:cxn modelId="{440A869E-8C22-4E22-972C-1B02131F45DE}" type="presOf" srcId="{AAC1EE45-8196-435D-803B-51F2D8D01C17}" destId="{F00F0BA9-0032-4EBB-854B-5D38629C6142}" srcOrd="0" destOrd="0" presId="urn:microsoft.com/office/officeart/2005/8/layout/hierarchy6"/>
    <dgm:cxn modelId="{83459C3C-4E94-4533-B0AD-133103E050FA}" type="presOf" srcId="{0DA0B016-0284-47C6-98E2-75D511A3E0BF}" destId="{0F286794-156C-4CBB-86D8-792B7603EF2D}" srcOrd="0" destOrd="0" presId="urn:microsoft.com/office/officeart/2005/8/layout/hierarchy6"/>
    <dgm:cxn modelId="{62E2EA95-1EF7-4A86-8365-8094025F78A7}" type="presOf" srcId="{FD8DADD5-D3D0-42C6-BBD2-2347FB1816B0}" destId="{E64723E9-90CE-456A-9492-A278A6B4C6C2}" srcOrd="0" destOrd="0" presId="urn:microsoft.com/office/officeart/2005/8/layout/hierarchy6"/>
    <dgm:cxn modelId="{194DBB0B-479E-4522-B0CE-B2BBB228BD4B}" type="presParOf" srcId="{65D69342-4534-47F6-9547-4FA848D871F8}" destId="{12198E37-B780-4A39-A8EE-46867D5DBB99}" srcOrd="0" destOrd="0" presId="urn:microsoft.com/office/officeart/2005/8/layout/hierarchy6"/>
    <dgm:cxn modelId="{CB0BB72D-6A88-466B-B190-C308E7DB3E8B}" type="presParOf" srcId="{12198E37-B780-4A39-A8EE-46867D5DBB99}" destId="{E6FB1664-53EB-4F3D-8981-C48E75B1E8E8}" srcOrd="0" destOrd="0" presId="urn:microsoft.com/office/officeart/2005/8/layout/hierarchy6"/>
    <dgm:cxn modelId="{E9ED2B8B-65EA-4D3E-B87C-E18730D10840}" type="presParOf" srcId="{12198E37-B780-4A39-A8EE-46867D5DBB99}" destId="{546742AD-D346-4167-AF94-FFC613645A92}" srcOrd="1" destOrd="0" presId="urn:microsoft.com/office/officeart/2005/8/layout/hierarchy6"/>
    <dgm:cxn modelId="{6B682618-F0FA-45C7-9272-8DC0C02961A4}" type="presParOf" srcId="{546742AD-D346-4167-AF94-FFC613645A92}" destId="{086EDA0D-D383-41F9-9605-E883163AB72F}" srcOrd="0" destOrd="0" presId="urn:microsoft.com/office/officeart/2005/8/layout/hierarchy6"/>
    <dgm:cxn modelId="{D006D950-8D78-4CA4-8223-D494BD320A68}" type="presParOf" srcId="{086EDA0D-D383-41F9-9605-E883163AB72F}" destId="{2CA4F326-C4A3-4C3B-AFA7-76DECD7ADE68}" srcOrd="0" destOrd="0" presId="urn:microsoft.com/office/officeart/2005/8/layout/hierarchy6"/>
    <dgm:cxn modelId="{3ED383D8-F217-4AE5-B1D7-F7FD6CA6D66B}" type="presParOf" srcId="{086EDA0D-D383-41F9-9605-E883163AB72F}" destId="{F39B3556-18F8-47B0-AFA3-4F1BD55C989D}" srcOrd="1" destOrd="0" presId="urn:microsoft.com/office/officeart/2005/8/layout/hierarchy6"/>
    <dgm:cxn modelId="{29F29E5C-232B-4EAA-AEAB-CDA6304162D1}" type="presParOf" srcId="{F39B3556-18F8-47B0-AFA3-4F1BD55C989D}" destId="{52923E4E-1B6D-471E-82C4-B729E3B1D899}" srcOrd="0" destOrd="0" presId="urn:microsoft.com/office/officeart/2005/8/layout/hierarchy6"/>
    <dgm:cxn modelId="{56FBFFBD-A7F3-4E37-A898-D67AF2A2EBBC}" type="presParOf" srcId="{F39B3556-18F8-47B0-AFA3-4F1BD55C989D}" destId="{F77427F4-B931-4C50-91A3-7E9220364B3F}" srcOrd="1" destOrd="0" presId="urn:microsoft.com/office/officeart/2005/8/layout/hierarchy6"/>
    <dgm:cxn modelId="{427C1AFD-BC53-4A60-95CE-21CFEFEF5608}" type="presParOf" srcId="{F77427F4-B931-4C50-91A3-7E9220364B3F}" destId="{EC669343-6FFC-483D-B21A-9621DC5AF3EB}" srcOrd="0" destOrd="0" presId="urn:microsoft.com/office/officeart/2005/8/layout/hierarchy6"/>
    <dgm:cxn modelId="{10AD220E-7E0A-4317-A79B-384C8DEE705C}" type="presParOf" srcId="{F77427F4-B931-4C50-91A3-7E9220364B3F}" destId="{757F4377-CCBD-436F-9A6F-247CEB75FD2A}" srcOrd="1" destOrd="0" presId="urn:microsoft.com/office/officeart/2005/8/layout/hierarchy6"/>
    <dgm:cxn modelId="{DE1A9DDD-2CE4-434C-B387-00A8D8D8E9BB}" type="presParOf" srcId="{757F4377-CCBD-436F-9A6F-247CEB75FD2A}" destId="{59C156D8-B8ED-4995-8C10-6826B44D8F28}" srcOrd="0" destOrd="0" presId="urn:microsoft.com/office/officeart/2005/8/layout/hierarchy6"/>
    <dgm:cxn modelId="{98E31657-E023-4F36-823A-12D19141BEF9}" type="presParOf" srcId="{757F4377-CCBD-436F-9A6F-247CEB75FD2A}" destId="{51258E8F-68CE-4664-B45C-0F282C7143ED}" srcOrd="1" destOrd="0" presId="urn:microsoft.com/office/officeart/2005/8/layout/hierarchy6"/>
    <dgm:cxn modelId="{18D424E1-EDCE-4EAC-A667-28C930A9A91E}" type="presParOf" srcId="{51258E8F-68CE-4664-B45C-0F282C7143ED}" destId="{0F286794-156C-4CBB-86D8-792B7603EF2D}" srcOrd="0" destOrd="0" presId="urn:microsoft.com/office/officeart/2005/8/layout/hierarchy6"/>
    <dgm:cxn modelId="{FE96458B-75C8-4261-A4F4-B9A4AFC6CB98}" type="presParOf" srcId="{51258E8F-68CE-4664-B45C-0F282C7143ED}" destId="{CA342D77-B47B-4364-A5EF-D2C27334FE7C}" srcOrd="1" destOrd="0" presId="urn:microsoft.com/office/officeart/2005/8/layout/hierarchy6"/>
    <dgm:cxn modelId="{ECBA4D86-EE1B-4019-BFC6-20F6E248B4E5}" type="presParOf" srcId="{CA342D77-B47B-4364-A5EF-D2C27334FE7C}" destId="{FF87E58F-F26C-47D8-AB31-F918282336CB}" srcOrd="0" destOrd="0" presId="urn:microsoft.com/office/officeart/2005/8/layout/hierarchy6"/>
    <dgm:cxn modelId="{857C27C0-FED4-4344-B84A-8E97F11BD0E5}" type="presParOf" srcId="{CA342D77-B47B-4364-A5EF-D2C27334FE7C}" destId="{139731A0-577D-4B35-B87D-AD0894D7C54C}" srcOrd="1" destOrd="0" presId="urn:microsoft.com/office/officeart/2005/8/layout/hierarchy6"/>
    <dgm:cxn modelId="{ABD0C6D2-B092-4E65-BFF8-D57B2391C6B7}" type="presParOf" srcId="{139731A0-577D-4B35-B87D-AD0894D7C54C}" destId="{C80BF959-DC66-4652-AB28-D14B6A3ACCCA}" srcOrd="0" destOrd="0" presId="urn:microsoft.com/office/officeart/2005/8/layout/hierarchy6"/>
    <dgm:cxn modelId="{8BD02570-F058-47CE-95E1-97E74AED3F9A}" type="presParOf" srcId="{139731A0-577D-4B35-B87D-AD0894D7C54C}" destId="{8C805FC2-628F-4F47-ADF6-F88793A6E499}" srcOrd="1" destOrd="0" presId="urn:microsoft.com/office/officeart/2005/8/layout/hierarchy6"/>
    <dgm:cxn modelId="{AC61A5CC-9A29-438E-8C8B-A8EE30362ABA}" type="presParOf" srcId="{757F4377-CCBD-436F-9A6F-247CEB75FD2A}" destId="{05C5A371-8B83-4F61-BC66-38CF4A123C43}" srcOrd="2" destOrd="0" presId="urn:microsoft.com/office/officeart/2005/8/layout/hierarchy6"/>
    <dgm:cxn modelId="{5F424D70-352E-4DD8-9E16-F2FF7E54ADD0}" type="presParOf" srcId="{757F4377-CCBD-436F-9A6F-247CEB75FD2A}" destId="{58C2B48A-3535-4C36-874A-4564B0DFE412}" srcOrd="3" destOrd="0" presId="urn:microsoft.com/office/officeart/2005/8/layout/hierarchy6"/>
    <dgm:cxn modelId="{4274B1F8-38F5-4D04-A6F9-946C88F76907}" type="presParOf" srcId="{58C2B48A-3535-4C36-874A-4564B0DFE412}" destId="{371DB465-2A77-4F8C-AED4-8983A0253713}" srcOrd="0" destOrd="0" presId="urn:microsoft.com/office/officeart/2005/8/layout/hierarchy6"/>
    <dgm:cxn modelId="{BA327025-2662-43A1-BD84-7FDABE11E36E}" type="presParOf" srcId="{58C2B48A-3535-4C36-874A-4564B0DFE412}" destId="{8C6E6E72-9BEB-49FE-BE91-BD0DCF19D70B}" srcOrd="1" destOrd="0" presId="urn:microsoft.com/office/officeart/2005/8/layout/hierarchy6"/>
    <dgm:cxn modelId="{4715DA86-8F7D-499F-81F5-9159571EBA52}" type="presParOf" srcId="{8C6E6E72-9BEB-49FE-BE91-BD0DCF19D70B}" destId="{B120F349-7BEB-41D9-94FF-D1C5814079F3}" srcOrd="0" destOrd="0" presId="urn:microsoft.com/office/officeart/2005/8/layout/hierarchy6"/>
    <dgm:cxn modelId="{BFAF0CF6-6197-4666-901C-9DE9F04BBBFE}" type="presParOf" srcId="{8C6E6E72-9BEB-49FE-BE91-BD0DCF19D70B}" destId="{D32065C2-140E-42F6-AE9E-B67F3AF0BA6F}" srcOrd="1" destOrd="0" presId="urn:microsoft.com/office/officeart/2005/8/layout/hierarchy6"/>
    <dgm:cxn modelId="{B05169FB-EA7C-4BEA-A37D-E42BFD51473F}" type="presParOf" srcId="{D32065C2-140E-42F6-AE9E-B67F3AF0BA6F}" destId="{C6CF4280-594E-4BEF-B7C3-6728B934247A}" srcOrd="0" destOrd="0" presId="urn:microsoft.com/office/officeart/2005/8/layout/hierarchy6"/>
    <dgm:cxn modelId="{727631A2-B4DF-488F-9D4A-1B8E7601CFC6}" type="presParOf" srcId="{D32065C2-140E-42F6-AE9E-B67F3AF0BA6F}" destId="{FDB5B6CE-76D1-4F43-B28E-160335A6EE95}" srcOrd="1" destOrd="0" presId="urn:microsoft.com/office/officeart/2005/8/layout/hierarchy6"/>
    <dgm:cxn modelId="{13C1DD64-0C0E-4DC7-A287-229DEED363C0}" type="presParOf" srcId="{757F4377-CCBD-436F-9A6F-247CEB75FD2A}" destId="{C7B49D5A-0169-4461-B649-2180E4DAD518}" srcOrd="4" destOrd="0" presId="urn:microsoft.com/office/officeart/2005/8/layout/hierarchy6"/>
    <dgm:cxn modelId="{C95F8B81-D900-4C2A-B5F2-0B3A0FCECC41}" type="presParOf" srcId="{757F4377-CCBD-436F-9A6F-247CEB75FD2A}" destId="{916C39F1-FF97-48CD-BC9F-07E705DE0380}" srcOrd="5" destOrd="0" presId="urn:microsoft.com/office/officeart/2005/8/layout/hierarchy6"/>
    <dgm:cxn modelId="{8DFB65B2-57A9-4501-AAEF-77409E3AA212}" type="presParOf" srcId="{916C39F1-FF97-48CD-BC9F-07E705DE0380}" destId="{A3C47000-0752-410F-A444-FE59784490AA}" srcOrd="0" destOrd="0" presId="urn:microsoft.com/office/officeart/2005/8/layout/hierarchy6"/>
    <dgm:cxn modelId="{31F29FF4-3CA8-4162-A0D3-3CEC4516E310}" type="presParOf" srcId="{916C39F1-FF97-48CD-BC9F-07E705DE0380}" destId="{F607B9AB-0BCA-40FD-BEB3-C8194139D7F2}" srcOrd="1" destOrd="0" presId="urn:microsoft.com/office/officeart/2005/8/layout/hierarchy6"/>
    <dgm:cxn modelId="{17FEDE94-7BA9-4A13-BAF2-77036748D644}" type="presParOf" srcId="{F607B9AB-0BCA-40FD-BEB3-C8194139D7F2}" destId="{AC4937BB-DB0C-41B8-B082-07FFCF644847}" srcOrd="0" destOrd="0" presId="urn:microsoft.com/office/officeart/2005/8/layout/hierarchy6"/>
    <dgm:cxn modelId="{2ED4E3F8-7548-4976-8523-FFD8F4B093D0}" type="presParOf" srcId="{F607B9AB-0BCA-40FD-BEB3-C8194139D7F2}" destId="{6FFF25C3-3833-4256-9F7F-36E845A1FFD3}" srcOrd="1" destOrd="0" presId="urn:microsoft.com/office/officeart/2005/8/layout/hierarchy6"/>
    <dgm:cxn modelId="{4BAA2370-6C1D-416E-B585-7164919C669C}" type="presParOf" srcId="{6FFF25C3-3833-4256-9F7F-36E845A1FFD3}" destId="{F7DAE79E-4577-4A61-985E-E7CCD88321BB}" srcOrd="0" destOrd="0" presId="urn:microsoft.com/office/officeart/2005/8/layout/hierarchy6"/>
    <dgm:cxn modelId="{D0885838-A5F0-4FC6-B77A-C84F34781ECA}" type="presParOf" srcId="{6FFF25C3-3833-4256-9F7F-36E845A1FFD3}" destId="{815BBA8B-2FD6-46DE-9701-C336B37E0642}" srcOrd="1" destOrd="0" presId="urn:microsoft.com/office/officeart/2005/8/layout/hierarchy6"/>
    <dgm:cxn modelId="{AF9E77E3-2CF2-4221-B7B6-476DB253160F}" type="presParOf" srcId="{757F4377-CCBD-436F-9A6F-247CEB75FD2A}" destId="{E64723E9-90CE-456A-9492-A278A6B4C6C2}" srcOrd="6" destOrd="0" presId="urn:microsoft.com/office/officeart/2005/8/layout/hierarchy6"/>
    <dgm:cxn modelId="{B28CD7B2-FEE3-46B4-9240-863221CC344E}" type="presParOf" srcId="{757F4377-CCBD-436F-9A6F-247CEB75FD2A}" destId="{CAE7705F-EDB4-4F26-9542-3E1827123926}" srcOrd="7" destOrd="0" presId="urn:microsoft.com/office/officeart/2005/8/layout/hierarchy6"/>
    <dgm:cxn modelId="{0242670D-602F-4066-9445-C15608FB0F38}" type="presParOf" srcId="{CAE7705F-EDB4-4F26-9542-3E1827123926}" destId="{FDB7DF55-797B-417A-AACE-864F85BAAD0D}" srcOrd="0" destOrd="0" presId="urn:microsoft.com/office/officeart/2005/8/layout/hierarchy6"/>
    <dgm:cxn modelId="{56E04F99-6147-4F7E-B965-91C8BA698FCC}" type="presParOf" srcId="{CAE7705F-EDB4-4F26-9542-3E1827123926}" destId="{F5B2BF59-C9A1-443F-A36E-129F30900633}" srcOrd="1" destOrd="0" presId="urn:microsoft.com/office/officeart/2005/8/layout/hierarchy6"/>
    <dgm:cxn modelId="{180D4578-5008-4E1E-869E-4D5EA86A0E03}" type="presParOf" srcId="{F5B2BF59-C9A1-443F-A36E-129F30900633}" destId="{81FB534E-F85C-4C05-95DF-F2E35D1D9E68}" srcOrd="0" destOrd="0" presId="urn:microsoft.com/office/officeart/2005/8/layout/hierarchy6"/>
    <dgm:cxn modelId="{AD5A0F68-53B2-4B36-85BB-0BEA3F852B17}" type="presParOf" srcId="{F5B2BF59-C9A1-443F-A36E-129F30900633}" destId="{DDAD09A1-034E-42BA-8A8B-48442634CA05}" srcOrd="1" destOrd="0" presId="urn:microsoft.com/office/officeart/2005/8/layout/hierarchy6"/>
    <dgm:cxn modelId="{CE6CFCEB-5E0C-4876-BEE2-4E4FC934B6F5}" type="presParOf" srcId="{DDAD09A1-034E-42BA-8A8B-48442634CA05}" destId="{7A0EDD1B-D863-4C44-B94C-D4916866633B}" srcOrd="0" destOrd="0" presId="urn:microsoft.com/office/officeart/2005/8/layout/hierarchy6"/>
    <dgm:cxn modelId="{5D88EE4D-1F3F-4C11-9DFF-0C0F7D65DB0C}" type="presParOf" srcId="{DDAD09A1-034E-42BA-8A8B-48442634CA05}" destId="{F85F9F42-C57D-463F-A7F2-F76DBCFF551C}" srcOrd="1" destOrd="0" presId="urn:microsoft.com/office/officeart/2005/8/layout/hierarchy6"/>
    <dgm:cxn modelId="{2C13075E-76DF-4F38-9DC3-4CFFA8B5FE0C}" type="presParOf" srcId="{757F4377-CCBD-436F-9A6F-247CEB75FD2A}" destId="{5416FE5B-3578-44A0-9702-6445D94495E9}" srcOrd="8" destOrd="0" presId="urn:microsoft.com/office/officeart/2005/8/layout/hierarchy6"/>
    <dgm:cxn modelId="{AA78B2D2-ABFB-4872-8E0E-8287934E68B9}" type="presParOf" srcId="{757F4377-CCBD-436F-9A6F-247CEB75FD2A}" destId="{65B311AB-A116-4057-9CA4-84B2FBE4C02A}" srcOrd="9" destOrd="0" presId="urn:microsoft.com/office/officeart/2005/8/layout/hierarchy6"/>
    <dgm:cxn modelId="{CC06E765-72A9-4CEA-9D3E-35BC0B3516BD}" type="presParOf" srcId="{65B311AB-A116-4057-9CA4-84B2FBE4C02A}" destId="{DEBCA9EA-F468-47EA-B275-E2CAC967ED39}" srcOrd="0" destOrd="0" presId="urn:microsoft.com/office/officeart/2005/8/layout/hierarchy6"/>
    <dgm:cxn modelId="{6CE9D330-2F71-4FAD-95A1-C8A3214F095B}" type="presParOf" srcId="{65B311AB-A116-4057-9CA4-84B2FBE4C02A}" destId="{51C3A97C-ABAC-4DF9-B901-DB893B114FE7}" srcOrd="1" destOrd="0" presId="urn:microsoft.com/office/officeart/2005/8/layout/hierarchy6"/>
    <dgm:cxn modelId="{18A42FA3-6D32-49C1-8826-B444F77AE5B2}" type="presParOf" srcId="{51C3A97C-ABAC-4DF9-B901-DB893B114FE7}" destId="{6704DC17-3DE0-4EDE-AEE4-B41BE0416A18}" srcOrd="0" destOrd="0" presId="urn:microsoft.com/office/officeart/2005/8/layout/hierarchy6"/>
    <dgm:cxn modelId="{085802AC-A090-4297-8734-58E125588144}" type="presParOf" srcId="{51C3A97C-ABAC-4DF9-B901-DB893B114FE7}" destId="{B87A0400-5050-4760-B47B-27B0EC5791DA}" srcOrd="1" destOrd="0" presId="urn:microsoft.com/office/officeart/2005/8/layout/hierarchy6"/>
    <dgm:cxn modelId="{93699C21-7196-407B-9BA9-6171010BDC01}" type="presParOf" srcId="{B87A0400-5050-4760-B47B-27B0EC5791DA}" destId="{FA87BF07-8441-4978-B76D-7CE07AFB4F2C}" srcOrd="0" destOrd="0" presId="urn:microsoft.com/office/officeart/2005/8/layout/hierarchy6"/>
    <dgm:cxn modelId="{F457E3B3-ABCA-463A-B74D-128E1B092961}" type="presParOf" srcId="{B87A0400-5050-4760-B47B-27B0EC5791DA}" destId="{62C0CDA0-53C8-4CC7-B354-303A4F289EDE}" srcOrd="1" destOrd="0" presId="urn:microsoft.com/office/officeart/2005/8/layout/hierarchy6"/>
    <dgm:cxn modelId="{69228278-7334-47CD-9CD4-4FF756685BE4}" type="presParOf" srcId="{65D69342-4534-47F6-9547-4FA848D871F8}" destId="{B9C5337F-EC38-4109-9F9C-EE45091D52BA}" srcOrd="1" destOrd="0" presId="urn:microsoft.com/office/officeart/2005/8/layout/hierarchy6"/>
    <dgm:cxn modelId="{5D1AD164-650F-4E0D-91E2-5C05200BED34}" type="presParOf" srcId="{B9C5337F-EC38-4109-9F9C-EE45091D52BA}" destId="{425B8955-A595-4F48-8791-F1C5F87D980E}" srcOrd="0" destOrd="0" presId="urn:microsoft.com/office/officeart/2005/8/layout/hierarchy6"/>
    <dgm:cxn modelId="{3043F9DF-278A-49D9-81FC-3E76A4E7579B}" type="presParOf" srcId="{425B8955-A595-4F48-8791-F1C5F87D980E}" destId="{7142281D-8FBC-4A23-89B2-116C36626BD5}" srcOrd="0" destOrd="0" presId="urn:microsoft.com/office/officeart/2005/8/layout/hierarchy6"/>
    <dgm:cxn modelId="{5DF33EDB-CD13-4C4C-876C-A8BB025496CF}" type="presParOf" srcId="{425B8955-A595-4F48-8791-F1C5F87D980E}" destId="{38229902-8161-4B86-85FE-7A1F69130DE9}" srcOrd="1" destOrd="0" presId="urn:microsoft.com/office/officeart/2005/8/layout/hierarchy6"/>
    <dgm:cxn modelId="{C95D1144-3495-40B0-9774-FC7AD9CAA472}" type="presParOf" srcId="{B9C5337F-EC38-4109-9F9C-EE45091D52BA}" destId="{9B2CB40A-8549-40CF-8613-F9E666252E67}" srcOrd="1" destOrd="0" presId="urn:microsoft.com/office/officeart/2005/8/layout/hierarchy6"/>
    <dgm:cxn modelId="{38E968AF-0B43-4CF2-B711-9F636260FA6B}" type="presParOf" srcId="{9B2CB40A-8549-40CF-8613-F9E666252E67}" destId="{605ED64F-3063-494C-BB23-334A6B49F0D4}" srcOrd="0" destOrd="0" presId="urn:microsoft.com/office/officeart/2005/8/layout/hierarchy6"/>
    <dgm:cxn modelId="{C6151BEE-0963-45BC-AE8F-2F64299B2E74}" type="presParOf" srcId="{B9C5337F-EC38-4109-9F9C-EE45091D52BA}" destId="{617EA948-6E92-4A7F-B93C-A6E22DF3948C}" srcOrd="2" destOrd="0" presId="urn:microsoft.com/office/officeart/2005/8/layout/hierarchy6"/>
    <dgm:cxn modelId="{73B426FA-7D5D-4815-8F85-D053339608F3}" type="presParOf" srcId="{617EA948-6E92-4A7F-B93C-A6E22DF3948C}" destId="{E5EA5A3E-8185-41AC-AB9C-2A0F84AFFCC0}" srcOrd="0" destOrd="0" presId="urn:microsoft.com/office/officeart/2005/8/layout/hierarchy6"/>
    <dgm:cxn modelId="{81BA3991-36F8-4BF1-9990-8DD570832F51}" type="presParOf" srcId="{617EA948-6E92-4A7F-B93C-A6E22DF3948C}" destId="{F2527593-28B6-4795-9EAA-F4E6E5752519}" srcOrd="1" destOrd="0" presId="urn:microsoft.com/office/officeart/2005/8/layout/hierarchy6"/>
    <dgm:cxn modelId="{E6DA4904-2749-4451-8C0F-58C43B6D87A4}" type="presParOf" srcId="{B9C5337F-EC38-4109-9F9C-EE45091D52BA}" destId="{18391B63-8E21-4B10-83B6-2A4E7E43D4FE}" srcOrd="3" destOrd="0" presId="urn:microsoft.com/office/officeart/2005/8/layout/hierarchy6"/>
    <dgm:cxn modelId="{180747FF-7D3F-4D97-A9CC-3E101240FA37}" type="presParOf" srcId="{18391B63-8E21-4B10-83B6-2A4E7E43D4FE}" destId="{44102F1E-CC7E-4139-AFDB-77580E92392F}" srcOrd="0" destOrd="0" presId="urn:microsoft.com/office/officeart/2005/8/layout/hierarchy6"/>
    <dgm:cxn modelId="{44BFC858-D5E3-4539-B028-B7ADB53A4F77}" type="presParOf" srcId="{B9C5337F-EC38-4109-9F9C-EE45091D52BA}" destId="{A474DD33-B40C-4C87-B25D-8ED038A05919}" srcOrd="4" destOrd="0" presId="urn:microsoft.com/office/officeart/2005/8/layout/hierarchy6"/>
    <dgm:cxn modelId="{1DDAAF2B-AA1C-46DE-9DF3-3F7DAC66A094}" type="presParOf" srcId="{A474DD33-B40C-4C87-B25D-8ED038A05919}" destId="{B8E81AC0-0D54-48EF-9699-8589021EE861}" srcOrd="0" destOrd="0" presId="urn:microsoft.com/office/officeart/2005/8/layout/hierarchy6"/>
    <dgm:cxn modelId="{4F124D07-7F30-410E-9691-30B00358713E}" type="presParOf" srcId="{A474DD33-B40C-4C87-B25D-8ED038A05919}" destId="{300448DE-8B04-4CFB-9B6C-3A1E722ADC7E}" srcOrd="1" destOrd="0" presId="urn:microsoft.com/office/officeart/2005/8/layout/hierarchy6"/>
    <dgm:cxn modelId="{9F3D4DE8-6E36-4EA4-9802-4C3AB877725A}" type="presParOf" srcId="{B9C5337F-EC38-4109-9F9C-EE45091D52BA}" destId="{2E998CA3-03BD-47B9-8CB6-064275FCAED0}" srcOrd="5" destOrd="0" presId="urn:microsoft.com/office/officeart/2005/8/layout/hierarchy6"/>
    <dgm:cxn modelId="{3F846B17-D972-49A3-B16F-FE312F78AFF6}" type="presParOf" srcId="{2E998CA3-03BD-47B9-8CB6-064275FCAED0}" destId="{68531425-38E0-4860-B647-07F182A06F62}" srcOrd="0" destOrd="0" presId="urn:microsoft.com/office/officeart/2005/8/layout/hierarchy6"/>
    <dgm:cxn modelId="{1351F1BA-4795-4193-A8D1-A19A0E4FA66B}" type="presParOf" srcId="{B9C5337F-EC38-4109-9F9C-EE45091D52BA}" destId="{972F1DE3-46F9-4C66-B2CC-9BAF0531FA4E}" srcOrd="6" destOrd="0" presId="urn:microsoft.com/office/officeart/2005/8/layout/hierarchy6"/>
    <dgm:cxn modelId="{84AC418F-7739-479A-ACFA-0E45B7EEC86F}" type="presParOf" srcId="{972F1DE3-46F9-4C66-B2CC-9BAF0531FA4E}" destId="{F00F0BA9-0032-4EBB-854B-5D38629C6142}" srcOrd="0" destOrd="0" presId="urn:microsoft.com/office/officeart/2005/8/layout/hierarchy6"/>
    <dgm:cxn modelId="{33CD5151-859A-4138-926B-354E6151904D}" type="presParOf" srcId="{972F1DE3-46F9-4C66-B2CC-9BAF0531FA4E}" destId="{4E511D5F-01EE-4426-A16B-3A4C23CD53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AE75A-15D5-42B2-B20C-FDC0FCF1AFC3}">
      <dsp:nvSpPr>
        <dsp:cNvPr id="0" name=""/>
        <dsp:cNvSpPr/>
      </dsp:nvSpPr>
      <dsp:spPr>
        <a:xfrm>
          <a:off x="0" y="3574497"/>
          <a:ext cx="10515600" cy="76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Metas Anuais/Trimestrais</a:t>
          </a:r>
          <a:endParaRPr lang="pt-BR" sz="2000" kern="1200" dirty="0"/>
        </a:p>
      </dsp:txBody>
      <dsp:txXfrm>
        <a:off x="0" y="3574497"/>
        <a:ext cx="3154680" cy="762997"/>
      </dsp:txXfrm>
    </dsp:sp>
    <dsp:sp modelId="{F00F0BA9-0032-4EBB-854B-5D38629C6142}">
      <dsp:nvSpPr>
        <dsp:cNvPr id="0" name=""/>
        <dsp:cNvSpPr/>
      </dsp:nvSpPr>
      <dsp:spPr>
        <a:xfrm>
          <a:off x="0" y="2684333"/>
          <a:ext cx="10515600" cy="76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Indicador Aberto</a:t>
          </a:r>
          <a:endParaRPr lang="pt-BR" sz="2000" kern="1200" dirty="0"/>
        </a:p>
      </dsp:txBody>
      <dsp:txXfrm>
        <a:off x="0" y="2684333"/>
        <a:ext cx="3154680" cy="762997"/>
      </dsp:txXfrm>
    </dsp:sp>
    <dsp:sp modelId="{B8E81AC0-0D54-48EF-9699-8589021EE861}">
      <dsp:nvSpPr>
        <dsp:cNvPr id="0" name=""/>
        <dsp:cNvSpPr/>
      </dsp:nvSpPr>
      <dsp:spPr>
        <a:xfrm>
          <a:off x="0" y="1794170"/>
          <a:ext cx="10515600" cy="76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Item </a:t>
          </a:r>
          <a:r>
            <a:rPr lang="pt-BR" sz="2000" kern="1200" dirty="0" err="1" smtClean="0"/>
            <a:t>Lvl</a:t>
          </a:r>
          <a:r>
            <a:rPr lang="pt-BR" sz="2000" kern="1200" dirty="0" smtClean="0"/>
            <a:t> 3: Resultado Geral</a:t>
          </a:r>
          <a:endParaRPr lang="pt-BR" sz="2000" kern="1200" dirty="0"/>
        </a:p>
      </dsp:txBody>
      <dsp:txXfrm>
        <a:off x="0" y="1794170"/>
        <a:ext cx="3154680" cy="762997"/>
      </dsp:txXfrm>
    </dsp:sp>
    <dsp:sp modelId="{E5EA5A3E-8185-41AC-AB9C-2A0F84AFFCC0}">
      <dsp:nvSpPr>
        <dsp:cNvPr id="0" name=""/>
        <dsp:cNvSpPr/>
      </dsp:nvSpPr>
      <dsp:spPr>
        <a:xfrm>
          <a:off x="0" y="904007"/>
          <a:ext cx="10515600" cy="76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Item </a:t>
          </a:r>
          <a:r>
            <a:rPr lang="pt-BR" sz="2000" kern="1200" dirty="0" err="1" smtClean="0"/>
            <a:t>Lvl</a:t>
          </a:r>
          <a:r>
            <a:rPr lang="pt-BR" sz="2000" kern="1200" dirty="0" smtClean="0"/>
            <a:t> 2: Objetivo</a:t>
          </a:r>
          <a:endParaRPr lang="pt-BR" sz="2000" kern="1200" dirty="0"/>
        </a:p>
      </dsp:txBody>
      <dsp:txXfrm>
        <a:off x="0" y="904007"/>
        <a:ext cx="3154680" cy="762997"/>
      </dsp:txXfrm>
    </dsp:sp>
    <dsp:sp modelId="{7142281D-8FBC-4A23-89B2-116C36626BD5}">
      <dsp:nvSpPr>
        <dsp:cNvPr id="0" name=""/>
        <dsp:cNvSpPr/>
      </dsp:nvSpPr>
      <dsp:spPr>
        <a:xfrm>
          <a:off x="0" y="13843"/>
          <a:ext cx="10515600" cy="76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Item </a:t>
          </a:r>
          <a:r>
            <a:rPr lang="pt-BR" sz="2000" kern="1200" dirty="0" err="1" smtClean="0"/>
            <a:t>Lvl</a:t>
          </a:r>
          <a:r>
            <a:rPr lang="pt-BR" sz="2000" kern="1200" dirty="0" smtClean="0"/>
            <a:t> 1: Plano</a:t>
          </a:r>
          <a:endParaRPr lang="pt-BR" sz="2000" kern="1200" dirty="0"/>
        </a:p>
      </dsp:txBody>
      <dsp:txXfrm>
        <a:off x="0" y="13843"/>
        <a:ext cx="3154680" cy="762997"/>
      </dsp:txXfrm>
    </dsp:sp>
    <dsp:sp modelId="{2CA4F326-C4A3-4C3B-AFA7-76DECD7ADE68}">
      <dsp:nvSpPr>
        <dsp:cNvPr id="0" name=""/>
        <dsp:cNvSpPr/>
      </dsp:nvSpPr>
      <dsp:spPr>
        <a:xfrm>
          <a:off x="6253110" y="7742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Plano 2016</a:t>
          </a:r>
          <a:endParaRPr lang="pt-BR" sz="900" kern="1200" dirty="0"/>
        </a:p>
      </dsp:txBody>
      <dsp:txXfrm>
        <a:off x="6271733" y="96049"/>
        <a:ext cx="916500" cy="598584"/>
      </dsp:txXfrm>
    </dsp:sp>
    <dsp:sp modelId="{52923E4E-1B6D-471E-82C4-B729E3B1D899}">
      <dsp:nvSpPr>
        <dsp:cNvPr id="0" name=""/>
        <dsp:cNvSpPr/>
      </dsp:nvSpPr>
      <dsp:spPr>
        <a:xfrm>
          <a:off x="6684264" y="71325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9343-6FFC-483D-B21A-9621DC5AF3EB}">
      <dsp:nvSpPr>
        <dsp:cNvPr id="0" name=""/>
        <dsp:cNvSpPr/>
      </dsp:nvSpPr>
      <dsp:spPr>
        <a:xfrm>
          <a:off x="6253110" y="96759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Encantar os Clientes</a:t>
          </a:r>
          <a:endParaRPr lang="pt-BR" sz="900" kern="1200" dirty="0"/>
        </a:p>
      </dsp:txBody>
      <dsp:txXfrm>
        <a:off x="6271733" y="986213"/>
        <a:ext cx="916500" cy="598584"/>
      </dsp:txXfrm>
    </dsp:sp>
    <dsp:sp modelId="{59C156D8-B8ED-4995-8C10-6826B44D8F28}">
      <dsp:nvSpPr>
        <dsp:cNvPr id="0" name=""/>
        <dsp:cNvSpPr/>
      </dsp:nvSpPr>
      <dsp:spPr>
        <a:xfrm>
          <a:off x="4250243" y="1603421"/>
          <a:ext cx="2479740" cy="254332"/>
        </a:xfrm>
        <a:custGeom>
          <a:avLst/>
          <a:gdLst/>
          <a:ahLst/>
          <a:cxnLst/>
          <a:rect l="0" t="0" r="0" b="0"/>
          <a:pathLst>
            <a:path>
              <a:moveTo>
                <a:pt x="2479740" y="0"/>
              </a:moveTo>
              <a:lnTo>
                <a:pt x="2479740" y="127166"/>
              </a:lnTo>
              <a:lnTo>
                <a:pt x="0" y="127166"/>
              </a:lnTo>
              <a:lnTo>
                <a:pt x="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6794-156C-4CBB-86D8-792B7603EF2D}">
      <dsp:nvSpPr>
        <dsp:cNvPr id="0" name=""/>
        <dsp:cNvSpPr/>
      </dsp:nvSpPr>
      <dsp:spPr>
        <a:xfrm>
          <a:off x="3773370" y="1857753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Melhorar o Net Promoter Score</a:t>
          </a:r>
          <a:endParaRPr lang="pt-BR" sz="900" kern="1200" dirty="0"/>
        </a:p>
      </dsp:txBody>
      <dsp:txXfrm>
        <a:off x="3791993" y="1876376"/>
        <a:ext cx="916500" cy="598584"/>
      </dsp:txXfrm>
    </dsp:sp>
    <dsp:sp modelId="{FF87E58F-F26C-47D8-AB31-F918282336CB}">
      <dsp:nvSpPr>
        <dsp:cNvPr id="0" name=""/>
        <dsp:cNvSpPr/>
      </dsp:nvSpPr>
      <dsp:spPr>
        <a:xfrm>
          <a:off x="4204523" y="2493584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F959-DC66-4652-AB28-D14B6A3ACCCA}">
      <dsp:nvSpPr>
        <dsp:cNvPr id="0" name=""/>
        <dsp:cNvSpPr/>
      </dsp:nvSpPr>
      <dsp:spPr>
        <a:xfrm>
          <a:off x="3773370" y="274791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Net Promoter Score Medido</a:t>
          </a:r>
        </a:p>
      </dsp:txBody>
      <dsp:txXfrm>
        <a:off x="3791993" y="2766539"/>
        <a:ext cx="916500" cy="598584"/>
      </dsp:txXfrm>
    </dsp:sp>
    <dsp:sp modelId="{6AB62E09-FD9B-4DDE-8A22-097EC3DAED5B}">
      <dsp:nvSpPr>
        <dsp:cNvPr id="0" name=""/>
        <dsp:cNvSpPr/>
      </dsp:nvSpPr>
      <dsp:spPr>
        <a:xfrm>
          <a:off x="4204523" y="338374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1FDC4-3BBF-421D-AC11-DA5D766BADBB}">
      <dsp:nvSpPr>
        <dsp:cNvPr id="0" name=""/>
        <dsp:cNvSpPr/>
      </dsp:nvSpPr>
      <dsp:spPr>
        <a:xfrm>
          <a:off x="3773370" y="363808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42, 46, 49, 52</a:t>
          </a:r>
          <a:endParaRPr lang="pt-BR" sz="900" kern="1200" dirty="0" smtClean="0"/>
        </a:p>
      </dsp:txBody>
      <dsp:txXfrm>
        <a:off x="3791993" y="3656703"/>
        <a:ext cx="916500" cy="598584"/>
      </dsp:txXfrm>
    </dsp:sp>
    <dsp:sp modelId="{B120F349-7BEB-41D9-94FF-D1C5814079F3}">
      <dsp:nvSpPr>
        <dsp:cNvPr id="0" name=""/>
        <dsp:cNvSpPr/>
      </dsp:nvSpPr>
      <dsp:spPr>
        <a:xfrm>
          <a:off x="5490113" y="1603421"/>
          <a:ext cx="1239870" cy="254332"/>
        </a:xfrm>
        <a:custGeom>
          <a:avLst/>
          <a:gdLst/>
          <a:ahLst/>
          <a:cxnLst/>
          <a:rect l="0" t="0" r="0" b="0"/>
          <a:pathLst>
            <a:path>
              <a:moveTo>
                <a:pt x="1239870" y="0"/>
              </a:moveTo>
              <a:lnTo>
                <a:pt x="1239870" y="127166"/>
              </a:lnTo>
              <a:lnTo>
                <a:pt x="0" y="127166"/>
              </a:lnTo>
              <a:lnTo>
                <a:pt x="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4280-594E-4BEF-B7C3-6728B934247A}">
      <dsp:nvSpPr>
        <dsp:cNvPr id="0" name=""/>
        <dsp:cNvSpPr/>
      </dsp:nvSpPr>
      <dsp:spPr>
        <a:xfrm>
          <a:off x="5013240" y="1857753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Redução do </a:t>
          </a:r>
          <a:r>
            <a:rPr lang="pt-BR" sz="900" kern="1200" dirty="0" err="1" smtClean="0"/>
            <a:t>Churn</a:t>
          </a:r>
          <a:r>
            <a:rPr lang="pt-BR" sz="900" kern="1200" dirty="0" smtClean="0"/>
            <a:t> de Receita</a:t>
          </a:r>
        </a:p>
      </dsp:txBody>
      <dsp:txXfrm>
        <a:off x="5031863" y="1876376"/>
        <a:ext cx="916500" cy="598584"/>
      </dsp:txXfrm>
    </dsp:sp>
    <dsp:sp modelId="{286304B1-E713-4E43-A070-8976548151B6}">
      <dsp:nvSpPr>
        <dsp:cNvPr id="0" name=""/>
        <dsp:cNvSpPr/>
      </dsp:nvSpPr>
      <dsp:spPr>
        <a:xfrm>
          <a:off x="5444393" y="2493584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B88EA-94A7-4250-8D00-75EED854821C}">
      <dsp:nvSpPr>
        <dsp:cNvPr id="0" name=""/>
        <dsp:cNvSpPr/>
      </dsp:nvSpPr>
      <dsp:spPr>
        <a:xfrm>
          <a:off x="5013240" y="274791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Churn</a:t>
          </a:r>
          <a:r>
            <a:rPr lang="pt-BR" sz="900" kern="1200" dirty="0" smtClean="0"/>
            <a:t> De Receita</a:t>
          </a:r>
        </a:p>
      </dsp:txBody>
      <dsp:txXfrm>
        <a:off x="5031863" y="2766539"/>
        <a:ext cx="916500" cy="598584"/>
      </dsp:txXfrm>
    </dsp:sp>
    <dsp:sp modelId="{5B6EF357-D6FB-4046-8786-F0DAD3DF09EE}">
      <dsp:nvSpPr>
        <dsp:cNvPr id="0" name=""/>
        <dsp:cNvSpPr/>
      </dsp:nvSpPr>
      <dsp:spPr>
        <a:xfrm>
          <a:off x="5444393" y="338374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23B63-83C6-4C4D-8A65-C1D2718A7B17}">
      <dsp:nvSpPr>
        <dsp:cNvPr id="0" name=""/>
        <dsp:cNvSpPr/>
      </dsp:nvSpPr>
      <dsp:spPr>
        <a:xfrm>
          <a:off x="5013240" y="363808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25% 27% 29% 30%</a:t>
          </a:r>
          <a:endParaRPr lang="pt-BR" sz="900" kern="1200" dirty="0" smtClean="0"/>
        </a:p>
      </dsp:txBody>
      <dsp:txXfrm>
        <a:off x="5031863" y="3656703"/>
        <a:ext cx="916500" cy="598584"/>
      </dsp:txXfrm>
    </dsp:sp>
    <dsp:sp modelId="{7B19E9D1-9895-4355-AD8B-CDC18AE1EA9B}">
      <dsp:nvSpPr>
        <dsp:cNvPr id="0" name=""/>
        <dsp:cNvSpPr/>
      </dsp:nvSpPr>
      <dsp:spPr>
        <a:xfrm>
          <a:off x="6684264" y="1603421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B056D-EABA-4BF4-9FE4-7403EA8987F7}">
      <dsp:nvSpPr>
        <dsp:cNvPr id="0" name=""/>
        <dsp:cNvSpPr/>
      </dsp:nvSpPr>
      <dsp:spPr>
        <a:xfrm>
          <a:off x="6253110" y="1857753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Aumentar as visitas no site</a:t>
          </a:r>
        </a:p>
      </dsp:txBody>
      <dsp:txXfrm>
        <a:off x="6271733" y="1876376"/>
        <a:ext cx="916500" cy="598584"/>
      </dsp:txXfrm>
    </dsp:sp>
    <dsp:sp modelId="{AC4937BB-DB0C-41B8-B082-07FFCF644847}">
      <dsp:nvSpPr>
        <dsp:cNvPr id="0" name=""/>
        <dsp:cNvSpPr/>
      </dsp:nvSpPr>
      <dsp:spPr>
        <a:xfrm>
          <a:off x="6684264" y="2493584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AE79E-4577-4A61-985E-E7CCD88321BB}">
      <dsp:nvSpPr>
        <dsp:cNvPr id="0" name=""/>
        <dsp:cNvSpPr/>
      </dsp:nvSpPr>
      <dsp:spPr>
        <a:xfrm>
          <a:off x="6253110" y="274791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Média de Visitas no site</a:t>
          </a:r>
        </a:p>
      </dsp:txBody>
      <dsp:txXfrm>
        <a:off x="6271733" y="2766539"/>
        <a:ext cx="916500" cy="598584"/>
      </dsp:txXfrm>
    </dsp:sp>
    <dsp:sp modelId="{B92F2B46-553D-4620-8E8B-0EFDF6180046}">
      <dsp:nvSpPr>
        <dsp:cNvPr id="0" name=""/>
        <dsp:cNvSpPr/>
      </dsp:nvSpPr>
      <dsp:spPr>
        <a:xfrm>
          <a:off x="6684264" y="338374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E5F8-8DFA-402C-9C71-F82211B0CDD0}">
      <dsp:nvSpPr>
        <dsp:cNvPr id="0" name=""/>
        <dsp:cNvSpPr/>
      </dsp:nvSpPr>
      <dsp:spPr>
        <a:xfrm>
          <a:off x="6253110" y="363808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4,8  5  5,2  5,3</a:t>
          </a:r>
          <a:endParaRPr lang="pt-BR" sz="900" kern="1200" dirty="0" smtClean="0"/>
        </a:p>
      </dsp:txBody>
      <dsp:txXfrm>
        <a:off x="6271733" y="3656703"/>
        <a:ext cx="916500" cy="598584"/>
      </dsp:txXfrm>
    </dsp:sp>
    <dsp:sp modelId="{E64723E9-90CE-456A-9492-A278A6B4C6C2}">
      <dsp:nvSpPr>
        <dsp:cNvPr id="0" name=""/>
        <dsp:cNvSpPr/>
      </dsp:nvSpPr>
      <dsp:spPr>
        <a:xfrm>
          <a:off x="6729984" y="1603421"/>
          <a:ext cx="1239870" cy="25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6"/>
              </a:lnTo>
              <a:lnTo>
                <a:pt x="1239870" y="127166"/>
              </a:lnTo>
              <a:lnTo>
                <a:pt x="123987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7DF55-797B-417A-AACE-864F85BAAD0D}">
      <dsp:nvSpPr>
        <dsp:cNvPr id="0" name=""/>
        <dsp:cNvSpPr/>
      </dsp:nvSpPr>
      <dsp:spPr>
        <a:xfrm>
          <a:off x="7492981" y="1857753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Aumentar o tráfego orgânico (não pago)</a:t>
          </a:r>
          <a:endParaRPr lang="pt-BR" sz="900" kern="1200" dirty="0"/>
        </a:p>
      </dsp:txBody>
      <dsp:txXfrm>
        <a:off x="7511604" y="1876376"/>
        <a:ext cx="916500" cy="598584"/>
      </dsp:txXfrm>
    </dsp:sp>
    <dsp:sp modelId="{81FB534E-F85C-4C05-95DF-F2E35D1D9E68}">
      <dsp:nvSpPr>
        <dsp:cNvPr id="0" name=""/>
        <dsp:cNvSpPr/>
      </dsp:nvSpPr>
      <dsp:spPr>
        <a:xfrm>
          <a:off x="7924134" y="2493584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EDD1B-D863-4C44-B94C-D4916866633B}">
      <dsp:nvSpPr>
        <dsp:cNvPr id="0" name=""/>
        <dsp:cNvSpPr/>
      </dsp:nvSpPr>
      <dsp:spPr>
        <a:xfrm>
          <a:off x="7492981" y="274791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Tráfego orgânico</a:t>
          </a:r>
        </a:p>
      </dsp:txBody>
      <dsp:txXfrm>
        <a:off x="7511604" y="2766539"/>
        <a:ext cx="916500" cy="598584"/>
      </dsp:txXfrm>
    </dsp:sp>
    <dsp:sp modelId="{211959DB-E1A3-41EA-8DE1-F3C0D6C826C4}">
      <dsp:nvSpPr>
        <dsp:cNvPr id="0" name=""/>
        <dsp:cNvSpPr/>
      </dsp:nvSpPr>
      <dsp:spPr>
        <a:xfrm>
          <a:off x="7924134" y="338374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F7796-616C-4C46-A720-3C2097B9A602}">
      <dsp:nvSpPr>
        <dsp:cNvPr id="0" name=""/>
        <dsp:cNvSpPr/>
      </dsp:nvSpPr>
      <dsp:spPr>
        <a:xfrm>
          <a:off x="7492981" y="363808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65% 70% 75% 80%</a:t>
          </a:r>
          <a:endParaRPr lang="pt-BR" sz="900" kern="1200" dirty="0" smtClean="0"/>
        </a:p>
      </dsp:txBody>
      <dsp:txXfrm>
        <a:off x="7511604" y="3656703"/>
        <a:ext cx="916500" cy="598584"/>
      </dsp:txXfrm>
    </dsp:sp>
    <dsp:sp modelId="{84B3F09A-E81E-4807-B7D9-A52542C73B4D}">
      <dsp:nvSpPr>
        <dsp:cNvPr id="0" name=""/>
        <dsp:cNvSpPr/>
      </dsp:nvSpPr>
      <dsp:spPr>
        <a:xfrm>
          <a:off x="6729984" y="1603421"/>
          <a:ext cx="2479740" cy="25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6"/>
              </a:lnTo>
              <a:lnTo>
                <a:pt x="2479740" y="127166"/>
              </a:lnTo>
              <a:lnTo>
                <a:pt x="247974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EB5FA-CB79-40E8-8BD5-00042BBF7904}">
      <dsp:nvSpPr>
        <dsp:cNvPr id="0" name=""/>
        <dsp:cNvSpPr/>
      </dsp:nvSpPr>
      <dsp:spPr>
        <a:xfrm>
          <a:off x="8732851" y="1857753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Aumentar o engajamento</a:t>
          </a:r>
          <a:endParaRPr lang="pt-BR" sz="900" kern="1200" dirty="0" smtClean="0"/>
        </a:p>
      </dsp:txBody>
      <dsp:txXfrm>
        <a:off x="8751474" y="1876376"/>
        <a:ext cx="916500" cy="598584"/>
      </dsp:txXfrm>
    </dsp:sp>
    <dsp:sp modelId="{6704DC17-3DE0-4EDE-AEE4-B41BE0416A18}">
      <dsp:nvSpPr>
        <dsp:cNvPr id="0" name=""/>
        <dsp:cNvSpPr/>
      </dsp:nvSpPr>
      <dsp:spPr>
        <a:xfrm>
          <a:off x="9164004" y="2493584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7BF07-8441-4978-B76D-7CE07AFB4F2C}">
      <dsp:nvSpPr>
        <dsp:cNvPr id="0" name=""/>
        <dsp:cNvSpPr/>
      </dsp:nvSpPr>
      <dsp:spPr>
        <a:xfrm>
          <a:off x="8732851" y="2747916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Usuários com perfis completos no site</a:t>
          </a:r>
          <a:endParaRPr lang="pt-BR" sz="900" kern="1200" dirty="0"/>
        </a:p>
      </dsp:txBody>
      <dsp:txXfrm>
        <a:off x="8751474" y="2766539"/>
        <a:ext cx="916500" cy="598584"/>
      </dsp:txXfrm>
    </dsp:sp>
    <dsp:sp modelId="{C2961362-8066-47E2-A0AE-46FC250E1807}">
      <dsp:nvSpPr>
        <dsp:cNvPr id="0" name=""/>
        <dsp:cNvSpPr/>
      </dsp:nvSpPr>
      <dsp:spPr>
        <a:xfrm>
          <a:off x="9164004" y="3383747"/>
          <a:ext cx="91440" cy="254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DC60E-DF0B-4BBE-9BB3-8CC9395D1CA6}">
      <dsp:nvSpPr>
        <dsp:cNvPr id="0" name=""/>
        <dsp:cNvSpPr/>
      </dsp:nvSpPr>
      <dsp:spPr>
        <a:xfrm>
          <a:off x="8732851" y="3638080"/>
          <a:ext cx="953746" cy="63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68% 70% 73% 75%</a:t>
          </a:r>
          <a:br>
            <a:rPr lang="pt-BR" sz="900" kern="1200" dirty="0" smtClean="0"/>
          </a:br>
          <a:endParaRPr lang="pt-BR" sz="900" kern="1200" dirty="0"/>
        </a:p>
      </dsp:txBody>
      <dsp:txXfrm>
        <a:off x="8751474" y="3656703"/>
        <a:ext cx="916500" cy="59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0BA9-0032-4EBB-854B-5D38629C6142}">
      <dsp:nvSpPr>
        <dsp:cNvPr id="0" name=""/>
        <dsp:cNvSpPr/>
      </dsp:nvSpPr>
      <dsp:spPr>
        <a:xfrm>
          <a:off x="0" y="3328380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Metas Trimestrais </a:t>
          </a:r>
          <a:endParaRPr lang="pt-BR" sz="2000" kern="1200" dirty="0"/>
        </a:p>
      </dsp:txBody>
      <dsp:txXfrm>
        <a:off x="0" y="3328380"/>
        <a:ext cx="3154680" cy="922168"/>
      </dsp:txXfrm>
    </dsp:sp>
    <dsp:sp modelId="{B8E81AC0-0D54-48EF-9699-8589021EE861}">
      <dsp:nvSpPr>
        <dsp:cNvPr id="0" name=""/>
        <dsp:cNvSpPr/>
      </dsp:nvSpPr>
      <dsp:spPr>
        <a:xfrm>
          <a:off x="0" y="2252516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Indicador </a:t>
          </a:r>
          <a:br>
            <a:rPr lang="pt-BR" sz="2000" kern="1200" dirty="0" smtClean="0"/>
          </a:br>
          <a:r>
            <a:rPr lang="pt-BR" sz="2000" kern="1200" dirty="0" smtClean="0"/>
            <a:t>(Meta Anual no Enunciado)</a:t>
          </a:r>
          <a:endParaRPr lang="pt-BR" sz="2000" kern="1200" dirty="0"/>
        </a:p>
      </dsp:txBody>
      <dsp:txXfrm>
        <a:off x="0" y="2252516"/>
        <a:ext cx="3154680" cy="922168"/>
      </dsp:txXfrm>
    </dsp:sp>
    <dsp:sp modelId="{E5EA5A3E-8185-41AC-AB9C-2A0F84AFFCC0}">
      <dsp:nvSpPr>
        <dsp:cNvPr id="0" name=""/>
        <dsp:cNvSpPr/>
      </dsp:nvSpPr>
      <dsp:spPr>
        <a:xfrm>
          <a:off x="0" y="1176652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Item </a:t>
          </a:r>
          <a:r>
            <a:rPr lang="pt-BR" sz="2000" kern="1200" dirty="0" err="1" smtClean="0"/>
            <a:t>Lvl</a:t>
          </a:r>
          <a:r>
            <a:rPr lang="pt-BR" sz="2000" kern="1200" dirty="0" smtClean="0"/>
            <a:t> 2: Objetivo</a:t>
          </a:r>
          <a:endParaRPr lang="pt-BR" sz="2000" kern="1200" dirty="0"/>
        </a:p>
      </dsp:txBody>
      <dsp:txXfrm>
        <a:off x="0" y="1176652"/>
        <a:ext cx="3154680" cy="922168"/>
      </dsp:txXfrm>
    </dsp:sp>
    <dsp:sp modelId="{7142281D-8FBC-4A23-89B2-116C36626BD5}">
      <dsp:nvSpPr>
        <dsp:cNvPr id="0" name=""/>
        <dsp:cNvSpPr/>
      </dsp:nvSpPr>
      <dsp:spPr>
        <a:xfrm>
          <a:off x="0" y="100789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Item </a:t>
          </a:r>
          <a:r>
            <a:rPr lang="pt-BR" sz="2000" kern="1200" dirty="0" err="1" smtClean="0"/>
            <a:t>Lvl</a:t>
          </a:r>
          <a:r>
            <a:rPr lang="pt-BR" sz="2000" kern="1200" dirty="0" smtClean="0"/>
            <a:t> 1: Plano</a:t>
          </a:r>
          <a:endParaRPr lang="pt-BR" sz="2000" kern="1200" dirty="0"/>
        </a:p>
      </dsp:txBody>
      <dsp:txXfrm>
        <a:off x="0" y="100789"/>
        <a:ext cx="3154680" cy="922168"/>
      </dsp:txXfrm>
    </dsp:sp>
    <dsp:sp modelId="{2CA4F326-C4A3-4C3B-AFA7-76DECD7ADE68}">
      <dsp:nvSpPr>
        <dsp:cNvPr id="0" name=""/>
        <dsp:cNvSpPr/>
      </dsp:nvSpPr>
      <dsp:spPr>
        <a:xfrm>
          <a:off x="6153628" y="177636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Plano 2016</a:t>
          </a:r>
          <a:endParaRPr lang="pt-BR" sz="900" kern="1200" dirty="0"/>
        </a:p>
      </dsp:txBody>
      <dsp:txXfrm>
        <a:off x="6176136" y="200144"/>
        <a:ext cx="1107695" cy="723458"/>
      </dsp:txXfrm>
    </dsp:sp>
    <dsp:sp modelId="{52923E4E-1B6D-471E-82C4-B729E3B1D899}">
      <dsp:nvSpPr>
        <dsp:cNvPr id="0" name=""/>
        <dsp:cNvSpPr/>
      </dsp:nvSpPr>
      <dsp:spPr>
        <a:xfrm>
          <a:off x="6684264" y="946110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9343-6FFC-483D-B21A-9621DC5AF3EB}">
      <dsp:nvSpPr>
        <dsp:cNvPr id="0" name=""/>
        <dsp:cNvSpPr/>
      </dsp:nvSpPr>
      <dsp:spPr>
        <a:xfrm>
          <a:off x="6153628" y="1253500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Encantar os Clientes</a:t>
          </a:r>
          <a:endParaRPr lang="pt-BR" sz="900" kern="1200" dirty="0"/>
        </a:p>
      </dsp:txBody>
      <dsp:txXfrm>
        <a:off x="6176136" y="1276008"/>
        <a:ext cx="1107695" cy="723458"/>
      </dsp:txXfrm>
    </dsp:sp>
    <dsp:sp modelId="{59C156D8-B8ED-4995-8C10-6826B44D8F28}">
      <dsp:nvSpPr>
        <dsp:cNvPr id="0" name=""/>
        <dsp:cNvSpPr/>
      </dsp:nvSpPr>
      <dsp:spPr>
        <a:xfrm>
          <a:off x="3732935" y="2021974"/>
          <a:ext cx="2997048" cy="307389"/>
        </a:xfrm>
        <a:custGeom>
          <a:avLst/>
          <a:gdLst/>
          <a:ahLst/>
          <a:cxnLst/>
          <a:rect l="0" t="0" r="0" b="0"/>
          <a:pathLst>
            <a:path>
              <a:moveTo>
                <a:pt x="2997048" y="0"/>
              </a:moveTo>
              <a:lnTo>
                <a:pt x="2997048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6794-156C-4CBB-86D8-792B7603EF2D}">
      <dsp:nvSpPr>
        <dsp:cNvPr id="0" name=""/>
        <dsp:cNvSpPr/>
      </dsp:nvSpPr>
      <dsp:spPr>
        <a:xfrm>
          <a:off x="3156579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Atingir um Net Promoter Score de 52</a:t>
          </a:r>
          <a:endParaRPr lang="pt-BR" sz="900" kern="1200" dirty="0"/>
        </a:p>
      </dsp:txBody>
      <dsp:txXfrm>
        <a:off x="3179087" y="2351871"/>
        <a:ext cx="1107695" cy="723458"/>
      </dsp:txXfrm>
    </dsp:sp>
    <dsp:sp modelId="{FF87E58F-F26C-47D8-AB31-F918282336CB}">
      <dsp:nvSpPr>
        <dsp:cNvPr id="0" name=""/>
        <dsp:cNvSpPr/>
      </dsp:nvSpPr>
      <dsp:spPr>
        <a:xfrm>
          <a:off x="3687215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F959-DC66-4652-AB28-D14B6A3ACCCA}">
      <dsp:nvSpPr>
        <dsp:cNvPr id="0" name=""/>
        <dsp:cNvSpPr/>
      </dsp:nvSpPr>
      <dsp:spPr>
        <a:xfrm>
          <a:off x="3156579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42, 46, 49, 52</a:t>
          </a:r>
          <a:endParaRPr lang="pt-BR" sz="900" kern="1200" dirty="0"/>
        </a:p>
      </dsp:txBody>
      <dsp:txXfrm>
        <a:off x="3179087" y="3427735"/>
        <a:ext cx="1107695" cy="723458"/>
      </dsp:txXfrm>
    </dsp:sp>
    <dsp:sp modelId="{05C5A371-8B83-4F61-BC66-38CF4A123C43}">
      <dsp:nvSpPr>
        <dsp:cNvPr id="0" name=""/>
        <dsp:cNvSpPr/>
      </dsp:nvSpPr>
      <dsp:spPr>
        <a:xfrm>
          <a:off x="5231459" y="2021974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1498524" y="0"/>
              </a:moveTo>
              <a:lnTo>
                <a:pt x="1498524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B465-2A77-4F8C-AED4-8983A0253713}">
      <dsp:nvSpPr>
        <dsp:cNvPr id="0" name=""/>
        <dsp:cNvSpPr/>
      </dsp:nvSpPr>
      <dsp:spPr>
        <a:xfrm>
          <a:off x="4655104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Reduzir o </a:t>
          </a:r>
          <a:r>
            <a:rPr lang="pt-BR" sz="900" kern="1200" dirty="0" err="1" smtClean="0"/>
            <a:t>churn</a:t>
          </a:r>
          <a:r>
            <a:rPr lang="pt-BR" sz="900" kern="1200" dirty="0" smtClean="0"/>
            <a:t> de receita em 30%</a:t>
          </a:r>
          <a:endParaRPr lang="pt-BR" sz="900" kern="1200" dirty="0"/>
        </a:p>
      </dsp:txBody>
      <dsp:txXfrm>
        <a:off x="4677612" y="2351871"/>
        <a:ext cx="1107695" cy="723458"/>
      </dsp:txXfrm>
    </dsp:sp>
    <dsp:sp modelId="{45CEC929-EA96-40A6-AA95-18DD6619ED3E}">
      <dsp:nvSpPr>
        <dsp:cNvPr id="0" name=""/>
        <dsp:cNvSpPr/>
      </dsp:nvSpPr>
      <dsp:spPr>
        <a:xfrm>
          <a:off x="5185739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3E546-A982-4A62-8317-745A36C6D438}">
      <dsp:nvSpPr>
        <dsp:cNvPr id="0" name=""/>
        <dsp:cNvSpPr/>
      </dsp:nvSpPr>
      <dsp:spPr>
        <a:xfrm>
          <a:off x="4655104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25% 27% 29% 30%</a:t>
          </a:r>
          <a:endParaRPr lang="pt-BR" sz="900" kern="1200" dirty="0"/>
        </a:p>
      </dsp:txBody>
      <dsp:txXfrm>
        <a:off x="4677612" y="3427735"/>
        <a:ext cx="1107695" cy="723458"/>
      </dsp:txXfrm>
    </dsp:sp>
    <dsp:sp modelId="{C7B49D5A-0169-4461-B649-2180E4DAD518}">
      <dsp:nvSpPr>
        <dsp:cNvPr id="0" name=""/>
        <dsp:cNvSpPr/>
      </dsp:nvSpPr>
      <dsp:spPr>
        <a:xfrm>
          <a:off x="6684264" y="2021974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47000-0752-410F-A444-FE59784490AA}">
      <dsp:nvSpPr>
        <dsp:cNvPr id="0" name=""/>
        <dsp:cNvSpPr/>
      </dsp:nvSpPr>
      <dsp:spPr>
        <a:xfrm>
          <a:off x="6153628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Aumentar as visitas no site para 5,3/mês</a:t>
          </a:r>
          <a:endParaRPr lang="pt-BR" sz="900" kern="1200" dirty="0"/>
        </a:p>
      </dsp:txBody>
      <dsp:txXfrm>
        <a:off x="6176136" y="2351871"/>
        <a:ext cx="1107695" cy="723458"/>
      </dsp:txXfrm>
    </dsp:sp>
    <dsp:sp modelId="{25900D80-EE9A-4DF6-AEE7-FBEA52E82477}">
      <dsp:nvSpPr>
        <dsp:cNvPr id="0" name=""/>
        <dsp:cNvSpPr/>
      </dsp:nvSpPr>
      <dsp:spPr>
        <a:xfrm>
          <a:off x="6684264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D439-6A7D-4A20-82FA-34218B4C22C5}">
      <dsp:nvSpPr>
        <dsp:cNvPr id="0" name=""/>
        <dsp:cNvSpPr/>
      </dsp:nvSpPr>
      <dsp:spPr>
        <a:xfrm>
          <a:off x="6153628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4,8  5,0  5,2  5,3</a:t>
          </a:r>
          <a:endParaRPr lang="pt-BR" sz="900" kern="1200" dirty="0"/>
        </a:p>
      </dsp:txBody>
      <dsp:txXfrm>
        <a:off x="6176136" y="3427735"/>
        <a:ext cx="1107695" cy="723458"/>
      </dsp:txXfrm>
    </dsp:sp>
    <dsp:sp modelId="{E64723E9-90CE-456A-9492-A278A6B4C6C2}">
      <dsp:nvSpPr>
        <dsp:cNvPr id="0" name=""/>
        <dsp:cNvSpPr/>
      </dsp:nvSpPr>
      <dsp:spPr>
        <a:xfrm>
          <a:off x="6729984" y="2021974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1498524" y="153694"/>
              </a:lnTo>
              <a:lnTo>
                <a:pt x="1498524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7DF55-797B-417A-AACE-864F85BAAD0D}">
      <dsp:nvSpPr>
        <dsp:cNvPr id="0" name=""/>
        <dsp:cNvSpPr/>
      </dsp:nvSpPr>
      <dsp:spPr>
        <a:xfrm>
          <a:off x="7652152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Aumentar o tráfego orgânico (não pago) para 80%</a:t>
          </a:r>
          <a:endParaRPr lang="pt-BR" sz="900" kern="1200" dirty="0"/>
        </a:p>
      </dsp:txBody>
      <dsp:txXfrm>
        <a:off x="7674660" y="2351871"/>
        <a:ext cx="1107695" cy="723458"/>
      </dsp:txXfrm>
    </dsp:sp>
    <dsp:sp modelId="{26E51370-4F1B-4C48-A17F-1D1371E7C14F}">
      <dsp:nvSpPr>
        <dsp:cNvPr id="0" name=""/>
        <dsp:cNvSpPr/>
      </dsp:nvSpPr>
      <dsp:spPr>
        <a:xfrm>
          <a:off x="8182788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06DCA-B89B-4490-A6B8-453373FE0ECA}">
      <dsp:nvSpPr>
        <dsp:cNvPr id="0" name=""/>
        <dsp:cNvSpPr/>
      </dsp:nvSpPr>
      <dsp:spPr>
        <a:xfrm>
          <a:off x="7652152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65% 70% 75% 80%</a:t>
          </a:r>
          <a:endParaRPr lang="pt-BR" sz="900" kern="1200" dirty="0"/>
        </a:p>
      </dsp:txBody>
      <dsp:txXfrm>
        <a:off x="7674660" y="3427735"/>
        <a:ext cx="1107695" cy="723458"/>
      </dsp:txXfrm>
    </dsp:sp>
    <dsp:sp modelId="{5416FE5B-3578-44A0-9702-6445D94495E9}">
      <dsp:nvSpPr>
        <dsp:cNvPr id="0" name=""/>
        <dsp:cNvSpPr/>
      </dsp:nvSpPr>
      <dsp:spPr>
        <a:xfrm>
          <a:off x="6729984" y="2021974"/>
          <a:ext cx="2997048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2997048" y="153694"/>
              </a:lnTo>
              <a:lnTo>
                <a:pt x="2997048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CA9EA-F468-47EA-B275-E2CAC967ED39}">
      <dsp:nvSpPr>
        <dsp:cNvPr id="0" name=""/>
        <dsp:cNvSpPr/>
      </dsp:nvSpPr>
      <dsp:spPr>
        <a:xfrm>
          <a:off x="9150677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Aumentar o engajamento: 75% dos usuários possuem perfis completos no site</a:t>
          </a:r>
          <a:endParaRPr lang="pt-BR" sz="900" kern="1200" dirty="0"/>
        </a:p>
      </dsp:txBody>
      <dsp:txXfrm>
        <a:off x="9173185" y="2351871"/>
        <a:ext cx="1107695" cy="723458"/>
      </dsp:txXfrm>
    </dsp:sp>
    <dsp:sp modelId="{B3DAB803-6C00-45F0-A40A-DE4174F48512}">
      <dsp:nvSpPr>
        <dsp:cNvPr id="0" name=""/>
        <dsp:cNvSpPr/>
      </dsp:nvSpPr>
      <dsp:spPr>
        <a:xfrm>
          <a:off x="9681312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75BEF-3413-4399-B4FC-A16DB5EABC0E}">
      <dsp:nvSpPr>
        <dsp:cNvPr id="0" name=""/>
        <dsp:cNvSpPr/>
      </dsp:nvSpPr>
      <dsp:spPr>
        <a:xfrm>
          <a:off x="9150677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68% 70% 73% 75%</a:t>
          </a:r>
          <a:endParaRPr lang="pt-BR" sz="900" kern="1200" dirty="0"/>
        </a:p>
      </dsp:txBody>
      <dsp:txXfrm>
        <a:off x="9173185" y="3427735"/>
        <a:ext cx="1107695" cy="72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0BA9-0032-4EBB-854B-5D38629C6142}">
      <dsp:nvSpPr>
        <dsp:cNvPr id="0" name=""/>
        <dsp:cNvSpPr/>
      </dsp:nvSpPr>
      <dsp:spPr>
        <a:xfrm>
          <a:off x="0" y="3328380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Metas Anuais/Trimestrais </a:t>
          </a:r>
          <a:endParaRPr lang="pt-BR" sz="2100" kern="1200" dirty="0"/>
        </a:p>
      </dsp:txBody>
      <dsp:txXfrm>
        <a:off x="0" y="3328380"/>
        <a:ext cx="3154680" cy="922168"/>
      </dsp:txXfrm>
    </dsp:sp>
    <dsp:sp modelId="{B8E81AC0-0D54-48EF-9699-8589021EE861}">
      <dsp:nvSpPr>
        <dsp:cNvPr id="0" name=""/>
        <dsp:cNvSpPr/>
      </dsp:nvSpPr>
      <dsp:spPr>
        <a:xfrm>
          <a:off x="0" y="2252516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Indicador Aberto </a:t>
          </a:r>
          <a:endParaRPr lang="pt-BR" sz="2100" kern="1200" dirty="0"/>
        </a:p>
      </dsp:txBody>
      <dsp:txXfrm>
        <a:off x="0" y="2252516"/>
        <a:ext cx="3154680" cy="922168"/>
      </dsp:txXfrm>
    </dsp:sp>
    <dsp:sp modelId="{E5EA5A3E-8185-41AC-AB9C-2A0F84AFFCC0}">
      <dsp:nvSpPr>
        <dsp:cNvPr id="0" name=""/>
        <dsp:cNvSpPr/>
      </dsp:nvSpPr>
      <dsp:spPr>
        <a:xfrm>
          <a:off x="0" y="1176652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Item </a:t>
          </a:r>
          <a:r>
            <a:rPr lang="pt-BR" sz="2100" kern="1200" dirty="0" err="1" smtClean="0"/>
            <a:t>Lvl</a:t>
          </a:r>
          <a:r>
            <a:rPr lang="pt-BR" sz="2100" kern="1200" dirty="0" smtClean="0"/>
            <a:t> 2: Objetivo</a:t>
          </a:r>
          <a:endParaRPr lang="pt-BR" sz="2100" kern="1200" dirty="0"/>
        </a:p>
      </dsp:txBody>
      <dsp:txXfrm>
        <a:off x="0" y="1176652"/>
        <a:ext cx="3154680" cy="922168"/>
      </dsp:txXfrm>
    </dsp:sp>
    <dsp:sp modelId="{7142281D-8FBC-4A23-89B2-116C36626BD5}">
      <dsp:nvSpPr>
        <dsp:cNvPr id="0" name=""/>
        <dsp:cNvSpPr/>
      </dsp:nvSpPr>
      <dsp:spPr>
        <a:xfrm>
          <a:off x="0" y="100789"/>
          <a:ext cx="10515600" cy="922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Item </a:t>
          </a:r>
          <a:r>
            <a:rPr lang="pt-BR" sz="2100" kern="1200" dirty="0" err="1" smtClean="0"/>
            <a:t>Lvl</a:t>
          </a:r>
          <a:r>
            <a:rPr lang="pt-BR" sz="2100" kern="1200" dirty="0" smtClean="0"/>
            <a:t> 1: Plano</a:t>
          </a:r>
          <a:endParaRPr lang="pt-BR" sz="2100" kern="1200" dirty="0"/>
        </a:p>
      </dsp:txBody>
      <dsp:txXfrm>
        <a:off x="0" y="100789"/>
        <a:ext cx="3154680" cy="922168"/>
      </dsp:txXfrm>
    </dsp:sp>
    <dsp:sp modelId="{2CA4F326-C4A3-4C3B-AFA7-76DECD7ADE68}">
      <dsp:nvSpPr>
        <dsp:cNvPr id="0" name=""/>
        <dsp:cNvSpPr/>
      </dsp:nvSpPr>
      <dsp:spPr>
        <a:xfrm>
          <a:off x="6153628" y="177636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Plano 2016</a:t>
          </a:r>
          <a:endParaRPr lang="pt-BR" sz="1000" kern="1200" dirty="0"/>
        </a:p>
      </dsp:txBody>
      <dsp:txXfrm>
        <a:off x="6176136" y="200144"/>
        <a:ext cx="1107695" cy="723458"/>
      </dsp:txXfrm>
    </dsp:sp>
    <dsp:sp modelId="{52923E4E-1B6D-471E-82C4-B729E3B1D899}">
      <dsp:nvSpPr>
        <dsp:cNvPr id="0" name=""/>
        <dsp:cNvSpPr/>
      </dsp:nvSpPr>
      <dsp:spPr>
        <a:xfrm>
          <a:off x="6684264" y="946110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9343-6FFC-483D-B21A-9621DC5AF3EB}">
      <dsp:nvSpPr>
        <dsp:cNvPr id="0" name=""/>
        <dsp:cNvSpPr/>
      </dsp:nvSpPr>
      <dsp:spPr>
        <a:xfrm>
          <a:off x="6153628" y="1253500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Encantar os Clientes</a:t>
          </a:r>
          <a:endParaRPr lang="pt-BR" sz="1000" kern="1200" dirty="0"/>
        </a:p>
      </dsp:txBody>
      <dsp:txXfrm>
        <a:off x="6176136" y="1276008"/>
        <a:ext cx="1107695" cy="723458"/>
      </dsp:txXfrm>
    </dsp:sp>
    <dsp:sp modelId="{59C156D8-B8ED-4995-8C10-6826B44D8F28}">
      <dsp:nvSpPr>
        <dsp:cNvPr id="0" name=""/>
        <dsp:cNvSpPr/>
      </dsp:nvSpPr>
      <dsp:spPr>
        <a:xfrm>
          <a:off x="3732935" y="2021974"/>
          <a:ext cx="2997048" cy="307389"/>
        </a:xfrm>
        <a:custGeom>
          <a:avLst/>
          <a:gdLst/>
          <a:ahLst/>
          <a:cxnLst/>
          <a:rect l="0" t="0" r="0" b="0"/>
          <a:pathLst>
            <a:path>
              <a:moveTo>
                <a:pt x="2997048" y="0"/>
              </a:moveTo>
              <a:lnTo>
                <a:pt x="2997048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6794-156C-4CBB-86D8-792B7603EF2D}">
      <dsp:nvSpPr>
        <dsp:cNvPr id="0" name=""/>
        <dsp:cNvSpPr/>
      </dsp:nvSpPr>
      <dsp:spPr>
        <a:xfrm>
          <a:off x="3156579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Melhorar o Net Promoter Score</a:t>
          </a:r>
          <a:endParaRPr lang="pt-BR" sz="1000" kern="1200" dirty="0"/>
        </a:p>
      </dsp:txBody>
      <dsp:txXfrm>
        <a:off x="3179087" y="2351871"/>
        <a:ext cx="1107695" cy="723458"/>
      </dsp:txXfrm>
    </dsp:sp>
    <dsp:sp modelId="{FF87E58F-F26C-47D8-AB31-F918282336CB}">
      <dsp:nvSpPr>
        <dsp:cNvPr id="0" name=""/>
        <dsp:cNvSpPr/>
      </dsp:nvSpPr>
      <dsp:spPr>
        <a:xfrm>
          <a:off x="3687215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F959-DC66-4652-AB28-D14B6A3ACCCA}">
      <dsp:nvSpPr>
        <dsp:cNvPr id="0" name=""/>
        <dsp:cNvSpPr/>
      </dsp:nvSpPr>
      <dsp:spPr>
        <a:xfrm>
          <a:off x="3156579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42, 46, 49, 52</a:t>
          </a:r>
          <a:endParaRPr lang="pt-BR" sz="1000" kern="1200" dirty="0"/>
        </a:p>
      </dsp:txBody>
      <dsp:txXfrm>
        <a:off x="3179087" y="3427735"/>
        <a:ext cx="1107695" cy="723458"/>
      </dsp:txXfrm>
    </dsp:sp>
    <dsp:sp modelId="{05C5A371-8B83-4F61-BC66-38CF4A123C43}">
      <dsp:nvSpPr>
        <dsp:cNvPr id="0" name=""/>
        <dsp:cNvSpPr/>
      </dsp:nvSpPr>
      <dsp:spPr>
        <a:xfrm>
          <a:off x="5231459" y="2021974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1498524" y="0"/>
              </a:moveTo>
              <a:lnTo>
                <a:pt x="1498524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B465-2A77-4F8C-AED4-8983A0253713}">
      <dsp:nvSpPr>
        <dsp:cNvPr id="0" name=""/>
        <dsp:cNvSpPr/>
      </dsp:nvSpPr>
      <dsp:spPr>
        <a:xfrm>
          <a:off x="4655104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Reduzir o </a:t>
          </a:r>
          <a:r>
            <a:rPr lang="pt-BR" sz="1000" kern="1200" dirty="0" err="1" smtClean="0"/>
            <a:t>churn</a:t>
          </a:r>
          <a:r>
            <a:rPr lang="pt-BR" sz="1000" kern="1200" dirty="0" smtClean="0"/>
            <a:t> de receita</a:t>
          </a:r>
        </a:p>
      </dsp:txBody>
      <dsp:txXfrm>
        <a:off x="4677612" y="2351871"/>
        <a:ext cx="1107695" cy="723458"/>
      </dsp:txXfrm>
    </dsp:sp>
    <dsp:sp modelId="{B120F349-7BEB-41D9-94FF-D1C5814079F3}">
      <dsp:nvSpPr>
        <dsp:cNvPr id="0" name=""/>
        <dsp:cNvSpPr/>
      </dsp:nvSpPr>
      <dsp:spPr>
        <a:xfrm>
          <a:off x="5185739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4280-594E-4BEF-B7C3-6728B934247A}">
      <dsp:nvSpPr>
        <dsp:cNvPr id="0" name=""/>
        <dsp:cNvSpPr/>
      </dsp:nvSpPr>
      <dsp:spPr>
        <a:xfrm>
          <a:off x="4655104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25% 27% 29% 30%</a:t>
          </a:r>
        </a:p>
      </dsp:txBody>
      <dsp:txXfrm>
        <a:off x="4677612" y="3427735"/>
        <a:ext cx="1107695" cy="723458"/>
      </dsp:txXfrm>
    </dsp:sp>
    <dsp:sp modelId="{C7B49D5A-0169-4461-B649-2180E4DAD518}">
      <dsp:nvSpPr>
        <dsp:cNvPr id="0" name=""/>
        <dsp:cNvSpPr/>
      </dsp:nvSpPr>
      <dsp:spPr>
        <a:xfrm>
          <a:off x="6684264" y="2021974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47000-0752-410F-A444-FE59784490AA}">
      <dsp:nvSpPr>
        <dsp:cNvPr id="0" name=""/>
        <dsp:cNvSpPr/>
      </dsp:nvSpPr>
      <dsp:spPr>
        <a:xfrm>
          <a:off x="6153628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Aumentar as visitas no site</a:t>
          </a:r>
          <a:endParaRPr lang="pt-BR" sz="1000" kern="1200" dirty="0"/>
        </a:p>
      </dsp:txBody>
      <dsp:txXfrm>
        <a:off x="6176136" y="2351871"/>
        <a:ext cx="1107695" cy="723458"/>
      </dsp:txXfrm>
    </dsp:sp>
    <dsp:sp modelId="{AC4937BB-DB0C-41B8-B082-07FFCF644847}">
      <dsp:nvSpPr>
        <dsp:cNvPr id="0" name=""/>
        <dsp:cNvSpPr/>
      </dsp:nvSpPr>
      <dsp:spPr>
        <a:xfrm>
          <a:off x="6684264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AE79E-4577-4A61-985E-E7CCD88321BB}">
      <dsp:nvSpPr>
        <dsp:cNvPr id="0" name=""/>
        <dsp:cNvSpPr/>
      </dsp:nvSpPr>
      <dsp:spPr>
        <a:xfrm>
          <a:off x="6153628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4,8  5  5,2  5,3</a:t>
          </a:r>
        </a:p>
      </dsp:txBody>
      <dsp:txXfrm>
        <a:off x="6176136" y="3427735"/>
        <a:ext cx="1107695" cy="723458"/>
      </dsp:txXfrm>
    </dsp:sp>
    <dsp:sp modelId="{E64723E9-90CE-456A-9492-A278A6B4C6C2}">
      <dsp:nvSpPr>
        <dsp:cNvPr id="0" name=""/>
        <dsp:cNvSpPr/>
      </dsp:nvSpPr>
      <dsp:spPr>
        <a:xfrm>
          <a:off x="6729984" y="2021974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1498524" y="153694"/>
              </a:lnTo>
              <a:lnTo>
                <a:pt x="1498524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7DF55-797B-417A-AACE-864F85BAAD0D}">
      <dsp:nvSpPr>
        <dsp:cNvPr id="0" name=""/>
        <dsp:cNvSpPr/>
      </dsp:nvSpPr>
      <dsp:spPr>
        <a:xfrm>
          <a:off x="7652152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Aumentar o tráfego orgânico (não pago)</a:t>
          </a:r>
          <a:endParaRPr lang="pt-BR" sz="1000" kern="1200" dirty="0"/>
        </a:p>
      </dsp:txBody>
      <dsp:txXfrm>
        <a:off x="7674660" y="2351871"/>
        <a:ext cx="1107695" cy="723458"/>
      </dsp:txXfrm>
    </dsp:sp>
    <dsp:sp modelId="{81FB534E-F85C-4C05-95DF-F2E35D1D9E68}">
      <dsp:nvSpPr>
        <dsp:cNvPr id="0" name=""/>
        <dsp:cNvSpPr/>
      </dsp:nvSpPr>
      <dsp:spPr>
        <a:xfrm>
          <a:off x="8182788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EDD1B-D863-4C44-B94C-D4916866633B}">
      <dsp:nvSpPr>
        <dsp:cNvPr id="0" name=""/>
        <dsp:cNvSpPr/>
      </dsp:nvSpPr>
      <dsp:spPr>
        <a:xfrm>
          <a:off x="7652152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65% 70% 75% 80%</a:t>
          </a:r>
          <a:endParaRPr lang="pt-BR" sz="1000" kern="1200" dirty="0"/>
        </a:p>
      </dsp:txBody>
      <dsp:txXfrm>
        <a:off x="7674660" y="3427735"/>
        <a:ext cx="1107695" cy="723458"/>
      </dsp:txXfrm>
    </dsp:sp>
    <dsp:sp modelId="{5416FE5B-3578-44A0-9702-6445D94495E9}">
      <dsp:nvSpPr>
        <dsp:cNvPr id="0" name=""/>
        <dsp:cNvSpPr/>
      </dsp:nvSpPr>
      <dsp:spPr>
        <a:xfrm>
          <a:off x="6729984" y="2021974"/>
          <a:ext cx="2997048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2997048" y="153694"/>
              </a:lnTo>
              <a:lnTo>
                <a:pt x="2997048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CA9EA-F468-47EA-B275-E2CAC967ED39}">
      <dsp:nvSpPr>
        <dsp:cNvPr id="0" name=""/>
        <dsp:cNvSpPr/>
      </dsp:nvSpPr>
      <dsp:spPr>
        <a:xfrm>
          <a:off x="9150677" y="2329363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Aumentar o engajamento: </a:t>
          </a:r>
          <a:r>
            <a:rPr lang="pt-BR" sz="1000" kern="1200" dirty="0" smtClean="0"/>
            <a:t>Usuários com perfis completos no site</a:t>
          </a:r>
          <a:endParaRPr lang="pt-BR" sz="1000" kern="1200" dirty="0"/>
        </a:p>
      </dsp:txBody>
      <dsp:txXfrm>
        <a:off x="9173185" y="2351871"/>
        <a:ext cx="1107695" cy="723458"/>
      </dsp:txXfrm>
    </dsp:sp>
    <dsp:sp modelId="{6704DC17-3DE0-4EDE-AEE4-B41BE0416A18}">
      <dsp:nvSpPr>
        <dsp:cNvPr id="0" name=""/>
        <dsp:cNvSpPr/>
      </dsp:nvSpPr>
      <dsp:spPr>
        <a:xfrm>
          <a:off x="9681312" y="309783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7BF07-8441-4978-B76D-7CE07AFB4F2C}">
      <dsp:nvSpPr>
        <dsp:cNvPr id="0" name=""/>
        <dsp:cNvSpPr/>
      </dsp:nvSpPr>
      <dsp:spPr>
        <a:xfrm>
          <a:off x="9150677" y="3405227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/>
          </a:r>
          <a:br>
            <a:rPr lang="pt-BR" sz="1000" kern="1200" dirty="0" smtClean="0"/>
          </a:br>
          <a:r>
            <a:rPr lang="pt-BR" sz="1000" kern="1200" dirty="0" smtClean="0"/>
            <a:t>68% 70% 73% 75%</a:t>
          </a:r>
          <a:endParaRPr lang="pt-BR" sz="1000" kern="1200" dirty="0"/>
        </a:p>
      </dsp:txBody>
      <dsp:txXfrm>
        <a:off x="9173185" y="3427735"/>
        <a:ext cx="1107695" cy="723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0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2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59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7069-9624-484A-82C1-2084D6F4D209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0CC4-30E0-4D86-A2DC-9BA17856EF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OKR no </a:t>
            </a:r>
            <a:r>
              <a:rPr lang="pt-BR" dirty="0" err="1" smtClean="0"/>
              <a:t>Strategic</a:t>
            </a:r>
            <a:r>
              <a:rPr lang="pt-BR" dirty="0" smtClean="0"/>
              <a:t> Planning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11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 este exemplo de Enunciado do OKR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/>
              <a:t>Objetivo:</a:t>
            </a:r>
            <a:r>
              <a:rPr lang="pt-BR" dirty="0"/>
              <a:t> Encantar os clientes</a:t>
            </a:r>
          </a:p>
          <a:p>
            <a:pPr fontAlgn="base"/>
            <a:r>
              <a:rPr lang="pt-BR" b="1" dirty="0"/>
              <a:t>Key </a:t>
            </a:r>
            <a:r>
              <a:rPr lang="pt-BR" b="1" dirty="0" err="1"/>
              <a:t>Results</a:t>
            </a:r>
            <a:r>
              <a:rPr lang="pt-BR" b="1" dirty="0"/>
              <a:t>:</a:t>
            </a:r>
            <a:endParaRPr lang="pt-BR" dirty="0"/>
          </a:p>
          <a:p>
            <a:pPr lvl="1" fontAlgn="base"/>
            <a:r>
              <a:rPr lang="pt-BR" dirty="0"/>
              <a:t>Atingir um Net Promoter Score de 52</a:t>
            </a:r>
          </a:p>
          <a:p>
            <a:pPr lvl="1" fontAlgn="base"/>
            <a:r>
              <a:rPr lang="pt-BR" dirty="0"/>
              <a:t>Reduzir o </a:t>
            </a:r>
            <a:r>
              <a:rPr lang="pt-BR" dirty="0" err="1"/>
              <a:t>churn</a:t>
            </a:r>
            <a:r>
              <a:rPr lang="pt-BR" dirty="0"/>
              <a:t> de receita em 30%</a:t>
            </a:r>
          </a:p>
          <a:p>
            <a:pPr lvl="1" fontAlgn="base"/>
            <a:r>
              <a:rPr lang="pt-BR" dirty="0"/>
              <a:t>Aumentar as visitas no site para 5,3/mês</a:t>
            </a:r>
          </a:p>
          <a:p>
            <a:pPr lvl="1" fontAlgn="base"/>
            <a:r>
              <a:rPr lang="pt-BR" dirty="0"/>
              <a:t>Aumentar o tráfego orgânico (não pago) para 80%</a:t>
            </a:r>
          </a:p>
          <a:p>
            <a:pPr lvl="1" fontAlgn="base"/>
            <a:r>
              <a:rPr lang="pt-BR" dirty="0"/>
              <a:t>Aumentar o engajamento: 75% dos usuários possuem perfis completos no site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1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550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9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2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6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3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21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0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304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OKR no Strategic Planning</vt:lpstr>
      <vt:lpstr>Dado este exemplo de Enunciado do OKR</vt:lpstr>
      <vt:lpstr>Proposta 1</vt:lpstr>
      <vt:lpstr>Proposta 2</vt:lpstr>
      <vt:lpstr>Proposta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Assis, Alexandre</dc:creator>
  <cp:lastModifiedBy>Assis, Alexandre</cp:lastModifiedBy>
  <cp:revision>4</cp:revision>
  <dcterms:created xsi:type="dcterms:W3CDTF">2016-08-17T18:14:53Z</dcterms:created>
  <dcterms:modified xsi:type="dcterms:W3CDTF">2016-08-17T18:43:35Z</dcterms:modified>
</cp:coreProperties>
</file>