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3"/>
  </p:notesMasterIdLst>
  <p:handoutMasterIdLst>
    <p:handoutMasterId r:id="rId14"/>
  </p:handoutMasterIdLst>
  <p:sldIdLst>
    <p:sldId id="320" r:id="rId4"/>
    <p:sldId id="324" r:id="rId5"/>
    <p:sldId id="304" r:id="rId6"/>
    <p:sldId id="326" r:id="rId7"/>
    <p:sldId id="325" r:id="rId8"/>
    <p:sldId id="305" r:id="rId9"/>
    <p:sldId id="306" r:id="rId10"/>
    <p:sldId id="327" r:id="rId11"/>
    <p:sldId id="328" r:id="rId12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3:56:07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 9414 7751,'-22'0'2114,"22"0"-96,-19-21-449,19 21-832,0 0-545,0 0 545,19 0 0,-19 21-97,41-21-95,-22 0 95,41 0 33,1 0-97,-3 0-479,21 0 63,1 0-32,18 0 32,3 0-32,-2 0-128,19-21 192,-17 21-288,-2-19 64,0 19-32,-39-18-128,-2 18-577,-17 0-256,-22 0-480,0 0-321,-19 0-512,0 0-3684</inkml:trace>
  <inkml:trace contextRef="#ctx0" brushRef="#br0" timeOffset="315.018">845 9512 10954,'-60'41'-481,"40"-41"385,1 0 224,19 0 833,0 0 705,19 0-193,20 0-63,2 0-97,19 0-288,-2-20-385,22 20 353,18 0-800,3 0 31,-2 0 64,0 0-320,21 0 256,-21 0-288,-20 0 192,1 0-512,-1-21-161,-40 21-383,2 0-482,-22 0-255,0-19-642,-19 19-2945</inkml:trace>
  <inkml:trace contextRef="#ctx0" brushRef="#br0" timeOffset="632.0361">1719 9136 12555,'-41'0'-320,"22"-20"0,19 20 320,0 0 352,19 0 161,1 0-65,20 20 129,-1-20-129,2 19 64,-2 1 65,1 21-97,-1-22 33,-20 20-129,3 22 257,-3-22-65,0 21 1,-19-19 0,0-4 127,-19-16 33,19-1-417,-19 1-96,-22-3-63,2 23-65,-21-2-64,0-18-321,-19 18-896,20-19-1377,-20 20-5350</inkml:trace>
  <inkml:trace contextRef="#ctx0" brushRef="#br0" timeOffset="2309.1321">11821 12275 8359,'-19'-40'0,"19"0"673,0 20 2114,0 0-801,-19 20-289,19 0-576,0 0-800,0 20-161,0 0 352,-20 39 97,-1 1-161,2-20 33,19 19-289,-20-19 0,1 20-160,-3-1 160,-16 1-256,38-1 192,-20-19 96,20-20-63,-21-20 255,21 0-224,0-20-256,21 0-128,-21-19 160,20-1-288,-1 0-97,22-39 1,-2-1-65,21-19 193,0 0 192,-2 19 96,-18 41 32,-1 18 128,-19 21-64,1 0 193,-21 21 223,19 18-448,-19 20 288,-19 21-63,-2 0 383,21-21-608,-20 1-128,1-21 96,19 21-160,-20-1-384,20-19 31,0 0-576,-21-20-640,21-1-1314,0-19-4837</inkml:trace>
  <inkml:trace contextRef="#ctx0" brushRef="#br0" timeOffset="2470.1413">11684 12592 15118,'0'-40'0,"0"20"32,19 20 929,1 0-321,-1-19 97,2 19-481,18 0-128,-20 0-128,22 0-288,-22 19-673,20-19-864,2 20-2948</inkml:trace>
  <inkml:trace contextRef="#ctx0" brushRef="#br0" timeOffset="2912.1665">12317 12374 14477,'0'0'-64,"-19"20"673,0 19 512,-1-19 576,-1 20-511,-18 19-354,20 1-672,-22-21-95,41 21 95,-19-40-192,19 19 128,19-39 64,1 0-160,-20 0 32,21-19-224,-2-21 128,1 1-289,20-21 353,-20-20-320,-1 1-257,22-40-127,-22 20 159,1 19 353,-1 20 192,2 21 64,-21 19 353,0 20 383,0 0-127,0 20-609,-21 0 352,2 20 161,-1 39-193,1-20 481,-3 1-897,3 0 288,19-21-31,0 1-546,0-20-63,0 20-801,0 19-160,0-19-898,19-20-1728,-19-1-2211</inkml:trace>
  <inkml:trace contextRef="#ctx0" brushRef="#br0" timeOffset="3158.1806">12438 12433 11082,'19'-20'673,"0"20"576,-19 20 480,0 0-415,0 20-193,-19-1-353,19 1-511,19 0-129,-19-1-32,22-18 0,-22-2 417,19-19 287,0 0-383,-19-19-161,20-2-64,-1 2-64,3-21-64,-3 0 0,0 1-64,1 19-448,1-20-97,-21 0-800,19 21-1025,1-1-2883</inkml:trace>
  <inkml:trace contextRef="#ctx0" brushRef="#br0" timeOffset="3626.2074">13211 12076 16399,'0'-40'224,"0"40"385,0-20 448,-20 20-320,20-20-353,-19 20 192,0-20-640,19 20 192,0 0 289,-22-19-769,22 19 768,0 0-961,-19 0 674,19 19-258,-19-19 386,-1 20-417,-1 0-33,2 20-287,-1-1 672,1 21-608,-3 20 608,-16-21-288,18 21-32,-1-21 96,21-19 224,-19 0-288,19-1 192,-20 21 96,1 0-96,19-21 32,0 1-32,-21 0-32,21-20-64,0-1 64,0 1 97,21 0-97,-21 0 128,19 0 224,1-20-448,-1 20 96,2-20-32,-1 0-96,-1 0-640,0 0-706,3-20-2241</inkml:trace>
  <inkml:trace contextRef="#ctx0" brushRef="#br0" timeOffset="5447.3115">13370 12413 10730,'19'-19'224,"-19"-1"641,0 0 576,0 40 64,0-20 1,0 20-513,-19 19-160,19-19-129,-20 20-159,20-1-161,-19 1-256,-2 0 0,1-1 129,20 1-129,-19-20 64,19 0 256,0-20-287,0 0-1,0-20-320,0-19 192,0-1-289,19 0 97,-19 0-160,41-39 0,-2 0 127,1-1-63,-1 20-192,2 20 768,-22 21-384,1-1 128,-20 20-256,19 20 384,-19 20 449,0 0-481,0 19 224,-19 1-256,19-1 353,-20-19-289,20-1-224,0 21 192,-19-20-320,19 0-96,0-21-321,0 1-704,0 0-417,0-20-1281,0 0-5060</inkml:trace>
  <inkml:trace contextRef="#ctx0" brushRef="#br0" timeOffset="5595.32">13331 12532 14990,'0'-19'32,"0"19"1121,19 0-192,1-20-128,-1 20-417,2 0-288,18 0-32,-19 20-352,20-20-1089,-1 19-2307</inkml:trace>
  <inkml:trace contextRef="#ctx0" brushRef="#br0" timeOffset="5786.3309">13748 12711 15214,'0'59'673,"-20"-38"-385,20-1 1281,-21-1-416,2 21-160,-1-20-800,20 0-193,-19-20 0,19 20-449,0-20-864,0 0-1474,0 0-3331</inkml:trace>
  <inkml:trace contextRef="#ctx0" brushRef="#br0" timeOffset="6216.3555">13967 12275 13997,'19'-21'897,"0"21"1281,1-19-961,-1 19 64,22-21-160,-22 21-961,22 0 417,-2 0-801,1 0 576,-20 0-736,19 0 159,-18-19-768,-2 19-608,1 0-1122,-20 0-2658</inkml:trace>
  <inkml:trace contextRef="#ctx0" brushRef="#br0" timeOffset="6549.3746">14224 12294 11338,'-40'60'833,"20"-20"-224,1-21 1280,-2 1-607,21 0-97,-20 0-801,1 0-384,-1 0-64,-1 19-224,2 1-545,-20-20-608,20 19-193,-3 1 289,3-20 768,0 0 417,-1 0 320,-1-20 769,21 0 609,-20 0-129,20 0-96,0 0-128,0 0 0,20 0-192,-20-20-96,21 20-288,18 0-193,-20 0-288,22-20 0,-22 20-96,20 0-224,2 20-480,-22-20-738,22 0-800,-22 0-2626</inkml:trace>
  <inkml:trace contextRef="#ctx0" brushRef="#br0" timeOffset="6805.3892">14323 12632 13837,'0'0'288,"0"0"1025,0 19 481,-19 2 0,-2-2-641,21 21-321,-20-1-511,1-18-129,-1 18-192,20 1 128,-21-20-64,21 0-480,0 0-481,0-20-96,0 0-384,0-20-1602,21 20-4324</inkml:trace>
  <inkml:trace contextRef="#ctx0" brushRef="#br0" timeOffset="6995.4001">14323 12632 13805,'20'0'960,"-20"0"-159,0 0 737,19 0-417,-19 0-160,21 0-545,-1 0-128,-1 0-192,0 0-288,22 0-865,-22 0-256,1 0-993,1 0-4549</inkml:trace>
  <inkml:trace contextRef="#ctx0" brushRef="#br0" timeOffset="7147.4088">14362 12711 9480,'-39'20'4805,"39"-20"-4453,0 20 1314,0-20-609,20 0 32,-1 0-833,2-20-352,-1 20 64,-1 0-1217,22-20-2210</inkml:trace>
  <inkml:trace contextRef="#ctx0" brushRef="#br0" timeOffset="7752.4434">14699 11976 10441,'0'-19'2275,"0"-2"-2019,0 21 929,21-19-224,-1 19 576,-1 0-672,1 0-256,1 0-225,-2 0-192,1 19 129,-1-19-97,-19 40 224,21-20-640,-21 40 448,0 0 129,0 19-385,0 1 160,-21 19-96,21-20-352,-19-19 704,19-1-544,0 1 128,0 19 96,19-20-64,-19 21 0,21-40 64,-21 0 64,20-1 321,-20 1 448,0-40-161,0 20-255,-20-20-1,20 0-191,-21 0-257,2 0 256,-20 0-480,18 0 128,1 20-160,1-20-545,-22 0-993,22 0-992,-1 0-4165</inkml:trace>
  <inkml:trace contextRef="#ctx0" brushRef="#br0" timeOffset="8934.511">15277 12394 16335,'0'0'769,"19"0"-1090,-19 0 1058,19 0 32,22 0 288,-2 0-673,0-20 129,1 20-385,-1-20-224,-18 20-609,18 0-352,-19 0-1409,-20 0-2979</inkml:trace>
  <inkml:trace contextRef="#ctx0" brushRef="#br0" timeOffset="9084.5196">15356 12513 14926,'-21'0'-128,"21"19"768,0-19 193,21 0-64,-2 0-609,1 0-384,19 0-1474,1 0-4676</inkml:trace>
  <inkml:trace contextRef="#ctx0" brushRef="#br0" timeOffset="9573.5476">16189 12135 9256,'0'-40'769,"0"40"1089,0 0 160,0 0-225,0 0-800,0 0-576,0 21 31,-21 18 129,21-19-129,-19 40-128,-1-20-127,20-1-65,-19 1-320,0 0 576,19-21-608,0 1-193,-22 0-416,22 0-544,0 0-769,0 0-1730</inkml:trace>
  <inkml:trace contextRef="#ctx0" brushRef="#br0" timeOffset="9877.5649">16705 11976 13548,'41'-40'257,"-41"40"127,0 0 481,0 0 320,-22 40-96,-16-20 256,18 40-736,-40 0 576,19-1-288,-17 20-513,-2 21 481,0-21-673,0-19-192,41-21 577,-20 1-641,-2 20-65,2-20 129,-1-1 193,1 1-642,20-21-928,-3 2 480,22-1-897,0-1-640,0-19-2627</inkml:trace>
  <inkml:trace contextRef="#ctx0" brushRef="#br0" timeOffset="10218.5844">16507 12453 13292,'20'-20'1506,"-1"20"-1090,-19 0 705,0 0 577,0 0-513,-19 20 64,19 20 96,-20-1-256,-1 1 0,2 0-768,-1 20-97,1-21-288,-3 1 448,22 0-352,-19-1-224,19-19-417,0 0-1088,0 0-225,0-20-416,19 0-2915</inkml:trace>
  <inkml:trace contextRef="#ctx0" brushRef="#br0" timeOffset="10547.6033">16606 12811 14317,'-19'-41'192,"19"22"929,0-1-96,0 0 224,19 0-480,0 1-224,1-21-321,21 40 32,-22-20-32,0 20-128,3 0 65,-3 0-1,0 20-160,-19-1 224,0 21 320,0-20-95,-19 20-161,0-21 385,-3 22-481,3-22 64,-20-19 0,18 20-288,-18-20 32,20 0-384,-3-20-321,3 20-544,0 0-737,19-19-864,19-1-4197</inkml:trace>
  <inkml:trace contextRef="#ctx0" brushRef="#br0" timeOffset="10956.6267">16903 12592 12363,'40'-20'801,"-20"0"1569,-1 0-832,2 20-1,18-19-704,-20 19 0,3 0-33,-3 0-159,1 0-225,-1 19 1,2 1-65,-21 0-32,0 0-63,-21 20-1,2-21 224,-1 2-704,-21 18 641,22-19-481,-20 0-97,-1-1 386,1 2-33,18-21-320,21 20-65,0-20 129,0 0 545,21 0-257,18 0-96,1 0-128,-1-20 96,21 20-128,-21 0 192,2 0-256,-3 0-576,-16 0-225,-3 0-1313,0 0 544,-19 0-1601,0 0-5061</inkml:trace>
  <inkml:trace contextRef="#ctx0" brushRef="#br0" timeOffset="11311.647">17538 12413 15790,'41'-19'417,"-41"19"384,19 0 224,-19 0 288,-19 0-384,19 19 160,-21 1-801,1 20-32,-19 0 321,20-1-65,-2-19-159,1 0-321,1 0 288,19 0 256,0-1-415,0 2 223,19-21-224,1 0-224,1 0 320,18 0-448,0 0 192,1 0-512,-1 0-161,-18 0-640,18 0-161,-19 0 129,-20 0-1313,21 0-3652</inkml:trace>
  <inkml:trace contextRef="#ctx0" brushRef="#br0" timeOffset="11554.6609">17717 12532 15438,'0'0'897,"0"0"1281,-20 20-128,20 0 384,-19 0-960,-1 20-577,-20-21-417,20 21-256,1-20-128,-2 20-32,21-21-96,0 2-1025,-20-21-1569,20 20-1026,0-20-6501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3:56:37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11366 5560 5829,'0'0'1217,"0"0"225,0 0-1,0 0-128,0 0-128,0 0-128,0-18-64,0 18 0,0 0-224,0 0 0,0 0-225,0 0-31,0 0-289,0 0-32,0 0 96,0 18-256,0-18 385,0 21 255,0-21-415,0 20-321,0-20 288,0 19 320,0 2-416,0-21 193,0 18-193,0-18-352,0 20 352,0 1 0,0-1 224,0-20-576,0 19 320,0 2 160,0-21-64,0 19-320,0 1 160,0-20-224,0 20 577,19-20-385,-19 20 64,0-20-64,20 21-289,-20-21 514,19 0-386,-19 19 225,21-19 321,-21 0-385,20 19 64,-20-19 160,19 0-256,1 20 192,1-20-320,-2 0 256,1 0 0,-1 0 0,2 20 161,-1-20-65,18 0-160,-16 0-288,-3 0 512,20 0 0,-18 0-352,-1 0 128,18 0-224,-16 0 512,16 0-480,-18 0 384,20 0-352,-20 0 352,19 0-64,-18 0-256,18 0 288,-20 0-480,22 0 480,-22 0-192,22 0 193,-22 0-514,20 0 674,-18 0-706,-1 0 642,18-20-257,-16 20 0,-3 0-161,1 0 162,-1 0 95,22 0-417,-22 0 289,0 0 321,3 0-417,16 0-97,-18 0 418,-1 0-193,3-20 128,16 20-320,-18 0 320,1 0-545,-2 0 353,1 0 64,20 0 353,-20 0-738,-1 0 321,22 0 289,-22 0-321,1 0-129,20 0 386,-20 0-418,-1 0 418,0 0-193,3 0-225,17 0 514,-20 0-642,2 20 385,-21-20 321,20 0-353,-1 20-64,-19-20-257,19 0 546,-19 21-33,0-21-320,0 20 224,0-20-289,0 0 610,0 0-641,0 18 672,0-18-416,0 0 128,0 0-288,0-18 160,0 18-128,0 0 256,0 0-192,0-20-128,0 20 32,0-21-353,22 21 706,-22 0-642,19 0 706,0-20-738,1 20 417,1 0 320,-1 0-352,-1-20 32,0 20-352,1 0 576,20 0-256,-20 0 224,-1 0-320,22 0 0,-22 0 384,22 0-128,-22 0-96,20 0-288,2 0 256,-22 0 256,22 0-224,-2 0 64,-20 0 128,22 20-512,-22-20 704,22 0-352,-3 0-64,-18 0-64,21 0 160,-3 0 97,3 0-129,-22 20-417,20-20 802,2 0-578,-2 0 226,1 0-258,-1 0 225,2 0-32,19 21 449,-21-21-609,1 0 192,-1 0 160,2 0-224,-3 0 0,23 0-192,-23 0 576,3 0-384,17 0 64,-17 20-384,-2-20 352,21 0 32,-20 0 0,-1 0 224,21 0-256,-21 0 0,21 18 160,-19-18-288,-2 0-128,1 0 608,-1 0-416,-20 0 128,22 0-96,-2 0 32,-18 0 0,18 0 96,0 0 0,-18 0-192,18 0 288,-20 0-192,22-18-32,-2 18 64,-18 0 64,18-20 64,-20 20-127,2-21 63,-1 1-64,18 0 96,-38 1-224,22 0 544,-3-2-352,1 1-192,-20-20 256,19 21-448,2-21 672,-21 20-352,20-21-160,-20 23-32,19-3 128,-19 2 320,19-1-512,-19 20-513,0-21-159,0 21-866,0 0-1153,0 0-5221</inkml:trace>
  <inkml:trace contextRef="#ctx0" brushRef="#br0" timeOffset="1141.0652">11763 6375 10025,'20'0'929,"-20"0"1473,0 0-768,0 0 384,0 0-321,0 0-1024,0 0-33,-20 0-127,-1 0-1,2 0-383,-1 0 159,1 0-96,-3 0-96,-16 0 0,18 0-32,-20 0 32,20-20-160,1 20 192,-2 0-288,1-19 288,20 19-512,-19 0 544,19 0-192,0 0-641,0 19 738,0-19-65,0 20 96,0 21 192,0-2-480,0 0 608,0 2-64,0-2-159,-20 21-65,20-21-64,0 1 32,-21-20-448,21 0 223,0 0-159,0-1-96,0-19-225,0 0-512,-19 0 96,19 0-768,0 0-994,-20-19-1729</inkml:trace>
  <inkml:trace contextRef="#ctx0" brushRef="#br0" timeOffset="1288.0736">11325 6673 8904,'0'-19'2723,"0"19"-225,0 0-1185,20 0-128,-20 0-480,0 0-161,21 0-287,-2 19-129,1 1 0,-1-20-192,2 20-449,-1-20-1088,19 20-2435</inkml:trace>
  <inkml:trace contextRef="#ctx0" brushRef="#br0" timeOffset="1487.085">11783 6554 12139,'0'39'769,"-20"-18"608,20-1 385,-21 19-481,21-19 96,-19 20-1056,19-20-129,0 19-545,19-19-768,2-20-993,-1 0-1249</inkml:trace>
  <inkml:trace contextRef="#ctx0" brushRef="#br0" timeOffset="1621.0927">11862 6535 6309,'-19'-41'1538,"19"21"832,0 20-1537,-22-19 96,22 19-993,0 0-1858,0 19-1217</inkml:trace>
  <inkml:trace contextRef="#ctx0" brushRef="#br0" timeOffset="1927.1102">11862 6535 6470,'79'58'1441,"-79"-37"1570,0-21-1153,0 20 63,20 0-575,-20-1-706,0 21-383,0-20-161,19 0-32,-19 0-32,0-20 64,0 0 96,0 0 609,0 0-129,-19 0-415,19-20 479,0 0-191,19 0-289,-19 0 32,20 0-95,-20 1-33,21-1-96,-2 20-288,1 0 127,-1 0 354,2 0-930,-1 0-288,-1 0-416,1 20-1218,1-20-2690</inkml:trace>
  <inkml:trace contextRef="#ctx0" brushRef="#br0" timeOffset="2250.1287">12498 6574 11755,'0'-20'1441,"-22"20"769,3 0-480,19 0-641,-19 20 384,-1-1-992,-1-19-1,21 21-288,0-1-288,0 0 160,0 19 160,21-19-320,-21 0 224,20 0-416,-1 0 705,-19-20-353,0 19 64,0 1 160,-19-20-96,19 20 321,-20-20-321,-1 0 32,2 0-64,-1 0-384,1 0-481,19-20-608,-22 20-417,22 0-1569,22-20-3651</inkml:trace>
  <inkml:trace contextRef="#ctx0" brushRef="#br0" timeOffset="2514.1438">12835 6297 10441,'19'-21'2563,"-19"21"-930,0 0 353,0 0-256,0 21-673,-19-2-288,19 20 320,-21 22-32,1-3-673,1 3-160,-1-3 321,-1 3-834,2-2 578,19-19-642,0-1-608,0-19 289,0 0-1122,19 0 321,2-20-1154,-21 0-2882</inkml:trace>
  <inkml:trace contextRef="#ctx0" brushRef="#br0" timeOffset="2663.1523">12695 6654 13869,'-19'-20'1665,"-2"0"1378,21 20-1441,0 0 191,0 0-1280,21 0-417,-21 0-64,39 0-192,-20 0-161,22 20-1536,19-20-1763</inkml:trace>
  <inkml:trace contextRef="#ctx0" brushRef="#br0" timeOffset="3173.1815">13786 6336 7302,'22'-60'1314,"-3"40"2145,-19 20-833,0-20-800,0 20 64,0 0-1089,0 0-193,0 20-416,-19 0 641,19 20-256,-22 19 192,3-18-257,0 17 0,-1 3-383,-1-22 287,2 21-288,19-21 0,0-19-256,0 20 320,0-20-288,0-20-320,19 20-481,2-20-416,-1 0-545,-1 0-1121,0-20-5285</inkml:trace>
  <inkml:trace contextRef="#ctx0" brushRef="#br0" timeOffset="3359.1921">13707 6554 12748,'-39'0'1057,"20"0"2402,19 0-1569,0 0-289,0 0-320,0 0-1185,0 0-384,19 0 480,1 20-288,20-20 0,-20 0-961,18 0-672,3 19-1667,-2-19-6629</inkml:trace>
  <inkml:trace contextRef="#ctx0" brushRef="#br0" timeOffset="3533.2021">13967 6593 13933,'0'0'1217,"0"0"897,0 0-1345,19 0-129,0 0 1,1 21-353,20-21-384,-1 0-32,-19 0-609,20 0-1281,-1 0-2274</inkml:trace>
  <inkml:trace contextRef="#ctx0" brushRef="#br0" timeOffset="3964.2267">14441 6297 13196,'0'0'1441,"0"19"-31,-19 1-257,19-1 448,-19 21-319,-1 0-65,-1 19-545,2-18-223,19 17-545,-20 3 352,1-22-288,19-19-256,-21 0 576,21-20-416,0 0 320,21 0-288,-21-20-32,19-20 32,1 21 128,-1-21-225,22 19-223,-22 2 160,0-1 224,3 20-32,-3 0-417,0 0 481,-19 20 353,0-1-417,0 22 256,0-21-256,-19 19 192,0-19 96,-3 0 64,3 0 289,0-20-129,-1 0-127,-20 0-129,20 0-128,20 0-32,-19 0-352,19-20-673,0 20-737,0 0-1249,0-20-3235</inkml:trace>
  <inkml:trace contextRef="#ctx0" brushRef="#br0" timeOffset="4149.2373">14622 6614 9769,'-22'20'5797,"22"0"-4451,-19-1 415,19 21-736,0-20 160,0 0-896,0 0-450,19-20-479,3 19-1218,-22-19-2850</inkml:trace>
  <inkml:trace contextRef="#ctx0" brushRef="#br0" timeOffset="4280.2448">14779 6593 15022,'0'-58'192,"0"38"1698,-20-1-1570,20 1 192,0 20-255,0 0-610,0 0-1825,0 0-2626</inkml:trace>
  <inkml:trace contextRef="#ctx0" brushRef="#br0" timeOffset="4581.262">15197 6177 12908,'0'-20'1761,"0"20"1,0 20-801,0 0 544,-21-2 1,2 23 191,-1 0-736,-21 17 0,22 3-128,-20-3-641,-1 3 193,1-22-161,18 21-352,21-21-193,0 1 1,0-20-737,21 0-128,-2-20 160,20 0-512,2 0-1442,-22-20-4773</inkml:trace>
  <inkml:trace contextRef="#ctx0" brushRef="#br0" timeOffset="4754.2719">15038 6455 14381,'-40'0'1313,"40"-20"1698,0 20-1377,0 0-577,19 20-32,2-20-577,18 0-128,2 19-191,-2-19-450,1 20-447,-1-20-1378,-20 21-2435</inkml:trace>
  <inkml:trace contextRef="#ctx0" brushRef="#br0" timeOffset="5386.3081">11821 7507 14637,'-19'0'417,"19"-19"1985,-19-1-1409,19 0-192,19 0-257,-19 0-159,41 20-289,-22-20 480,0 20-544,20 0 96,-18 0 1,18 20 95,-19 0-192,-20 20 128,21-1 0,-21-19 128,-21 20 321,1-20 160,1-20-65,-22 20-31,22-20-481,-20 0-64,-2 0-64,3 0 64,-3-20-672,22 20-129,19-20-864,0 20-545,0-20-1345,19 0-6887</inkml:trace>
  <inkml:trace contextRef="#ctx0" brushRef="#br0" timeOffset="5743.3285">12575 7229 12812,'22'-19'1121,"-22"-1"1281,0 20-897,-22-20-736,-17 20 416,20 0-704,0 0-33,-3 20-64,-16-20-255,18 0 95,20 0-128,-21 20 64,2-20-352,19 19 512,-20-19-416,20 20 384,-19 0-224,19 20 289,-22-20 159,22 20 1,-19 19 31,19-19 33,-19-1-33,19 1-416,0 0-128,-20-20 32,20 19-32,0-39-256,0 20-320,0-20-1026,0 0-384,0 0 193,0-20-1058,0 20-5221</inkml:trace>
  <inkml:trace contextRef="#ctx0" brushRef="#br0" timeOffset="5907.3379">12139 7448 14125,'0'-20'1025,"0"20"1281,0-20-833,0 20-31,20 0-385,1 20-641,18-20-160,-20 0-159,22 20 63,19-20-1153,-21 0-1089,21 20-3427</inkml:trace>
  <inkml:trace contextRef="#ctx0" brushRef="#br0" timeOffset="6373.3645">13172 7587 16239,'-41'-20'673,"22"0"800,19 0-384,0 0-641,19 1 513,3-21-352,-3 20-321,0 0 193,22 20-321,-21-20-64,18 20 0,-18 20 0,1 0-32,-2 0 64,1 20 0,-20-21 129,0 21-65,-20-20 160,1 0-96,-2-20 1,1 20-1,-18 0-224,18-20 32,-1 0-320,1 0-97,20-20-640,-19 20-352,19-20-385,19 20-864,1-20-2627</inkml:trace>
  <inkml:trace contextRef="#ctx0" brushRef="#br0" timeOffset="6621.3787">13509 7388 12940,'0'20'961,"-19"0"1633,19 20-960,0-20-193,0 19-128,0-19-576,0 0 0,19-20-321,20 0 32,-18 20-127,-1-40 191,18 20-255,-16-20-193,-3 0 192,1 0-416,-1 1-161,-19 19-543,0-20-322,0 0-831,21 20-258,-21-20-1921</inkml:trace>
  <inkml:trace contextRef="#ctx0" brushRef="#br0" timeOffset="6905.3949">14065 7110 10666,'20'-19'2242,"-20"19"-224,0 0-481,0 0-288,0 19 32,-20 1-320,-1 20-96,2 0 128,-1-1-288,1 21-129,0 0 33,-3-1-417,3-19 0,19 19 0,0-19-320,0 0 96,0-20-384,19-1-353,3 1-416,-3-20 64,0 0-192,1 0-481,-1-20-1377,2 1-3972</inkml:trace>
  <inkml:trace contextRef="#ctx0" brushRef="#br0" timeOffset="7049.4032">13846 7348 12491,'-19'0'1634,"0"-19"768,19 19-1953,19 0 383,0 0-415,22 19-321,-2-19-128,21 0-833,19 21-1826</inkml:trace>
  <inkml:trace contextRef="#ctx0" brushRef="#br0" timeOffset="7436.4253">14184 7428 13324,'19'0'1762,"-19"0"-801,0 20 672,0 0-704,0 0 480,0 19-544,0 1-64,-19 0-353,19-1-159,0 1-193,-20 0 96,20 0-865,0-1-191,0-19 63,0 0-448,0-20-481,20 0-1954,-20 0-3298</inkml:trace>
  <inkml:trace contextRef="#ctx0" brushRef="#br0" timeOffset="7732.4422">14203 7468 6470,'21'-60'1986,"-21"40"704,20 1-384,-1-2-832,1 21 255,1 0-480,-2 0-384,1 21-32,-20 18-160,19-19 127,-19 20-351,0-1 63,0-19-31,0 20-65,-19-20-160,-1 0-31,-20-20 31,20 20-96,1-20-64,-1 0-32,-1 0-192,2 0-352,-1 0-353,20-20-705,0 20-159,0-20-866,20 20-3170</inkml:trace>
  <inkml:trace contextRef="#ctx0" brushRef="#br0" timeOffset="8004.4578">14463 7369 12555,'0'39'737,"0"-19"2210,0 0-1378,0 20-63,0-1-193,0-19-576,0 0-417,19 0-160,-19 0-96,19-20 128,1 0 385,1-20-33,-1 20-159,-1-40-193,0 20-192,3 0 160,-22-19-192,0 19-448,0 0-705,19-20-545,-19 40-576,0-19-2114</inkml:trace>
  <inkml:trace contextRef="#ctx0" brushRef="#br0" timeOffset="8358.478">14978 7130 9641,'20'-20'800,"-20"20"2083,19 0-865,-19 0-224,0 0-225,0 20-768,-19 0 256,19 20-128,-20-1-64,1 1-321,-2 0 1,1 20-193,1-21-192,19 21-96,-20-21 32,20 1-224,0 0 32,20-20-320,-1 0-513,-19-20-256,20 0 96,1 0-385,-2 0-480,1 0-1281,-1-20-4035</inkml:trace>
  <inkml:trace contextRef="#ctx0" brushRef="#br0" timeOffset="8555.4893">14879 7309 10954,'-40'-20'2338,"40"20"801,-20 0-673,20 0-992,20 0-577,-1 20 224,2-20-160,18 20-289,2-20-416,-2 19-63,21-19-65,-22 21-545,3-21-1568,-2 0-1987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6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0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4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customXml" Target="../ink/ink2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Integrity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MACs based on PRFs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3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Review:   Secure </a:t>
            </a:r>
            <a:r>
              <a:rPr lang="en-US" dirty="0"/>
              <a:t>MACs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42950"/>
            <a:ext cx="8763000" cy="432435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493838" algn="l"/>
              </a:tabLst>
            </a:pPr>
            <a:r>
              <a:rPr lang="en-US" dirty="0" smtClean="0"/>
              <a:t>MAC:   signing alg.   </a:t>
            </a:r>
            <a:r>
              <a:rPr lang="en-US" b="1" dirty="0" smtClean="0">
                <a:solidFill>
                  <a:srgbClr val="FF0000"/>
                </a:solidFill>
              </a:rPr>
              <a:t>S(</a:t>
            </a:r>
            <a:r>
              <a:rPr lang="en-US" b="1" dirty="0" err="1" smtClean="0">
                <a:solidFill>
                  <a:srgbClr val="FF0000"/>
                </a:solidFill>
              </a:rPr>
              <a:t>k,m</a:t>
            </a:r>
            <a:r>
              <a:rPr lang="en-US" b="1" dirty="0" smtClean="0">
                <a:solidFill>
                  <a:srgbClr val="FF0000"/>
                </a:solidFill>
              </a:rPr>
              <a:t>)⟶t </a:t>
            </a:r>
            <a:r>
              <a:rPr lang="en-US" dirty="0" smtClean="0"/>
              <a:t>  and verification alg.   </a:t>
            </a:r>
            <a:r>
              <a:rPr lang="en-US" b="1" dirty="0" smtClean="0">
                <a:solidFill>
                  <a:srgbClr val="FF0000"/>
                </a:solidFill>
              </a:rPr>
              <a:t>V(</a:t>
            </a:r>
            <a:r>
              <a:rPr lang="en-US" b="1" dirty="0" err="1" smtClean="0">
                <a:solidFill>
                  <a:srgbClr val="FF0000"/>
                </a:solidFill>
              </a:rPr>
              <a:t>k,m,t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⟶0,1</a:t>
            </a:r>
          </a:p>
          <a:p>
            <a:pPr marL="0" indent="0">
              <a:spcBef>
                <a:spcPts val="3576"/>
              </a:spcBef>
              <a:buNone/>
              <a:tabLst>
                <a:tab pos="1493838" algn="l"/>
              </a:tabLst>
            </a:pPr>
            <a:r>
              <a:rPr lang="en-US" dirty="0" smtClean="0"/>
              <a:t>Attacker’s </a:t>
            </a:r>
            <a:r>
              <a:rPr lang="en-US" dirty="0"/>
              <a:t>power:    </a:t>
            </a:r>
            <a:r>
              <a:rPr lang="en-US" b="1" dirty="0"/>
              <a:t>chosen message </a:t>
            </a:r>
            <a:r>
              <a:rPr lang="en-US" b="1" dirty="0" smtClean="0"/>
              <a:t>attack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for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m</a:t>
            </a:r>
            <a:r>
              <a:rPr lang="en-US" baseline="-25000" dirty="0" err="1"/>
              <a:t>q</a:t>
            </a:r>
            <a:r>
              <a:rPr lang="en-US" dirty="0"/>
              <a:t>   attacker is given  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S(</a:t>
            </a:r>
            <a:r>
              <a:rPr lang="en-US" dirty="0" err="1"/>
              <a:t>k,m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>
              <a:tabLst>
                <a:tab pos="1493838" algn="l"/>
              </a:tabLst>
            </a:pPr>
            <a:endParaRPr lang="en-US" dirty="0"/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 smtClean="0"/>
              <a:t>Attacker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goal:   </a:t>
            </a:r>
            <a:r>
              <a:rPr lang="en-US" b="1" dirty="0"/>
              <a:t>existential </a:t>
            </a:r>
            <a:r>
              <a:rPr lang="en-US" b="1" dirty="0" smtClean="0"/>
              <a:t>forgery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produce some </a:t>
            </a:r>
            <a:r>
              <a:rPr lang="en-US" b="1" u="sng" dirty="0"/>
              <a:t>new</a:t>
            </a:r>
            <a:r>
              <a:rPr lang="en-US" dirty="0"/>
              <a:t> valid message/tag pair  (</a:t>
            </a:r>
            <a:r>
              <a:rPr lang="en-US" dirty="0" err="1"/>
              <a:t>m,t</a:t>
            </a:r>
            <a:r>
              <a:rPr lang="en-US" dirty="0"/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/>
              <a:t>			(</a:t>
            </a:r>
            <a:r>
              <a:rPr lang="en-US" dirty="0" err="1"/>
              <a:t>m,t</a:t>
            </a:r>
            <a:r>
              <a:rPr lang="en-US" dirty="0"/>
              <a:t>)  </a:t>
            </a:r>
            <a:r>
              <a:rPr lang="en-US" dirty="0">
                <a:sym typeface="Symbol" charset="0"/>
              </a:rPr>
              <a:t>  </a:t>
            </a:r>
            <a:r>
              <a:rPr lang="en-US" sz="2800" dirty="0">
                <a:sym typeface="Symbol" charset="0"/>
              </a:rPr>
              <a:t>{</a:t>
            </a:r>
            <a:r>
              <a:rPr lang="en-US" dirty="0">
                <a:sym typeface="Symbol" charset="0"/>
              </a:rPr>
              <a:t> (m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,t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 , … , (</a:t>
            </a:r>
            <a:r>
              <a:rPr lang="en-US" dirty="0" err="1">
                <a:sym typeface="Symbol" charset="0"/>
              </a:rPr>
              <a:t>m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 err="1">
                <a:sym typeface="Symbol" charset="0"/>
              </a:rPr>
              <a:t>,t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 smtClean="0">
                <a:sym typeface="Symbol" charset="0"/>
              </a:rPr>
              <a:t>}</a:t>
            </a:r>
          </a:p>
          <a:p>
            <a:pPr marL="0" indent="0">
              <a:spcBef>
                <a:spcPts val="2424"/>
              </a:spcBef>
              <a:buNone/>
              <a:tabLst>
                <a:tab pos="1493838" algn="l"/>
              </a:tabLst>
            </a:pPr>
            <a:r>
              <a:rPr lang="en-US" dirty="0" smtClean="0">
                <a:sym typeface="Symbol" charset="0"/>
              </a:rPr>
              <a:t>⇒   attacker </a:t>
            </a:r>
            <a:r>
              <a:rPr lang="en-US" dirty="0">
                <a:sym typeface="Symbol" charset="0"/>
              </a:rPr>
              <a:t>cannot </a:t>
            </a:r>
            <a:r>
              <a:rPr lang="en-US" dirty="0" smtClean="0">
                <a:sym typeface="Symbol" charset="0"/>
              </a:rPr>
              <a:t>produce </a:t>
            </a:r>
            <a:r>
              <a:rPr lang="en-US" dirty="0">
                <a:sym typeface="Symbol" charset="0"/>
              </a:rPr>
              <a:t>a valid tag for </a:t>
            </a:r>
            <a:r>
              <a:rPr lang="en-US" dirty="0" smtClean="0">
                <a:sym typeface="Symbol" charset="0"/>
              </a:rPr>
              <a:t>a new message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" y="45529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ecure </a:t>
            </a:r>
            <a:r>
              <a:rPr lang="en-US" dirty="0"/>
              <a:t>PRF </a:t>
            </a:r>
            <a:r>
              <a:rPr lang="en-US" dirty="0" smtClean="0"/>
              <a:t>  ⇒   Secure </a:t>
            </a:r>
            <a:r>
              <a:rPr lang="en-US" dirty="0"/>
              <a:t>MAC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For a PRF   </a:t>
            </a:r>
            <a:r>
              <a:rPr lang="en-US" b="1" dirty="0" smtClean="0">
                <a:solidFill>
                  <a:srgbClr val="FF0000"/>
                </a:solidFill>
              </a:rPr>
              <a:t>F: K × X  ⟶ Y   </a:t>
            </a:r>
            <a:r>
              <a:rPr lang="en-US" dirty="0" smtClean="0"/>
              <a:t>define a MAC    </a:t>
            </a:r>
            <a:r>
              <a:rPr lang="en-US" dirty="0"/>
              <a:t>I</a:t>
            </a:r>
            <a:r>
              <a:rPr lang="en-US" baseline="-25000" dirty="0"/>
              <a:t>F</a:t>
            </a:r>
            <a:r>
              <a:rPr lang="en-US" dirty="0"/>
              <a:t> = (S,V</a:t>
            </a:r>
            <a:r>
              <a:rPr lang="en-US" dirty="0" smtClean="0"/>
              <a:t>)    as: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	S(</a:t>
            </a:r>
            <a:r>
              <a:rPr lang="en-US" dirty="0" err="1"/>
              <a:t>k,m</a:t>
            </a:r>
            <a:r>
              <a:rPr lang="en-US" dirty="0"/>
              <a:t>) </a:t>
            </a:r>
            <a:r>
              <a:rPr lang="en-US" dirty="0" smtClean="0"/>
              <a:t> :=  </a:t>
            </a:r>
            <a:r>
              <a:rPr lang="en-US" dirty="0"/>
              <a:t>F(</a:t>
            </a:r>
            <a:r>
              <a:rPr lang="en-US" dirty="0" err="1"/>
              <a:t>k,m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V(</a:t>
            </a:r>
            <a:r>
              <a:rPr lang="en-US" dirty="0" err="1"/>
              <a:t>k,m,t</a:t>
            </a:r>
            <a:r>
              <a:rPr lang="en-US" dirty="0"/>
              <a:t>):   output `yes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if  t = F(</a:t>
            </a:r>
            <a:r>
              <a:rPr lang="en-US" dirty="0" err="1"/>
              <a:t>k,m</a:t>
            </a:r>
            <a:r>
              <a:rPr lang="en-US" dirty="0"/>
              <a:t>) and `no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otherwise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3298090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Alice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00800" y="3298090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2F2F2"/>
                </a:solidFill>
              </a:rPr>
              <a:t>Bob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76400" y="352669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86000" y="3126640"/>
            <a:ext cx="2590800" cy="28575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essage  </a:t>
            </a:r>
            <a:r>
              <a:rPr lang="en-US" dirty="0"/>
              <a:t>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973639" y="3126640"/>
            <a:ext cx="533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33400" y="3874353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tag 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 F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(</a:t>
            </a:r>
            <a:r>
              <a:rPr lang="en-US" sz="2400" b="1" dirty="0" err="1" smtClean="0">
                <a:solidFill>
                  <a:srgbClr val="000090"/>
                </a:solidFill>
                <a:sym typeface="Symbol" charset="0"/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)</a:t>
            </a:r>
            <a:endParaRPr lang="en-US" sz="2400" b="1" dirty="0">
              <a:solidFill>
                <a:srgbClr val="000090"/>
              </a:solidFill>
              <a:sym typeface="Symbo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28363" y="3968174"/>
            <a:ext cx="2230298" cy="91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a</a:t>
            </a:r>
            <a:r>
              <a:rPr lang="en-US" sz="2400" dirty="0" smtClean="0">
                <a:solidFill>
                  <a:srgbClr val="000090"/>
                </a:solidFill>
              </a:rPr>
              <a:t>ccept </a:t>
            </a:r>
            <a:r>
              <a:rPr lang="en-US" sz="2400" dirty="0" err="1" smtClean="0">
                <a:solidFill>
                  <a:srgbClr val="000090"/>
                </a:solidFill>
              </a:rPr>
              <a:t>msg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if</a:t>
            </a:r>
          </a:p>
          <a:p>
            <a:pPr>
              <a:lnSpc>
                <a:spcPts val="3500"/>
              </a:lnSpc>
            </a:pPr>
            <a:r>
              <a:rPr lang="en-US" sz="2400" b="1" dirty="0" smtClean="0">
                <a:solidFill>
                  <a:srgbClr val="000090"/>
                </a:solidFill>
              </a:rPr>
              <a:t>       tag </a:t>
            </a:r>
            <a:r>
              <a:rPr lang="en-US" sz="3200" b="1" dirty="0">
                <a:solidFill>
                  <a:srgbClr val="000090"/>
                </a:solidFill>
              </a:rPr>
              <a:t>=</a:t>
            </a:r>
            <a:r>
              <a:rPr lang="en-US" sz="2400" b="1" dirty="0" smtClean="0">
                <a:solidFill>
                  <a:srgbClr val="000090"/>
                </a:solidFill>
              </a:rPr>
              <a:t> F(</a:t>
            </a:r>
            <a:r>
              <a:rPr lang="en-US" sz="2400" b="1" dirty="0" err="1" smtClean="0">
                <a:solidFill>
                  <a:srgbClr val="000090"/>
                </a:solidFill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</a:rPr>
              <a:t>)</a:t>
            </a:r>
            <a:endParaRPr lang="en-US" sz="2400" b="1" dirty="0">
              <a:solidFill>
                <a:srgbClr val="000090"/>
              </a:solidFill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7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A bad example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4294967295"/>
          </p:nvPr>
        </p:nvSpPr>
        <p:spPr>
          <a:xfrm>
            <a:off x="533400" y="1200150"/>
            <a:ext cx="84582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Suppose   </a:t>
            </a:r>
            <a:r>
              <a:rPr lang="en-US" sz="2800" b="1" dirty="0" smtClean="0">
                <a:solidFill>
                  <a:srgbClr val="FF0000"/>
                </a:solidFill>
              </a:rPr>
              <a:t>F: </a:t>
            </a:r>
            <a:r>
              <a:rPr lang="en-US" sz="2800" b="1" dirty="0">
                <a:solidFill>
                  <a:srgbClr val="FF0000"/>
                </a:solidFill>
              </a:rPr>
              <a:t>K × X  ⟶ Y 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/>
              <a:t>is a secure PRF with</a:t>
            </a:r>
            <a:r>
              <a:rPr lang="en-US" sz="2800" b="1" dirty="0" smtClean="0">
                <a:solidFill>
                  <a:srgbClr val="FF0000"/>
                </a:solidFill>
              </a:rPr>
              <a:t>   Y = {0,1}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endParaRPr lang="en-US" sz="2800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/>
              <a:t>Is the derived MAC   I</a:t>
            </a:r>
            <a:r>
              <a:rPr lang="en-US" sz="2800" baseline="-25000" dirty="0" smtClean="0"/>
              <a:t>F</a:t>
            </a:r>
            <a:r>
              <a:rPr lang="en-US" sz="2800" dirty="0" smtClean="0"/>
              <a:t>   a secure MAC system?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724150"/>
            <a:ext cx="628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the MAC is secure because the PRF is secure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176885"/>
            <a:ext cx="780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tags are too short:  anyone can guess the tag for any </a:t>
            </a:r>
            <a:r>
              <a:rPr lang="en-US" sz="2400" dirty="0" err="1" smtClean="0"/>
              <a:t>msg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10250" y="3634085"/>
            <a:ext cx="385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function   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5360" y="3281760"/>
              <a:ext cx="6160680" cy="1416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60" y="3273480"/>
                <a:ext cx="6176880" cy="14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52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895350"/>
            <a:ext cx="8534400" cy="386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en-US" sz="2400" u="sng" dirty="0" err="1"/>
              <a:t>Thm</a:t>
            </a:r>
            <a:r>
              <a:rPr lang="en-US" sz="2400" dirty="0"/>
              <a:t>:	If </a:t>
            </a:r>
            <a:r>
              <a:rPr lang="en-US" sz="2400" dirty="0" smtClean="0"/>
              <a:t> </a:t>
            </a:r>
            <a:r>
              <a:rPr lang="en-US" sz="2400" b="1" dirty="0" smtClean="0"/>
              <a:t>F: K×X⟶Y  </a:t>
            </a:r>
            <a:r>
              <a:rPr lang="en-US" sz="2400" dirty="0" smtClean="0"/>
              <a:t>is </a:t>
            </a:r>
            <a:r>
              <a:rPr lang="en-US" sz="2400" dirty="0"/>
              <a:t>a secure PRF  and  1/|Y| is </a:t>
            </a:r>
            <a:r>
              <a:rPr lang="en-US" sz="2400" dirty="0" smtClean="0"/>
              <a:t>negligible  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dirty="0" smtClean="0"/>
              <a:t>(i.e.  |Y| is large)</a:t>
            </a: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400" dirty="0" smtClean="0"/>
              <a:t>then  </a:t>
            </a:r>
            <a:r>
              <a:rPr lang="en-US" sz="2400" dirty="0"/>
              <a:t>I</a:t>
            </a:r>
            <a:r>
              <a:rPr lang="en-US" sz="2400" baseline="-25000" dirty="0"/>
              <a:t>F</a:t>
            </a:r>
            <a:r>
              <a:rPr lang="en-US" sz="2400" dirty="0"/>
              <a:t>  is a secure MAC.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In </a:t>
            </a:r>
            <a:r>
              <a:rPr lang="en-US" sz="2400" dirty="0"/>
              <a:t>particular,  for </a:t>
            </a:r>
            <a:r>
              <a:rPr lang="en-US" sz="2400" dirty="0" smtClean="0"/>
              <a:t>every eff. MAC adversary </a:t>
            </a:r>
            <a:r>
              <a:rPr lang="en-US" sz="2400" dirty="0"/>
              <a:t>A attacking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F</a:t>
            </a:r>
            <a:br>
              <a:rPr lang="en-US" sz="2400" baseline="-25000" dirty="0" smtClean="0"/>
            </a:br>
            <a:r>
              <a:rPr lang="en-US" sz="2400" baseline="-25000" dirty="0"/>
              <a:t>	</a:t>
            </a:r>
            <a:r>
              <a:rPr lang="en-US" sz="2400" dirty="0"/>
              <a:t>there exists </a:t>
            </a:r>
            <a:r>
              <a:rPr lang="en-US" sz="2400" dirty="0" smtClean="0"/>
              <a:t>an eff. </a:t>
            </a:r>
            <a:r>
              <a:rPr lang="en-US" sz="2400" dirty="0"/>
              <a:t>PRF adversary B attacking F  </a:t>
            </a:r>
            <a:r>
              <a:rPr lang="en-US" sz="2400" dirty="0" err="1"/>
              <a:t>s.t.</a:t>
            </a:r>
            <a:r>
              <a:rPr lang="en-US" sz="2400" dirty="0"/>
              <a:t>:</a:t>
            </a:r>
          </a:p>
          <a:p>
            <a:pPr>
              <a:lnSpc>
                <a:spcPct val="130000"/>
              </a:lnSpc>
              <a:spcBef>
                <a:spcPts val="1800"/>
              </a:spcBef>
              <a:buFontTx/>
              <a:buNone/>
            </a:pPr>
            <a:r>
              <a:rPr lang="en-US" sz="2400" dirty="0"/>
              <a:t>			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MAC</a:t>
            </a:r>
            <a:r>
              <a:rPr lang="en-US" sz="2400" dirty="0" smtClean="0"/>
              <a:t>[</a:t>
            </a:r>
            <a:r>
              <a:rPr lang="en-US" sz="2400" dirty="0"/>
              <a:t>A, I</a:t>
            </a:r>
            <a:r>
              <a:rPr lang="en-US" sz="2400" baseline="-25000" dirty="0"/>
              <a:t>F</a:t>
            </a:r>
            <a:r>
              <a:rPr lang="en-US" sz="2400" dirty="0"/>
              <a:t>]  </a:t>
            </a:r>
            <a:r>
              <a:rPr lang="en-US" sz="2400" dirty="0">
                <a:sym typeface="Symbol" charset="0"/>
              </a:rPr>
              <a:t></a:t>
            </a:r>
            <a:r>
              <a:rPr lang="en-US" sz="2400" dirty="0"/>
              <a:t>  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PRF</a:t>
            </a:r>
            <a:r>
              <a:rPr lang="en-US" sz="2400" dirty="0" smtClean="0"/>
              <a:t>[</a:t>
            </a:r>
            <a:r>
              <a:rPr lang="en-US" sz="2400" dirty="0"/>
              <a:t>B, F]   + </a:t>
            </a:r>
            <a:r>
              <a:rPr lang="en-US" sz="2400" dirty="0" smtClean="0"/>
              <a:t> 1</a:t>
            </a:r>
            <a:r>
              <a:rPr lang="en-US" sz="2400" dirty="0"/>
              <a:t>/|Y|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400" dirty="0" smtClean="0">
              <a:sym typeface="Symbol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 smtClean="0">
                <a:sym typeface="Symbol" charset="0"/>
              </a:rPr>
              <a:t>   </a:t>
            </a:r>
            <a:r>
              <a:rPr lang="en-US" sz="2400" dirty="0">
                <a:sym typeface="Symbol" charset="0"/>
              </a:rPr>
              <a:t>I</a:t>
            </a:r>
            <a:r>
              <a:rPr lang="en-US" sz="2400" baseline="-25000" dirty="0">
                <a:sym typeface="Symbol" charset="0"/>
              </a:rPr>
              <a:t>F</a:t>
            </a:r>
            <a:r>
              <a:rPr lang="en-US" sz="2400" dirty="0">
                <a:sym typeface="Symbol" charset="0"/>
              </a:rPr>
              <a:t>  is secure as long as  |Y|  is large, </a:t>
            </a:r>
            <a:r>
              <a:rPr lang="en-US" sz="2400" dirty="0" smtClean="0">
                <a:sym typeface="Symbol" charset="0"/>
              </a:rPr>
              <a:t>  say  </a:t>
            </a:r>
            <a:r>
              <a:rPr lang="en-US" sz="2400" dirty="0">
                <a:sym typeface="Symbol" charset="0"/>
              </a:rPr>
              <a:t>|Y| = 2</a:t>
            </a:r>
            <a:r>
              <a:rPr lang="en-US" sz="2400" baseline="30000" dirty="0">
                <a:sym typeface="Symbol" charset="0"/>
              </a:rPr>
              <a:t>80</a:t>
            </a:r>
            <a:r>
              <a:rPr lang="en-US" sz="2400" dirty="0">
                <a:sym typeface="Symbo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52509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6868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Suppose   </a:t>
            </a:r>
            <a:r>
              <a:rPr lang="en-US" dirty="0" smtClean="0">
                <a:solidFill>
                  <a:srgbClr val="FF0000"/>
                </a:solidFill>
              </a:rPr>
              <a:t>f: </a:t>
            </a:r>
            <a:r>
              <a:rPr lang="en-US" b="1" dirty="0">
                <a:solidFill>
                  <a:srgbClr val="FF0000"/>
                </a:solidFill>
              </a:rPr>
              <a:t>X  ⟶ Y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is a truly random function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Then MAC adversary A must win the following game:</a:t>
            </a:r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 smtClean="0"/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lvl="1" indent="0">
              <a:spcBef>
                <a:spcPts val="1776"/>
              </a:spcBef>
              <a:buNone/>
            </a:pPr>
            <a:r>
              <a:rPr lang="en-US" dirty="0" smtClean="0"/>
              <a:t>A wins if    </a:t>
            </a:r>
            <a:r>
              <a:rPr lang="en-US" b="1" dirty="0" smtClean="0">
                <a:solidFill>
                  <a:srgbClr val="FF0000"/>
                </a:solidFill>
              </a:rPr>
              <a:t>t = f(m)    </a:t>
            </a:r>
            <a:r>
              <a:rPr lang="en-US" dirty="0" smtClean="0"/>
              <a:t>and      </a:t>
            </a:r>
            <a:r>
              <a:rPr lang="en-US" b="1" dirty="0" smtClean="0">
                <a:solidFill>
                  <a:srgbClr val="FF0000"/>
                </a:solidFill>
              </a:rPr>
              <a:t>m  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  </a:t>
            </a:r>
            <a:r>
              <a:rPr lang="en-US" sz="2800" b="1" dirty="0">
                <a:solidFill>
                  <a:srgbClr val="FF0000"/>
                </a:solidFill>
                <a:sym typeface="Symbol" charset="0"/>
              </a:rPr>
              <a:t>{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, … , </a:t>
            </a:r>
            <a:r>
              <a:rPr lang="en-US" b="1" dirty="0" err="1" smtClean="0">
                <a:solidFill>
                  <a:srgbClr val="FF0000"/>
                </a:solidFill>
                <a:sym typeface="Symbol" charset="0"/>
              </a:rPr>
              <a:t>m</a:t>
            </a:r>
            <a:r>
              <a:rPr lang="en-US" b="1" baseline="-25000" dirty="0" err="1" smtClean="0">
                <a:solidFill>
                  <a:srgbClr val="FF0000"/>
                </a:solidFill>
                <a:sym typeface="Symbol" charset="0"/>
              </a:rPr>
              <a:t>q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 charset="0"/>
              </a:rPr>
              <a:t>}</a:t>
            </a:r>
          </a:p>
          <a:p>
            <a:pPr marL="0" lvl="1" indent="0">
              <a:spcBef>
                <a:spcPts val="1776"/>
              </a:spcBef>
              <a:buNone/>
            </a:pPr>
            <a:r>
              <a:rPr lang="en-US" dirty="0" smtClean="0">
                <a:sym typeface="Symbol" charset="0"/>
              </a:rPr>
              <a:t>⇒      </a:t>
            </a:r>
            <a:r>
              <a:rPr lang="en-US" dirty="0" err="1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[A wins] = 1/|Y|</a:t>
            </a:r>
            <a:endParaRPr lang="en-US" dirty="0">
              <a:sym typeface="Symbol" charset="0"/>
            </a:endParaRPr>
          </a:p>
          <a:p>
            <a:pPr marL="0" indent="0">
              <a:spcBef>
                <a:spcPts val="1776"/>
              </a:spcBef>
              <a:buNone/>
            </a:pPr>
            <a:endParaRPr lang="en-US" dirty="0" smtClean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447800" y="24193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629400" y="24193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457289" y="2743259"/>
            <a:ext cx="12097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CCFFFF"/>
                </a:solidFill>
              </a:rPr>
              <a:t>f  </a:t>
            </a:r>
            <a:r>
              <a:rPr lang="en-US" sz="2000" dirty="0" smtClean="0">
                <a:solidFill>
                  <a:srgbClr val="CCFFFF"/>
                </a:solidFill>
              </a:rPr>
              <a:t>in </a:t>
            </a:r>
          </a:p>
          <a:p>
            <a:pPr algn="ctr"/>
            <a:r>
              <a:rPr lang="en-US" sz="2000" dirty="0" smtClean="0">
                <a:solidFill>
                  <a:srgbClr val="CCFFFF"/>
                </a:solidFill>
              </a:rPr>
              <a:t> Funs[X,Y]</a:t>
            </a:r>
            <a:endParaRPr lang="en-US" sz="2000" b="1" dirty="0">
              <a:solidFill>
                <a:srgbClr val="CCFFFF"/>
              </a:solidFill>
              <a:cs typeface="Arial" charset="0"/>
              <a:sym typeface="Symbol" charset="0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267200" y="3086100"/>
            <a:ext cx="2362200" cy="400050"/>
            <a:chOff x="1776" y="1968"/>
            <a:chExt cx="2400" cy="336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3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m,t</a:t>
              </a:r>
              <a:r>
                <a:rPr lang="en-US" sz="2000" dirty="0"/>
                <a:t>)</a:t>
              </a:r>
              <a:endParaRPr lang="en-US" sz="2000" dirty="0">
                <a:sym typeface="Symbol" charset="0"/>
              </a:endParaRPr>
            </a:p>
          </p:txBody>
        </p:sp>
      </p:grp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762000" y="2190750"/>
            <a:ext cx="7924800" cy="15430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2743200" y="2190750"/>
            <a:ext cx="3810000" cy="400050"/>
            <a:chOff x="1776" y="1968"/>
            <a:chExt cx="2400" cy="336"/>
          </a:xfrm>
        </p:grpSpPr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57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</a:t>
              </a:r>
              <a:r>
                <a:rPr lang="en-US" sz="2000" dirty="0" smtClean="0">
                  <a:sym typeface="Symbol" charset="0"/>
                </a:rPr>
                <a:t>X</a:t>
              </a:r>
              <a:endParaRPr lang="en-US" sz="2000" dirty="0">
                <a:sym typeface="Symbol" charset="0"/>
              </a:endParaRP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2743200" y="2590800"/>
            <a:ext cx="3733800" cy="400050"/>
            <a:chOff x="1728" y="1854"/>
            <a:chExt cx="2352" cy="336"/>
          </a:xfrm>
        </p:grpSpPr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2064" y="1854"/>
              <a:ext cx="7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</a:t>
              </a:r>
              <a:r>
                <a:rPr lang="en-US" sz="2000" dirty="0" smtClean="0"/>
                <a:t>f(m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4857788" y="2190750"/>
            <a:ext cx="4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m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5334000" y="2190750"/>
            <a:ext cx="10163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  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 smtClean="0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726099" y="2571750"/>
            <a:ext cx="6841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f</a:t>
            </a:r>
            <a:r>
              <a:rPr lang="en-US" sz="2000" dirty="0" smtClean="0">
                <a:sym typeface="Symbol" charset="0"/>
              </a:rPr>
              <a:t>(m</a:t>
            </a:r>
            <a:r>
              <a:rPr lang="en-US" sz="2000" baseline="-25000" dirty="0" smtClean="0">
                <a:sym typeface="Symbol" charset="0"/>
              </a:rPr>
              <a:t>2)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5334000" y="2571750"/>
            <a:ext cx="11342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f(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 smtClean="0">
                <a:sym typeface="Symbol" charset="0"/>
              </a:rPr>
              <a:t>q</a:t>
            </a:r>
            <a:r>
              <a:rPr lang="en-US" sz="2000" dirty="0" smtClean="0">
                <a:sym typeface="Symbol" charset="0"/>
              </a:rPr>
              <a:t>)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1258" y="4552950"/>
            <a:ext cx="3428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ame must hold for  F(</a:t>
            </a:r>
            <a:r>
              <a:rPr lang="en-US" sz="2400" dirty="0" err="1" smtClean="0"/>
              <a:t>k,x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41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28700"/>
            <a:ext cx="8686800" cy="3829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AES:   a MAC for 16-byte messages.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Main question:  </a:t>
            </a:r>
            <a:r>
              <a:rPr lang="en-US" dirty="0" smtClean="0"/>
              <a:t>  how </a:t>
            </a:r>
            <a:r>
              <a:rPr lang="en-US" dirty="0"/>
              <a:t>to convert Small-MAC into a Big-MAC  ?</a:t>
            </a:r>
          </a:p>
          <a:p>
            <a:endParaRPr lang="en-US" dirty="0"/>
          </a:p>
          <a:p>
            <a:r>
              <a:rPr lang="en-US" dirty="0"/>
              <a:t>Two main </a:t>
            </a:r>
            <a:r>
              <a:rPr lang="en-US" dirty="0" smtClean="0"/>
              <a:t>constructions used in practice:</a:t>
            </a:r>
            <a:endParaRPr lang="en-US" dirty="0"/>
          </a:p>
          <a:p>
            <a:pPr lvl="1"/>
            <a:r>
              <a:rPr lang="en-US" b="1" dirty="0"/>
              <a:t>CBC-MAC</a:t>
            </a:r>
            <a:r>
              <a:rPr lang="en-US" dirty="0"/>
              <a:t>   (banking – ANSI X9.9, X9.19,   FIPS 186-3)</a:t>
            </a:r>
          </a:p>
          <a:p>
            <a:pPr lvl="1"/>
            <a:r>
              <a:rPr lang="en-US" b="1" dirty="0"/>
              <a:t>HMAC</a:t>
            </a:r>
            <a:r>
              <a:rPr lang="en-US" dirty="0"/>
              <a:t>  (Internet protocols:  SSL, </a:t>
            </a:r>
            <a:r>
              <a:rPr lang="en-US" dirty="0" err="1"/>
              <a:t>IPsec</a:t>
            </a:r>
            <a:r>
              <a:rPr lang="en-US" dirty="0"/>
              <a:t>, SSH, …)</a:t>
            </a:r>
          </a:p>
          <a:p>
            <a:endParaRPr lang="en-US" dirty="0"/>
          </a:p>
          <a:p>
            <a:r>
              <a:rPr lang="en-US" dirty="0"/>
              <a:t>Both convert a small-PRF into a big-PRF.</a:t>
            </a:r>
          </a:p>
        </p:txBody>
      </p:sp>
    </p:spTree>
    <p:extLst>
      <p:ext uri="{BB962C8B-B14F-4D97-AF65-F5344CB8AC3E}">
        <p14:creationId xmlns:p14="http://schemas.microsoft.com/office/powerpoint/2010/main" val="138035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Truncating MACs based on PRFs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86800" cy="4095750"/>
          </a:xfrm>
        </p:spPr>
        <p:txBody>
          <a:bodyPr/>
          <a:lstStyle/>
          <a:p>
            <a:pPr marL="57150" indent="0">
              <a:spcBef>
                <a:spcPct val="40000"/>
              </a:spcBef>
              <a:buNone/>
            </a:pPr>
            <a:r>
              <a:rPr lang="en-US" dirty="0" smtClean="0"/>
              <a:t>Easy lemma:    suppose   </a:t>
            </a:r>
            <a:r>
              <a:rPr lang="en-US" dirty="0" smtClean="0">
                <a:solidFill>
                  <a:srgbClr val="FF0000"/>
                </a:solidFill>
              </a:rPr>
              <a:t>F: </a:t>
            </a:r>
            <a:r>
              <a:rPr lang="en-US" b="1" dirty="0" smtClean="0">
                <a:solidFill>
                  <a:srgbClr val="FF0000"/>
                </a:solidFill>
              </a:rPr>
              <a:t>K </a:t>
            </a:r>
            <a:r>
              <a:rPr lang="en-US" b="1" dirty="0">
                <a:solidFill>
                  <a:srgbClr val="FF0000"/>
                </a:solidFill>
              </a:rPr>
              <a:t>× X  ⟶ </a:t>
            </a:r>
            <a:r>
              <a:rPr lang="en-US" b="1" dirty="0" smtClean="0">
                <a:solidFill>
                  <a:srgbClr val="FF0000"/>
                </a:solidFill>
              </a:rPr>
              <a:t>{0,1}</a:t>
            </a:r>
            <a:r>
              <a:rPr lang="en-US" b="1" baseline="30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is a secure PRF.</a:t>
            </a:r>
          </a:p>
          <a:p>
            <a:pPr marL="57150" indent="0">
              <a:spcBef>
                <a:spcPct val="40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Then so is   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k,m</a:t>
            </a:r>
            <a:r>
              <a:rPr lang="en-US" b="1" dirty="0" smtClean="0">
                <a:solidFill>
                  <a:srgbClr val="FF0000"/>
                </a:solidFill>
              </a:rPr>
              <a:t>) = F(</a:t>
            </a:r>
            <a:r>
              <a:rPr lang="en-US" b="1" dirty="0" err="1" smtClean="0">
                <a:solidFill>
                  <a:srgbClr val="FF0000"/>
                </a:solidFill>
              </a:rPr>
              <a:t>k,m</a:t>
            </a:r>
            <a:r>
              <a:rPr lang="en-US" b="1" dirty="0" smtClean="0">
                <a:solidFill>
                  <a:srgbClr val="FF0000"/>
                </a:solidFill>
              </a:rPr>
              <a:t>)[1…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]      </a:t>
            </a:r>
            <a:r>
              <a:rPr lang="en-US" dirty="0" smtClean="0"/>
              <a:t>for all    1 ≤ t </a:t>
            </a:r>
            <a:r>
              <a:rPr lang="en-US" dirty="0"/>
              <a:t>≤ </a:t>
            </a:r>
            <a:r>
              <a:rPr lang="en-US" dirty="0" smtClean="0"/>
              <a:t>n</a:t>
            </a:r>
            <a:endParaRPr lang="en-US" baseline="-25000" dirty="0" smtClean="0"/>
          </a:p>
          <a:p>
            <a:pPr marL="57150" indent="0">
              <a:spcBef>
                <a:spcPct val="40000"/>
              </a:spcBef>
              <a:buNone/>
            </a:pPr>
            <a:endParaRPr lang="en-US" dirty="0"/>
          </a:p>
          <a:p>
            <a:pPr marL="57150" indent="0">
              <a:spcBef>
                <a:spcPct val="40000"/>
              </a:spcBef>
              <a:buNone/>
            </a:pPr>
            <a:endParaRPr lang="en-US" dirty="0" smtClean="0"/>
          </a:p>
          <a:p>
            <a:pPr marL="57150" indent="0">
              <a:spcBef>
                <a:spcPct val="40000"/>
              </a:spcBef>
              <a:buNone/>
            </a:pPr>
            <a:r>
              <a:rPr lang="en-US" dirty="0" smtClean="0"/>
              <a:t>⇒  if  (S,V)  is a MAC </a:t>
            </a:r>
            <a:r>
              <a:rPr lang="en-US" dirty="0"/>
              <a:t>is </a:t>
            </a:r>
            <a:r>
              <a:rPr lang="en-US" dirty="0" smtClean="0"/>
              <a:t>based on a secure PRF </a:t>
            </a:r>
            <a:r>
              <a:rPr lang="en-US" dirty="0"/>
              <a:t>outputting n-bit </a:t>
            </a:r>
            <a:r>
              <a:rPr lang="en-US" dirty="0" smtClean="0"/>
              <a:t>tags</a:t>
            </a:r>
            <a:endParaRPr lang="en-US" dirty="0"/>
          </a:p>
          <a:p>
            <a:pPr marL="457200" lvl="1" indent="0">
              <a:spcBef>
                <a:spcPct val="40000"/>
              </a:spcBef>
              <a:buNone/>
            </a:pPr>
            <a:r>
              <a:rPr lang="en-US" dirty="0" smtClean="0"/>
              <a:t>	the truncated MAC outputting   w   bits is secure</a:t>
            </a:r>
            <a:endParaRPr lang="en-US" dirty="0"/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dirty="0"/>
              <a:t>		     … as long as  1/2</a:t>
            </a:r>
            <a:r>
              <a:rPr lang="en-US" baseline="30000" dirty="0"/>
              <a:t>w</a:t>
            </a:r>
            <a:r>
              <a:rPr lang="en-US" dirty="0"/>
              <a:t>  is still negligible   (say  w</a:t>
            </a:r>
            <a:r>
              <a:rPr lang="en-US" dirty="0">
                <a:sym typeface="Symbol" charset="0"/>
              </a:rPr>
              <a:t>64</a:t>
            </a:r>
            <a:r>
              <a:rPr lang="en-US" dirty="0" smtClean="0">
                <a:sym typeface="Symbol" charset="0"/>
              </a:rPr>
              <a:t>)</a:t>
            </a:r>
            <a:endParaRPr lang="en-US" dirty="0">
              <a:sym typeface="Symbo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77000" y="1995120"/>
              <a:ext cx="1650960" cy="829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8000" y="1984680"/>
                <a:ext cx="1673640" cy="8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90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6181</TotalTime>
  <Words>416</Words>
  <Application>Microsoft Macintosh PowerPoint</Application>
  <PresentationFormat>On-screen Show (16:9)</PresentationFormat>
  <Paragraphs>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1_Lecture</vt:lpstr>
      <vt:lpstr>2_Office Theme</vt:lpstr>
      <vt:lpstr>3_Office Theme</vt:lpstr>
      <vt:lpstr>MACs based on PRFs</vt:lpstr>
      <vt:lpstr>Review:   Secure MACs</vt:lpstr>
      <vt:lpstr>Secure PRF   ⇒   Secure MAC</vt:lpstr>
      <vt:lpstr>A bad example</vt:lpstr>
      <vt:lpstr>Security</vt:lpstr>
      <vt:lpstr>Proof Sketch</vt:lpstr>
      <vt:lpstr>Examples</vt:lpstr>
      <vt:lpstr>Truncating MACs based on PRFs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441</cp:revision>
  <cp:lastPrinted>2012-01-15T02:09:53Z</cp:lastPrinted>
  <dcterms:created xsi:type="dcterms:W3CDTF">2010-11-06T18:36:35Z</dcterms:created>
  <dcterms:modified xsi:type="dcterms:W3CDTF">2012-02-05T23:04:29Z</dcterms:modified>
</cp:coreProperties>
</file>