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3"/>
  </p:notesMasterIdLst>
  <p:handoutMasterIdLst>
    <p:handoutMasterId r:id="rId14"/>
  </p:handoutMasterIdLst>
  <p:sldIdLst>
    <p:sldId id="369" r:id="rId4"/>
    <p:sldId id="402" r:id="rId5"/>
    <p:sldId id="403" r:id="rId6"/>
    <p:sldId id="408" r:id="rId7"/>
    <p:sldId id="404" r:id="rId8"/>
    <p:sldId id="407" r:id="rId9"/>
    <p:sldId id="406" r:id="rId10"/>
    <p:sldId id="409" r:id="rId11"/>
    <p:sldId id="371" r:id="rId12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7" autoAdjust="0"/>
    <p:restoredTop sz="99029" autoAdjust="0"/>
  </p:normalViewPr>
  <p:slideViewPr>
    <p:cSldViewPr>
      <p:cViewPr>
        <p:scale>
          <a:sx n="76" d="100"/>
          <a:sy n="76" d="100"/>
        </p:scale>
        <p:origin x="-1776" y="-1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20:06:32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11643 5819 7431,'0'0'2338,"0"0"-769,0 0-127,0 0-97,0 0-160,0 0-640,-19 0 63,-1 0 1,-1 20-33,2 1 1,-20-2-129,-2 0 97,-19 21 31,21-19-416,-40 17 673,19 3-801,-20-1 609,-19-2-801,20 3 320,19-1-32,-19-1 320,20-19-416,19 21-32,-20-22-320,40 1 320,-19-1 0,18 1-801,21-20-544,0 0-577,0 0-416,0 0-993</inkml:trace>
  <inkml:trace contextRef="#ctx0" brushRef="#br0" timeOffset="416.0236">11783 5918 6758,'0'0'2050,"-20"0"-1153,-1 0 480,2 20-224,-20 1-416,-2-1 64,-19 19 63,21 0-159,-40 2 96,19-2-225,-20 1 97,-19-2-129,20 23-255,-20-21-1,0-1-192,20 22-32,19-22-96,-20 0 96,40 2-64,1-22-96,19 1-320,-1-1-577,21-19-865,0 0-1890</inkml:trace>
  <inkml:trace contextRef="#ctx0" brushRef="#br0" timeOffset="920.0524">10730 6098 6790,'20'-20'576,"-20"-1"2467,0 21-1281,0 0 288,0 0-737,0 0-1121,-20 21-96,1 17 225,-22 3 159,2 17-63,-1 3-161,-20-1-128,2 20-64,17-22-32,2 3 0,20-22-32,-22 1 0,41-20-32,-19 0 32,19-1 64,19 1-32,-19 0 192,41-20 65,-22 20-129,20-20-32,2 0-96,-3 0-64,22 0-352,-21 0-417,-18 0-705,18-20-992,-19 20-2210</inkml:trace>
  <inkml:trace contextRef="#ctx0" brushRef="#br0" timeOffset="1497.0856">9697 6713 8776,'0'-20'1761,"0"20"674,0 0-1154,0 0-352,0 20-96,0 0-289,0 0-31,0 19-1,-19 1-160,19 0-159,0-1-97,0 22 0,-19-22-96,19 1-32,0-20-128,0 19-257,0-39-255,0 20-257,0-20-513,0 0-351,0 0 287,19-20-1408</inkml:trace>
  <inkml:trace contextRef="#ctx0" brushRef="#br0" timeOffset="1763.1007">9876 6773 6918,'60'-60'1858,"-60"40"576,19 20-704,-19 0 256,0 0-705,-19 0-1025,-20 40-192,18-20 32,-18 19 64,-2 21-160,2-20 64,-1 0-32,20-21 65,1 21 63,19-20-96,0-20 128,19 19 320,1-19 161,20 21-96,21-21-161,-23 0 97,3 20-129,17-20-320,-37 20 64,18-20-32,-19 0-96,1 19-608,-2-19-930,1 20-1953</inkml:trace>
  <inkml:trace contextRef="#ctx0" brushRef="#br0" timeOffset="2965.1695">23274 5959 6790,'0'0'833,"0"0"1761,0 0-31,0 0-1090,0 0-961,0 0 513,0 0 129,22 20-194,-3-2 65,1 3-128,-1-1-64,22 20-160,-3-2-65,3 3-416,-2 17 97,21-17-1,-19 0-320,17-2 128,-18 20-32,-1-19-32,2-1 0,-22-19-160,22 21-288,-22-2-257,1-20-448,-1 22 0,2-21-96,-1-20-577,-20 19-640,0-19-193</inkml:trace>
  <inkml:trace contextRef="#ctx0" brushRef="#br0" timeOffset="3525.2015">23137 6215 7270,'0'-18'2435,"0"18"-161,0 0-609,0-20-576,0 20-608,0 0-257,0 20 193,19-20 607,1 18-95,1 23-32,-2-21 224,20 20-384,-20-20 128,3 19-385,-3-19-63,20 20-97,2-1-64,-3 2-32,-16-2-256,16 0 128,3 2 1,-21-2-97,18 1-129,-16-20-511,-3 0-1122,0 0-288,-19-1-993,20-19-4099</inkml:trace>
  <inkml:trace contextRef="#ctx0" brushRef="#br0" timeOffset="4117.2353">23951 6515 6277,'-20'-21'3396,"20"21"-674,-21 0-287,21-20-642,0 20-480,0 0-544,0 0-416,0 0-193,0 0-256,0 0 576,0 20-32,21 1-31,-21-1 159,20-1-447,-20 20 63,19 2-128,-19 18 0,20-19 32,-20 0-32,0-1-64,0 1 96,0 0-96,0 0 96,0 0 32,0-21 193,-20 1-257,20-1 224,-19 2 0,-22-1-32,22-20 1,-20 0 127,-2 0-32,-19 0-63,21 0 95,-21-20-160,0 20-96,22-21-96,-23 21 161,42-19-257,0 19-929,-3 0-1089,3 0-1506,19 0-3042</inkml:trace>
  <inkml:trace contextRef="#ctx0" brushRef="#br0" timeOffset="4695.2686">24168 7229 9224,'21'-19'1281,"-21"-1"1762,0 20-1281,0 0-1185,0 0 159,0 20 289,0-20-96,0 39-192,0-19-225,-21 20-255,21-1-97,-20 1-96,1 0-32,19 0 0,-19-1-545,19-19-319,0 0-322,-22 0-671,22 0-930,0-20-704</inkml:trace>
  <inkml:trace contextRef="#ctx0" brushRef="#br0" timeOffset="5026.2873">24486 7329 10313,'60'-40'1410,"-41"40"1985,-19 0-1025,21-20-1057,-21 20-896,-21 0-33,21 20-64,-39-20-127,20 20-33,-22 0-64,3-1 64,-3 2-32,2-2 32,-2 1 96,3 0-95,16-20-65,3 20 0,19-20 64,0 20 160,0 0 225,0-20-161,41 19-32,-22 21-159,20-20-97,21 0 0,-19 0-64,-3 0 64,-18-20-96,1 19-224,-2-19-449,-19 20-704,20-20-449,-20 0-192,-20 0-3075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0:44:28.9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11314 3024 17,'0'0'21,"0"0"-2,4-15-2,-4 15-3,1-12-1,-1 12-1,2-14-2,-2 14-2,3-13-1,-3 13-1,4-16-1,-4 16 0,1-13 0,-1 13-1,0-10 0,0 10-1,0 0 0,0 0-1,-14-8 0,14 8 0,-13 3 0,4 3 0,-2 1-1,-1 4 1,0 0-1,-1 3 1,-4 1-1,1 0 0,0 4 0,0 1 0,1-1 0,0 2 0,1 1 0,2 2 0,0 1 0,3 0 0,2-1 0,1 2 0,2 0 0,2-2 0,2 1-1,2-4 1,2-3-1,3-1-1,1-1 2,5-5-1,2-2 0,3-2 0,4-3 0,0-1 0,4-5 0,3-1 0,2-5 0,2-2 0,1-4 0,0-3 0,1-3 1,-3-1-1,0-3-1,-4 0 1,-5 0-1,0-1 1,-6 0-1,-2 2 0,-7-2 1,-1 1-1,-6 0 2,-3-1-1,-4 2 0,-3 2 0,-4 2 1,-5 3-1,-3 5 0,-2 1 0,-2 5-1,-3 2-2,2 9-5,-6-7-21,9 10-9,-2-3-1,10 2-1</inkml:trace>
  <inkml:trace contextRef="#ctx0" brushRef="#br0" timeOffset="699.0399">13134 3021 42,'1'-12'32,"-3"-1"2,2 13 0,-4-10-21,9 20-2,-7 3-3,6 14-1,-4 4-1,1 9-1,0 4-1,1 5-2,-1-1 1,1-3-1,-1-5 0,1-6-1,0-6-1,1-7-1,-2-5-3,-1-16-4,9 13-26,-9-13-3,7-11-2,-3-4-2</inkml:trace>
  <inkml:trace contextRef="#ctx0" brushRef="#br0" timeOffset="1556.089">15349 3016 40,'-9'-11'31,"9"11"1,-21-8 0,11 17-21,-10 0-2,4 13-1,-7 4-1,2 12-1,-4 1-1,4 9-1,-1-3-1,5 0 0,6-3-1,9-8 0,8-9-1,9-10-2,13-11 1,6-10-1,10-9 1,3-9-2,3-7 1,-2-6-1,-4-4 1,-6-3 0,-8 0 0,-11 2 1,-8 3 0,-11 6 0,-9 6 1,-6 7-1,-9 9 1,-4 7-1,-1 8-2,-3 1-4,11 10-24,-3-4-6,15 3-1,9-14-2</inkml:trace>
  <inkml:trace contextRef="#ctx0" brushRef="#br0" timeOffset="2328.1331">17348 2916 55,'-13'-14'34,"4"9"-1,-9 3 0,3 15-22,-10 3-3,4 15-1,-7 5-1,2 10-1,-2 2-2,6 4 1,3-3-2,9-5 0,9-8-1,10-9 0,13-9 0,9-12-2,10-9 0,4-11 0,4-7-1,-4-6 0,-5-7 1,-10-3-1,-11-3 2,-14 1-1,-12 0 1,-14 6-1,-9 4 2,-6 7 0,-3 5-2,0 6-3,10 13-14,3-4-18,14 6 0,12-4-3,13 4 0</inkml:trace>
  <inkml:trace contextRef="#ctx0" brushRef="#br0" timeOffset="3156.1805">19392 2992 37,'-3'-14'34,"-1"1"1,4 13-1,-9-9-12,6 20-14,-5 1-1,4 10-2,-4 4-2,2 6-1,-2 0 1,1 2-1,2-4 0,2-3 0,1-7-1,0-5 1,2-15-1,0 0-1,2-10 0,0-9-1,-1-9 1,1-7-1,-1-6 0,1-3 0,0 1 1,0 6 0,0 3 0,0 9 0,-2 9 1,0 16-1,-3 11 0,0 16 1,-2 8-1,1 8 1,-2 7 1,1 1 0,1-1-2,2-6 1,1-7-2,0-11-2,9-3-15,-8-23-18,0 0-3,9-1 0,-6-11-2</inkml:trace>
  <inkml:trace contextRef="#ctx0" brushRef="#br0" timeOffset="4514.2582">14137 8663 1,'0'0'25,"-9"-3"7,9 3 0,0 0-15,0 0-3,12 2-2,-12-2-4,26 1-1,-9-2-2,7 2-1,-2-2-1,2 0-1,-2-1 0,-2 0-1,-5 0 0,-2-2-1,-13 4 0,12-9 0,-12 9 0,-6-12 0,-3 4 0,-4 0 0,-3 0-1,-5 2 1,-3 3 1,-3 4-1,1 5 0,-1 8 0,1 4 1,4 4-1,4 5 1,7 3 0,6 1 0,8-2 0,10-1 0,5-7-2,8-4-1,5-11-4,10-1-8,-4-11-22,6-5 0,-5-6-1,1-4-1</inkml:trace>
  <inkml:trace contextRef="#ctx0" brushRef="#br0" timeOffset="4804.2747">14708 8003 28,'0'0'36,"0"0"1,-7 15 0,0 11-25,4 19-3,-6 6-1,2 17-2,-7 8-2,1 4-1,-2 0-1,3-4-1,2-7-3,0-14-3,11-5-22,-4-22-11,10-11-1,3-11 1</inkml:trace>
  <inkml:trace contextRef="#ctx0" brushRef="#br0" timeOffset="5464.3125">14867 8676 30,'0'0'34,"-7"12"0,7-12 0,10 8-26,-10-8-2,18-4-2,-3-3-3,2-2-1,1-3 1,-2-2-1,0-1-1,-3-1 1,-2-2 0,-7 2 1,-5 1 0,-4 0 0,-6 2 0,-3 4 1,-3 3 1,-2 6-1,-4 3 1,1 7 0,0 6 0,-1 7 1,2 5-2,5 4 1,2 0-1,5 2-1,5-2 0,5-1 0,6-6-2,5-7-2,7-1-2,0-11-4,12 3-15,-5-10-13,6 1-1,-4-5 1</inkml:trace>
  <inkml:trace contextRef="#ctx0" brushRef="#br0" timeOffset="5704.3262">15310 8626 35,'3'-16'37,"-3"7"1,0 9-1,-14-5-25,-4 5-2,4 10-2,-7 5-3,1 5-1,0 4-1,4 5 0,0 0-2,5 2-1,9 0-2,7-7-6,18-2-24,3-12-6,11-5-1,6-8-1</inkml:trace>
  <inkml:trace contextRef="#ctx0" brushRef="#br0" timeOffset="6236.3567">15809 8169 33,'10'-30'32,"2"8"-8,-9-1-4,6 12-3,-11 2-5,2 9-2,-6 19-2,2 7-1,-9 7-2,0 13-1,-4 9 0,-1 10 0,-3 2-2,1 6 1,1-5-1,3-4-1,6-7-2,5-10 0,5-10-2,5-13-3,10-3-4,-4-17-20,9-2-8,-3-6 1,2-2 0</inkml:trace>
  <inkml:trace contextRef="#ctx0" brushRef="#br0" timeOffset="6449.3688">15649 8550 39,'-15'-6'35,"0"1"1,15 5-1,-14-3-25,14 3-3,12 8-3,0-1-2,2 1-2,2 0-3,8 3-5,-7-3-21,9 2-6,-4-1-2,2 1 2</inkml:trace>
  <inkml:trace contextRef="#ctx0" brushRef="#br0" timeOffset="6644.38">15998 8546 42,'-4'23'37,"-2"4"-1,2 5-1,-2-1-28,9 4-3,6-3-6,0-10-22,9-6-10,1-12-1,5-9-2</inkml:trace>
  <inkml:trace contextRef="#ctx0" brushRef="#br0" timeOffset="6789.3883">16051 8373 35,'-17'-12'33,"2"7"0,4 2-3,11 3-49,0 0-11,11 16-1,4 0-3</inkml:trace>
  <inkml:trace contextRef="#ctx0" brushRef="#br0" timeOffset="7131.4079">16248 8704 49,'-3'-13'36,"0"-5"0,8 0-1,0-2-29,8 2 0,1 1-2,2 8 0,-1 4-2,-1 8 0,-5 6 0,-3 11 0,-8 2 0,-6 6 0,-4 1-1,-3-1 0,-5-3 1,2-4-1,-2-7-1,1-7-1,5-7 0,3-7-3,9-2-3,-2-12-14,15 0-17,-1-5 0,13 0 0,2-2 0</inkml:trace>
  <inkml:trace contextRef="#ctx0" brushRef="#br0" timeOffset="7439.4255">16474 8549 52,'0'0'38,"12"16"0,-14-5-1,5 6-27,-8-2-3,5 6-2,-5-2-2,4 1-1,2-1-2,2-3-1,4-4 0,-7-12-1,21 12 1,-6-18-2,5-3 0,0-3 2,2-3 0,-3 0 1,-1 2 1,-2 5 1,-2 8-1,-4 9 2,-6 8-1,-1 8 1,-3 2-1,1 4-1,-1 0-1,1-1-3,3 0-10,-3-14-20,10-3-5,-11-13-1,20 9-2</inkml:trace>
  <inkml:trace contextRef="#ctx0" brushRef="#br0" timeOffset="8168.4672">14245 9509 56,'-16'-9'35,"1"5"0,-6-2-10,5 12-14,-10 0-2,7 12-2,-4 5-1,4 8-2,-2 2-1,4 7 1,2-1-2,5 1 1,8-2-2,6-9-2,8-4 0,7-10-2,12-4-3,1-15-11,11 2-21,-4-9-2,3-1 3,-4-3-2</inkml:trace>
  <inkml:trace contextRef="#ctx0" brushRef="#br0" timeOffset="8604.4921">14429 9719 37,'0'0'31,"2"15"1,-2-15-2,15 14-23,-4-12-1,5 0-3,2-4-1,4-2-1,-1-4-1,-1-2 0,0-3 0,-4-1 0,-3-2 0,-3-1-1,-6 0 1,-5 0 0,-5 0 1,-3 2 1,-5 2 0,0 6 1,-4 3 1,1 7 0,-5 3 1,5 11-1,-2 4 0,4 5 0,0 4-1,4 4 1,2 0-2,5 0-1,4-4 0,5-4-1,6-5-2,2-8-1,8-1-3,0-14-6,11 4-18,-7-9-7,6-1 0,-4-7 1</inkml:trace>
  <inkml:trace contextRef="#ctx0" brushRef="#br0" timeOffset="8979.5136">14837 9611 50,'0'0'36,"0"0"0,3 21 1,-10-5-28,4 10-1,-4 0-3,4 5-1,-2 2-2,2-2-1,2-4 0,2-3-2,1-8 0,3-6 0,-5-10 0,17-5-2,-5-11 2,4-5 1,1-4-1,2-2 0,1 2 1,-1 3 0,-1 4-1,-1 8 2,-4 8-1,-3 8 1,-4 6-1,-2 9 2,-3 3-1,0 2-1,-2 2 0,1-2-2,1-3-2,-1-8-7,9 1-19,-9-16-7,12 9 1,-12-9-1</inkml:trace>
  <inkml:trace contextRef="#ctx0" brushRef="#br0" timeOffset="9271.5303">15394 9319 52,'0'0'36,"0"0"2,3 16-2,-11 5-27,4 13 0,-6 8-3,2 9-1,-1 4-2,0 3 1,2-1-3,3-4 0,4-8-2,3-9-1,7-8-2,1-15-3,10-2-4,-7-16-22,9-1-5,-6-6 0,0-1 2</inkml:trace>
  <inkml:trace contextRef="#ctx0" brushRef="#br0" timeOffset="9460.5411">15317 9594 47,'-22'-5'36,"5"7"1,3-2-2,14 0-22,-8 10-7,18-5-3,5 2-5,3-3-3,10 7-20,-2-6-10,2 4-1,-1-4 0</inkml:trace>
  <inkml:trace contextRef="#ctx0" brushRef="#br0" timeOffset="9835.5625">15571 9675 46,'14'11'33,"-4"-5"0,1-3-1,6 1-26,-2-5-1,6-1-3,-1-3-2,2-3 0,-1-2 0,-2-2 0,-4-1 0,-5 1-1,-5-2 1,-4 1 0,-6 0 0,-2 2 1,-4 2 1,-1 3 0,-2 2 2,2 7 0,-2 3 0,4 7 0,-3 6 1,2 9-1,0 3-1,2 6 0,2 0-1,5 2-1,3-3-1,3-5-1,8-8-3,2-11-6,13-2-19,-2-14-10,5-3 1,-3-9-1</inkml:trace>
  <inkml:trace contextRef="#ctx0" brushRef="#br0" timeOffset="10188.5827">16073 9639 54,'1'16'37,"-7"2"-1,5 7 0,-8-2-29,9 8-2,-2-4-2,1-2-1,0-4-1,3-5-2,2-7 1,-4-9 0,0 0 0,0 0 1,8-17 0,-6 2 0,0-3 1,2 0 0,-1-1-1,4 0 1,1 1 0,4 1-1,5 0 0,4 1-1,2 4 1,-1 2-2,0 4 0,-1 0-5,7 12-15,-15-5-16,2 4-2,-6-4 0,2 1-1</inkml:trace>
  <inkml:trace contextRef="#ctx0" brushRef="#br0" timeOffset="14027.8023">13675 7794 10,'0'0'28,"-4"-9"-3,4 9-7,0 0-2,-15 7-5,13 7-1,-6 0-2,5 9-1,-3 3-2,4 6 0,-3 3-1,4 4-1,-2 3-1,2 4 0,-3 0-1,2 3-1,-1 2 1,-1 0-1,0 4 1,0 1-2,1 0 1,-1 0 1,2 1-1,1-1 1,1-3-1,0 1 1,2-4-1,-1-2 1,0-1 0,0 0 0,-1-4-1,1 0 0,-1 0 1,0-2-1,-1 0 1,1-1 0,0-2 0,-1 0-1,1-2 1,-1 1 0,0-3 0,1 2-1,-1-5 0,0 1 0,0-1 0,0 1 1,1-2-1,-1 0 0,0 0 0,0-1 1,0 0-1,0-1 0,1 0 1,0-3 1,-1 1-2,1 0 0,-1-3 1,1 1-1,-1-1 0,-1-1 0,0 1 0,0 1-2,0-3 2,1 2 1,-1-1-1,1 0 0,-1 1 0,0 0 0,-1-1 0,1 1 1,-1-1-1,1-4 0,-1 1 0,0-3 0,2-3 0,0-3 0,1-10 0,0 13 0,0-13 0,0 0 0,9 7 0,-9-7 0,11 1 0,-11-1 0,18-2 0,-7 1 0,2-2 0,1 2 1,2-2-1,-2 1 0,3 1 0,0-1 0,1 1 1,0 0-1,1 0 0,1 1 1,1-1-1,-1 0 0,2 1 0,0 0 0,0 0 0,0 0 0,0 0 0,0 0 0,0 0 0,-1 0 0,0 0 0,1-1 0,1 2 1,-2-2-1,2 2 0,0 0 0,-1 0 0,0 0 0,2-1 0,-1 1 1,0 0-1,0 0 1,1 0-1,2 0 1,3 0-1,1-1 1,1 2-1,2-1 0,2 1 1,1 1-1,3 0 0,-1 1 0,2 0 0,0 1 1,2 0-1,0 1 0,3-1 0,-1-1 0,1 0 0,0-1 0,0 1 0,2-1 0,1 0 1,2 0-1,-2 1 0,0-1 0,2 1 0,-2 0 1,1 1-1,-2-1 0,0-1 0,-2 0 0,0-1 0,1 0 0,-1-1 0,2 0 0,-2-1 0,-1 0 0,0 0 0,-1 0 0,-3 0 0,2 1 0,-3-1 0,-1-1 0,-2 1-1,1-1 1,-3 1 0,2 0 0,-2 0 0,0 0 0,0 1 0,-1 1 0,0-1 0,-1 1 0,1 0-1,-2-1 1,-2 0 0,0 1 0,-2-1 0,0-1 0,1 0 0,-1 0 0,-1 0 0,2 0 0,-1 0 0,0 2 0,1-1-1,-3 2 1,0-1 0,2 1 0,-1-1 0,0 1-1,0-1 1,1-1 0,-3 0 0,2 0 0,-1-2 0,-2 1 1,-2-1-1,-1 0 0,0-1 0,-1 0 0,-4-1 0,1 1 0,-2-2 0,0-1 0,-1-1 0,-2-1 0,-2-2 0,-2-1-1,1-1 1,-1-3 0,-2 0 0,0-2 0,0-3 0,-1 0-1,2-4 1,-1-1 0,0 1 0,0-3-1,0-1 1,0 1 0,0-2 0,-2 0-1,1 1 1,-1-2 0,0 0 0,-1-2 1,1 2 0,1-2 0,-1 0 0,0 0 0,0-2 0,2 0 0,0 0 0,-1-1-2,1-1 1,0-2-1,0 1 1,0-2 0,0 1 0,1 0-1,-2 0 1,1 0 1,-2 1 0,1 1 0,0 0-1,0 3 1,0-2-1,-1 1 1,0-1-1,0 1 0,0 1 0,-1-1-1,0 3 1,1-3 0,-2 4 0,0-1 0,1 3 0,1 0-1,-1-1 1,1 0 0,-3 1 0,3 0 0,1-1 0,0 1 0,0-1 0,0 1 0,0 1 0,1-1-1,0 0 2,-2 0-2,0-1 1,0 2 0,-1-1 0,-1 0-1,1 1 1,-1-1 0,0 2 1,1 0-1,1 0 0,-1-1 0,1 1 0,0 1 1,-1 0-2,0 2 1,-1 2 0,0 1 0,-2 1 0,1 3 0,-1 3 0,-1 0 0,-1 2 0,0 1 0,3 9 0,-11-14 0,11 14 0,-16-10 0,7 6 0,-2 1 0,-1 0 0,-2 1 0,-1-1 0,-1 1-1,1-1 1,-2 1 0,-1-1 0,-2 0 0,2 0 0,-2-1 0,-1 0-1,-3 1 1,0 0 0,-1-1 0,-2 0 0,-1 0 1,-2-1-2,-2 0 2,0-2-1,-2 1-1,-1-1 1,-3-1 0,-1 1-1,-3-1 1,2 0 0,-3 2-1,0 1 1,-3 0 0,1-1 0,-4 1-1,-1 1 1,-1 1 0,-3-1 0,0-1 0,-1 0-1,-2 0 1,3 0 0,0 1 0,0-1 0,2-1 0,-2 1 0,3 0-1,-1 0 1,0-1 0,1 2 0,2-1 0,0 1-1,1-1 1,1 1 1,3 1-1,-1-1 0,1 1 0,0 0 0,-2-1 0,0 1 0,1 1-1,0 1 1,-2-1 0,2 1 0,0 0-1,3 1 1,-1 1 0,2-1 0,0 0 0,1 0 0,-1 1 0,2 0 0,1 1 0,1-1 0,-1 2 0,2-1 0,1 0 0,1 0-1,2 0 1,0 0 0,0-1 0,2 0 0,1 0 0,1 0 0,0-1-1,0 0 2,2 0-1,0 1 0,1-1 0,0 1-1,-1-2 1,2 2 0,1-1 0,-1 0 0,0 0 0,1-1 0,3 0 0,-1 0 0,1 0 0,0 1 0,1 0 0,1-1 0,0 2 1,0-2-1,1 2 0,-1 0 0,0-1 0,0 0 0,0 0 1,1 0-1,-1-1 0,1 1 0,2-1-1,3 1-4,-3-9-13,15 9-13,-6-12-7,10 0-3,5-3 1</inkml:trace>
  <inkml:trace contextRef="#ctx0" brushRef="#br0" timeOffset="16381.937">11344 5972 11,'0'0'27,"0"0"0,-12 14 1,6 0-16,-5-4-2,9 7 0,-6-3-1,6 9-2,-2-4-1,6 4-2,-3-2-1,5 4-1,2-1-1,2 2-1,3-1 0,2 2 1,2-1-1,2-2 0,4 1-1,2-3 1,0-3 0,3-2 0,-1-1 0,1-2 0,0-4 0,2 1 0,-2-3 0,3 1 1,0-2-1,1 0 0,2-2 1,2 1 0,1 0 0,5-1 0,0 0 0,3 1-1,0 0 1,4 0 0,-1 1 0,2-1-1,0 0 2,0 1-2,0 0 1,-1 1 1,1-1-2,0 2 0,-1-2 1,0 2-1,-2 0 0,0 0 0,-2 0 0,0-1-1,-3-1 1,-1 2 0,-3-2 0,1 1 0,-1 1 0,-1-2 0,0 1 0,0-1 0,1-1 0,-1 1 0,1 0 0,-2-2 0,0 1-1,-2-1 1,-1 1 0,1 0 0,-3 0 0,1-1 0,-2 0 0,-1 0 0,0 0 0,1 2 0,-1-1-1,-1-1 1,1 1 0,-1 2 0,0-2 0,1 2 0,-1-1 0,0 0 0,-1-1-1,-1 2 1,0 0 0,-2 1 0,0 0-1,-3 2 1,1-1 0,-2 1 0,0-1 0,-1 3 0,-2-2 0,0 2 0,-2 0 0,-1-2-1,-2 2 1,0 2-1,-3 1 1,-2 0 0,1-1 0,-1 2-1,-2 1 2,1 0-2,-1 0 1,-1 2 0,0 0 0,0-1 0,-1 2 0,0 1 0,0-3-1,-1 3 2,0-1-2,-1-2 1,1 0 0,-1-1 0,-1-1 0,1-1 0,-1-1 0,0 0 0,0-1 0,-1-3 0,0 0-1,3-11 1,-8 14 0,8-14 0,-8 9-1,8-9 1,-10-2 0,10 2 0,-12-10-1,12 10 1,-15-16 0,8 4 0,1-2 0,1 1 0,0-2 0,2 3 0,1-1 0,2 2 0,0 11 0,2-13 0,-2 13 0,9 6 0,-2 6 0,1 5 0,0 5 0,2 5 0,2 2 0,-1 1 0,1 0 0,0-6 0,0-2 0,0-6 0,2-7 0,0-5 0,-2-6 0,2-7 0,2-5 0,-1-7-2,2-1 0,-2-6-3,6 4-9,-8-7-15,3 3-6,-4 1-1,-3 0 1</inkml:trace>
  <inkml:trace contextRef="#ctx0" brushRef="#br0" timeOffset="17837.0202">13427 6004 27,'2'14'29,"0"0"-1,4 3 1,1 0-24,1-2-1,4 0-1,1-2 0,3 1 0,2-4-1,3 1 1,2-3 0,1 2-1,1-3 0,0 3-1,-1-3 0,0 2 0,-2-1-1,0 2 1,-4-1 0,2 1 0,0 0-1,2 0 1,-2 0 1,4 0-1,0-2 0,1 0 0,2 0 0,1 0 0,-2 0 0,2 1 0,1 1 0,1 0 0,0 1 0,2-1-1,-1 0 1,1 1 0,0-1-1,1 0 0,0-1 0,-2 0 0,1 0 0,-2 0 1,1 0-1,1 0-1,-1 1 2,2 0-2,0 1 2,-2 0-1,3 1 0,-1 0 0,0 0 0,-1 2 1,-4-2-2,-1 3 2,-1 0-1,-2 1 0,-4 1 0,-1 2 0,-3 1 0,-3-1 0,0 1 0,-2 2 0,-2 1 0,-1 1 0,1 0-1,-1 1 1,-1 1 0,0 3 0,-1-1 0,-2 0-1,1 1 1,-1 1 0,-2 0 1,-2 1-2,1-1 2,-1 1-2,-1 2 1,0 0 1,0 0-2,0-1 1,-1 3 0,-1-3 0,-2 1-1,3-3 2,-2-1-2,0-2 2,0-4-2,0-2 1,1-5 0,1-4 1,1-3-2,1-9 1,0 0 0,0 0 0,-12 4 0,12-4 0,-10-16 0,4 6 0,0-3 0,-1-2 0,0 0 1,0 0-1,2 3 0,0 0 0,0 3 0,5 9 0,-7-9 0,7 9 0,-5 11 0,5 2 0,1 3 0,1 2 0,3 3 0,1 2 0,2-3 0,1-2 0,2-2 0,4-5 1,1-3-1,1-7 0,-1-1 0,3-5 1,1-5-1,1-4 0,2-4 1,0-3-2,1-2 0,0-4-1,1 4-3,-3-7-5,7 8-18,-8-1-8,0 1 1,-4 1-1</inkml:trace>
  <inkml:trace contextRef="#ctx0" brushRef="#br0" timeOffset="19075.091">15370 6025 27,'-3'12'22,"4"-2"-7,-1-10 2,-2 22-2,-2-11-1,5 6-4,-3 0-2,4 4-1,-2 0-3,2 4-1,-1 1 0,4 1-1,-1 1-1,3-1 1,-1 1-2,3 1 2,-1-3-2,0 1 0,1-3 1,1 2-1,-2 0 1,1-1-1,0 0 0,0 0-1,-1-1 2,2 2-1,-1-1 0,-1-1 1,2 0-1,-2 1 0,0 1 0,1 1 0,1 1 0,0 0 0,0-2 0,0 2 0,-1-1 0,0-2 0,-1-1 1,-2 0-2,1-1 2,-1-1-1,-1-1 1,0 1-2,-1-1 2,-1 1-1,0-1 0,-1 1 0,1-1 0,-2 1 0,-1 1 0,0-1 1,1-1-1,-2 2 0,0-1 1,0-2-1,-1 2 0,0-1 0,0-1 0,0 1 0,-1-2 0,-1-2 0,2-1 0,-1-2 0,0-5 0,3-9 0,-5 9 0,5-9 0,0 0-1,-10-15 1,5 4-1,0-2 1,0-1 0,-2-3 0,1 2 0,0 0-1,2 2 2,1 5-1,3 8 0,-6-9 0,6 9 1,-2 10-1,2 0 1,3 7 0,0 1-1,1 2 1,1-1-1,2 1 1,2-3-1,2-4 1,1-7-1,2-3 1,0-6 0,1-4-1,0-4 1,3-3 0,-1-3-1,3-2 0,-2-1 1,3-2-2,0 1 0,3-1-3,4 3-3,-8-9-17,10 5-11,-4-2-1,2 2 0</inkml:trace>
  <inkml:trace contextRef="#ctx0" brushRef="#br0" timeOffset="20360.1645">17262 6061 1,'-2'14'16,"2"-14"12,-8 16 1,5-3-12,-4-4 0,6 7-3,-7-6-3,6 6-3,-5 0-2,3 4-1,-2 1-2,0 2-1,-2 1 0,0 2 0,-1 0-1,-1 1 1,-2-3-1,0 2 0,-2-3 0,0 0-1,-1-1 1,-1 1-1,1-1 1,-2 1-1,0-1 1,0 1-1,-2 0 0,1 0 2,-1-1-2,-1 0 1,0-1-1,0-4 0,-1 1 0,2-1 1,0-1-1,2-1 0,0 0 0,-2 0 1,2 0-1,-1 2 0,1 1 0,-2 1 0,0 0 0,0-1 0,0 1 1,2 0-1,-1 0 1,1 0-1,2 0 1,2 2-1,-2-2 1,0 3-1,2 1 1,-1 1-1,0 4 0,1 0 1,0 0-1,-2 2 0,2-1 0,2 3 0,0-3-1,2 1 2,1-3-2,0 1 2,1-1-1,2-2 0,0 1 0,0-3 0,1-1 0,0-2-1,-1-4 1,2-3-1,0-4 1,3-9 0,0 0-1,-10 1 1,10-1 0,-10-20 0,5 7 0,-2-2 0,-2 1 0,1-1 0,1 4 0,1 1-1,6 10 1,-9-10 1,9 10-1,0 0 0,-3 20 0,5-4 1,0 3-1,2 4 0,1-2 0,5 1 0,1-4 1,2-6-1,3-7 0,1-9 0,3-6 0,4-7 1,2-5-1,1-4-1,2-2-1,-2-2-1,4 3-4,-4-7-12,7 8-15,-3-1-4,-1 7 2,4-3-1</inkml:trace>
  <inkml:trace contextRef="#ctx0" brushRef="#br0" timeOffset="21823.2482">19182 6034 32,'-2'11'30,"-3"-2"0,-2 4 2,-1 6-19,-4-3-6,3 8-1,-6 0-1,2 5 0,-5-1-1,2 4-1,-4 1-1,2 0 0,-5 2-1,0 0-1,-2 2 0,0-2 0,-2 0 1,-1-3-1,1-1 0,-1-2 0,-1-1 1,2-3 1,-3-1-1,2-3-1,-4-1 1,0 1-1,-1-1 0,-3 2 1,2-2-1,-1 0 0,-1 0 0,3-1 0,-1 0 0,3-3 1,0-1-1,1-1 0,0-2 0,0-1 0,1-1 0,0 0 0,0 0 0,0-1 0,-1 0 0,2-1-1,1 0 2,-3 0-2,4 2 1,-2-1 0,-1 0 0,0-1 0,3 0 0,-3 0 0,2 0 0,1 0 0,-3-2 0,1 0 0,1 0 0,1 1 0,1 0 0,1 1 0,0 0 0,0 1 0,-1 0 0,4 1 0,-2 0 0,-1 1 0,2-1 0,-1 2 0,-1 0-1,2 0 1,2 0 0,-1 0 0,2 2 0,0-1-1,1 1 1,-1 2 0,2 2 0,-1 2 0,0 3 0,1 1 1,0 3-1,0 2 0,2 0 0,0 0-1,2 1 1,0 0 0,1-2 0,1-2 0,2-3 0,1-2 0,2-3 0,0-2 0,1-7 0,5-9 0,0 0 0,-9 3 0,9-3 0,-9-23 0,4 3 0,-1-1 0,2-4 0,0 0 1,2 2-1,0 2 0,1 4 0,1 7 0,0 10 0,0 0 0,3 9 0,-1 8 0,-1 4 1,1 1-1,2 1 1,1 1-1,4-6 1,3-4-1,4-8 1,4-9 0,3-8 0,3-5 0,2-7-1,3-4 0,-1-1-2,-1-4-3,5 7-6,-11-7-16,7 10-10,-5 2 0,-3 7-1</inkml:trace>
  <inkml:trace contextRef="#ctx0" brushRef="#br0" timeOffset="23729.3572">17420 9263 27,'-10'-2'29,"0"1"2,10 1-1,-16-5-22,16 5-1,0 0-2,11-4 0,-2-2 0,6 5 1,4-4-2,7 2 1,3-2-1,7 3 0,3 0-2,5 2-1,5 1 0,5 0-1,4 0 1,5 1-2,3 1 1,2-2-1,1 0 1,1 0 0,0 1 0,0 1 1,2-1-1,1 0 1,1-2 0,1 2 1,0-1-1,5 0-1,2 0 2,5 0-2,-2-1 1,3 1-1,-2 0 1,1 1 0,0 0-1,1 0 1,-2-1-1,-1-1 0,0 3 0,-2-3 0,1 0 0,-1-1 0,2 0 0,-2-1 0,-1 2 0,1-3 0,-2 0 0,0 0 1,0 3-1,0 2 0,1-2 0,-3 3 1,4 0-1,-2 0 0,3 1 0,3 0 0,1-1 0,1-3 1,-2 4 0,4-3-1,-1 0 0,0 0 1,-1 1-1,-5 0 1,-2 1 0,-2 0-1,-3 0 0,-2 1 1,-4-1-1,0 0 1,-2 1-1,-2-2 1,0 0-1,-1 1 0,-3 0 1,-1 0-1,-2 0 1,0 1-1,-4-1 0,-1 1 1,-1-1-1,-4 1 0,-2 0-1,-4-1 1,-4 0 0,-2 1 0,-4-2 0,-4 0 0,-3-1 1,-3-1-1,-3 0 0,-2 0 1,-3 0-1,-4 0 0,-3 0 0,-9 0 0,9 0 0,-9 0 0,0 0 0,0 0 0,0 0 1,0 0-1,-4-12 0,4 12 0,0 0 0,-11-12 0,11 12 0,-13-12 0,4 5 0,-1 1 0,-4-2 0,-2 0 0,-1-2-1,-3 1 1,-1-1 0,1 1-1,1-1 1,0 2-1,3-1 1,2 0 0,2 3 0,3-1 0,9 7 0,-13-12 0,13 12 0,-7-9 0,7 9 1,0 0-1,0 0 0,0-10 0,0 10 0,0 0 0,13 2 0,-13-2 0,15 4 0,-4 0 0,3 1 0,1 3 0,1 0 0,4 3 1,1 2-1,2-1 0,-1 2 1,0 0-1,0 0 1,0-1-1,0-1 1,-5-4-1,-1 0 0,-2-1 0,-2-1 0,-3-1 0,-9-5 0,8 9 0,-8-9 0,0 0 0,-11 12 1,2-8-1,-3 0 0,-3 0 0,-1 1 0,-4 1 1,-6 1-1,-4 0 0,-1 1 0,-2 0 0,1 0 0,-1 0 0,2 0 0,4-1-1,8 0-2,4-5-3,12 7-14,-6-9-13,9 0-7,0 0 0,10 1 0</inkml:trace>
  <inkml:trace contextRef="#ctx0" brushRef="#br0" timeOffset="24833.4203">20155 8668 38,'0'-19'33,"1"2"0,1 6-7,-5-3-16,3 14 0,6-13-3,-6 13-2,0 0-1,7 13-1,-8-1 1,2 8-2,-2 1 0,-1 6-1,-1 1 1,0 5-2,0-1 1,0 0-1,1-3 0,1-8-1,2-5 1,2-6 0,-3-10-1,13-2 1,-3-9-1,0-5 0,0-2 0,2-1 0,-1 0 0,0 1 0,0 4 0,-3 1 1,1 5-1,-9 8 1,15 2 0,-10 8 0,1 3 1,0 4 0,0 0 0,2 1 0,0-4 1,2-5 0,3-6-1,2-7 0,-1-5 0,4-8 0,0-4 0,0-5 0,-2 1-2,-1-1 1,-2 2 0,-2 2 0,-2 5-1,-4 2-1,-5 15-1,7-11-1,-7 11-2,0 0-4,10 18-17,-9-7-9,3 5 1,-2-1-1</inkml:trace>
  <inkml:trace contextRef="#ctx0" brushRef="#br0" timeOffset="25071.434">20751 8721 39,'-2'19'32,"4"3"-2,-1-5-2,6 1-38,3-2-18,2-11-3,4-6 0,-1-8 3</inkml:trace>
  <inkml:trace contextRef="#ctx0" brushRef="#br0" timeOffset="25204.4416">20774 8434 16,'-7'-9'21,"-7"-1"-11,14 10-10,0 0-25,0 0 4</inkml:trace>
  <inkml:trace contextRef="#ctx0" brushRef="#br0" timeOffset="25719.471">20906 8560 28,'0'0'33,"0"0"3,0 0-1,7 22-20,-12-12-3,7 10-3,-8 2-3,6 4-2,-4 2 0,1 1-2,-1-1 0,2-2-2,0-6 1,0-1-1,3-7 0,-1-12 0,0 0 0,11 2-1,-2-12 1,2-4 0,3-5 0,0-3 0,4-2-1,1-1 1,1 2 0,-4 1 0,1 4-1,-3 5 2,-3 6-2,-1 6 2,-10 1-1,6 17 1,-5 0 0,-2 4 0,0 2 0,-1 0-1,-1 2 1,1-3-1,0-1 0,1-4-1,0-2-2,-2-5 0,3-1-2,0-9-2,0 0-4,0 0-6,0 0-17,0 0-1,12-16-1,-5 2 3</inkml:trace>
  <inkml:trace contextRef="#ctx0" brushRef="#br0" timeOffset="26135.4948">21244 8569 33,'15'-15'34,"-2"6"2,-13 9-1,17 5-20,-17-5-4,1 26-3,-8-6-2,3 9-2,-3 0-1,0 4-1,-1-2-1,0 0 0,1-6 0,2-4-1,3-5 0,2-7-1,0-9 1,9-3 0,1-7-1,2-9 1,4-3-1,3-6 1,4-1-1,0-3 1,2 2-1,-1 4 1,-3 3 0,-4 8 0,-1 8 0,-4 7 1,-7 9 0,-4 8 0,-4 6 0,-1 3 0,-2 3-1,0 1 1,-1-1-1,1-4-1,4-3-2,-1-6-2,7 1-7,-4-17-18,0 0-7,0 0-1,15 5 0</inkml:trace>
  <inkml:trace contextRef="#ctx0" brushRef="#br0" timeOffset="26563.5193">21606 8763 38,'0'0'33,"5"10"-1,-5-10 0,17 10-26,-5-8-2,5 1-1,1-3-1,5-2-1,1-2-1,1-2 1,-1-1-1,-2-4 0,-2-2 1,-3-1-1,-6-1 1,-3 1 0,-5-2 0,-3 0 0,-6 1 0,-1 4 2,-2 2-1,-1 3 1,-4 3 0,1 6 1,-3 1 0,2 9 0,-1 3 1,2 6-2,-3 1 1,4 3-2,2 0 0,5-2-1,3-1-1,6-5 0,6-3-2,4-7-2,8 1-3,-3-12-10,11 4-20,-5-5-1,2 2 0,-2-5 0</inkml:trace>
  <inkml:trace contextRef="#ctx0" brushRef="#br0" timeOffset="26943.541">22091 8614 49,'0'0'36,"0"0"-1,0 0 2,-10 22-29,9 2 0,-8 0-2,5 6-2,-5 2-1,4 3-1,-1-3-1,1-3 0,1-7-1,1-5 0,2-6 0,1-11-1,0 0 1,11-11 0,-3-4 0,3-5 0,1 1 1,0-3-1,2 1 0,1 3 1,-1-2-1,2 5 2,0 1-2,0 4 2,1 4-2,3 4 1,1 3 0,0-1-3,6 10-11,-8-8-20,5-1-7,-2-4-1,0-5 0</inkml:trace>
  <inkml:trace contextRef="#ctx0" brushRef="#br1" timeOffset="48180.7557">1517 7607 31,'-8'-12'18,"8"12"0,-2-9-3,2 9-1,-1-11-2,1 11-2,0-11-2,0 11-1,0-12-1,0 12-1,1-11 0,-1 11-1,3-14 1,-3 14-2,3-13 1,-3 13-2,3-10 1,-3 10-1,0 0 0,0 0-1,0 0 1,11 12-1,-7 5 0,1 5 0,1 5 0,1 7-1,1 2 1,0 4-1,2-2 0,-1-2 0,1-5-1,-3-5 1,0-8-1,-1-5 0,-6-13 0,9 0 0,-5-10-1,0-5 1,-1-4-1,1-3 1,1 2-1,-1 0 0,2 6 1,0 4 0,-6 10 0,15 2 0,-7 10 0,2 5 1,0 1 0,2 3 1,-1-3 0,1-2 0,0-10 1,-1-7-1,-1-8 1,2-9-1,0-8 1,-1-2-2,2-7 0,1-1 0,-2 0 0,0 4-1,2 4-1,-1 4 0,0 7-2,-2 2-1,4 13-6,-15 2-16,17 5-7,-12 4-2,4 8 1</inkml:trace>
  <inkml:trace contextRef="#ctx0" brushRef="#br1" timeOffset="48579.7786">2202 7626 46,'0'25'36,"-4"1"-1,6 7 0,-2-4-31,5 1-2,7-7-5,-1-13-6,11-3-20,-6-17-6,6-5 0,-7-11 1,2-2 22,-10-11 12,-4-1 0,-9 3 0,-10-3 16,1 6 16,-5 1 0,1 6 0,-1-1-17,5 12-9,1 6-5,4 0-12,10 10-19,0 0-2,0 13 0,5-2 3</inkml:trace>
  <inkml:trace contextRef="#ctx0" brushRef="#br1" timeOffset="48967.8008">2384 7517 41,'11'2'36,"-11"-2"0,2 19 0,-5-5-27,6 9-2,-4 2-1,3 7-3,0 4 0,1 1-1,-1-3-1,2-4-1,0-6 0,0-7 0,-4-17-1,13 5 1,-5-18 0,0-9 0,1-5-1,3-7 1,1 0 0,2 1 0,-2 4-1,3 4 2,-2 7-2,0 9 2,0 11 0,-2 11-1,-4 8 1,-1 5-1,-2 5 1,-1 1 0,0 0-3,-2-5-3,9 0-24,-6-12-8,4-4-2,1-10-1</inkml:trace>
  <inkml:trace contextRef="#ctx0" brushRef="#br1" timeOffset="49659.8403">2856 7511 43,'-12'-10'35,"12"10"1,-10 14-2,8 6-27,-2 0 0,3 9-3,-2 3-1,1 3-1,0-1-1,1-3 0,0-4 0,-1-6 0,0-8-1,2-13 0,0 0 1,4-11-1,0-8 0,1-8 0,2-2-1,2-5 0,3 3 1,1 2-1,-1 5 1,1 8 0,-1 10 0,1 12 0,-3 11 2,0 10-2,-3 6 2,-1 7-1,-1 1 0,0 0 0,-2-6 0,-2-5-1,2-8-2,-1-10-1,-2-12-4,10-1-6,1-6-23,-6-8-1,5 0 0,-2-7 0</inkml:trace>
  <inkml:trace contextRef="#ctx0" brushRef="#br1" timeOffset="50060.8633">3133 7692 25,'7'14'35,"-3"-4"-2,-4-10 0,10 17-17,-10-17-11,18 10-1,-4-9-1,4-3-2,1-4 0,1-4-1,2-3 1,-1-2-1,-4-4 0,-2-1 1,-6-1-2,-3 0 2,-5 0-1,-4 2 0,-5 1 0,-2 2 1,-2 5 0,-2 6 0,-2 4 1,1 7 0,1 7 1,2 8 0,-1 6 1,3 7-1,2 0 0,4 3-1,3 0 0,3-2-2,3-6 0,4-6-1,5-5-3,-1-9-2,11 0-15,-7-16-15,6 0-1,-6-9-1,5-2 1</inkml:trace>
  <inkml:trace contextRef="#ctx0" brushRef="#br1" timeOffset="50371.8811">3481 7570 49,'1'21'36,"2"9"-1,-4 0-1,6 11-28,-3-2-1,4 2-1,-3-4-2,1-5 0,-1-9-1,0-9-1,-3-14 0,0 0 1,2-18-1,-2-5 1,0-4 0,-1-4-1,2 1 1,1 1 0,2 2 0,2 3 0,4 3-1,2 5 1,6 5-2,2 1-3,11 12-12,-4-3-19,9 7-2,-1-1-1,5 3-1</inkml:trace>
  <inkml:trace contextRef="#ctx0" brushRef="#br1" timeOffset="50830.9073">4222 7683 56,'0'0'36,"13"10"0,-4-10-1,11 3-29,-4-2-3,5 0-2,1 1-4,-1-3-6,6 7-20,-10-3-6,-3 5-1,-14-8 1</inkml:trace>
  <inkml:trace contextRef="#ctx0" brushRef="#br1" timeOffset="51002.9172">4270 7833 68,'0'0'37,"0"0"-1,12-7-11,4 5-17,1-3-4,7-1-4,7 6-7,-4-4-26,7 3-3,-3-1-2,1 2 0</inkml:trace>
  <inkml:trace contextRef="#ctx0" brushRef="#br1" timeOffset="51918.9696">5035 7596 56,'-14'-9'35,"7"18"-2,-3 4 0,4 12-25,-5 2-1,5 10-1,-3 2-3,2 5 0,-1-1-1,3-5 0,-1-4-1,2-8 0,0-7 0,2-10-1,2-9 0,-1-12 1,1-8-1,2-7 0,-1-6 0,1-6 0,1-3 0,1 0-1,0 3 1,0 1 0,0 7 0,1 6 0,1 8 1,-6 17 0,17-5-1,-5 16 1,1 6-1,1 6 1,1 2 0,1 5-1,1-1 0,0 1 0,1-7-1,-5-6-2,4-2-2,-3-12-4,8 2-11,-7-14-16,4-3-1,-3-9 1,5-4 0</inkml:trace>
  <inkml:trace contextRef="#ctx0" brushRef="#br1" timeOffset="52138.9821">5405 7474 63,'0'0'35,"-2"28"0,-11-4 0,1 9-27,-6-2-1,3 6-3,-2-5-1,2 0-1,2-7-1,1-3-1,7-6-3,5-16-2,-1 13-5,1-13-13,10-12-13,-1-2 0,7-1 0,-2-9 2</inkml:trace>
  <inkml:trace contextRef="#ctx0" brushRef="#br1" timeOffset="52346.994">5457 7499 58,'16'-5'35,"-16"5"0,9 26-1,-10-5-25,6 10-2,-4 3-1,2 5-2,0 1-1,1 0-2,-1-4 0,1-4-1,1-4-3,0-10-2,6-1-2,-11-17-6,19 8-19,-9-15-4,4 0 0,-2-9 1</inkml:trace>
  <inkml:trace contextRef="#ctx0" brushRef="#br1" timeOffset="52800.0199">5787 7481 56,'6'-12'34,"-6"12"2,0 0-1,2 27-23,-12-3-3,3 12-2,-3 2-3,-1 8-1,-3 2-1,2 2 0,0-6-1,2-3-1,1-10 0,3-9 0,5-10-1,1-12 1,3-14 0,5-11-1,4-9 0,1-12 0,5-8 0,2-7-1,3-3 1,2 0 0,2 5 0,-3 6 0,0 7 1,-2 15-1,-4 13 2,-4 18 1,-5 15-1,-2 15 2,-6 11-1,-2 12-1,-4 8 0,-1 8 0,-2 1 0,1-4-1,-1-7 0,2-8-2,2-8-1,0-18-2,7-6-4,-3-19-11,8-9-17,-5-8 0,3-2 0,-6-9 1</inkml:trace>
  <inkml:trace contextRef="#ctx0" brushRef="#br1" timeOffset="52957.0289">5810 7667 63,'-14'0'36,"1"-1"1,13 1-1,0 0-28,0 0-2,26 7-3,1-9-4,9 4-11,3-7-23,9 1-2,1-1 0,3 0-2</inkml:trace>
  <inkml:trace contextRef="#ctx0" brushRef="#br1" timeOffset="53475.0586">6285 7525 66,'2'-13'36,"4"4"0,8 4 0,2-4-27,12 4-1,2-4-3,7 1-3,1-1-1,4 0-1,-1 1-2,-1-2-1,-3 7-3,-8-6-6,0 10-21,-14-1-3,-2 4 0,-13-4 0</inkml:trace>
  <inkml:trace contextRef="#ctx0" brushRef="#br1" timeOffset="53746.0741">6600 7500 56,'1'22'31,"0"4"2,4 9-9,-3 2-13,7 11-3,-6-1-2,4 6-1,-5-3 0,1-4 0,-6-9-2,0-3 1,-7-12-2,-2-10 1,-6-11 0,-2-8-1,-5-7-1,-1-3 0,0-4-2,-2-2-1,5 5-3,1-5-17,12 12-15,3 2-2,7 9-1,15-5 0</inkml:trace>
  <inkml:trace contextRef="#ctx0" brushRef="#br1" timeOffset="54639.1251">7400 7193 55,'0'0'36,"10"-5"-2,-10 5 1,0 0-25,-16-5-2,7 6-3,-6-2-1,-2 2-2,-2 1-1,-2 1 0,-1 3-1,1 1 0,2 7 0,0 3-1,2 9 0,3 8 1,1 8-1,2 4 0,3 8 0,-1 5 0,2 0 0,-1 2 1,1-4-1,0-5 1,-1-4-1,0-3 1,0-6 0,-1-4 0,0-6 1,2-3-1,-2-5 1,2-3 0,2-3 0,3-3 0,2-12 0,5 12 0,4-10 0,3-1 0,3-3-1,3-1 0,3 1-2,2-4-3,3 8-11,-5-6-21,5 2 0,-3-1-2,5 0 0</inkml:trace>
  <inkml:trace contextRef="#ctx0" brushRef="#br1" timeOffset="55291.1624">7670 7452 44,'0'-13'34,"0"13"0,0 0 1,0 0-25,8 30-1,-5-2-2,4 9-3,-1 4-1,2 6-1,-2-2-1,2-3 0,-1-4-1,-1-6 1,0-8-1,0-9 1,-6-15 0,9-2 0,-5-12 1,3-8-1,1-6 0,1-7 0,3-4 0,1-3 0,2 0 0,1 0-1,2 0 0,-2 5-1,2 5 0,-3 6-3,1 10-3,-4 1-7,5 17-23,-17-2 0,18 24 1,-11-5-2</inkml:trace>
  <inkml:trace contextRef="#ctx0" brushRef="#br1" timeOffset="55631.1819">8028 7764 46,'-9'-14'34,"11"-5"1,7-4-1,1-6-27,9 4-1,2-2-1,5 6-2,2 3-1,1 7 1,-3 8-2,-2 11-1,-6 7 1,-5 7 0,-7 3 0,-6 6 0,-7-3 0,-4 1 0,-6-4 0,-3-7 0,-4-4 0,2-7-2,-1-5 0,3-7-1,8-1-2,1-10-3,13 5-8,-2-8-18,13-1-4,2-3 2,7-1 0</inkml:trace>
  <inkml:trace contextRef="#ctx0" brushRef="#br1" timeOffset="55948.2">8585 7152 34,'17'-21'33,"-6"5"1,-2 8 0,-9 8-20,0 0-1,-1 23-4,-2 7-2,-6 4-2,0 14 0,-5 7-1,1 10-2,-2 2 0,-1 5 0,1-4-1,4-3-1,2-5-1,6-11 0,5-11-2,4-12 0,9-9-2,1-15-5,10 1-11,-4-15-16,3-5-1,-4-7 0,-1-1 1</inkml:trace>
  <inkml:trace contextRef="#ctx0" brushRef="#br1" timeOffset="56145.2113">8502 7497 42,'-15'-2'34,"3"-1"-2,3 1 0,9 2-24,0 0-3,0 0-5,0 0-3,13-4-9,-13 4-20,17 6 0,-8-1-2,2 1 2</inkml:trace>
  <inkml:trace contextRef="#ctx0" brushRef="#br1" timeOffset="56449.2287">8604 7536 48,'0'0'33,"13"4"2,-13-4-12,18 4-9,-18-4-3,18 7-3,-7-5-3,5 2-1,-1-4-1,3 0-1,1-1-1,1-2 0,-1 0-2,-1-1 1,-2 2-2,-4-1 0,0 5-4,-12-2-11,11 0-18,-11 0-3,0 0 1,0 0-2</inkml:trace>
  <inkml:trace contextRef="#ctx0" brushRef="#br1" timeOffset="57145.2685">8486 7507 37,'-12'-3'33,"12"3"1,-10 0-7,10 0-11,0 0-3,0 0-3,0 0-2,19 6-2,3 1-2,4 0 0,5 2-2,4-1 0,3 1 0,-2-2-1,-1-3-1,-5-1-1,-5-3-3,-1 3-12,-10-6-23,-2 2 0,-12 1-2,13-9 1</inkml:trace>
  <inkml:trace contextRef="#ctx0" brushRef="#br1" timeOffset="57923.313">8944 7680 28,'0'0'34,"0"0"0,8 11 0,1-5-20,0-9-8,8 1 0,2-5-2,4-3-1,1-5-2,3 0 1,-2-1-2,-1-1 1,-7-1 0,-3 0-1,-6 3 1,-6 1-1,-5 1 0,-4 2 0,-4 2 1,-2 3 0,-1 2 0,-2 4 1,-1 4-1,1 6 1,0 3 1,0 7-2,-1 2 1,2 5-1,1 2 1,3 1-1,2 0-1,5 0 1,3-2-2,3-6 0,6 0-1,3-6-3,6 0-2,-3-10-7,11 2-19,-7-7-5,7-2 1,0-5 0</inkml:trace>
  <inkml:trace contextRef="#ctx0" brushRef="#br1" timeOffset="58267.3327">9548 7471 32,'0'0'35,"-1"-9"2,-11 12-1,-3 8-19,-9 0-8,3 9-1,-5-1-2,4 8-3,0-2 0,6 3-1,6-1 0,6 4-2,9 0 0,3 2 0,7-1-1,2-2 2,2 0-2,-2-3 1,-4-3-1,-4-3 1,-7-7 0,-7-4 0,-7-5 0,-5-2 1,-5-5-1,0-2-2,0 0-2,-2-8-12,10 5-22,0-2-1,9-1-1,4 0 0</inkml:trace>
  <inkml:trace contextRef="#ctx0" brushRef="#br1" timeOffset="59911.4267">9667 7008 29,'5'-11'33,"-5"11"0,14-13 0,1 10-22,-4-6-2,8 5-2,-2-1-2,6 3-1,-3 0-1,1 5-1,-1 1-1,0 5 1,-4 3 0,-1 7-1,-5 4 0,-3 8 1,-3 5-1,-3 8 0,-4 6 1,-1 5-1,-3 6-1,-2 2 1,2 3-1,-1 2 1,0-1-2,1-2 2,0-1-2,1 0 1,2-5 0,0-3 0,1-5-1,1-4 2,0-4-2,2-6 2,0-2-1,0-7-1,0-4 1,0-5 0,0-4 0,2-2 0,-2-4 0,0-9 0,1 10 0,-1-10 0,0 0 1,0 0-1,-5-9 0,5 9 1,-13-15-1,2 7 1,-1-1 0,-4 2 0,-4-1 0,1 4-1,-2 1 1,1 3-1,0 1-2,0-4-8,10 10-23,-3-4-7,3-3-1,10 0 0</inkml:trace>
  <inkml:trace contextRef="#ctx0" brushRef="#br1" timeOffset="75456.3158">1573 9945 17,'0'0'33,"-6"-17"0,0 8 1,6 9-17,-11-14-3,11 14-3,-18-9-3,6 11-1,-5-2-2,-1 9-1,-4 3 0,0 8-1,-1 4-1,-1 7 1,0 3-1,3 3-1,2 0 0,4-2 0,5-3-1,4-6 0,5-2 0,5-7 0,3-4-1,5-6 1,4-3-1,3-5 0,3-4 0,2-3 0,1-5 0,-2-5-1,1-5 1,0-3-1,-4-4 2,-1-2-1,-2-3 1,-2 1 0,-2 1 0,0 2 1,-4 3-1,-1 4 1,-2 8-1,-1 6 1,-5 10 0,0 0 0,2 17 0,-4 4 0,-3 6 1,0 7-1,0 3 1,0 0-1,1 0 0,3-5-1,0-3 0,2-7 0,3-5-1,2-8-2,4-4-1,-1-8-3,7 3-7,-8-11-21,9 0-4,-5-6 0,2-2 1</inkml:trace>
  <inkml:trace contextRef="#ctx0" brushRef="#br1" timeOffset="75709.3303">1783 9953 49,'7'11'35,"-8"4"0,4 9-8,-1-4-17,10 9-2,-3-8-2,8 2-3,-2-9 0,5-7-2,1-7 0,2-9-1,-3-8 0,-2-7 0,-2-2-1,-7-6-1,1 4-2,-7-2-3,6 11-9,-11-1-20,5 6 0,-3 14 1,6-10-1</inkml:trace>
  <inkml:trace contextRef="#ctx0" brushRef="#br1" timeOffset="76071.351">2322 9965 42,'0'0'35,"-8"-14"2,8 14-1,-19-4-25,12 13-2,-10-1-1,3 9-3,-3 2-1,3 8 0,-1 1-1,4 2-1,2 1-1,5-4-1,11-3-4,4-9-3,15-1-11,-1-16-20,12-2-1,0-7 0,5-3 0</inkml:trace>
  <inkml:trace contextRef="#ctx0" brushRef="#br1" timeOffset="76941.4008">2678 9552 25,'2'-20'33,"1"4"1,-3 6 0,0 10-20,0 0-2,-1 19-4,-4 4-2,3 14 0,-4 9-2,1 12 0,-1 8-1,0 7-1,-2 0 0,4-1 0,1-6-2,3-7 0,3-11-2,4-10 0,4-12-3,0-14-3,12-2-9,-9-13-21,5-8 1,-6-6 0,0-2 1</inkml:trace>
  <inkml:trace contextRef="#ctx0" brushRef="#br1" timeOffset="77124.4112">2661 9964 41,'-20'-7'36,"-1"-2"2,5 7-1,-4-4-24,20 6-3,-15 3-3,15-3-4,0 0-1,17 11-5,5 1-8,-2-3-26,13 1 0,-1 5-2,5 1 0</inkml:trace>
  <inkml:trace contextRef="#ctx0" brushRef="#br1" timeOffset="77648.4412">2994 9918 52,'-9'6'37,"2"10"0,-2 2 0,6 7-29,-4 1-2,7 6-3,1 0-2,5-1-3,8-3-5,-4-15-22,12-4-8,0-10 0,5-8-1</inkml:trace>
  <inkml:trace contextRef="#ctx0" brushRef="#br1" timeOffset="77824.4513">3064 9801 40,'-14'-9'34,"2"2"0,3 5-4,9 2-29,0 0-12,1 14-21,7-4-1,3 5 0,3 2 4</inkml:trace>
  <inkml:trace contextRef="#ctx0" brushRef="#br1" timeOffset="78159.4704">3243 10060 24,'-9'-14'34,"6"1"1,1-2-1,1-6-15,6 5-12,-2-3-1,5 6-2,1 2 0,2 7-2,1 5 0,-1 9 0,-1 5-1,-3 5 1,-4 3-1,-2 4 1,-5 0-1,-3 1 1,-4-5 0,-2-4-1,-2-6 0,0-4 0,2-5-2,0-6 0,13 2-3,-15-19-2,17 10-7,-4-8-18,11 4-7,0-4 2,6 2-1</inkml:trace>
  <inkml:trace contextRef="#ctx0" brushRef="#br1" timeOffset="78516.4908">3446 9906 41,'0'0'35,"12"-3"2,-12 3-1,-1 13-23,4 4-3,-7 0-3,3 7-3,-2-2-1,0 6 0,0-3-2,1-3 0,0-2-1,2-4 1,0-16-1,0 0 0,9 3-1,0-16 1,1-4 0,2-5-1,1-1 1,3-2-1,1 4 1,-3 6 0,0 3 0,-3 7 1,1 8-1,-1 7 0,-3 5 0,0 4 1,-1 3-2,0 1-2,2 3-5,-8-10-21,6 1-9,-3-6-1,1-1-1</inkml:trace>
  <inkml:trace contextRef="#ctx0" brushRef="#br1" timeOffset="79443.5439">1745 10906 16,'-1'-16'33,"1"1"1,-1-1 1,1 8-13,-4-8-9,4 16-1,1-12-4,-1 12-2,0 0-2,8 10 0,-7 0-1,2 6 0,-2 4 0,2 4-1,-1 1 0,1 4-1,-2 0 0,2-4-1,0-1 0,0-6-1,1-7 0,-4-11 0,11 3 0,-5-13 0,1-6 0,-1-3 1,2-4-2,1 4 1,-2 0 0,1 8 1,-8 11 0,14-2 0,-7 12 0,2 7 1,1 6 0,3-3 0,1 1 2,3-7-3,1-7 1,3-7 0,0-9-1,0-9 0,-2-8 0,-2-1-1,0-4 0,-2 2 0,-2 3-2,-5 4-1,3 8-2,-6-1-4,9 16-17,-14-1-10,14 7 0,-14-7 0</inkml:trace>
  <inkml:trace contextRef="#ctx0" brushRef="#br1" timeOffset="79672.557">2324 10884 57,'-3'20'36,"3"2"0,2-2-1,4 1-31,2-8-2,3-7-9,9-6-23,-4-10-6,3-6 1,-5-4 0</inkml:trace>
  <inkml:trace contextRef="#ctx0" brushRef="#br1" timeOffset="79855.5674">2369 10761 64,'-22'-24'35,"1"3"0,4 5-11,1-3-19,8 5-5,8 14-15,0 0-19,9-4-1,2 10-1,3 5 0</inkml:trace>
  <inkml:trace contextRef="#ctx0" brushRef="#br1" timeOffset="80270.5912">2582 10758 60,'0'0'37,"0"0"2,-6 14-2,11 2-30,-9-1-1,6 10 0,-4 2-3,1 3 0,1 3-1,0-2-1,1-2 0,-1-3 0,1-5-1,1-9 0,-2-12-1,9 0 1,-2-13-1,1-9 0,3-3 0,2-5 0,2 0 0,0 2 0,-2 3 0,-1 5 1,-1 4 0,0 10 1,-11 6-1,12 8 0,-8 5 1,-1 6 0,-1 4 1,0 1-2,0 0 1,-1-1-1,1-2 0,0-5-2,1-2-1,-3-14-3,7 10-2,-7-10-4,13-8-18,-6-5-8,4-2 0,0-6 1</inkml:trace>
  <inkml:trace contextRef="#ctx0" brushRef="#br1" timeOffset="80665.6138">2907 10684 39,'4'-10'36,"-4"10"0,0 0 0,8 28-21,-15-10-5,7 10-2,-4 1-4,2 6 1,-3-1-2,2-3-1,0-4 0,1-5-1,2-6 0,0-5-1,0-11 0,0 0-1,11-21-1,-3 2 1,2-6 0,3-6-1,3-3 0,0 0 1,2 2 1,-3 4-1,1 7 1,-2 7 0,-3 9 1,-1 13 0,-4 7 0,-1 8 1,-4 6-1,-1 3 2,-1 4-1,-1-2-1,-1-2 0,1-7-1,1-4-1,0-6-4,8-1-4,-7-14-20,0 0-10,13 1 1,-4-8-1</inkml:trace>
  <inkml:trace contextRef="#ctx0" brushRef="#br1" timeOffset="81111.6393">3216 10877 41,'6'12'34,"-6"-12"-1,10 9 1,-10-9-28,20 2 0,-8-6-2,6 1-2,0-5-1,1 0 0,0-3-1,-2 0 0,-2-2 1,-1 0-1,-5-1 0,-4 1 0,-4 0 1,-4 0-1,-3 2 1,-4 3 0,-2 2 1,-1 5 0,-2 1 1,1 6 0,0 3 1,2 7 0,-2 1 0,5 6 0,1 3 1,3 1-3,1 1 0,3-1-1,4-3 0,2-3-2,4-6 0,2-8-3,6-4-2,-3-8-1,7 2-2,-6-14-7,9 4-13,-7-8-9,0 2 2,-1-4 0</inkml:trace>
  <inkml:trace contextRef="#ctx0" brushRef="#br1" timeOffset="81440.6581">3513 10763 43,'13'-7'34,"-13"7"1,7 12-10,0 9-10,-8-5-5,7 12-1,-5-3-3,4 6-3,-3-6 1,2-1-2,-1-4-1,0-5 0,-2-6 0,-1-9-1,0 0 0,8-11-1,-7-2 0,2-2 1,1-2 0,1 1 0,0-2 0,0 2 1,2 1-2,3 3 3,0 1-1,1 3-1,-1 1 1,0 3-1,2 1-1,-1 1 0,3 3-3,-14-1-9,24-1-23,-13 3-2,1 1 0,1-2-2</inkml:trace>
  <inkml:trace contextRef="#ctx0" brushRef="#br1" timeOffset="82069.6941">4401 10364 49,'0'0'36,"0"0"3,9-5-3,10 9-27,-1-6-1,8 5-1,3-3-4,7 1-1,0 0-2,1-1-1,-4 2-3,-5-4-3,0 10-8,-17-5-23,-1 5 1,-10-8-1,-7 16 2</inkml:trace>
  <inkml:trace contextRef="#ctx0" brushRef="#br1" timeOffset="82264.7052">4478 10505 51,'0'0'37,"3"13"1,-3-13-1,29 10-26,-11-9-3,8 3-2,3-3-3,4 0-3,1 0-2,-2-6-10,3 6-26,-7 1 0,-2 4-2,-3 4-1</inkml:trace>
  <inkml:trace contextRef="#ctx0" brushRef="#br1" timeOffset="84119.8113">5557 9381 33,'0'0'34,"0"0"-2,-9-6 1,9 6-23,-14 0-1,14 0-3,-19 4-2,7-2-1,-2 0-1,-2 1-1,-1 0 0,1 0-1,-2 1 1,1 0-1,1 2 0,1 1 0,4 3-1,0 3 2,3 3-1,0 7 0,3 3 0,1 6 1,2 5-1,0 3 1,1 3-1,0 4 1,-2 2 0,2 2-1,-1 2 1,-2 2-1,0 3 0,-1 3 1,-1 2-1,0 0 1,1 3-1,0-1 1,-1-2-1,1 2 1,0-6-1,2 0 1,-1-2-1,2-2 0,1-3 1,0 0 0,2-2 0,0-2-1,0-1 1,0-1-1,-1-2 1,1 0-1,-1 0 1,-1-1-1,-1 0 1,1 0 0,-1-2-1,0-2 1,0-1-1,1-2 2,-1-5-2,1-2 0,1-4 0,-2-3 0,1-4 1,-1 2-1,-2-3 0,1-3 0,-1-2 0,1 0 1,-1-1-1,1-2 0,3-9 0,-3 15 1,3-15-1,0 0 1,18 2-1,-3-4 1,5-2-1,1-1 1,4 1-1,3-2 0,-1 1 1,-1 3 0,-4-1-1,-2 0 1,-5 1-1,-1 2-1,-2-1-1,-3-2-4,6 7-14,-15-4-18,16-8-1,-16 8-1,16-17-1</inkml:trace>
  <inkml:trace contextRef="#ctx0" brushRef="#br1" timeOffset="85520.8915">5940 9404 20,'0'-14'31,"0"2"1,-1-1 0,1 13-16,-1-16-4,1 16-3,0 0-1,2 22-2,-4-3-1,2 11-1,-3 7-1,1 11 0,-2 3 0,1 2-1,0-2-1,0-2 1,1-7-2,1-5 2,0-12-2,1-9 1,0-16-1,0 0 0,13-7 0,-5-12-1,2-6 0,3-5 0,1-3 1,2 0-1,-2 3 1,-1 3-1,-2 8 1,-2 8-1,-9 11 1,12 8 0,-8 8 1,-1 7-1,-2 3 0,2 4 1,-2-2 0,2-1-1,-2-3 0,1-6 1,1-2-3,-1-5 1,4-1-3,-6-10-3,9 12-3,-9-12-14,10 1-12,-10-1-3,16-4 5,-7-2 2</inkml:trace>
  <inkml:trace contextRef="#ctx0" brushRef="#br1" timeOffset="85721.903">6255 9623 39,'3'18'33,"-6"-1"-1,1 6 1,-3-2-24,9 3-3,0-2-6,4-7-9,5-4-22,2-6-1,3-6-1,1-5-2</inkml:trace>
  <inkml:trace contextRef="#ctx0" brushRef="#br1" timeOffset="85917.9142">6326 9552 31,'-8'-10'27,"3"1"-5,5 9-22,0 0-25,10-7-2,1 11 0</inkml:trace>
  <inkml:trace contextRef="#ctx0" brushRef="#br1" timeOffset="86764.9626">6531 9769 24,'-12'-6'34,"12"6"-1,-10-19 0,5-1-16,5 7-6,-2-9-4,5 2-3,1-2-1,3 2-1,2 3-1,3 7 0,-1 5 0,2 9 0,-2 6-1,-1 6 1,-2 5 0,-2 2-1,-5 2 1,0-1 0,-3-3-1,-3-4 1,-4-6-1,0-4 0,-1-5 0,-1-5 0,1-4-1,0-5 0,3-2 1,3-2-1,4 0 0,2 0 0,4 3 0,1 4 0,3 6 1,2 6-1,0 9 1,0 7 0,-1 9 0,-3 8-1,0 8 1,-2 5 0,-3 10-1,-3 3 1,-3 2-1,-2 1 1,-4-6 1,-1-2 0,-4-13 1,0-4 1,-2-18 0,2-6 1,0-14-1,5-7-1,0-11 1,6-6-2,3-7 0,4-3-1,3-3-1,2 0 0,4 1-1,0 1-2,2 6 0,-2 0-3,3 9-4,-9-6-17,4 7-7,-3-1-1,3 0 0</inkml:trace>
  <inkml:trace contextRef="#ctx0" brushRef="#br1" timeOffset="87222.9888">6865 9237 54,'3'-11'36,"-3"11"1,2 9-1,3 11-29,-11 6 1,5 13-3,-5 8-1,0 10-2,-1 4 0,0 4 0,0-4-2,0-4 1,1-7-1,2-11 0,2-11 0,4-14 0,-2-14-1,13-11 0,-2-9 1,2-10-2,4-4 1,1-3 0,3 2 0,-3 1 0,0 8 1,-3 9-1,-2 10 2,-3 14 0,-4 10 0,-2 9 0,-6 6 1,1 3-1,-1 2 0,-1-5-1,3-2-3,-3-13-12,11-3-21,-8-14-2,15 9 0,-3-12-2</inkml:trace>
  <inkml:trace contextRef="#ctx0" brushRef="#br1" timeOffset="87975.0318">7263 9708 45,'0'0'34,"0"0"0,0 0 0,2 8-23,-2-8-5,9 8-1,-9-8-3,17 1 0,-5-5-1,2-2-1,-2-4 0,-1-2 0,-2-3 0,-3-2 0,-3 1 0,-4-2-1,-3 1 2,-1 2-1,-3 2 0,1 4 1,-2 1 0,9 8 0,-18 3 1,8 8 0,-3 4 0,-1 8 1,-3 3-1,2 4 0,-2 1 0,1 1 1,2-3-2,3-3 0,4-4 0,4-6-2,5-3-1,-2-13-2,20 11-2,-6-14-9,11 3-18,-5-6-7,7 1 4,1-5-1</inkml:trace>
  <inkml:trace contextRef="#ctx0" brushRef="#br1" timeOffset="88327.052">7624 9573 57,'0'0'36,"-12"-6"-1,3 13-1,-5-2-26,5 7-2,-2 1-2,4 6-1,1 2-2,6 1 0,3 4 0,4 1 0,3 2-1,0 0-1,2-2 1,-2-1 0,-3-4 1,-4-1-1,-5-4 1,-4-4-1,-5-4 1,-4-4 0,-2-4-1,-2-2 0,2-2-1,0-6-2,6 2-2,3-9-4,8 16-11,2-20-18,8 8 3,1-4-1,6 2 2</inkml:trace>
  <inkml:trace contextRef="#ctx0" brushRef="#br1" timeOffset="88660.071">7895 9324 29,'14'-26'33,"-3"4"1,-1 8-1,-6 2-17,-4 12-3,2 16-5,-3 6-2,-6 5-1,1 12-1,-3 6-1,1 9 0,-2 5 0,1-1-2,0-1 1,3-1 0,2-5-2,3-7-1,3-10-1,4-9-1,5-7-1,0-9-4,7-1-4,-6-14-21,6-2-3,-3-5 0,-1-2 2</inkml:trace>
  <inkml:trace contextRef="#ctx0" brushRef="#br1" timeOffset="88885.0839">7844 9584 52,'-19'-3'36,"8"4"1,0-2-1,11 1-24,0 0-3,0 0-3,19 2-2,1-3-2,7 0-1,2-3-3,7 7-9,-5-5-26,2 2-1,-5-2-2,-2 4 0</inkml:trace>
  <inkml:trace contextRef="#ctx0" brushRef="#br1" timeOffset="89791.1357">8633 9267 29,'-1'-17'32,"0"6"0,1 11 0,0 0-18,-1 11-3,6 12-3,-5 5-2,2 10-1,-3 8-1,1 12-1,-4 3 0,-1 1-2,-3-2 0,-2-3 0,0-10 0,1-6 0,0-15-1,4-12 1,5-14-1,1-9 0,8-9-1,5-6 0,3-2-1,4-2 0,1 3 1,2 3-1,0 10 1,-4 6 0,-2 11 0,-3 6 1,-5 10 0,-4 4 2,-6 4-1,-3 2 0,-5-4 1,-3-1-1,-6-6 1,1-5 0,-6-6-1,2-3-1,-1-5 1,4-4-1,2 0-2,3-4-1,12 7-3,-11-10-7,11 10-20,13-5-2,0 5-2,0-1 2</inkml:trace>
  <inkml:trace contextRef="#ctx0" brushRef="#br1" timeOffset="90017.1486">8981 9688 56,'-3'18'36,"-3"1"0,4 6-1,-1-2-29,6-1-2,2-3-6,-5-19-10,27 12-21,-9-15-3,2-5 1,-4-6-2</inkml:trace>
  <inkml:trace contextRef="#ctx0" brushRef="#br1" timeOffset="90228.1607">9042 9560 40,'-11'-20'33,"3"4"0,2 5-1,6 11-27,0 0-24,0 0-10,0 0-3,7 17-2</inkml:trace>
  <inkml:trace contextRef="#ctx0" brushRef="#br1" timeOffset="90998.2048">9322 9685 29,'-8'-14'32,"8"14"0,-15 3 2,0 2-20,4 12-3,-9 0-3,3 8 0,-3 1-2,3 2-2,0-2 0,6 0-2,3-7-1,6-3 0,7-5-1,5-8-1,7-7 0,3-6 0,4-6-1,2-5 1,1-5-1,-1-7 1,3-5-2,-3-7 1,0-7 0,-1-5 2,-1-2-1,-1-4-2,1 2 2,-1 3 0,-5 7 1,-2 8 1,-5 12-1,-3 10 2,-6 11-1,-2 10 4,-14 19-2,1 6-1,-4 8 1,-6 9-1,-2 13 0,1 4 0,0 3 0,2-1-2,3-2 1,4-5-1,3-5 0,6-8-1,4-10-3,0-9-4,11 1-14,-7-11-13,7-1-2,-9-11 0,20 14 1</inkml:trace>
  <inkml:trace contextRef="#ctx0" brushRef="#br1" timeOffset="91563.2371">9759 9678 29,'-3'-11'36,"-6"11"-1,-3 8 1,-6 0-14,4 12-13,-8-1-1,2 10-1,-4 0-3,6 2-1,1-2 0,5-2-2,4-4 0,4-5-1,6-7-1,-2-11 0,20 3-1,-4-11 1,5-8-1,3-7 0,5-4 0,-1-11-1,5-5 1,-1-11-1,1-6 1,2-5-1,0-4 1,-2-1 0,-1 2 0,-3 4 1,-2 8 1,-5 10 0,-5 10 1,-5 11 0,-7 12 1,-5 13 0,0 0 1,-14 27 1,-2 2-1,-2 12-1,-7 7 1,-1 10 0,-3 4 0,0 2-1,0 0-1,5-5 0,3-4-1,5-8-1,5-9 0,7-8-1,8-7-3,1-10-8,12 1-16,-4-10-10,5 0 3,-3-6-2</inkml:trace>
  <inkml:trace contextRef="#ctx0" brushRef="#br1" timeOffset="91983.2611">10009 9756 36,'0'0'33,"-6"15"-1,6-15 1,-2 9-25,2-9-2,12 4-3,-1-4-1,1-4-1,2-3-1,1-2 0,1-3-1,-1 0 1,-1-3-1,-3 0 1,-2-3-1,-3-1 1,-3 0 0,-2 2 0,-3 0 0,-3 3 1,-1 4 0,-3 5 2,-2 8 0,-3 4 1,1 9 0,-4 5 1,1 5-1,-2 3 1,3 3-1,1 1 0,4-1-2,3-3-1,4-5-1,6-5-2,4-7-1,9-2-4,-3-12-6,12 2-19,-6-10-5,6 1 0,-2-4 0</inkml:trace>
  <inkml:trace contextRef="#ctx0" brushRef="#br1" timeOffset="92312.2799">10285 9686 26,'0'0'32,"2"15"2,-5-2 0,2 8-18,-5-5-6,5 8-2,-3-3-4,3 1-2,-1-4 0,2-4-1,1-4 0,-1-10-3,0 0 2,0 0 0,11-9 0,-5-4 0,1-3 0,3-2 0,1-1 0,3 1 0,0 2 1,3 1-2,-1 3 2,2 3 0,1 3-1,-1 1 0,0 5-3,-4-3-8,7 6-23,-7 1-2,-2-1 0,-3 1-2</inkml:trace>
  <inkml:trace contextRef="#ctx0" brushRef="#br1" timeOffset="94660.4142">10499 9977 32,'0'0'34,"-1"15"0,-5-5 0,-1 5-18,-7-4-10,2 3-5,0 4-22,-1-4-11,0 0-2,1-5-2</inkml:trace>
  <inkml:trace contextRef="#ctx0" brushRef="#br1" timeOffset="95627.4695">5672 10765 35,'0'0'33,"0"0"1,0 0 0,-2 9-22,-1 5-2,7 11-2,-5 3-3,4 7-1,-3 4 0,0 4-2,0-1 0,0 0-1,-1-3-2,0-6-1,2-4-3,-2-9-1,6-1-4,-5-19-16,0 0-9,0 0 0,11-12 0</inkml:trace>
  <inkml:trace contextRef="#ctx0" brushRef="#br1" timeOffset="95946.4878">5697 10754 26,'3'-17'31,"2"2"0,3 1 1,8 5-22,-2 0-1,10 9-2,-4 2-2,6 9-1,-4 1 0,0 7 0,-6 1 0,-1 4-1,-10-2 0,-5 0 0,-9-2-1,-6-3 0,-3-3 0,-5-3-1,-1-4 0,-1-2-1,4-2-2,1-3-1,8 1-2,1-7-5,11 6-19,0 0-7,13-2 1,-3 1-3</inkml:trace>
  <inkml:trace contextRef="#ctx0" brushRef="#br1" timeOffset="96390.5132">6141 10770 33,'0'0'34,"4"-16"0,-4 16 1,-14-4-22,6 15-2,-8-1-4,3 11 0,-7 2-2,3 5-2,-2-1 1,4 3-2,2-4 0,6-4-2,4-5 0,3-7-2,9-7 0,3-10-2,5-4-1,-1-6 1,3 0-2,-4-5 1,0 0 0,-5-1 3,-2 5-1,-4 4 4,-3 2-1,-1 12 2,-1-11 1,1 11 0,-1 10 1,3 4-1,-1 1-1,2 3 1,1 2-2,1-1-4,5 0-2,-10-19-20,21 13-9,-8-13-2,2-2 1</inkml:trace>
  <inkml:trace contextRef="#ctx0" brushRef="#br1" timeOffset="97074.5523">6364 10814 42,'-12'-9'34,"12"9"-2,0 0 2,-8 3-25,15 7 0,-2-1-4,7 4-2,0 1 1,3 4-2,1 1 0,1-1-3,-1 0 0,-2-4-4,3 2-2,-6-8-10,5 1-17,-5-9-2,2-2 2,-2-8-1</inkml:trace>
  <inkml:trace contextRef="#ctx0" brushRef="#br1" timeOffset="97331.567">6640 10781 47,'-13'14'35,"0"13"2,-8 2-1,6 10-25,-12 0-1,3 12-2,-5-4-2,1 4-2,-3-2 0,4-5-3,1-4 0,3-4 0,3-7-2,5-7-1,3-2 0,2-9-3,8 1-2,2-12-8,0 0-22,0 0 0,14-3 0,-2-8 0</inkml:trace>
  <inkml:trace contextRef="#ctx0" brushRef="#br1" timeOffset="97712.5888">6890 10735 55,'0'0'36,"-10"-1"0,-3 12 1,-8 1-30,3 11-1,-4-4-1,4 6-1,0-3-1,7-1-1,5 1-1,7-2-1,5-3 0,10-1-1,3 2 1,5-1-2,0 0 1,1 2 0,-3-2 1,-5 1 0,-7-2 0,-8 1 1,-6-2 0,-7-1 0,-7-4 0,-4-2 0,0-1-2,-3-4-3,6 7-10,-3-9-22,10 3-1,3-5-1,9 1 0</inkml:trace>
  <inkml:trace contextRef="#ctx0" brushRef="#br1" timeOffset="99095.6679">7545 10810 33,'0'0'32,"-16"-16"1,16 16 0,-5-20-18,5 20-5,16-21-3,1 12-1,0-2-2,5 4-1,2 2 0,3 4-1,-4 4 1,2 3-1,-7 7 0,-4 5-1,-6 3 1,-5 4 0,-7 5-1,-6 0-1,-5 1 1,-6 0-1,-3-1 1,-2-2-1,-4-2 0,1-2 0,-1-4 0,3-4 0,3-2 1,6-2-1,5-3 0,13-9 1,-4 14-1,13-10 0,8-1 0,4 1 1,5 1 0,3 1-1,2 0 1,0 0-1,-1 0 1,0-1-1,-1 0-1,-2-3 0,-1 1-2,-2-4-2,2 5-7,-8-10-20,8 4-5,-7-7-1,4 3-1</inkml:trace>
  <inkml:trace contextRef="#ctx0" brushRef="#br1" timeOffset="99502.6912">7927 10803 52,'0'0'35,"-15"-5"-1,15 5 0,0 0-25,20-2-2,0-1-1,10 3-2,3-2-1,6 0-1,1-1-2,0-1 0,-3 1-3,-5-3-2,-1 7-12,-14-6-19,0 3 1,-17 2-1,9-5 0</inkml:trace>
  <inkml:trace contextRef="#ctx0" brushRef="#br1" timeOffset="100168.7293">7996 10468 25,'0'0'31,"-5"-9"2,5 9-1,-9-3-16,9 3-3,-7 15-4,5-2-2,-5 1-2,3 4-1,-3 1-1,2 1-1,-2-2-1,3-2 0,0-3 0,2-4-2,2-9 1,4 9-1,-4-9 1,14-10-1,-2-2 0,3-1 0,0-3 1,2 1-1,-1-1 1,-1 2 0,-3 4-1,-1 5 1,-11 5 1,9 6 0,-8 5-1,-3 5 1,0 3 0,-1 3-1,-1 1 1,1 1-2,3-1-1,-1-6-1,6 1-4,-5-18-13,10 18-14,-10-18 0,18 5-1,-8-8 0</inkml:trace>
  <inkml:trace contextRef="#ctx0" brushRef="#br1" timeOffset="100674.7582">8314 10529 35,'0'0'32,"0"0"2,-12 10 0,-3-3-21,5 13-1,-8-3-3,4 9-2,-2-2-3,4 1 0,0-2-1,5-3-1,1-5-1,6-6-1,0-9 0,13-1-1,-1-10 0,4-6 0,3-4-1,1-4 0,3-5 0,-2-5-1,2 0 0,-1-4-1,0-1 2,-6-2 0,3 1-1,-4 3 2,-2 5 1,-2 3 1,-3 6 0,-2 11 3,-6 13-1,0 0 1,-6 12 0,0 13 1,-5 4-1,1 7-1,-3 4-1,0 5-1,1-1-1,2-1-3,7 5-13,-4-15-21,9-2-1,1-10-1,5-4-1</inkml:trace>
  <inkml:trace contextRef="#ctx0" brushRef="#br1" timeOffset="102611.869">8914 10488 27,'2'-16'21,"0"1"-2,-2-2-1,4 4-3,-5-6-1,5 8-2,-6-2-2,2 13-1,2-13-2,-2 13-1,-1 12-1,2 5 1,-5 6-2,0 9 0,-6 12-1,1 10 0,-3 4-1,0 5 1,-1 1-1,-1 1-1,1-4 0,3-4-1,2-14 0,3-9 0,2-10 1,2-9-2,1-15 1,0 0-1,10-11 1,0-9 1,3-4-2,3-7 1,2-2-2,0-3 2,2 3-1,-1 1 0,-1 6 0,-4 6 1,-3 8 0,-1 9 0,-10 3 1,10 23 0,-9-2 0,-2 8 1,-2 4 0,-1 4-1,0-2 0,0 1-1,0-4 0,2-4-2,2-5 0,2-10-5,7 0-1,-9-13-15,18 0-12,-7-8-1,5 0 0,-1-4 1</inkml:trace>
  <inkml:trace contextRef="#ctx0" brushRef="#br1" timeOffset="102938.8877">9221 10869 65,'-3'17'34,"-4"-1"-1,4 9-10,-2-3-15,7 3-4,1-3-4,4-7-10,7-3-22,2-10-2,4-3 0,0-8 1</inkml:trace>
  <inkml:trace contextRef="#ctx0" brushRef="#br1" timeOffset="103174.9012">9297 10741 36,'-12'-13'30,"1"5"1,2 2-2,9 6-19,-9 0-32,9 0-6,5 11-1,1 1-3</inkml:trace>
  <inkml:trace contextRef="#ctx0" brushRef="#br1" timeOffset="103922.944">9479 10916 49,'-8'-13'32,"0"-3"0,4 0-1,-1-4-24,9 2-1,0-2-3,5 2-1,3 2-1,2 3-1,1 4 1,1 6-1,-3 6 1,-3 4 0,-3 6 0,-3 4 1,-4 2-1,-4 1 1,-3 0-1,-2-3 0,-2-4 0,-1-2 0,0-5-1,1-5 0,2-4 0,9 3-1,-11-17 0,9 5 0,4 1 0,3-1 0,1 2 0,-6 10 1,16-6-1,-7 14 0,-1 9 1,-1 6 0,-1 9 1,-1 7-1,-3 7 1,-1 9-1,-3 4 1,-1 2-1,-4-3 0,-3 0 1,-2-7 0,-2-7 0,-1-11 1,0-12 0,-1-13 0,0-10 0,2-10 0,3-7 0,2-6 0,5-5-1,4-5 0,4 1-1,5 0-1,3-3-2,4 6-1,0-5-4,7 14-13,-5-7-14,4 9 0,-3-1 0,2 3 0</inkml:trace>
  <inkml:trace contextRef="#ctx0" brushRef="#br1" timeOffset="104470.9754">9791 10318 24,'0'-25'30,"-1"9"2,1 16 0,0 0-15,-12 16-2,11 15-4,-9 8-2,2 15-3,-7 9 0,0 11-2,-1 0 0,0 1-1,-1-5-2,2-7 0,1-10 0,5-11-1,4-15 0,6-13-1,-1-14 1,16-9-1,-1-10 0,2-6 0,5-7-1,-1-5 1,5-2-1,-2 3 2,-4 4-1,-2 7 0,-3 8 1,-4 13 1,-11 4 0,10 27 1,-11 0 0,-2 11 1,-2 1-1,0 4 0,0 0-1,0-7-2,3-3-1,0-10-6,9 3-17,-5-13-13,5-1 0,-7-12-1</inkml:trace>
  <inkml:trace contextRef="#ctx0" brushRef="#br1" timeOffset="105239.0193">10010 10883 52,'0'0'31,"0"0"2,-12 6-2,12-6-21,2 9-3,-2-9-3,14 3-1,-1-6-2,1-3 0,2-3-1,1-2 0,-1-3-1,-2 1 1,-3-3-1,-6 1 1,-3 0-1,-4 1 1,-2 2-1,-3 1 1,-2 1 0,-1 4 1,0 4 0,-1 4 0,1 6 1,-2 4 0,2 7 1,-3 2-1,2 8 2,-3-1-2,2 4 0,1-1 0,4-3-2,2-4 1,3-4-3,5-4 1,2-7-4,7 0-2,-1-13-11,10 3-17,-4-7 0,7 1 0,0-7 0</inkml:trace>
  <inkml:trace contextRef="#ctx0" brushRef="#br1" timeOffset="105575.0385">10352 10740 53,'-14'-6'34,"3"13"1,-7 0-1,7 8-25,-7 0-2,5 6-1,-1 3-2,6 2-1,2 0-2,7 0 0,3-1 0,2-1-2,2-1 2,-1-3-1,-3-2 0,-1-3 0,-5-2 1,-5-4-1,-4-2 1,-3-2-1,-3-5 1,0-1-1,0-1-1,1-4 0,5 0-2,0-3-3,11 9-7,-5-16-18,5 16-4,13-17 0,0 8 0</inkml:trace>
  <inkml:trace contextRef="#ctx0" brushRef="#br1" timeOffset="105915.058">10560 10392 51,'9'-4'34,"-9"4"0,1 10-1,-7 5-24,2 13-1,-9 4-2,3 14-2,-4 4 0,0 5-1,-1 3-1,1 1 1,2-1-2,3-4 0,6-7-1,3-9-1,4-8-2,4-8-1,6-5-3,-2-11-5,8 1-18,-8-10-5,1 0 0,-3-7 0</inkml:trace>
  <inkml:trace contextRef="#ctx0" brushRef="#br1" timeOffset="106162.0721">10461 10790 54,'-16'-9'35,"5"6"0,-1-2 0,12 5-24,0 0-3,0 0-2,12 10-2,3-8-4,6 4-4,-1-7-21,7 3-11,-4-1-1,2 2-2</inkml:trace>
  <inkml:trace contextRef="#ctx0" brushRef="#br1" timeOffset="107233.1333">11007 10462 29,'-3'15'32,"-1"6"0,1 8 0,-3 3-18,4 11-4,-5 0-1,5 4-2,-4-5-3,4 2-1,-2-6-1,0-3-1,2-6-3,-2-5-3,5-2-4,-6-11-12,6 3-11,-1-14-2,-2 15 0,2-15 1</inkml:trace>
  <inkml:trace contextRef="#ctx0" brushRef="#br1" timeOffset="107523.1499">10981 10849 6,'6'-18'27,"2"4"1,0 3 0,-3 2-13,7 11-2,-12-2-3,14 12-1,-7-2-2,3 8-2,-5-2 1,2 6-1,-4-3-1,-1 1 0,-5-4 0,0 0-2,-7-4 1,-2-1-1,-4-4-1,-1-4-1,-4-1 1,2-3-2,1 1-1,2-2-1,5 4-2,-1-4-5,12 2-17,0 0-7,7 10 0,-7-10 0</inkml:trace>
  <inkml:trace contextRef="#ctx0" brushRef="#br1" timeOffset="107971.1756">11226 10821 27,'0'0'33,"0"0"-1,0 0 2,-12-4-18,13 16-2,-1-12-4,-11 23-3,6-9-1,2 6-2,0-1-2,3 0-1,2-2-3,1-5-4,11 3-18,-5-11-12,6 1 0,-3-7-1</inkml:trace>
  <inkml:trace contextRef="#ctx0" brushRef="#br1" timeOffset="108216.1896">11256 10678 50,'-13'-20'32,"1"6"-3,2 3-5,10 11-50,0 0-3,0 0-2,-3 13-2</inkml:trace>
  <inkml:trace contextRef="#ctx0" brushRef="#br1" timeOffset="108972.2328">11523 10800 42,'0'0'33,"-12"-11"0,12 11 0,-24 1-21,14 9-2,-9 2-3,3 7-1,-3 0-2,2 5 0,-1-1-2,4 0 0,3-4 0,5 0-2,4-4 0,5-5 0,6-4-1,2-5 0,5-5 0,2-5 0,2-4 0,1-5 0,2-4-1,-1-5 1,1-3-1,1-6 1,1-6-1,-1-4 2,1-4-1,-1-1-1,0-1 2,-2 2-1,0 4 1,-3 6 1,-5 7 0,-2 10 1,-6 11-1,-6 12 2,0 0-1,-9 20 0,-4 7 0,-4 9-1,-6 11 1,-2 9 0,-3 5-1,0 3 0,3-1 1,3-2-2,3-6 0,5-7-2,10-9-5,1-17-19,11-4-11,3-11-1,6-2-2</inkml:trace>
  <inkml:trace contextRef="#ctx0" brushRef="#br1" timeOffset="110989.3482">11820 9217 19,'-6'-9'29,"6"9"1,0 0-14,10-8-2,-10 8-5,17-7-3,-4 3-1,5 3-2,1 0-1,2 1-1,-1 2 0,1 1 0,-1 2 0,0 3 1,-5 3 0,-1 4-1,-4 1 2,-2 7-1,-3 2 1,-1 5-1,-3 4 1,-1 3-1,-1 2-1,0 3 1,1 0-2,1 3 1,-1-2 0,2-1 0,0 0 0,1 0 1,0-1-1,0 0 0,-1 1 0,-1 3-1,0-2 1,-2 2-1,0 1 0,-1-1-1,0-2 1,0 0 1,0-3-1,-1-2 2,1-2-1,-1-2-1,0-3 1,0 1 0,-2-1 0,1 1-2,-2-2 2,0 1-2,-1-2 2,1 4-1,1-1 0,-1 0 1,0-2-1,0 1 1,1-1-1,0 0 1,0 0-1,1 0 1,-2-1-1,1-2 0,1 3 0,-1 0 0,0-2 1,1 2-2,0-2 2,0 0-2,0-3 2,1 0-1,0-1 1,-1 0-1,0 0 0,2-2 0,-2 1 0,1-1 0,-1 1 0,1-1 0,1-1 0,0-2 1,1-3-1,0-3 0,0-1 0,2-2 0,-1-10 0,1 15 0,-1-15 0,3 14 0,-3-14 0,1 14 0,-1-14 0,2 12 0,-2-12 0,0 14-1,0-14 1,-2 9 0,2-9 0,0 0 0,-9 9 0,9-9 0,-12-1 0,12 1 1,-18-2 0,6 0 2,-2 0-1,-3 1 0,-2-1 0,-1 2 0,-3-2 0,1 1 0,0 2-1,2-1-2,5 3-1,-3-6-9,18 3-18,-13 9-9,13-9-3,0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3T20:09:37.7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12953 3177 5957,'0'0'1602,"-19"-19"576,19 19-769,0 0 641,0 0-577,19 0-864,-19 0 736,19 19-256,3 1-224,-3 20-128,1-20-257,-1 19 33,22-18-65,-22 18-288,0-19 0,3 19-160,-3 1 129,0-19-193,-19-2-33,20 21-383,-20-20-385,21-1-64,-21-19-224,20 21-96,-20-21-417,0 0 129,0-21-993,19 2-1827</inkml:trace>
  <inkml:trace contextRef="#ctx0" brushRef="#br0" timeOffset="196.0112">13310 3296 7879,'0'-39'2755,"0"19"-353,0 20-608,-20 0-705,20 0-385,-19 20 65,-20 0 32,18 20-161,-18-1-159,-2-19-1,3 19 33,-3 1-449,2-19-32,20-2-64,-3 1-64,22 0-865,0-20-513,0 20-1056,0-20-1634</inkml:trace>
  <inkml:trace contextRef="#ctx0" brushRef="#br0" timeOffset="393.0224">13370 3436 11402,'-20'40'353,"20"-21"1921,-19 21-993,19-20 513,-21 20-673,1-21-737,20 21-384,-19-20 0,19-20-673,0 20-1344,19-20-2179</inkml:trace>
  <inkml:trace contextRef="#ctx0" brushRef="#br0" timeOffset="1012.0578">14978 3158 15342,'0'19'-641,"20"-19"1218,-20 20-129,40 0 577,-20 0 32,-1 20-416,0-21-193,3 21-127,-3-20-129,1 20 64,-1-21-384,2 2 192,-1-2-352,-20 2-225,19-2-223,-19-19-353,0 0-353,19 0-159,-19 0-705,22-19-1474</inkml:trace>
  <inkml:trace contextRef="#ctx0" brushRef="#br0" timeOffset="1219.0697">15356 3197 5861,'0'-20'3908,"0"20"-1282,-21 0-1280,1 0-161,1 40 192,0-20-64,-22 20-416,2 19-160,-1-19-1,1-1 65,17 22-416,-16-22-193,18-19-288,-1 19 64,2-18-417,19-2-416,0 1-352,0-20-929,19 0-897,2 0-3363</inkml:trace>
  <inkml:trace contextRef="#ctx0" brushRef="#br0" timeOffset="1576.09">15315 3476 15406,'-19'0'0,"0"0"993,19 0-1217,19 0 256,0-21 288,1 2-128,20 19-32,-20-21 1,19 21-161,1 0 0,-20 0 0,-1 0 32,2 0-64,-1 21 32,-20-2 96,0 2 64,-20-2-32,-1 21-32,-18-20 0,-1 20 0,20-21 225,-19 21 415,20-20-287,19-20-65,0 20-192,0 0 97,39-20 127,0 0-32,1 0-192,20 0-704,-1 0-929,1 0-898,0 0-3298</inkml:trace>
  <inkml:trace contextRef="#ctx0" brushRef="#br0" timeOffset="2150.1227">16903 3158 12651,'0'0'257,"0"0"1376,0-20-1697,0 20 705,21 20 544,-2-20-64,1 19-64,20 21-256,-1-20-289,-20 20-256,22 0-63,-2-1 63,-18-19-480,18 19 32,-20 1-225,3-19 65,-22-2-609,19 1-320,-19-20-449,19 0-1025,-19 0-2209</inkml:trace>
  <inkml:trace contextRef="#ctx0" brushRef="#br0" timeOffset="2372.1356">17341 3177 14285,'-20'20'0,"-1"0"737,1 0-321,1 20 833,-22 0 65,3-1-322,-22 20 1,21 2-256,-2-22-385,2 20-287,-1-38 63,40-2-449,-20 1-543,20 0-418,0-20-383,20 0-738,20 0-1793</inkml:trace>
  <inkml:trace contextRef="#ctx0" brushRef="#br0" timeOffset="2774.1585">17321 3455 15855,'0'0'-97,"0"0"161,20 0-31,-1 0 351,0 0 0,3-19-288,16 19-32,-18 0-64,20 0 0,-20 0 0,-1 0-32,-19 19 0,0-19-64,0 21 160,0-21 96,0 19-63,-19-19-1,19 20-32,-20-20-96,20 20 0,0-20-129,0 20 33,0-20 96,20 19 64,-1 2-32,1-21 96,1 19-64,-21 1 33,19 0 127,-19 0 256,0-20 449,-19 20-32,-2-20-225,-18 20-255,0-20 95,-2 0-384,22 0-96,-22 0-1057,41 0-897,0-20-3811</inkml:trace>
  <inkml:trace contextRef="#ctx0" brushRef="#br0" timeOffset="3312.1893">19087 3098 16239,'0'0'128,"0"0"-128,0 0 160,19 0 385,2 20 608,-1 0-449,-1 0-95,22 19-161,-22-19 1,1 20-417,-1-1 0,22 1-64,-22 0-320,0-20-193,-19-1-256,22 2-288,-3-21-480,-19 19-1218,0-19-2306</inkml:trace>
  <inkml:trace contextRef="#ctx0" brushRef="#br0" timeOffset="3550.2029">19563 3039 15342,'-19'0'-160,"0"19"608,-3 1-256,3 0 513,-20 20 384,-2-1-352,-19 21 32,2-20-33,-2 19-287,19-19-97,3-1-480,-3 1 96,22-19 64,-1-2-384,1 1-577,19-20-897,0 20-961,0-20-1120</inkml:trace>
  <inkml:trace contextRef="#ctx0" brushRef="#br0" timeOffset="3824.2186">19722 3217 15086,'0'0'-224,"-19"20"704,0 0-384,-3 0 609,-36-1 480,17 21-512,3 0-1,-3-1-223,2-18-161,39-2-192,-21 2-64,21-2 96,21 1 256,-1 0-384,18-20 129,-16 20-33,36-20 32,-18 0-416,-1 0-417,21 0-288,-21 0-705,2 0-896,-3 0-2947</inkml:trace>
  <inkml:trace contextRef="#ctx0" brushRef="#br0" timeOffset="4019.2297">19840 3415 16687,'-38'40'192,"18"-19"161,-1-2-33,21 21 449,-19-1 320,-20-18-545,20 18-704,-3-19-32,3 20-897,19-1-2082</inkml:trace>
  <inkml:trace contextRef="#ctx0" brushRef="#br0" timeOffset="5934.3393">19147 5997 8456,'19'-18'1985,"-19"-2"-2401,0 20 800,0 0-159,0 0 1632,-19 20-1568,-1-2 351,-20 23 353,1-1 192,-21 19-320,-20 1-128,20 19 96,-19-19-257,-1 20-256,1-22 1,-1 22-97,1-20-32,0-1-192,20 1-96,-1-20 224,0-1-96,21 1 256,-1-20-256,1 19-96,20-18 96,-3-21 97,3 19-386,19-19 65,0 0-256,0-19-1,19-2 65,3-18 96,16-1-33,-18 0 33,20 1 192,-1 19 32,-17-20 128,-3 20 0,-19 20 128,0 0 257,0 0-161,-19 0-192,-3 20 0,3 0 160,-20 20-320,-21-1 705,19 1-673,3 20 416,-23-20-384,42 0 577,0-21-865,-3 1 640,3-1-384,19 2-160,0-1 192,19-20 32,22 0 96,-2 0 32,2-20-192,19 20-288,-2-40-353,2 20-480,-19 1-673,17-2-1601,-18 2-3716</inkml:trace>
  <inkml:trace contextRef="#ctx0" brushRef="#br0" timeOffset="6792.3885">17242 6116 7527,'0'-38'416,"0"38"1634,0-21-1025,0 21 833,0 0-385,0 0-672,0 0-609,-22 21 321,22 17 191,0 3-159,0 17-33,-19 24-127,19-4-161,-19 21-32,-1 1-192,20-1 32,-21-19-64,21-1 64,-19-19 0,19-1-32,0 1 32,0-20 0,0 0-32,0-21 64,0 1-32,0-20 32,0 0-64,-20 0 160,20-20-384,-19 1 0,19-1-32,-22-21 31,3 2 1,0 20 128,19-21 32,-20 19 32,20 21 64,0-19 64,0 19 96,0 19-352,0 2 192,0-2 96,0 21 1,0-1-65,0 2-64,20-2 32,-20-19-32,19 0 64,0 0 0,3-20 32,-3 0 96,1 0-64,-1-20 64,2 0-96,18-19-384,-20 19 512,3-21-576,16 2-513,-18-1-608,1 0-1442</inkml:trace>
  <inkml:trace contextRef="#ctx0" brushRef="#br0" timeOffset="7972.456">15296 5997 8872,'0'0'-609,"0"21"609,0-21 160,19 20 833,-19-20 289,20 19-257,-20 2 32,21-1-193,-2 19-127,1-19-160,-1 20-65,1-22-95,1 23 63,18 0-320,-20-22 160,2 20-127,-1 1-97,-1 0 64,1-1-32,1 2 64,18-2 0,-20 0-64,2 2-95,-1-21 31,-1 19 32,0 1-64,3-20 32,-3 19 32,1-19-96,-1 20 96,2-20-32,-1 0 0,-1-1 0,-19 21 64,19-19-64,3-2-288,-3 1 448,0 20-160,1-20-32,-20 0 97,21-1-258,-1 21 354,-20-40-321,19 20 96,0 0-257,-19-20 289,0 20 257,22-20-257,-22 19-96,0-19-193,0 0 642,0 0-449,0 0 352,0 0 160,0 0-576,0-19 160,-22 19-32,3-20-160,0 20 352,-1-20 0,-21 0-576,22 20 576,0-20 0,-22 20-384,22-20 256,-1 20-192,20-19 481,-21 19-578,21-20 417,0 20-95,0 0-354,0 0 161,0 0 192,0 0 129,21 20-322,-1-1 1,-1 1 289,-19 0-129,19 0 64,3 0-256,-3-20-65,-19 20 386,19-1-65,1-19-96,-20 0-192,0 0 256,21 0 96,-21-19 128,20-1-288,-1 0-288,-19-20 384,19 1-576,-19 19 736,22-21-448,-22 22-417,19-1 321,0 1-417,-19-2-256,20 2-1185,-20 19-2818</inkml:trace>
  <inkml:trace contextRef="#ctx0" brushRef="#br0" timeOffset="9479.5422">13449 6018 10089,'-19'0'32,"19"0"-480,0 0 704,19 0 449,-19 20 832,20-20-160,1 0-320,-2 19-96,20 2-160,-18-1-321,18-2 1,-20 3-129,22-1-96,-2 0 33,-18 18-1,18-17-64,2-1-64,-3 21 65,-18-22-161,21 20 64,-3-19 128,22 21-480,-21-22 608,2 1-352,-2 19 385,1-18-161,-1-1-160,2 19 224,-2-20-352,-18 2 192,18-1 1,-20 0-1,22-1 128,-3 1-352,-16 0 480,16 0-512,-18 0 449,1 0-193,18-1-192,-20 1 512,22-20-736,-22 20 544,1 0-192,20 0 160,-20 0-544,-1-1 705,1 2-353,20-2 32,-20 2-160,-1-2 320,2 1-160,-1-1-160,-1 2-96,22-1 416,-22 0-480,1-1 256,-1 1 256,2 0-256,-1 0-32,-1 0 192,0-20-192,3 20-32,-3-1 96,-19 1-224,20-20 192,-1 20 128,2-20-288,-21 20 288,20-20-288,-1 20 96,-19-20 64,19 20 0,3-20 0,-22 19 0,19-19-256,-19 0 609,19 21-738,-19-21 545,0 0-192,20 19-160,-20-19 352,0 0-192,0 0 161,0 0-258,0 0 194,0 0-354,0 0 610,0 0-161,0-19-416,0-2 640,0 21-512,0-19 128,-20-1 160,20 0-192,0 0-160,-19 0 192,19 0 128,0 1-288,-19-1 128,19 0 0,0 0 32,-22 20-64,22-20-96,0 20 288,0 0-128,0-20 32,0 20 0,0 0-224,0 0-288,0 20 352,0-20 192,22 20-385,-22 0 289,19 0 0,0 0 0,-19-1 193,20-19-65,-20 20-256,21 0 128,-21 0 0,19-20 160,-19 20-224,0-20-64,20 20 320,-20-20-449,0 0 770,-20 19-417,20-19 256,-19 0-256,-2 0-63,-18 21 95,-2-21 0,3 0 224,-3 0-256,2 0 64,20 0-192,-3 0-32,3 0-640,19 0-1795,0 0-1985</inkml:trace>
  <inkml:trace contextRef="#ctx0" brushRef="#br0" timeOffset="12041.6887">13748 6733 12395,'-20'0'961,"20"0"-544,0 0-65,0 0 449,20 0 800,-20 20-672,19 0-224,-19 19-161,19-19-223,-19 20 31,22-20-288,-22 20-160,19-21 192,-19 21-737,19-20-352,-19-1-576,0 2-769,0-1-1634</inkml:trace>
  <inkml:trace contextRef="#ctx0" brushRef="#br0" timeOffset="12228.6994">13907 6773 13869,'-41'19'288,"21"-19"1089,1 20-1153,0 0 449,-22 20 32,22-20-353,-22 20-224,22-21-128,-1 21 0,1-20-576,19-1-962,0-19-1921</inkml:trace>
  <inkml:trace contextRef="#ctx0" brushRef="#br0" timeOffset="12404.7095">13967 6972 14445,'-22'58'2338,"3"-37"-2530,0 19 448,-1-21-159,-1 21 383,21-20-224,-20 0-320,20 0-705,0-20-2145</inkml:trace>
  <inkml:trace contextRef="#ctx0" brushRef="#br0" timeOffset="13144.7518">19048 6435 13580,'0'0'-160,"0"0"32,0 20 512,0-20 866,19 19 63,-19 1-673,20 21-287,-20-22-161,19 1-96,-19 20-32,21-20-160,-21 0-320,20-1-449,-20-19-833,0 20-1152,19-20-1731</inkml:trace>
  <inkml:trace contextRef="#ctx0" brushRef="#br0" timeOffset="13351.7636">19265 6435 14381,'-39'0'64,"20"20"256,-3-1 129,3 1 95,-20 21 834,-1-22-578,20 20-415,-20-18-193,20 19-160,1-21-32,-1-19-32,20 20-609,-19-20-1184,19 0-1635,19 0-2689</inkml:trace>
  <inkml:trace contextRef="#ctx0" brushRef="#br0" timeOffset="13598.7777">19385 6494 13548,'19'0'1185,"-19"21"-1313,0-21 641,0 20 288,-19-1 608,0 1-416,-3 20-417,-16-20 65,18 0-289,-1-1-95,2 1-193,19-20-64,0 20-32,0 0 224,19-20-128,22 0-224,-22 20-321,22-20-608,-3 0 224,3 0-1120,-2-20-1795</inkml:trace>
  <inkml:trace contextRef="#ctx0" brushRef="#br0" timeOffset="13769.7875">19525 6654 14413,'-22'19'545,"3"-19"127,0 20 161,19 0 352,-20 0-64,-1 0-480,1 0-577,20 19 0,-19-19-993,19 20-993,0-20-4388</inkml:trace>
  <inkml:trace contextRef="#ctx0" brushRef="#br0" timeOffset="15063.8615">18870 8342 7623,'-22'0'865,"3"0"928,19 0-736,0 0-672,19 0 1056,3 0-160,-3 0-96,20 0-128,1 0-192,19 0-96,-19 0-193,20 0 33,20 0 0,-1 0-97,1 0-64,19 0-223,-1 0 127,1 0 96,0 0-255,21 0 63,-2 0 96,3 0-32,-3 0-255,2 0 191,-2 0-288,2 0 128,-2 0 64,3 0 64,-3 19-32,-19-19-96,21 0 225,-21 0-129,0 0 96,-1 0-448,22 0 160,-21 20 64,0-20-64,0 20 0,-20-20 0,1 20 0,-20-20 0,19 20 0,-18-20 96,-23 0-128,22 20 64,0-20-32,-21 0 0,2 0-32,19 0-32,-21 0-64,-1 0 0,23 0 64,-21 0 128,18 0-320,2 19 256,-19-19-32,17 0 96,2 0-192,-19 0 31,17 0 33,-17 0 0,-2 0 32,1 0 64,-20 0-64,18 0 160,-38 0-288,22 0 192,-22 0 32,19 0-64,-19 0 32,0 0 65,0 0-33,20 0-32,-20 0 32,0 0-64,0 0 0,-20-19 0,20 19-32,-19 0 64,-22-20 0,2 0-64,-1 0 32,1-20 0,-2 40 0,2-19 64,-1-2 0,1 21 32,20-19 0,19 19-96,-22 0-64,22 0 64,0 0-449,0 19 289,0-19 256,22 21-128,16-2 0,-18 1 64,20 0 0,-1 0-64,2 0 64,-2 0 97,-18-1-226,-2-19 162,-19 20-194,20 0 65,-20-20 128,-20 20 225,1 0-225,-22 0 96,22-20-64,-41 19 0,40-19-96,-20 20 0,1-20-256,-2 20-321,3-20-1345,18 21-736,-1-21-2979</inkml:trace>
  <inkml:trace contextRef="#ctx0" brushRef="#br1" timeOffset="16436.9401">21151 7666 14862,'-20'0'-929,"20"0"1665,-19 0-255,19 0 576,-20 0-96,1 0-513,-22 0-128,22 0 33,-22-20-33,2 20-160,-1-19-128,1 19 289,-2-20-321,22 20 192,0 0 32,19 0-96,0 0-96,0 0-192,0 0 224,0 20 0,0-1 192,0 21-63,0 0-1,0 0 224,0 19-448,-20-19 128,20 19 0,0-19-192,0-20-160,0 20-353,-21-20-448,21-20-768,0 0-1731</inkml:trace>
  <inkml:trace contextRef="#ctx0" brushRef="#br1" timeOffset="16598.9494">20616 7865 14701,'19'-20'64,"-19"20"353,19 0 416,3 0-129,-3 0-63,20 20-449,-18-20-128,18 20-352,2 0-705,-3-20-1217,-18 19-2210</inkml:trace>
  <inkml:trace contextRef="#ctx0" brushRef="#br1" timeOffset="16886.9658">21569 7488 11370,'-21'-20'1057,"1"20"-192,1 20 801,-22 19-257,22-19 257,-20 20-289,-21 19-576,19-19 63,3 20-191,-3-21-224,22 21-482,-1-20 33,20-1-32,0 1-192,0 0-512,20-20-225,-20 0-609,19-1-448,2-19-1633</inkml:trace>
  <inkml:trace contextRef="#ctx0" brushRef="#br1" timeOffset="17141.9804">21490 7686 10666,'0'0'4388,"0"0"-5285,0 20 1185,19 0 641,-19 0 384,19 0-384,-19-1-352,20 1-353,-20 20-128,21-20-32,-21 0-32,0 19-96,19-19-448,-19 0-577,0-20-737,20 20-1345,-20-20-2114</inkml:trace>
  <inkml:trace contextRef="#ctx0" brushRef="#br1" timeOffset="17356.9927">21767 7706 10634,'-20'0'2978,"1"0"-2657,-2 20 640,1 0-65,1 0 514,-22-1-353,22 21-513,-20-20-159,18 0-193,1 20-160,1-21 128,0 1-640,19 0-321,0 0-865,0-20-1505,0 20-4132</inkml:trace>
  <inkml:trace contextRef="#ctx0" brushRef="#br1" timeOffset="17573.0051">21707 7964 15022,'-20'20'128,"20"-20"128,0 20 577,-19 0 512,19 0-288,0-1-801,-19 1-127,19-20 63,0 20-384,0 0-353,0 0-896,0-20-1186,0 0-4163</inkml:trace>
  <inkml:trace contextRef="#ctx0" brushRef="#br1" timeOffset="17754.0154">21906 8103 15919,'-40'20'-193,"20"0"706,1 0 672,-1-20 192,-1 20-480,2-20-577,-1 19-480,1-19-128,19 0-961,0 0-2114,19 0-2435</inkml:trace>
  <inkml:trace contextRef="#ctx0" brushRef="#br1" timeOffset="17940.0261">22085 8103 18641,'0'0'-512,"-20"0"416,20 0 192,0 0 96,0 0-288,20 0-1121,-20 0-2371</inkml:trace>
  <inkml:trace contextRef="#ctx0" brushRef="#br1" timeOffset="18084.0341">22282 8103 15598,'0'20'-160,"0"-20"1121,0 0 320,0 0-576,0 0-801,0 0-257,22 0-1056,-22-20-3075</inkml:trace>
  <inkml:trace contextRef="#ctx0" brushRef="#br1" timeOffset="18248.0437">22462 8083 16239,'0'0'416,"0"0"994,0 0-578,0 0-287,0 0-353,0 0-288,0 0-929,20 0-1089,-20 0-3587</inkml:trace>
  <inkml:trace contextRef="#ctx0" brushRef="#br1" timeOffset="18446.055">22660 8103 10313,'0'20'3299,"0"-20"-1889,0 20 608,-19 0-257,-3 0-63,3-1-385,-20 2-1025,20-2-224,-2 1 1,1 0-642,1-20-1185,-1 20-288,20-20-2530</inkml:trace>
  <inkml:trace contextRef="#ctx0" brushRef="#br1" timeOffset="18722.0708">22937 7825 17616,'22'20'320,"-22"-20"-448,19 20 705,-19 0 512,19 0 224,-19-1-704,0 1-257,20 0-352,-20 0-160,0 0-641,0 0-736,0 19-866,0-39-2273</inkml:trace>
  <inkml:trace contextRef="#ctx0" brushRef="#br1" timeOffset="18968.0849">23315 7805 16847,'0'-20'161,"0"20"-97,0 0 416,-41 20 705,3 0 64,-1 20-224,-21-20-480,0 19-129,0 1-224,21-20-159,20 0-98,-22 20 33,41-40-384,-19 19-801,-1 1-449,20-20-1024,0 20-3332</inkml:trace>
  <inkml:trace contextRef="#ctx0" brushRef="#br1" timeOffset="19346.1064">23296 7964 13196,'0'0'416,"0"0"385,0 0 288,-22 20 64,3-20-96,-20 20-352,20 0-225,-22 0-31,41-1-65,-19 1 225,19-20-257,0 20 129,0-20 31,19 20-224,1-20 33,1 20-97,-2-20 64,20 0-192,-20 0-288,3 0-192,-3 0-289,1 0-480,-1 0 160,-19 0-577,21 20-1024,-1-20-2755</inkml:trace>
  <inkml:trace contextRef="#ctx0" brushRef="#br1" timeOffset="19535.1171">23414 8083 13933,'-19'0'-128,"19"0"960,-20 0 1154,20 20-480,-21 0-706,2-20-351,-1 40-513,1-20 32,-3-1-224,22 21-834,-19-20-831,19-20-1955</inkml:trace>
  <inkml:trace contextRef="#ctx0" brushRef="#br1" timeOffset="19834.1342">23792 7706 16335,'39'0'0,"-18"0"929,-2 20-32,1 0 704,-1 19 545,-19 1-672,0 0-417,-19 19-705,-20 1 0,-2 0-160,3-1-95,-23 1-1,21 0-769,1-21-864,-2 1-1570,3 0-2435</inkml:trace>
  <inkml:trace contextRef="#ctx0" brushRef="#br1" timeOffset="39590.2642">20339 6792 6342,'-22'20'1185,"22"-20"320,-19 0-448,-1 20-96,1-20-256,19 20 31,-21-20-191,1 0-1,1 20-63,0-20-97,-22 20-31,22-20-97,-1 19 96,-1 2-128,1-21 1,-18 19-33,16-19-32,-16 21-64,18-2 32,-20 1-32,1-1 0,-2 2 128,2-1-31,-1 0-97,1-1 32,-2 1-64,2 0 32,-1 0-32,1 0 0,-21 0 0,0-1-32,2 21 64,-2-20 193,0 20-65,-1-21-32,-18 21-128,21 0 32,-22 0-32,1-1-128,0 1 96,-1-20 128,1 20-96,-1-1-32,1 1 289,-1-20-161,1 20-32,-20-1-64,19 1-128,1 0 192,-20 0-160,20-1 64,-22 1 32,2 20 96,20-21-320,-20 1 160,19 20 288,-18-20-384,18-1 192,1 20-64,-20-19 33,-2 20-65,2-20 32,0 19 0,1-19 0,-23 19 64,23-18-192,-1 17 160,0 3-32,-2-2 160,-17-19-384,19 19 416,-21 1-160,2-1-64,-2 1-160,21-1 224,-20 1 96,21 0-288,-22-20 416,21 18-448,-21-17 320,21 18-288,0 1 256,-19-21-224,17 21 320,2-1-288,20-18 320,-20-1-256,0 19 225,19-19-289,-18-20 160,18 20 0,20-21-64,0 22 192,0-21-384,2-2 192,36 3 32,-16-21-448,18 19-577,-1-19-545,21 0-1408</inkml:trace>
  <inkml:trace contextRef="#ctx0" brushRef="#br1" timeOffset="41074.3493">14263 7388 6470,'0'0'2210,"-19"0"-1954,19 0 609,0 0-865,19 0 736,-19 0 97,0 0-480,20 0 511,-20 0 1,0 20-128,21-20-96,-2 20-33,-19-20-159,20 20-1,-1 0-64,2 0 65,-1-1 31,18-19-127,3 20-97,-2 0 64,21 0 0,-19 0-95,17 0-161,2 0 288,0-1-256,-2 21 32,22-20 64,-20 20-63,19-20 159,1 19-352,-1 1 384,-19 0-256,19-1-96,1 1 64,19 0 160,-20 0-224,1-1 96,19 21 96,-1-20 65,23 0-257,-23 19 64,1-20 32,0 21 160,21-20-256,-21 19 64,21-19 192,18 20-384,-18-21 416,-2 21-384,22-21 192,-22 22-64,21-2 0,-20 1 192,20-21-288,20 21 128,-19-1 32,-1 1 64,-1-1-160,1 1 193,1 0-129,-3 1 96,3-24-192,-20 24 96,18-3 128,-18 4-224,-2-3 192,2-20 0,-2 21-256,3-20 384,-23-1-160,21 1-224,-21 0 192,-18-1 160,-1-18-288,-19-2 160,0 1 161,1 1-129,-23-21-224,1 20 96,-18-20-385,-1 0-896,-20 0-1121,0 0-1986</inkml:trace>
  <inkml:trace contextRef="#ctx0" brushRef="#br2" timeOffset="49218.815">13668 4567 6758,'20'0'961,"-20"-19"1089,0 19 192,0 0-609,0 0-479,0 0-130,0 0 98,0 0-97,0 0-129,0 0 1,0 0-224,0 0 96,0 0 31,0 0-351,19 0-97,-19 0 129,0 0 191,0 0-287,0 0-65,0 0-32,21 0-224,-21 0 321,20 0-129,-20 0-32,19 0-160,0 0 192,3 0-128,-3 0 161,0 0-385,1 0 256,1 0 128,-1 0-352,-1 0 352,0 0-224,22 0-128,-22 0 160,1 19-32,-1-19 32,2 0-63,18 0 31,-19 0 0,1 0 0,-2 0-64,20 0 192,-18 0-128,-1 0-64,-1 0-128,22 0 288,-22 0-128,1 0-192,-1 0 320,2 0-288,-1 0 192,-1 0 32,0 0-160,3 0 0,-22 0 160,19 0-160,0 0 128,1 0 32,1 0-288,-1 0 224,-1 0 160,0 0-384,3 0 192,-22 0 32,19 0-32,0 0 32,1 0-32,-20 0 160,19 0-256,2 0 96,-21 0 192,20 0-352,-20 0 160,19 0 96,-19 0-32,20 0-96,-20 0-64,0 0 224,21 0-192,-21 0 224,0 0-128,0 0 32,0 0-192,0 0 320,0 0-288,0 0 128,0 0 0,0 0 65,0 0-33,0 0 32,0 0-64,0 0-32,0-19-32,-21 19 128,21 0-192,-20-20 96,20 20-32,-19-20-64,-1 20 32,-1-20 31,2 20-63,-1 0 128,1 0-160,0 0 64,-3-20 32,22 20 160,0 0-192,-19 0-64,19 0 288,0 0-448,0 0 224,0 0-320,0 0 95,19 20 193,-19-20 256,0 0-320,22 20 128,-3-20 192,-19 20-320,19-20 288,1 20-288,-1-1 192,2-19 0,-1 21-96,-20-21 32,19 19 128,-19-19-192,20 0 256,-20 20-224,0-20 64,0 0-96,0 0 64,0 20 128,0-20 0,-20 0 32,1 20 33,-1-20-97,-1 0 0,-18 19-64,20-19 0,0 0 0,-3 0 0,3 21 0,0-21-577,-1 0-192,-1 20-864,1-20-865,1 0-97,19 19-1825</inkml:trace>
  <inkml:trace contextRef="#ctx0" brushRef="#br2" timeOffset="50001.8599">13748 4448 6758,'19'-19'1601,"-19"19"802,0 0-65,0 0-769,0 0-832,0 0-513,-19 0-64,-1 19 193,-1-19 127,2 20 1,-1 0-33,-21 0 1,22 0-97,-20-20-96,18 20-128,2-1-32,-1 2-128,20-21 128,0 19-128,0-19 64,0 20 129,20 0 223,-1-20 64,22 20 65,-3-1-257,3-19-224,-2 21 64,-18-21 0,18 0-64,-20 20 64,3-20 161,-3 0-193,0 0-256,-19 0-481,20 0-576,-20 0-801,21 0-2851</inkml:trace>
  <inkml:trace contextRef="#ctx0" brushRef="#br2" timeOffset="51298.934">15773 4567 7174,'-22'0'1185,"22"0"769,0 0-32,0 0-545,0 0-576,0 0-96,0 0 32,0 0-33,0 0-127,22 0-1,-22 0 33,0 0-161,19 0-127,1 0-1,-1 0-96,2 0 160,-1 0-127,18 0-225,-16 0 192,16 0 160,3 0-320,-2-19 97,2 19-33,-3 0 160,-18 0-224,20 0 32,-20 0 32,19 0 32,-18 0-128,18 0 96,-20 0-128,2 0 161,-1 0-129,-1-20 0,22 20-192,-22 0 288,1 0-96,-1 0 160,2 0-160,18 0-96,-20 0 96,3 0-96,-3 0 96,0 0-32,1 0 160,1 0-288,-1 0 256,-1 0-288,0 0 224,-19 0 32,22 0-192,-22 0 96,0 0 0,0 0 64,0 0 32,0 0 256,0 0-223,0 0 351,0 0-256,0 0-96,0 0-256,-22-20 64,3 20 32,0 0 0,-1-20 96,-1 20 0,1-20-224,1 20 192,0 0-64,-3-20 32,22 20 0,0 0 0,0 0-32,0 0-160,0 0-128,0 0 31,0 0 257,22 0 0,-3 20-64,0-20 64,22 0-96,-21 20 64,-20-20-96,19 20 0,0 0 96,-19-20 96,0 20-32,0-20 192,0 19-128,0-19 288,-19 21-256,0-21 64,-1 0 33,-1 19-290,1-19 97,-18 20-160,16-20-833,22 0-993,-19 20-128,0 0-1313,-22-20-4740</inkml:trace>
  <inkml:trace contextRef="#ctx0" brushRef="#br2" timeOffset="51847.9653">15812 4488 5957,'19'-20'833,"-19"20"1793,0 0-1024,0 0 832,0 0-1056,0 0-1250,-19 0 0,19 20 288,-20-20 97,1 20-97,19 0 0,-22 0 33,3-20-129,0 19-96,-1-19-128,-1 21 65,21-2-1,-19-19-96,19 0-64,0 20-32,0-20 288,0 20 32,19-20 257,2 0 63,18 20-319,2-20-33,-22 0 32,20 0-352,-18 0 64,18 0 32,-20 0 64,22 19-832,-22-19-514,1 0-1056,1 21-2434</inkml:trace>
  <inkml:trace contextRef="#ctx0" brushRef="#br2" timeOffset="53087.0363">17678 4567 5925,'0'0'1409,"0"0"1026,0 0-642,0-19-704,0 19-288,0 0 160,19 0 32,-19 0-224,20 0-32,1 0-129,-2 0-31,20-20-33,-18 20-352,18 0 257,2 0-161,17-20 96,-17 20-255,-3 0 63,3 0 224,-2-20-384,1 20 192,-1 0 97,2 0-321,-22 0 128,20 0 128,2 0-224,-22 0-64,22-20 224,-2 20-192,-20 0-96,22 0 160,-22 0-64,22 0 160,-22 0-224,1 0 288,-1 0-320,2 0 128,-1 0 32,-1 0-64,0 0 129,3 0-65,-3 0-257,0 0 193,-19 0 32,0 0 1,20 0-1,-20 0 128,0 0-224,0 0 224,0 0 192,0 0-256,0 0 96,0 0 65,0 0 159,0-20-512,0 20-32,-20 0 128,20-19 192,-19 19-384,0 0 352,-22-20-288,22 20 64,-22-20 128,2 20-256,-2-20 288,22 20-160,0 0-193,-1 0 129,20 0-32,-21 0 64,21 0-384,0 0 480,21 20-193,-1-20 225,-1 20 65,22-20 95,-2 20-256,21-20 0,-22 19 256,-16-19-192,16 0-256,-18 20 127,1-20 33,-21 20 64,0-20 64,0 20 96,0-20 129,-41 20 127,22 0-352,-22-20 128,3 19-192,-3-19 0,2 21-192,20-21-609,-3 0-384,22 19-128,-19-19-609,19 0-1281,-19 20-3780</inkml:trace>
  <inkml:trace contextRef="#ctx0" brushRef="#br2" timeOffset="53719.0725">17717 4429 6982,'21'0'1474,"-21"0"575,0 0 450,0 0-1026,0 0-992,0 0-417,-21 0 512,21 0 129,-20 19-161,1 1 1,-22 0-65,22-20-127,-1 20-65,1-20-96,19 20-96,-21-20 0,21 0-96,0 20 225,21-20 63,-21 19 128,39-19 1,-20 21-193,22-2-64,-2-19 96,1 0-288,-20 20 32,20-20 160,-20 0 1,18 20-290,-16-20 97,-22 0-1185,19 0-673,-19 20-1697</inkml:trace>
  <inkml:trace contextRef="#ctx0" brushRef="#br1" timeOffset="63629.6393">22800 5283 7463,'19'0'800,"0"0"1923,-19 0-801,0-20-513,20 20-160,-20 0-384,-20 0-449,20 0-191,-19 0-33,0 0-128,-3 0 160,3 0-64,-20 0-32,18 0-96,2 0 32,-1 0-31,-21 0 31,22 0-32,19 0 32,-19 0 32,19 0 0,-20 0-32,20 0 0,0 0-96,0 0 96,0 20 32,0 20 32,0-21-32,-19 21 321,19 1-193,0-3-64,0 2 96,-21 1-448,21-2 384,0-19-320,0-1 0,0 2-545,0-21-255,0 0-674,0 0-1024,0 0-3204</inkml:trace>
  <inkml:trace contextRef="#ctx0" brushRef="#br1" timeOffset="63796.6489">22422 5542 14093,'0'0'-352,"0"0"-289,19-21 1057,-19 21 449,21 0 96,-1 0-513,-20 0-351,19 21-65,1-21-449,20 0-864,-20 18-1474,-1-18-2626</inkml:trace>
  <inkml:trace contextRef="#ctx0" brushRef="#br1" timeOffset="64134.6682">23057 5223 6982,'0'-19'96,"0"19"2947,0-21-833,0 21-384,-19 0-865,-2 0-385,1 21 161,1 17 256,0 3-192,-22-1 64,22 19-257,-22-18-31,21 18-97,1 1-320,19-21-256,0 0 64,0 0-96,0 2-288,0-21-353,19-1-64,1 2-480,1-2-321,-21-19-512,20 0-1601</inkml:trace>
  <inkml:trace contextRef="#ctx0" brushRef="#br1" timeOffset="64389.6828">23038 5441 14413,'0'0'-224,"0"0"192,0 0 512,0 0 1250,0 20-705,0 1-577,19-2-95,1 1-129,-20 19-32,19-18-128,3-1-32,-22-1-160,19 2-513,0-3-351,-19 2-418,20-20-608,-20 21-704,21-21-161</inkml:trace>
  <inkml:trace contextRef="#ctx0" brushRef="#br1" timeOffset="64598.6946">23274 5482 10057,'-19'-21'577,"19"21"672,-19 0 160,-20 21 32,18-21 33,1 19-641,1 22-225,0-23 161,-3 3-289,3-1-319,-1-1-65,20 2-224,-19-3 31,19 2-703,0 1-417,0-21-1058,19 0-1985</inkml:trace>
  <inkml:trace contextRef="#ctx0" brushRef="#br1" timeOffset="64813.707">23274 5641 13901,'-19'38'1473,"0"-17"-1761,-1-1 704,20-1 961,-19 2 161,19-2-801,0 1-898,0-20 194,-21 20-162,21 0-319,0-20-769,0 21-833,21-21-2338</inkml:trace>
  <inkml:trace contextRef="#ctx0" brushRef="#br1" timeOffset="64996.7175">23375 5819 13324,'0'20'96,"0"1"289,0-21 1184,-21 19 193,2 0-385,-1-19-864,20 20-642,-19-20 161,19 0-608,0 0-1058,0 0-1409,0 0-1761</inkml:trace>
  <inkml:trace contextRef="#ctx0" brushRef="#br1" timeOffset="65165.727">23493 5860 15438,'0'0'-993,"0"19"577,0-19 416,0 0-224,0 0-833,20 0-4228</inkml:trace>
  <inkml:trace contextRef="#ctx0" brushRef="#br1" timeOffset="65316.7358">23672 5839 12908,'0'21'192,"0"-21"416,0 0 578,0 0-386,0 0-447,0 0-674,0 0-896,0 0-2274</inkml:trace>
  <inkml:trace contextRef="#ctx0" brushRef="#br1" timeOffset="65468.7445">23792 5839 13869,'0'21'-128,"0"-21"1729,0 0-704,-19 0-160,19 0-577,0 0-705,19 0-1056,-19 0-2371</inkml:trace>
  <inkml:trace contextRef="#ctx0" brushRef="#br1" timeOffset="65653.7551">23931 5879 12908,'20'19'352,"-20"-19"64,-20 20 1346,20 0 288,-21-20-801,2 21-736,-1-21-449,1 20-224,-2-2-385,21-18-1152,-20 21-1667,20-21-3618</inkml:trace>
  <inkml:trace contextRef="#ctx0" brushRef="#br1" timeOffset="65930.771">24189 5482 15758,'39'0'161,"-39"19"-738,0-19 865,19 20 769,-19 1 192,0-3-448,0 3-352,22-1-225,-22-1-32,0 20-96,0-19-128,0 1-416,0-1-321,19-1-833,-19 2-1024,0-21-1378</inkml:trace>
  <inkml:trace contextRef="#ctx0" brushRef="#br1" timeOffset="66160.7841">24507 5560 11466,'19'-18'1346,"-19"18"800,0 0-961,0 0-96,-19 0 96,-22 0-480,22 18-161,-22 3-160,2 18 33,-1-18-353,1-3-32,20 23 96,-22-21-480,22-1-385,-1 2-384,20-2-865,-21-19-1729,21 20-3588</inkml:trace>
  <inkml:trace contextRef="#ctx0" brushRef="#br1" timeOffset="66483.8024">24507 5700 13548,'39'0'513,"-39"0"928,0 0 1,0 0-770,-20 0 1,1 20-353,-2-20-160,1 19 0,20 2 321,-19-21-513,0 19 256,19 1 160,0-20 1,0 20-33,19-20 32,0 20-384,1-20 97,1 21-33,-2-21-257,20 0-543,-18 0-65,-1 0-128,-1 19-672,1-19-898,1 0-2081</inkml:trace>
  <inkml:trace contextRef="#ctx0" brushRef="#br1" timeOffset="66695.8147">24666 5819 13228,'19'0'192,"-19"0"737,-19 0 1025,19 20-224,-21-20-449,1 21-673,20-2-31,-19 0-609,-1 1 64,-1 0-128,2 1-513,19-1-288,0-20-736,0 18-994,0-18-1985</inkml:trace>
  <inkml:trace contextRef="#ctx0" brushRef="#br1" timeOffset="67153.8407">24765 5402 5925,'58'0'5766,"-37"0"-4645,-1 21 800,-1-21-255,0 18 128,-19 2-257,22 20-224,-22 1-416,-22 18-416,3-1-353,0 3 64,-22-2-96,22 1 128,-20-20-544,17-1-449,3-19-992,19-20-834,-19 21-3971</inkml:trace>
  <inkml:trace contextRef="#ctx0" brushRef="#br1" timeOffset="68896.9404">20317 4567 7302,'22'0'993,"-3"0"-384,0 0 320,20 0 128,2 0 160,-3 0-128,3 0 0,-2-19-160,2 19-321,19-20 1,-2 20-193,-17 0-255,19-20-65,-2 20-64,2 0 0,0 0 32,0 0-64,-21-20 128,21 20 416,-2 0 33,2 0-449,0 0-32,0 0 0,20 0 129,-22 0-129,21 20-160,-19-20 96,20 0 0,-20 0 32,-2 0 160,21 0-160,-18 0 32,-1 0 32,0 0 128,19 0-192,-21 20 1,2-20-162,0 0 129,0 0 0,-1 0-64,-19 0 64,18 0 1,3 0-1,-21 0-32,40 0 128,-22 0-256,2 0 160,0 0-32,0 0 160,-21 0-128,21 0 0,-21 0-224,1 0 192,-1 0 192,2 0-192,-22 0 0,1-20 0,20 20-128,-1 0 256,-20 0-288,3 0 320,-3 0-288,0 0 160,1 0-32,-20 0 0,0 0 224,0 0-352,21 0 160,-21 0 32,0 0 96,0 0-320,0 0 128,0 0-32,0 0 0,0 0 192,0 0-224,0 20 96,0-20 160,0 20-224,0-1 0,0 2 64,-21-2 0,21 1 0,0 20 128,0-21-224,0 22 64,0-22 32,0 21 32,0 0 64,0-20-128,0 19 0,0 1 64,0-20-192,0 0 224,0 19-64,0-19 32,0 1-64,0-2 32,0 1 160,0 0-288,0-1 128,0-19 64,0 0-96,0 20-32,0-20 64,0 0-32,-20 0 160,20 0-192,0 0-64,0 0 64,0 0 32,-19 0 32,19-20-64,-19 20-1,-3 0 258,22 0-353,-19-19 127,0 19 1,-1-20 64,20 20-96,-21-20 64,21 20 32,-19 0 129,19-19-257,0 19 128,0 0-97,0 0 194,0 0-290,0 0-63,0 0 288,0 0 128,0 19-256,0 1 161,19 0-194,-19-1 129,0 1 65,21 1-65,-21-2-161,0-19 258,20 21-33,-20-21-32,0 0 32,19 0 64,0 0 32,-19-21-96,41 21-160,-22-40 128,1 20 32,21 1-256,-22-1 64,22 0-32,-22 1-224,0-2-641,1 21-993,1-20-4516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2/17/12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ZKPK:</a:t>
            </a:r>
            <a:r>
              <a:rPr lang="en-US" baseline="0" dirty="0" smtClean="0"/>
              <a:t>   can be used for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1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  define</a:t>
            </a:r>
            <a:r>
              <a:rPr lang="en-US" baseline="0" dirty="0" smtClean="0"/>
              <a:t> what it means to forge signatures,   give construction,   show that forging signatures is as hard as factoring.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4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2.xml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657600" y="2535772"/>
            <a:ext cx="52578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cryptography?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6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Crypto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31051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Secret key establishment: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Secure communication: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562600" y="165735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62600" y="142875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38800" y="188595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181600" y="2038350"/>
            <a:ext cx="1524000" cy="597932"/>
            <a:chOff x="5181600" y="2038350"/>
            <a:chExt cx="1524000" cy="597932"/>
          </a:xfrm>
        </p:grpSpPr>
        <p:sp>
          <p:nvSpPr>
            <p:cNvPr id="12" name="TextBox 11"/>
            <p:cNvSpPr txBox="1"/>
            <p:nvPr/>
          </p:nvSpPr>
          <p:spPr>
            <a:xfrm>
              <a:off x="5181600" y="2266950"/>
              <a:ext cx="1270976" cy="36933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ttacker???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2" idx="3"/>
            </p:cNvCxnSpPr>
            <p:nvPr/>
          </p:nvCxnSpPr>
          <p:spPr>
            <a:xfrm flipV="1">
              <a:off x="6452576" y="2038350"/>
              <a:ext cx="253024" cy="413266"/>
            </a:xfrm>
            <a:prstGeom prst="bentConnector2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91400" y="3269218"/>
            <a:ext cx="1295400" cy="13084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886200" y="3421618"/>
            <a:ext cx="1076739" cy="990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322470" y="340995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153400" y="356235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876800" y="3333750"/>
            <a:ext cx="2779615" cy="1600200"/>
            <a:chOff x="4876800" y="3333750"/>
            <a:chExt cx="2779615" cy="160020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410200" y="417195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410200" y="3726418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876800" y="4564618"/>
              <a:ext cx="2779615" cy="36933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onfidentiality and integrity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7400" y="3333750"/>
              <a:ext cx="838200" cy="461665"/>
            </a:xfrm>
            <a:prstGeom prst="rect">
              <a:avLst/>
            </a:prstGeom>
            <a:pattFill prst="openDmnd">
              <a:fgClr>
                <a:schemeClr val="bg1">
                  <a:lumMod val="50000"/>
                </a:schemeClr>
              </a:fgClr>
              <a:bgClr>
                <a:prstClr val="white"/>
              </a:bgClr>
            </a:patt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7400" y="3938885"/>
              <a:ext cx="838200" cy="461665"/>
            </a:xfrm>
            <a:prstGeom prst="rect">
              <a:avLst/>
            </a:prstGeom>
            <a:pattFill prst="openDmnd">
              <a:fgClr>
                <a:schemeClr val="bg1">
                  <a:lumMod val="50000"/>
                </a:schemeClr>
              </a:fgClr>
              <a:bgClr>
                <a:prstClr val="white"/>
              </a:bgClr>
            </a:patt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</a:t>
              </a:r>
              <a:r>
                <a:rPr lang="en-US" sz="2400" baseline="-25000" dirty="0"/>
                <a:t>2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38600" y="1123950"/>
            <a:ext cx="1076739" cy="990600"/>
            <a:chOff x="4038600" y="1123950"/>
            <a:chExt cx="1076739" cy="990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4343400" y="1200150"/>
              <a:ext cx="63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3800" y="971550"/>
            <a:ext cx="1295400" cy="1308485"/>
            <a:chOff x="7543800" y="971550"/>
            <a:chExt cx="1295400" cy="13084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543800" y="971550"/>
              <a:ext cx="1295400" cy="130848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8133569" y="1352550"/>
              <a:ext cx="553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Bob</a:t>
              </a:r>
              <a:endParaRPr lang="en-US" dirty="0"/>
            </a:p>
          </p:txBody>
        </p:sp>
      </p:grpSp>
      <p:sp>
        <p:nvSpPr>
          <p:cNvPr id="31" name="Cloud Callout 30"/>
          <p:cNvSpPr/>
          <p:nvPr/>
        </p:nvSpPr>
        <p:spPr>
          <a:xfrm>
            <a:off x="7543800" y="133350"/>
            <a:ext cx="1600200" cy="8382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Talking to Alice</a:t>
            </a:r>
            <a:endParaRPr lang="en-US" dirty="0"/>
          </a:p>
        </p:txBody>
      </p:sp>
      <p:sp>
        <p:nvSpPr>
          <p:cNvPr id="32" name="Cloud Callout 31"/>
          <p:cNvSpPr/>
          <p:nvPr/>
        </p:nvSpPr>
        <p:spPr>
          <a:xfrm>
            <a:off x="3657600" y="209550"/>
            <a:ext cx="1600200" cy="838200"/>
          </a:xfrm>
          <a:prstGeom prst="cloudCallout">
            <a:avLst>
              <a:gd name="adj1" fmla="val 18056"/>
              <a:gd name="adj2" fmla="val 6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Talking to Bob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3477240" y="2094840"/>
              <a:ext cx="5374080" cy="665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6800" y="2085120"/>
                <a:ext cx="5395320" cy="6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01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crypto can do much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229600" cy="4095750"/>
          </a:xfrm>
        </p:spPr>
        <p:txBody>
          <a:bodyPr/>
          <a:lstStyle/>
          <a:p>
            <a:r>
              <a:rPr lang="en-US" dirty="0" smtClean="0"/>
              <a:t>Digital signatures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Anonymous communication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553200" y="895350"/>
            <a:ext cx="1828800" cy="2590800"/>
            <a:chOff x="5486400" y="895350"/>
            <a:chExt cx="1828800" cy="2590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2600" y="1047750"/>
              <a:ext cx="1676400" cy="178816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715000" y="2724150"/>
              <a:ext cx="13716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 signature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86400" y="895350"/>
              <a:ext cx="1828800" cy="25908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0600" y="3705514"/>
            <a:ext cx="1076739" cy="990600"/>
            <a:chOff x="4038600" y="1123950"/>
            <a:chExt cx="1076739" cy="990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63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34269" y="3781714"/>
            <a:ext cx="914400" cy="92363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2400669" y="4238914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00669" y="4010314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loud Callout 15"/>
          <p:cNvSpPr/>
          <p:nvPr/>
        </p:nvSpPr>
        <p:spPr>
          <a:xfrm>
            <a:off x="3315069" y="2943514"/>
            <a:ext cx="2133600" cy="609600"/>
          </a:xfrm>
          <a:prstGeom prst="cloudCallout">
            <a:avLst>
              <a:gd name="adj1" fmla="val 18642"/>
              <a:gd name="adj2" fmla="val 9791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90"/>
                </a:solidFill>
              </a:rPr>
              <a:t>Who did I </a:t>
            </a:r>
            <a:br>
              <a:rPr lang="en-US" sz="1600" dirty="0" smtClean="0">
                <a:solidFill>
                  <a:srgbClr val="000090"/>
                </a:solidFill>
              </a:rPr>
            </a:br>
            <a:r>
              <a:rPr lang="en-US" sz="1600" dirty="0" smtClean="0">
                <a:solidFill>
                  <a:srgbClr val="000090"/>
                </a:solidFill>
              </a:rPr>
              <a:t>just talk to?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3000" y="4019550"/>
            <a:ext cx="51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331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267200" y="4152900"/>
            <a:ext cx="1076739" cy="990600"/>
            <a:chOff x="4038600" y="1123950"/>
            <a:chExt cx="1076739" cy="9906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43400" y="1200150"/>
              <a:ext cx="63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crypto can do much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610600" cy="3505200"/>
          </a:xfrm>
        </p:spPr>
        <p:txBody>
          <a:bodyPr/>
          <a:lstStyle/>
          <a:p>
            <a:r>
              <a:rPr lang="en-US" dirty="0" smtClean="0"/>
              <a:t>Digital signatures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Anonymous communication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 smtClean="0"/>
              <a:t>Anonymous </a:t>
            </a:r>
            <a:r>
              <a:rPr lang="en-US" b="1" dirty="0" smtClean="0"/>
              <a:t>digital</a:t>
            </a:r>
            <a:r>
              <a:rPr lang="en-US" dirty="0" smtClean="0"/>
              <a:t> cash</a:t>
            </a:r>
          </a:p>
          <a:p>
            <a:pPr lvl="1"/>
            <a:r>
              <a:rPr lang="en-US" sz="2000" dirty="0" smtClean="0"/>
              <a:t>Can I spend a “digital coin” without anyone knowing who I am?</a:t>
            </a:r>
          </a:p>
          <a:p>
            <a:pPr lvl="1"/>
            <a:r>
              <a:rPr lang="en-US" sz="2000" dirty="0" smtClean="0"/>
              <a:t>How to prevent double spending?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171950"/>
            <a:ext cx="672370" cy="7429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410200" y="46291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Callout 13"/>
          <p:cNvSpPr/>
          <p:nvPr/>
        </p:nvSpPr>
        <p:spPr>
          <a:xfrm>
            <a:off x="7467600" y="4019550"/>
            <a:ext cx="1447800" cy="609600"/>
          </a:xfrm>
          <a:prstGeom prst="cloudCallout">
            <a:avLst>
              <a:gd name="adj1" fmla="val -65569"/>
              <a:gd name="adj2" fmla="val 7291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90"/>
                </a:solidFill>
              </a:rPr>
              <a:t>Who was that?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22893" y="43243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81400" y="4095750"/>
            <a:ext cx="798713" cy="914400"/>
            <a:chOff x="1371600" y="4152900"/>
            <a:chExt cx="798713" cy="914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0" y="4400550"/>
              <a:ext cx="646313" cy="6667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71600" y="4152900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1$</a:t>
              </a:r>
              <a:endParaRPr lang="en-US" sz="24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34000" y="4569996"/>
            <a:ext cx="1403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(anon. comm.)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036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0.30643 4.8148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</a:p>
          <a:p>
            <a:r>
              <a:rPr lang="en-US" dirty="0" smtClean="0"/>
              <a:t>Private auctions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6200" y="1422400"/>
            <a:ext cx="371355" cy="69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10100" y="1422400"/>
            <a:ext cx="371355" cy="69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34000" y="1422400"/>
            <a:ext cx="371355" cy="69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057900" y="1422400"/>
            <a:ext cx="371355" cy="69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81800" y="1422400"/>
            <a:ext cx="371355" cy="692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467280" y="1038600"/>
              <a:ext cx="7950240" cy="31338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600" y="1025280"/>
                <a:ext cx="7977600" cy="31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70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</a:p>
          <a:p>
            <a:r>
              <a:rPr lang="en-US" dirty="0" smtClean="0"/>
              <a:t>Private auctions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10100" y="1422400"/>
            <a:ext cx="371355" cy="69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34000" y="1422400"/>
            <a:ext cx="371355" cy="69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057900" y="1422400"/>
            <a:ext cx="371355" cy="69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81800" y="1422400"/>
            <a:ext cx="371355" cy="692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2800350"/>
            <a:ext cx="75254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Goal:   compute   f(x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pPr>
              <a:tabLst>
                <a:tab pos="1092200" algn="l"/>
              </a:tabLst>
            </a:pPr>
            <a:r>
              <a:rPr lang="en-US" sz="2400" dirty="0" smtClean="0"/>
              <a:t>“</a:t>
            </a:r>
            <a:r>
              <a:rPr lang="en-US" sz="2400" dirty="0" err="1" smtClean="0"/>
              <a:t>Thm</a:t>
            </a:r>
            <a:r>
              <a:rPr lang="en-US" sz="2400" dirty="0" smtClean="0"/>
              <a:t>:”   anything the can done with trusted auth. can also </a:t>
            </a:r>
            <a:br>
              <a:rPr lang="en-US" sz="2400" dirty="0" smtClean="0"/>
            </a:br>
            <a:r>
              <a:rPr lang="en-US" sz="2400" dirty="0" smtClean="0"/>
              <a:t>	be done without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638800" y="2647950"/>
            <a:ext cx="1143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rusted</a:t>
            </a:r>
            <a:br>
              <a:rPr lang="en-US" dirty="0" smtClean="0"/>
            </a:br>
            <a:r>
              <a:rPr lang="en-US" dirty="0" smtClean="0"/>
              <a:t>authority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656240" y="1094040"/>
              <a:ext cx="4316760" cy="2538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7600" y="1085040"/>
                <a:ext cx="4337280" cy="255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9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smtClean="0"/>
              <a:t>Crypto 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229600" cy="2895600"/>
          </a:xfrm>
        </p:spPr>
        <p:txBody>
          <a:bodyPr/>
          <a:lstStyle/>
          <a:p>
            <a:r>
              <a:rPr lang="en-US" dirty="0" smtClean="0"/>
              <a:t>Privately outsourcing computation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776"/>
              </a:spcBef>
            </a:pPr>
            <a:r>
              <a:rPr lang="en-US" dirty="0" smtClean="0"/>
              <a:t>Zero knowledge </a:t>
            </a:r>
            <a:r>
              <a:rPr lang="en-US" sz="1800" dirty="0" smtClean="0"/>
              <a:t>(proof of knowledge)</a:t>
            </a: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085731" y="1733550"/>
            <a:ext cx="1076739" cy="990600"/>
            <a:chOff x="4038600" y="1123950"/>
            <a:chExt cx="1076739" cy="990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43400" y="1200150"/>
              <a:ext cx="63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00669" y="1428750"/>
            <a:ext cx="79973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earch</a:t>
            </a:r>
            <a:br>
              <a:rPr lang="en-US" dirty="0" smtClean="0"/>
            </a:br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762943"/>
            <a:ext cx="990600" cy="342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772400" y="1809750"/>
            <a:ext cx="914400" cy="923636"/>
          </a:xfrm>
          <a:prstGeom prst="rect">
            <a:avLst/>
          </a:prstGeom>
        </p:spPr>
      </p:pic>
      <p:sp>
        <p:nvSpPr>
          <p:cNvPr id="13" name="Cloud Callout 12"/>
          <p:cNvSpPr/>
          <p:nvPr/>
        </p:nvSpPr>
        <p:spPr>
          <a:xfrm>
            <a:off x="6553200" y="971550"/>
            <a:ext cx="2133600" cy="609600"/>
          </a:xfrm>
          <a:prstGeom prst="cloudCallout">
            <a:avLst>
              <a:gd name="adj1" fmla="val 18642"/>
              <a:gd name="adj2" fmla="val 9791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90"/>
                </a:solidFill>
              </a:rPr>
              <a:t>What did she search for?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2647950"/>
            <a:ext cx="8130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895600" y="3333750"/>
            <a:ext cx="4724400" cy="1562219"/>
            <a:chOff x="2895600" y="3333750"/>
            <a:chExt cx="4724400" cy="156221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95600" y="4476750"/>
              <a:ext cx="3505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25965" y="4095750"/>
              <a:ext cx="252229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 know the factors of N !!</a:t>
              </a:r>
            </a:p>
            <a:p>
              <a:pPr algn="ctr">
                <a:spcBef>
                  <a:spcPts val="1200"/>
                </a:spcBef>
              </a:pPr>
              <a:r>
                <a:rPr lang="en-US" dirty="0"/>
                <a:t>p</a:t>
              </a:r>
              <a:r>
                <a:rPr lang="en-US" dirty="0" smtClean="0"/>
                <a:t>roof  π</a:t>
              </a:r>
              <a:endParaRPr lang="en-US" dirty="0"/>
            </a:p>
          </p:txBody>
        </p:sp>
        <p:sp>
          <p:nvSpPr>
            <p:cNvPr id="28" name="Cloud Callout 27"/>
            <p:cNvSpPr/>
            <p:nvPr/>
          </p:nvSpPr>
          <p:spPr>
            <a:xfrm>
              <a:off x="5715000" y="3333750"/>
              <a:ext cx="1905000" cy="609600"/>
            </a:xfrm>
            <a:prstGeom prst="cloudCallout">
              <a:avLst>
                <a:gd name="adj1" fmla="val 18642"/>
                <a:gd name="adj2" fmla="val 9791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90"/>
                  </a:solidFill>
                </a:rPr>
                <a:t>???</a:t>
              </a:r>
              <a:endParaRPr lang="en-US" sz="16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95800" y="1638240"/>
            <a:ext cx="2743200" cy="400110"/>
            <a:chOff x="4495800" y="1638240"/>
            <a:chExt cx="2743200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495800" y="2038350"/>
              <a:ext cx="2743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05400" y="1638240"/>
              <a:ext cx="11857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E[ query ]</a:t>
              </a:r>
              <a:endParaRPr lang="en-US" sz="2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0" y="2247840"/>
            <a:ext cx="2667000" cy="400110"/>
            <a:chOff x="4572000" y="2247840"/>
            <a:chExt cx="2667000" cy="40011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572000" y="2266950"/>
              <a:ext cx="266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29200" y="2247840"/>
              <a:ext cx="1280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E[ results ]</a:t>
              </a:r>
              <a:endParaRPr lang="en-US" sz="2000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0" y="32194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9600" y="4019550"/>
            <a:ext cx="2219739" cy="990600"/>
            <a:chOff x="609600" y="4019550"/>
            <a:chExt cx="2219739" cy="990600"/>
          </a:xfrm>
        </p:grpSpPr>
        <p:grpSp>
          <p:nvGrpSpPr>
            <p:cNvPr id="20" name="Group 19"/>
            <p:cNvGrpSpPr/>
            <p:nvPr/>
          </p:nvGrpSpPr>
          <p:grpSpPr>
            <a:xfrm>
              <a:off x="1752600" y="4019550"/>
              <a:ext cx="1076739" cy="990600"/>
              <a:chOff x="4038600" y="1123950"/>
              <a:chExt cx="1076739" cy="990600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4038600" y="1123950"/>
                <a:ext cx="1076739" cy="99060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4343400" y="1200150"/>
                <a:ext cx="63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Alice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09600" y="4171950"/>
              <a:ext cx="937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N=</a:t>
              </a:r>
              <a:r>
                <a:rPr lang="en-US" sz="2400" dirty="0" err="1" smtClean="0"/>
                <a:t>p∙q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00800" y="4171950"/>
            <a:ext cx="1831138" cy="914400"/>
            <a:chOff x="6400800" y="4171950"/>
            <a:chExt cx="183113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6400800" y="4171950"/>
              <a:ext cx="1066800" cy="914400"/>
              <a:chOff x="7543800" y="971550"/>
              <a:chExt cx="1295400" cy="130848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543800" y="971550"/>
                <a:ext cx="1295400" cy="1308485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8133569" y="1352550"/>
                <a:ext cx="553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Bob</a:t>
                </a:r>
                <a:endParaRPr 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848600" y="4171950"/>
              <a:ext cx="383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18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rigorous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three steps in cryptography:</a:t>
            </a:r>
          </a:p>
          <a:p>
            <a:endParaRPr lang="en-US" dirty="0"/>
          </a:p>
          <a:p>
            <a:r>
              <a:rPr lang="en-US" dirty="0" smtClean="0"/>
              <a:t>Precisely specify threat model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Propose a construction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Prove that breaking construction under </a:t>
            </a:r>
            <a:br>
              <a:rPr lang="en-US" dirty="0" smtClean="0"/>
            </a:br>
            <a:r>
              <a:rPr lang="en-US" dirty="0" smtClean="0"/>
              <a:t>threat mode will solve an underlying hard problem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76200" y="1962150"/>
            <a:ext cx="457200" cy="2667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5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0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4300</TotalTime>
  <Words>251</Words>
  <Application>Microsoft Macintosh PowerPoint</Application>
  <PresentationFormat>On-screen Show (16:9)</PresentationFormat>
  <Paragraphs>93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1_Lecture</vt:lpstr>
      <vt:lpstr>2_Office Theme</vt:lpstr>
      <vt:lpstr>3_Office Theme</vt:lpstr>
      <vt:lpstr>What is cryptography?</vt:lpstr>
      <vt:lpstr>Crypto core</vt:lpstr>
      <vt:lpstr>But crypto can do much more</vt:lpstr>
      <vt:lpstr>But crypto can do much more</vt:lpstr>
      <vt:lpstr>Protocols</vt:lpstr>
      <vt:lpstr>Protocols</vt:lpstr>
      <vt:lpstr>Crypto magic</vt:lpstr>
      <vt:lpstr>A rigorous science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297</cp:revision>
  <cp:lastPrinted>2012-01-06T22:14:03Z</cp:lastPrinted>
  <dcterms:created xsi:type="dcterms:W3CDTF">2010-11-06T18:36:35Z</dcterms:created>
  <dcterms:modified xsi:type="dcterms:W3CDTF">2012-02-18T05:47:44Z</dcterms:modified>
</cp:coreProperties>
</file>