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8"/>
  </p:notesMasterIdLst>
  <p:handoutMasterIdLst>
    <p:handoutMasterId r:id="rId19"/>
  </p:handoutMasterIdLst>
  <p:sldIdLst>
    <p:sldId id="370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81" r:id="rId17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9T18:55:30.9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8563 3045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11:12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6562 6932 8039,'0'-40'2338,"0"20"-96,0 20-192,0 0-480,0 0-705,0 0-577,0 20 353,0-1 127,-20 21-31,-1 20-673,2 20 513,-1-1-770,1-20 642,-2 21-513,1-20 224,1-1-224,19-39 224,-19 20-224,19-21 64,0 1 96,-22-20-32,22 20-608,0-20-1,0-20-480,22 20-256,-22-20-1249,0-19-2627</inkml:trace>
  <inkml:trace contextRef="#ctx0" brushRef="#br0" timeOffset="264.0149">6463 6972 11370,'0'0'321,"0"0"1088,0 0-160,19 0 321,1-21-33,-1 21-512,22 0-224,19-19-33,-21 19-159,21-21-481,19 21-160,-21-19 449,2-1-353,0 20-128,-21-20 32,2 20-705,-22 0-128,1 0-672,-20 20-642,0-20-1760</inkml:trace>
  <inkml:trace contextRef="#ctx0" brushRef="#br0" timeOffset="482.0274">6542 7190 13580,'-21'39'609,"21"-39"-609,0 0 1185,21 0 32,18 0 193,2-19-546,17 19-127,2-20-417,20 0-192,-20 0 33,19 0-1,-21 0-192,-17 20-128,-2-19 416,1 19-961,-20 0-352,-20 19-672,0-19-321,-20 20-2627</inkml:trace>
  <inkml:trace contextRef="#ctx0" brushRef="#br0" timeOffset="687.0393">6403 7527 14669,'-19'20'32,"19"0"865,19-20 865,20 0-64,21-20-33,0 0-832,39 0-32,-1-19-65,1 19-223,2 0-129,-2 0-384,-39 20 0,19-20-672,-20 20-1410,-19 0-2563</inkml:trace>
  <inkml:trace contextRef="#ctx0" brushRef="#br0" timeOffset="1609.0918">18234 6852 13612,'0'0'64,"0"0"-640,0 40 1505,-19-21 64,19 42 576,-22-22-640,22 21-545,-19 19-255,-1-19-97,20-21 32,0 1 32,0-20 0,0 0 192,0-20 481,0-20 256,0 0-641,0-20-256,0-19 129,20-1-193,-20-19-225,19 19 97,3-20-64,-3 21 0,20-1-192,1 1 416,19 39-224,-19 0 128,20 0 224,-2 20 192,3 20-287,-1 20-129,-22 0 160,3 19-32,-22 41 64,1-2 32,-20 2-192,-20-20 0,-18-1 128,-3-20 97,-19-19 415,-20 0 1,1-20-257,-20-20-127,0 20-193,0-20-64,1-20-96,38 20-833,-1 0-1730,23-20-2401</inkml:trace>
  <inkml:trace contextRef="#ctx0" brushRef="#br0" timeOffset="6014.344">5469 4945 9833,'0'-40'672,"0"20"1507,0 20-1187,0 0 546,0 0-225,0 0-1089,0 20-96,0 0 321,0 20 288,-20 19-673,1 1 64,19 20-32,-19-21-64,-1 1 32,-1-1 96,21-19 128,-19-20 129,19-20 31,0 21 1,0-42 255,-20 21-608,20-41-128,0 3-224,0-2 224,20-20-192,-1-20-321,2 21 129,18-1 192,-20 1 288,22-1-384,-2 40 352,-20-19 32,3 39 32,-3 0 160,0 19-64,1 21 289,-20 0-65,21 19 385,-21 21-897,0 19 224,-21-19-224,21-1 416,0 2-576,0-43-321,0 2-416,0-20-96,0-20-480,-20 0-1346</inkml:trace>
  <inkml:trace contextRef="#ctx0" brushRef="#br0" timeOffset="6180.3535">5331 5263 16303,'20'0'-448,"-20"0"351,19-21 129,2 21 321,-1 0-65,-1 0-192,20 0 64,-18 0-256,18 21-705,-20-21-1345,22 0-1889</inkml:trace>
  <inkml:trace contextRef="#ctx0" brushRef="#br0" timeOffset="6448.3688">5887 4805 14285,'20'-19'-128,"-20"19"96,-20 19 64,20 2 833,0 18 768,-21 1-576,2 20 32,-1-1-768,20 1-289,-19-1 256,-2 2-448,21-2 96,0-20 128,0 1-737,0-21-896,0 22-1442,21-41-3844</inkml:trace>
  <inkml:trace contextRef="#ctx0" brushRef="#br0" timeOffset="6613.3782">5946 5204 15726,'-39'59'-96,"39"-20"737,-20-18-577,20 17-32,0-17 0,20-1-384,-1-20-962,1 21-1344</inkml:trace>
  <inkml:trace contextRef="#ctx0" brushRef="#br0" timeOffset="6767.3869">6066 4965 14830,'-41'0'32,"22"0"192,19 20-384,0-20-481,0 19-128,0-19-1793</inkml:trace>
  <inkml:trace contextRef="#ctx0" brushRef="#br0" timeOffset="7038.4025">6304 5064 14157,'-41'20'480,"22"-20"802,0 20-450,-3-1-351,-16 1 800,18 1-480,1 19-161,-3-2-544,22-17 129,0 18-161,22-18-128,-3-2-225,1 0-223,18 2-513,-16-21-705,36 0-1441,-18 0-4260</inkml:trace>
  <inkml:trace contextRef="#ctx0" brushRef="#br0" timeOffset="7408.4236">6442 5183 15630,'-20'21'96,"1"-21"737,19 0-833,0 19 320,19-19-31,-19 19-129,20-19-32,1 0 32,-2 0 32,20-19-256,2 0-32,-22-2-32,22 2 0,-22-2 32,1 1 32,-20 1-32,0-1 128,0 20-32,0-20 64,-20 20-64,1-19 192,-2 19 0,1 19 161,-19-19 223,18 20 97,2 19 512,-1-19-32,-20 20 64,20 0-736,20-21-225,0 22-224,0-22-417,20 21 514,20-21-802,-1-19-1217,21 21-1313</inkml:trace>
  <inkml:trace contextRef="#ctx0" brushRef="#br0" timeOffset="7833.4478">6959 5441 21428,'-21'20'-993,"21"-20"865,0 0-1410,21 0-768,-21 0-3748</inkml:trace>
  <inkml:trace contextRef="#ctx0" brushRef="#br0" timeOffset="8451.4834">7852 4965 10794,'0'-20'2722,"0"20"-2145,0 0 63,0 0-255,20 20 1120,-20 0-127,0-1-610,0 22-287,0-2 416,0 0-801,0 2 288,-20 18-448,20-19-64,0-20 544,0 20-512,0-21-288,0 0-737,0 2 32,0-21-929,0 0-224,20-21-1858</inkml:trace>
  <inkml:trace contextRef="#ctx0" brushRef="#br0" timeOffset="8726.4989">8170 4985 13773,'20'0'352,"-20"0"64,-20 19-127,20 1 63,-40 1 705,1 18-577,-2 0-159,2 2 95,-1-1 64,1-21 1,18 0-1,1 2 33,20-1-129,0-20-160,0 19 545,20-19 192,20 21-160,-1-21-385,2 19-31,-2-19-33,1 19-544,-1-19 512,2 21-64,-22-21-256,22 0-768,-22 20-1314,1-20-993</inkml:trace>
  <inkml:trace contextRef="#ctx0" brushRef="#br0" timeOffset="11550.6604">6858 5223 12267,'-19'0'929,"19"0"929,0 0-769,0 0-1089,0 0 480,19 0-352,-19 0-352,22 0-3139</inkml:trace>
  <inkml:trace contextRef="#ctx0" brushRef="#br0" timeOffset="12504.7152">17401 4985 16207,'0'19'32,"0"-19"-449,0 20 482,0 20 479,-22 0 737,22-1-672,0 1-225,-19 0-160,19 0-448,0-1 416,0 1-608,0-21-449,19 2-352,-19-21-1249,0 0-2499</inkml:trace>
  <inkml:trace contextRef="#ctx0" brushRef="#br0" timeOffset="12925.7393">17300 5004 13100,'0'-59'-96,"0"39"704,21 0 225,-1 0 288,-1 0 192,22 20-544,17-19-192,-18 19-97,19 0-320,-19 19-96,-1 1 65,2-20-161,-22 40-97,1-20-31,-20 0 224,-20 19-512,1-19 224,-22 1 31,2-2 226,-1 1-33,1-20-33,19 20 66,-20-20-66,20 19-31,20-19-288,0 0 96,20 20 224,1 1 64,-2-2 0,20 2-96,-19-2 96,20 21 32,-20-20-64,-1 20 96,-19-21 96,0 0 609,-19 2 0,-1-1-33,-20 1-287,-19-3-97,19-18-256,1 20-32,-2-20-320,22 0-96,0 0-769,19 0-1121,0 0-4164</inkml:trace>
  <inkml:trace contextRef="#ctx0" brushRef="#br0" timeOffset="13219.7559">17678 5423 13292,'19'-81'-256,"22"41"160,-22-20 256,41 22 96,-21-2 929,2 19-768,-22 1-97,0 20 32,1 0-63,1 20 63,-21 1 160,20-2 33,-40 21-1,20 0 1,-21-20-321,-18 20 128,20-21 193,-3 0-577,3-19 192,0 21-768,-1-21-834,20 0-1633,-21-21-4580</inkml:trace>
  <inkml:trace contextRef="#ctx0" brushRef="#br0" timeOffset="13630.7795">18174 4805 15694,'0'21'1250,"0"-21"-1923,0 39 929,0-19 161,0 20 800,-20 20-96,20-21-1089,-19 21 544,-2-1-768,1 2 480,1-2-480,0-20 577,19 1-385,0-21-96,0-19 224,0 0-513,19-19 545,0 0 1,22-21-322,-2 20-319,2-20 320,-3 21-193,1 19 33,-18 0 480,-1 0-192,-1 19-32,-19 0 128,0 2 128,0-1-31,-19 20 127,-22-21 449,22 0-225,-39 2 33,17-1-481,-19 1 0,21-21 256,20 0-512,-3 0-577,3-21-896,19 21-385,19-20-3075</inkml:trace>
  <inkml:trace contextRef="#ctx0" brushRef="#br0" timeOffset="13806.7897">18511 5123 19410,'-19'20'-384,"-1"-20"-545,20 0-2018,0 0-2594</inkml:trace>
  <inkml:trace contextRef="#ctx0" brushRef="#br0" timeOffset="13915.7957">18530 5242 17712,'-19'21'-608,"0"-21"512,19 0-1186,19 0-319</inkml:trace>
  <inkml:trace contextRef="#ctx0" brushRef="#br0" timeOffset="14405.8238">19325 4965 13164,'0'20'1826,"0"-1"-1954,0 1 1024,-19 1-63,19 18 929,-20 0-449,20 21-512,-21-1-96,2 1-673,19-1 416,-20 3-672,20-24 640,-19 2-480,19-20-737,0-20-63,0 21-642,19-21-159,-19-21-257,20 1-2402</inkml:trace>
  <inkml:trace contextRef="#ctx0" brushRef="#br0" timeOffset="14704.841">19684 5064 14926,'19'0'1665,"-19"0"-960,0 0-481,-19 20-64,-3 0 865,-17-1-512,-21 1 319,0 20-415,22-19 191,-3-2-415,2 21 479,20-40-383,-3 20-193,22-1 192,0 2-288,0-2 865,22 0-65,16 2 33,3-1-384,-2 1-289,2-3 160,-3 2-128,3 1 257,-2-2-417,-20-19-192,3 20 352,-22-20-609,19 0-1376,-19 21-2179,19-21-8936</inkml:trace>
  <inkml:trace contextRef="#ctx0" brushRef="#br0" timeOffset="17482.9998">1818 7329 9513,'-20'0'128,"20"19"416,0-19-192,0 0 1218,0 0-257,0 0-1025,0 0-255,0 0 447,0 0 289,0 0-97,20 0-95,-1 0-65,1 0 33,-1 0-97,2 0 33,-1 0-97,18 0-192,3 0 33,19 0 63,-21 0-224,21 0 64,0 0 128,-2 0-128,-17 0-32,19 0 193,-2 0-289,2 0 96,0 0 224,-21 0-256,2 0 64,17 0 0,-17 21 129,19-21-353,-22 0 192,3 0 0,17 0-32,2-21 0,0 21-32,-21 0 0,21 0 64,-19 0-96,-2 0 64,21 0 0,-2 0 0,-17 0 0,19 0-32,-22 0 64,3 0 97,-2 0-290,2 0 97,-3 0 32,22 0 33,-21 0 31,2 0-96,-2 0 32,21 21 128,-20-21-224,-1 0 160,21 0-160,-21 0 96,2 0 96,-3 0-256,3 0 128,17 0 192,-17 0-288,-2 0 256,1 0-128,-1 0-128,2 0 128,-2 0-32,1 19 32,-1-19 0,-18 0-64,18 0 160,2 0-160,-2 0-32,-20 0 160,22 0-128,-3 0 192,-18 0-256,21 0 128,-22 0 0,0 0 160,22 0-384,-22 0 384,1 0-352,1 0 320,-2 0-320,1 0 160,20 0 160,-40 0-192,20 0 64,-1 0-192,1 0 160,-20 0 64,0 0-32,0 0 32,0 0 161,0 0-129,0 0 480,0 0-319,0 0 95,0 0-192,-20 0-128,1-19 0,-1 19 128,-1-21-256,2 21 96,-1-19 128,1-1-224,-2 20 32,1 0 64,1-20 0,0 20 128,19 0-288,0 0 288,0 0-384,0 0 160,0 0-609,0 0 193,0 0 384,19 0 64,0 20 64,1 0 0,1-20 0,-2 19 0,-19 2 0,20-2 0,-1-19-32,-19 20 64,0 0 0,0 0 224,0-20-224,0 20 256,-19 0-96,-1-20 0,-20 19-95,20 1-65,-18-20 160,16 20-480,3-20-257,0 0-512,-1 0-961,-1 20-640,-18-20-4677</inkml:trace>
  <inkml:trace contextRef="#ctx0" brushRef="#br0" timeOffset="18544.0606">3087 6892 8488,'0'-20'128,"0"20"2018,0-20-737,0 20 449,0 0-225,0 0-448,0 0-512,0 0 0,0 0-225,0 0-288,0 0-256,0 0 288,0 20 321,0 0-97,0 20 193,0-21-353,0 21 0,0-1-128,0-18 97,0 19-225,0-21 96,0 1-32,0 0-128,0 0 256,0 0-192,0-20 96,0 0-224,0 0 224,0 0 96,0 0 321,0 0 31,0-20-352,21 20-288,-21-40 192,0 20-96,20 1 0,-1-21 0,-19 19 193,20-18-290,1 20-31,-21-2 96,19 2 96,-19 19-160,20 0-160,-20-21 64,0 21 64,0 21 224,19-21-96,-19 19 0,0 21 192,0-20-160,21 20 32,-21-20-160,0 19 96,0-19 32,0 0 0,0-20 96,20 20-224,-20-20 288,0 0-288,0 0 416,0 0-63,0 0-161,19-20 160,-19 0-384,19 0 128,22-19-192,-21 19-32,-1-20 95,22 20 65,-41 1-32,19 19-160,0-21 128,1 21 32,-20 0-192,21 21 672,-2-2-96,-19 1-128,20 20 33,-1-20 127,-19 0-160,22-1-96,-22 21-96,0-20 64,19 0-801,-19 0-992,19-1-1218,1 1-5990</inkml:trace>
  <inkml:trace contextRef="#ctx0" brushRef="#br0" timeOffset="23417.3392">8467 7210 7334,'-20'0'1794,"20"0"-641,0 0-672,0 0-161,0 0 128,20 0 417,-20 0 160,19 0-96,2 0-160,-1 0-161,-1 0 1,1-20-193,20 20 1,-1 0-1,-18 0-64,18 0-95,2 0-33,-2-20-32,1 20-32,-1 0 129,2 0-225,-2 0 128,21 0 128,-22 0-256,3 0 288,17 0-352,2 0 161,0 0-65,0 0 0,-21-20 0,21 20-32,0 0-64,-21 0 224,21 0-352,0 0 160,-21 0 160,21 0-256,-2 0 352,-17 20-223,19-20-97,-2 0-97,-17 0 386,19 0-193,-2 0 0,2 0 128,-19 0-320,17 0 224,2 0-32,-19 0-64,-3 0-160,23 0 480,-23 0-160,22 0-256,0 0 160,-21 0 64,21 0-32,0 0-96,-1 0-32,-19 0 32,20 0 32,-2 0-192,2 0 224,-19 0-64,17 0 193,-17 0-33,17 0-417,-17 0 514,-2 0-161,-18 0-256,18 0-1,-20 0 386,22 0-385,-22 0 192,1 0 32,-20 0 0,21 0 448,-21 0-512,0 0 288,0-20 225,0 20-289,0 0-160,0-20-128,-21 20 128,1-20 0,20 20-320,-19-19 448,-1 19-96,-1-20-96,2 20-96,-1-20 192,1 20-96,19 0-320,-21-21 512,21 21-256,0 0 32,0 0-128,0 0-769,0 0 897,21 21 160,-2-21-288,1 20 320,-1 0-224,2-1 96,-1 1-160,-1 0 128,-19 0 0,20 0 192,-20 19-224,0-19 288,-20 0-224,20 0 97,-19-20 159,-1 20-288,-1 0 160,2-20-576,-1 19-802,1-19-799,-2 21-738,-18-21-4388</inkml:trace>
  <inkml:trace contextRef="#ctx0" brushRef="#br0" timeOffset="24288.3891">8944 6673 6309,'0'-19'1314,"0"-1"768,0 20-1185,0-20 1152,0-1-799,-20 21-386,20 0-95,-19 0-256,-3 0-33,3 0-31,0 0-33,-1 21 96,-1-1-95,2 0 63,-1 19 1,1-19-129,-2 0 64,21 0-416,0 0 97,0-1-65,0 1-193,21-20 226,-2 20 191,20-20-512,-18 0-385,18 0-320,2 0-641,-2-20-736,1 20-1409</inkml:trace>
  <inkml:trace contextRef="#ctx0" brushRef="#br0" timeOffset="24640.4091">9141 6634 12075,'0'0'416,"-19"0"2115,19 0-1827,0 0-287,0 0 31,0 0-448,0 0-544,0 0-1026,0 0-1857</inkml:trace>
  <inkml:trace contextRef="#ctx0" brushRef="#br0" timeOffset="24770.4167">9122 6713 9416,'-20'20'64,"20"-20"1474,0 0-833,0 20 63,0-20-543,0 0-450,0 0-1729,0 0-2978</inkml:trace>
  <inkml:trace contextRef="#ctx0" brushRef="#br0" timeOffset="25064.4336">9261 6654 10986,'0'0'769,"0"0"1024,0 0-223,20-20-161,-1 20 0,2 0-704,-1 0-64,-1 0-289,22 0-256,-2-20 0,-20 20-128,22 0-288,-3 0-801,-16 0-385,-3 0-928,1 0-2499</inkml:trace>
  <inkml:trace contextRef="#ctx0" brushRef="#br0" timeOffset="25274.4456">9281 6733 15534,'0'20'64,"0"-20"1185,19 0-640,2 0 736,-21 0-544,39-20-545,-19 20-31,20 0-290,-1-20-1312,2 20-1506,-22 0-6309</inkml:trace>
  <inkml:trace contextRef="#ctx0" brushRef="#br0" timeOffset="25682.4689">9837 6474 10602,'0'0'640,"0"0"1218,0 0-1730,-19 20 1281,19 1 1,-22-1-449,22-1-257,-19 20 65,-20 2-353,39-21-320,-21 19 321,1-19-417,20 0-160,-19-20-64,19 20-65,0-20-864,0 0-705,19 0-672,-19-20-3043</inkml:trace>
  <inkml:trace contextRef="#ctx0" brushRef="#br0" timeOffset="25921.4826">9777 6494 13068,'-20'0'448,"20"0"801,20 0-480,-1 0 448,3 0-96,16 0-512,3 0-385,-22-20 97,20 20-225,2 0-32,-2 0-32,1-19-385,-20 19-159,-1 0-417,-19 0-833,0 0-608,-19 19-2659</inkml:trace>
  <inkml:trace contextRef="#ctx0" brushRef="#br0" timeOffset="26098.4927">9717 6654 12876,'-20'0'800,"20"19"-223,20-19 288,-20 0 448,21 0-64,-2-19-704,20 19-353,-17 0-96,16 0-160,-18 0-641,1 0-608,-2 0-1089,1 0-1922</inkml:trace>
  <inkml:trace contextRef="#ctx0" brushRef="#br0" timeOffset="26268.5024">9659 6832 13708,'-20'0'289,"-1"0"1120,42 20-672,-1-20 672,-1 0-544,0-20-513,22 20-320,17 0-320,-17 0-1826,19-20-5413</inkml:trace>
  <inkml:trace contextRef="#ctx0" brushRef="#br0" timeOffset="26844.5354">10374 6375 7911,'-22'0'737,"22"0"1985,-19 0-2017,19 0 512,-19 0 128,-1 20-544,-1 20 96,2-20 0,-1 19 0,-21 2 0,22 17-193,0-17-191,-1-2-289,20 21-416,0-20 256,0-21-160,20 21-161,-20-20-447,38 0-834,-16 0-480,-3-20-1441</inkml:trace>
  <inkml:trace contextRef="#ctx0" brushRef="#br0" timeOffset="27096.5498">10432 6554 13356,'0'0'256,"0"0"33,0 20 223,0-1 930,-20 2-97,20-1-609,0 19-319,-19-19-161,19 0-256,0 20-64,0-20 128,0-1-448,0-19-513,19 20-737,-19-20-1152,20 0-1602</inkml:trace>
  <inkml:trace contextRef="#ctx0" brushRef="#br0" timeOffset="27328.5631">10690 6535 11562,'-39'0'705,"19"0"1761,-1 19-1505,2 1 289,-1-1 159,-20 2-672,20 19-225,1-21 65,0 1-641,19 0 128,-22-20 256,22 20-448,22-20 256,-22 20-384,19-20-65,20 0-672,-18 0-480,18 0-1314,-20 20-3266</inkml:trace>
  <inkml:trace contextRef="#ctx0" brushRef="#br0" timeOffset="27499.5728">10750 6812 10698,'-20'40'224,"20"-20"1858,-19 0-1185,19-1 544,-21 2-96,1-2-512,1-19-641,-1 21-32,20-2-96,-21-19-288,21 0-705,0 0-1089,0 0-2754</inkml:trace>
  <inkml:trace contextRef="#ctx0" brushRef="#br0" timeOffset="28105.6074">10969 6593 13036,'19'-19'480,"-19"19"962,0 0-545,0 0 416,0 0 224,0 0-992,0 19-33,-19 2 257,19-1 64,-20 0-353,-1 19-352,21-19 0,-19 0-64,19 20-256,-20-21 449,20-19-257,0 20-32,0-20-1,0 0-127,0 0 160,20 0 96,-20-20-160,19 1-192,2-1-128,-1-20 128,18 20 95,-16 0-159,-3 1 224,-19-1 96,19 20 0,-19 0-96,0 0 256,0 0 0,0 20 128,0-20-159,0 19 351,-19 1-224,19 0-384,0 0 160,-19 0 160,19-20-384,0 20 320,0-20-512,0 0 448,19 0-128,-19 0 64,19-20-160,1 20 64,1-20 0,-1 20 160,-1 0-353,0 0 161,-19 0 128,0 0 64,20 0 64,-20 20-128,0-20-192,0 20 192,21-20-800,-21 19-674,0-19-928,0 0-2627</inkml:trace>
  <inkml:trace contextRef="#ctx0" brushRef="#br0" timeOffset="28347.6211">11445 6355 14381,'39'0'352,"-39"0"1634,41 20-1377,-22 21 832,-19-22 97,0 20 544,0 22-1346,-19-3 450,-2 3-674,1-2-448,-19-19 384,18-1-512,-18 1 385,20 0-1122,-2-20-993,21 20-1697,-20-40-6438</inkml:trace>
  <inkml:trace contextRef="#ctx0" brushRef="#br0" timeOffset="29180.6689">12100 7190 16271,'0'0'-192,"0"-20"-321,20 20-544,-1 0 192,1 0-3042</inkml:trace>
  <inkml:trace contextRef="#ctx0" brushRef="#br0" timeOffset="29323.6771">12438 7170 14765,'0'0'449,"19"0"-737,-19 0 288,19 0 64,-19 0-160,22 0-1378,16-20-3587</inkml:trace>
  <inkml:trace contextRef="#ctx0" brushRef="#br0" timeOffset="29442.684">12835 7190 9769,'0'20'3139,"0"-20"-3844,0 0 161,19 0-3108</inkml:trace>
  <inkml:trace contextRef="#ctx0" brushRef="#br0" timeOffset="29569.6911">13112 7190 13260,'19'20'-544,"3"-20"1088,-22 0-480,19 0-64,0 0-1345</inkml:trace>
  <inkml:trace contextRef="#ctx0" brushRef="#br0" timeOffset="29700.6987">13490 7269 15758,'0'20'577,"0"-20"-1057,0 0-1154</inkml:trace>
  <inkml:trace contextRef="#ctx0" brushRef="#br0" timeOffset="31205.7848">14085 7329 6854,'0'0'224,"0"0"513,0-20-96,19 20 1280,-19 0-768,20 0-416,1 0 32,-2 0 96,1-20-33,20 20-191,-1 0 128,2 0-193,-2 0 1,1 0-65,18 0-63,2 0-65,-19 0 1,17 0-353,2 0 320,20 0-288,-20 0 64,-2 0 64,22 0-32,-20 0 1,19 0-65,-19 0 224,0 0-352,-2 0 288,2 0-352,-19 0 224,17 0 64,-17 0-96,17 0-224,-17 0 417,-2 0-225,1 0 0,20 0-160,-21 0 96,2 0 96,-2 0-32,21 20 32,-22-20-96,3 0 64,-2 0 0,2 0-160,-3 0 256,3 0-224,-2 0 32,-20 0 224,22-20-256,-22 20 64,22 0 160,-22 0-128,20 0-32,-18 0-96,-1 0 64,-1 0 160,22 0-64,-22 0-224,1 0 160,-1 0 0,22 0 64,-22 0-96,0 0 64,3 0-64,-3 0 64,0 0 0,1 0-32,1 0 0,-1 0 160,-1 0-320,0 0 256,3 0-192,-3 0 64,-19 0 64,19 0 0,1 0-32,-20 0 64,0 0 0,0 0 193,0 0-257,0 0 160,21 0 32,-21 0 64,0 0-128,0 0-32,-21 0-31,21 0-65,0-20-65,-20 20-127,20 0 288,-19-20-352,0 20 416,-3-20-320,3 20 160,0-19-32,19 19 192,-20 0-288,20 0 160,-21 0 0,21 0-64,0 0-64,0 0-64,0 0-513,0 0 705,21 0 32,-21 19-160,20 1 64,-1 0 0,0-20 128,-19 20-160,22 0 192,-3 0-288,-19-20 192,0 19 96,0 2-96,0-2 97,-19 1 31,-3 0 192,3-20-352,0 20 128,-1-20-64,-1 20-96,1-20-224,20 0-705,-19 0-801,0 20-1184,19-20-8105</inkml:trace>
  <inkml:trace contextRef="#ctx0" brushRef="#br0" timeOffset="33097.8928">15614 6852 7366,'-21'0'65,"1"0"2273,1 0-1057,-1 0 577,-1 0 128,2 20-609,-20 0 64,18-1-160,1-19-256,1 21-480,19-2-225,0 2-224,0-21 0,19 19 1,1 1-1,20-20-96,-1 19-1282,21-19-1056,0 0-4100</inkml:trace>
  <inkml:trace contextRef="#ctx0" brushRef="#br0" timeOffset="34300.9617">20238 7348 6982,'0'0'1249,"21"0"-1121,-21 0 1922,19 0-96,1 0-128,-1 0-545,3-19-320,36 19 32,-18 0 0,18 0-352,22 0-97,-1 0 97,1-20-225,21 20 97,-3 0-417,1 0 192,0 0 32,0 0-64,2 0 97,-2-20-321,-1 20 32,1 0-32,2 0 64,17-20-32,-19 20-32,-19 0-32,-1-20 96,0 20-96,1 0 96,-1 0 32,1 0-96,-20 0 0,0 0 0,-2 0 33,2 0-65,0 0 0,20 0 0,-22 0 0,2 20-161,-19-20 65,-3 0 64,3 0-64,-22 0 96,1 0 0,-20 0 32,0 0 192,0 0-127,0 0 223,0 0-224,-20-20-480,1 20 255,-2 0-31,-18 0 64,-2-20-64,22 20 128,-20 0-32,-2 0 64,22 0 64,0-19 0,19 19 0,-22 0 96,22 0-256,0 0 32,0 0-128,22 0-128,-3 0 224,0 0 64,22 0-1,-21 19 66,-1-19-290,0 20 289,3-20-192,-22 20 96,0 0 352,0 0-288,-22 0 128,3-1 289,0-19-353,-22 21 224,21-21-320,-18 19-96,16-19-673,-16 0-672,18 0-833,-1 0-3011</inkml:trace>
  <inkml:trace contextRef="#ctx0" brushRef="#br0" timeOffset="35095.0072">22145 6773 11883,'19'-40'480,"-19"40"1506,0-20-513,0 20 225,19 0-160,-19 0-706,0 0-639,0 0-129,0 20 832,-19 0-511,19 0 31,0-1-63,0 1-65,-19 0-32,19 20-192,0-20 64,0-1-192,0-19 224,0 0-256,0 21 320,0-21-288,0 0 160,0 0 289,0-21-129,19 21-192,0-19-64,1-1-96,21-20 32,-22 20 0,22 0-64,-22 20 0,0-19 32,1 19 128,-20 0-128,0 0 128,0 0-129,0 19 258,0-19-33,0 20 0,0 0 0,0 0-96,0 0 0,0-20-32,0 0 32,0 20 96,0-20-192,0 0 128,21 0 160,-2 0-224,1 0 0,-1-20-224,2 20 160,-1-20 32,19 20 64,-18-20-352,-21 20 224,19 0 64,-19 20 160,20-20 64,-20 20-128,0 0 160,0-1-32,0 2-256,19-2-160,-19 2-1089,0-2-2018,19-19-4421</inkml:trace>
  <inkml:trace contextRef="#ctx0" brushRef="#br0" timeOffset="37462.1425">6263 8818 6470,'0'0'1953,"0"0"-543,0 0-193,0 0 0,0 0 128,0 0-224,0 0-192,0 0 32,0 0-160,0 0-192,0 0-129,0 0-288,0-20-160,0 20 128,20-19-128,-20 19 65,21-21-33,-2 2-32,1-21 0,-1 20 128,3 1-224,-3-22 96,0 21 0,-19-19 160,20 19-352,1 0 192,-21 20-64,0-20 128,19 20-32,-19 0 32,0 0 0,20 0 160,-1 20 257,-19 0 192,21 0-513,18 19 256,-19-19-96,1 0 65,-2 1-385,1-2 96,-1 1-32,2-1-64,-1-19-288,-1 21-1089,-19-21-417,19 0-993,-19 0-4131</inkml:trace>
  <inkml:trace contextRef="#ctx0" brushRef="#br0" timeOffset="38204.1849">6463 8898 6886,'0'0'1377,"0"0"-224,0 0 97,0-20-193,0 20-96,0 0-129,0 0-31,0 0-224,0 0-161,0 20-96,0-20 225,0 19 256,0 21 31,0 0-31,0-1-160,0 22 127,-21-3-415,21 22 63,-20 0-31,1 19-353,19-20 352,-19-19-192,19 20 160,0-20-255,-22-1 95,22 0-32,0-19-128,0-20 64,0 20 0,0-40-256,0 19-545,0-19-704,0 0 0,0-19-673,0-1-3556</inkml:trace>
  <inkml:trace contextRef="#ctx0" brushRef="#br0" timeOffset="41312.3629">6323 8997 6374,'0'0'800,"0"0"225,0 0-128,0 0 128,0 0-256,0 0-225,0 0-63,0 0-65,0 0-160,0 0-63,0 0 31,0 0 32,20-20-32,-20 20-32,0 0 33,19-20-97,-19 20 64,22-20-96,-22 20 0,19-20 0,-19 20 64,0-19-96,19 19 97,-19-20-1,0 20 0,0 0-32,0 0 64,20 0 32,-20 0 65,0 0 95,0 0 225,0 20-289,0-1-64,0 1-64,21-20-128,-21 20 0,0-20-64,0 20-288,0-20-1121,19 20-2082</inkml:trace>
  <inkml:trace contextRef="#ctx0" brushRef="#br0" timeOffset="42342.4216">6463 8917 6566,'0'-19'2498,"0"19"-448,0 0-384,0 0-1,0 0-320,0 0-704,0 0-96,0 0 415,0 19-287,19-19-224,-19 0-385,20 20 224,-20-20-416,19 20-577,-19-20-1313,21 20-3459</inkml:trace>
  <inkml:trace contextRef="#ctx0" brushRef="#br0" timeOffset="43026.4608">6304 10031 12427,'0'18'-32,"0"-18"1281,0 21 641,0-2-128,-21 2-449,21 17-480,0-17-385,0-1-159,0-1-193,-20 2-96,20-1-128,0-20-289,0 18-672,0-18-833,20 21-960,-20-21-2051</inkml:trace>
  <inkml:trace contextRef="#ctx0" brushRef="#br0" timeOffset="43289.476">6521 9990 13708,'0'21'129,"-19"-21"-65,19 20 544,-39-2 225,18 22 544,1-19-288,-18-1-512,16 19-65,3-39 289,19 20-320,0-20-321,0 0-96,0 0 224,19 0 609,22 0-256,-22 0-193,41 0-96,-21 0-288,2 0 97,-22 0 63,22 0-320,-22 19 32,1-19-1410,20 0-1921</inkml:trace>
  <inkml:trace contextRef="#ctx0" brushRef="#br0" timeOffset="44628.5526">18114 8838 7399,'0'0'1921,"0"0"-479,0 0-193,0 0-32,0 0-96,0 0-128,0 0-192,0 0-65,0-20-287,0 20-129,0 0-64,21-20-63,-21 1-97,19-2 0,1 2-32,-20-21 0,19 20-64,3-20 32,-22 20 32,19-19-64,0 19 64,-19-20-32,20 20-32,-1 0 96,-19 1 32,0-1 161,21 20 95,-21 0-224,0 0-32,0 0-32,20 20 289,-20-1 95,19 21-128,1-20 33,1 20 63,-2-1 129,1 2-449,-1-22 64,2 1 96,-1-1-352,-1 2 321,0-2-354,-19 2-287,22-21-577,-22 19-929,19-19-896,-19 20-4421</inkml:trace>
  <inkml:trace contextRef="#ctx0" brushRef="#br0" timeOffset="45285.5899">18292 8957 6085,'0'0'1666,"0"0"288,0 0-225,0 0-1120,0 0 320,0 20 512,0 0-128,0 0 65,0 19-353,0 21 0,0-1-96,-19 21 31,19 0-415,-20 19-97,1-21-63,0 43 287,-3-22-351,3 20-65,-1-19-128,20-20 128,-19-1-128,19-41-64,0 3-32,0-22 1,19 2 63,-19-21-449,20-21-287,-20 2-770,19-1-1056,3-19-1250</inkml:trace>
  <inkml:trace contextRef="#ctx0" brushRef="#br0" timeOffset="45946.6278">18135 9076 6566,'0'0'1793,"0"-20"-127,0 20-97,0 0 33,0 0-161,0 0-448,0 0-224,0 0-256,0 0-193,0-20-32,19 20-192,-19 0-32,20-19 64,-1-1-64,3 20-32,-3-20-32,0 0 32,-19 20-64,20-20 64,-20 20-32,0-20 65,0 20 159,0 0 64,0 0-128,0 20 193,0 0 543,19 0-415,-19 0-97,0 0-160,21-1 33,-21 1-353,20 0 160,-1-20-1217,-19 21-1250,20-21-5284</inkml:trace>
  <inkml:trace contextRef="#ctx0" brushRef="#br0" timeOffset="46628.6668">18056 10329 9801,'0'-21'608,"-22"21"1154,22 0 288,0 0-897,0 21 192,0-2-256,-19 21-288,19-21-224,-19 1 223,19 20-511,0-20-289,-20 19 96,20-18 96,0-21-288,0 20-449,0-20-319,0 19-258,20-19-415,-20 0-32,19-19-385,0 19-1570</inkml:trace>
  <inkml:trace contextRef="#ctx0" brushRef="#br0" timeOffset="46873.6808">18273 10329 11338,'19'-21'609,"-19"21"640,-19 0-64,-1 21-224,1-21 416,0 19-352,-3 0-160,-17 2-160,20-2 96,-2 1-33,21 1-287,-20-21-257,20 19-160,0-19 160,20 20-224,-20-20 353,21 20-161,18-20-224,-20 0 64,3 19-32,16 2-289,-18-21-960,-1 20-576,2-1-1827</inkml:trace>
  <inkml:trace contextRef="#ctx0" brushRef="#br1" timeOffset="52079.9788">6542 10645 5829,'20'21'352,"-20"-1"161,19-20-33,-19 19 1,20 1-97,1-20-160,-2 20 1,1-20-1,-1 20 32,2 0 160,-1 0-255,-1-20-65,22 20 32,-22-1-192,1-19 128,18 20-32,-16 1 608,16-2-351,-18 1-161,20 0-32,-1-1 128,-17 1 0,36 1-64,-18-2-128,-1 1 33,21 0 31,0 0-32,0-1 0,-21 2-32,21-2 32,0 1 0,-2 0 64,2 0-32,1-20 32,-3 20-64,2 0-32,0-1 0,19 1 32,-19 0 0,20 0-31,-1 0-1,1-20 64,-3 20-32,3-1-64,-1 1 0,-19-20 96,20 20-64,19 1 32,-20-21-32,0 19 0,22-19 0,-23 20 160,23-20-96,-3 20-32,-18-20 32,19 20 0,-20-20-63,1 19 31,-1-19-32,20 21-32,-20-21 64,1 0-32,19 19-32,-20-19 96,22 0 0,-22 0-64,-21 0 32,22 0 0,-20 0-64,-21 0 32,21 0-64,-20 20-512,19-20-1955</inkml:trace>
  <inkml:trace contextRef="#ctx0" brushRef="#br1" timeOffset="52791.0192">11465 11420 9096,'0'-20'-64,"-20"20"160,-1 0-128,2 20 449,-20-20 575,18 21 162,-18-2-322,-2 1-223,2-20-257,20 20-192,19-20-160,0 0-96,0 20 0,0-20 0,19 0 128,1 0 32,20 19-128,-20-19 128,19 21-64,-18-2 0,-2 1 96,-19 0 0,0 0 129,0-1 351,-19 2 129,-2-2-97,-18 1-63,19 0-193,-40 0-128,20-20-63,20 0-129,-18 0-321,38 0-383,-20 0-481,20 0-673,20 0-1473,-1 0 192</inkml:trace>
  <inkml:trace contextRef="#ctx0" brushRef="#br1" timeOffset="53240.0449">11742 11539 9096,'41'-39'128,"-41"39"897,0 0 256,-20-20-800,-1 20 224,2 20-65,-20-20 257,-21 39-32,19-18-32,-17 18 63,17 1-159,2 0-288,18-1-225,2-19-192,19 0-96,0 0 32,19-20 64,2 0-32,-1 0 96,19-20-288,1 0-129,20 0-127,-21 0-65,2 1 97,-2-2 32,1-18-33,-20 19 225,-1 0 32,0 20 64,-19-19 64,22 19 96,-22 0 256,-22 0-32,22 19 1,-19 1 127,0 0 1,-1 19-33,-1-18-192,2 18-64,19-19-160,0 0-32,0 0-320,0-20-385,0 0-288,19 20-512,2-40-834,-1 20-1697</inkml:trace>
  <inkml:trace contextRef="#ctx0" brushRef="#br1" timeOffset="53750.0743">12040 11500 11082,'0'-20'577,"-19"20"864,19 20-800,-21-20 736,1 39-96,1-18-352,-1-2-321,-1 1-319,2 0-225,19 0-32,0-1 0,0-19 0,0 21-96,19-21 0,-19 0-32,21-21-32,18 21-65,-19-19-95,1-1 96,18 0 64,-20 0 64,2 1-64,-1-2 128,-1 21-96,-19 0 64,20 0 192,-40 21 96,20-2-32,-19 1-64,-1 0 64,20 0 1,-21-20-161,21 19-96,0-19 0,0 0 0,21 0 128,-1 0-160,-1-19-128,22-1-65,-22 0 33,20 20 32,-18-20 64,-1 1 0,-1 19 0,-19 0-1,19 0 386,-19 19 127,-19 1 32,19 0-127,-19 19-97,-1-18-96,20-21-64,0 39-32,0-39-224,0 20-449,0-20-576,20 0-865,-1-20-1890</inkml:trace>
  <inkml:trace contextRef="#ctx0" brushRef="#br1" timeOffset="54093.0937">12457 11639 10954,'-19'40'416,"19"-40"-608,0 0 288,0 0 32,19 0 321,-19 0 31,19 0-160,3 0-191,16 0-1,-18-21-128,21 21 32,-22 0 32,0 0-32,1-19-64,1 19-64,-21-20 64,0 20-96,0 0-65,-21 0-127,1-20 128,1 20 160,0 0 128,-3 0 288,-17 0 353,20 20 416,0-20-192,-3 20-288,22 20-161,-19-21-160,19 1-287,19 0 31,-19 0-192,41 0-929,-2 0-1762,2-20-3779</inkml:trace>
  <inkml:trace contextRef="#ctx0" brushRef="#br1" timeOffset="54517.1182">11544 12116 12171,'0'-21'416,"20"21"417,-20 0-224,0 0 864,0 21-1473,-20-2 1730,20 1-1314,0 0 65,-19 0-289,19-1-192,0 2 64,0-2-32,0 2-288,0-2-417,0-19-608,19 0-673,-19 0-1281,20-19-1313</inkml:trace>
  <inkml:trace contextRef="#ctx0" brushRef="#br1" timeOffset="54765.1322">11802 12016 11627,'0'0'-33,"-19"20"546,-1 0 64,-1 0 672,2-1-192,-1 2-481,-21-2-223,22 1-129,19 0-32,-19-20-256,19 20 128,0-20-128,0 0 32,0 19 0,19-19 32,0 21 32,-19-21-32,22 19-32,-3-19-353,1 0-607,-1 21-674,2-21-961,-21 0-736</inkml:trace>
  <inkml:trace contextRef="#ctx0" brushRef="#br1" timeOffset="55199.1572">11881 12214 7206,'0'0'417,"0"0"1152,0 21-448,0-21 257,20 0-610,-1 0-319,2-21-289,-1 21 64,-1 0-32,1-19 0,1 19-63,-2-20 63,-19 20-160,20-20 64,-20 0 96,0 20-64,0-19 64,0 19-64,-20 0-95,1 0-1,-2 0 192,1 19 352,1 1 129,-1 0-128,-1 0-65,2-1 97,19 2-65,0-2-480,0-19 353,0 21-257,19-2-64,2 1-192,-1-20-96,-1 20-385,1-20-640,1 0-577,-2 0-1697,20-20-2563</inkml:trace>
  <inkml:trace contextRef="#ctx0" brushRef="#br1" timeOffset="55374.167">12259 12175 12363,'0'0'321,"0"0"-129,0 0 737,0 20 160,20-20 64,-20 19-673,19-19-288,0 21-160,3-2-288,-3-19-865,1 21-1185,-1-21-2339</inkml:trace>
  <inkml:trace contextRef="#ctx0" brushRef="#br1" timeOffset="55563.1778">12635 12175 8776,'0'20'4740,"-19"-20"-3747,-22 19 513,22 2-577,-39 19 640,17-1-512,-19 1 64,21 0-160,-2-1-769,22 1-128,-20-20-32,-1 19-480,1-19-833,-2 0-385,22 20-1761</inkml:trace>
  <inkml:trace contextRef="#ctx0" brushRef="#br1" timeOffset="56680.2417">13131 11817 8840,'0'0'0,"0"0"-352,0 0 672,22 0 417,-3 0 352,0 0 160,1 0-224,1 0-96,-1 0-65,18 0-159,3 0-96,-2 0-289,1 0 32,19 0-160,1-19 1,0 19-161,0 0 0,-2 0 64,21 0-64,-19-20 96,1 20-96,18 0 577,0 0-385,1 0-128,-22-20-32,22 20-64,-1 0 0,0 0 0,-19 0 96,20 0-160,-1-20 160,1 20-96,-1 0 32,1 0 0,-1 0-32,1-20 32,-1 20 0,1-20 0,-1 20-32,0-19-64,-20-2 160,20 21-32,1-19-64,-1 19-96,0-20 256,22 0-224,-21 20 64,-1-20 0,1 1 0,-3-2-128,-17 2 224,20-1-96,-20 20 0,19-20 64,-19 0-192,-2 1 256,22-2-160,-20 1 0,19 0-32,-19 1 32,20-1 0,-1 0 64,-21 0-64,22-20 96,-20 21-128,0-1 128,0 0-96,-2 0 32,2 0-32,0 0 32,-21 1 64,21-2-64,-21 2 0,2-1 0,-2 0 32,1-19-64,-20 18 64,20 1-32,-20 1 0,-1-1 160,0 20-224,-19-20 96,22 20 0,-22-19-224,0 19 288,19 0-96,-19 0-96,0 0-705,0 0-800,0 0-2723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12:19.9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19623 4885 6854,'0'-20'1345,"0"1"481,-19 19-513,19 0-672,-21 0-1,-18 19 33,20 1 160,-22 0 160,2 20 32,-2 0 160,3-1-480,16 1-65,-16-20-480,18 19 33,20-19-1,-21 1-96,21-21-513,21 19 738,-1 2-353,-1-21-128,0 0 256,22-21-225,-2 2-351,2-2 32,-3 1-1,-16 1 33,16-21 95,-18 21 161,-20-2 128,21 1-32,-21 1 96,0-1 160,0 20 161,-21 0-1,21 0 0,0 0-223,-20 20 63,1 19 288,0-18-63,19 18-225,-22 0-64,22-19-64,0 20-256,0-19 192,22-2-192,-22 0-33,19 2-928,0-1-640,22-20-1763</inkml:trace>
  <inkml:trace contextRef="#ctx0" brushRef="#br0" timeOffset="566.0322">20100 5064 13805,'0'0'448,"0"0"-160,0 0 1,0 0 319,20 0 994,-1 0-417,0 0-320,41 0-385,0 0 321,20 20-449,-1-20-64,20 0-192,-19 0 1,-1 0-354,1 0 578,-1 0-514,-19 0 225,-21 0 225,2 0-449,-22 0 608,0 0-544,1-20 32,-20 20 800,0 0-832,0-19 481,0 19-706,-20-21 353,1 1 289,0 1-321,-3 19-1,3-20 66,-1 20-610,1-20 1346,-2 20-1314,21 0 705,0 0-800,21 0 255,-2 20 546,1-20-386,21 20 738,-3-1-609,-18 1 96,20 1-353,-20-2 546,19 1-97,-39-20-160,0 20-97,0-1 354,0 1 415,-20 1-608,-19-2 385,-1 21-257,1-21-32,-2-19-32,2 21-32,20-21-897,19 0 64,0 0-1153,19 0-928,1 0-2019</inkml:trace>
  <inkml:trace contextRef="#ctx0" brushRef="#br0" timeOffset="852.0488">21885 4985 14445,'21'-20'192,"-21"20"897,-21 0-256,2 0-256,-20 0 544,-2 20-256,-17-1 224,-2 1 64,19 1-481,22-2-287,-1 21-97,1-21-288,38 1 192,1 1-96,-1-2 0,22 2-320,19-2-929,-2-19-448,22 0-161,-20 0-2242</inkml:trace>
  <inkml:trace contextRef="#ctx0" brushRef="#br0" timeOffset="2582.1475">19445 5760 11659,'0'0'-97,"0"19"1,-21-19 385,21 40 1248,0-20 289,-20 20-801,20-1-321,-19 22-63,19-2-289,-19 1-95,-3-21-193,22 21 0,0-42-64,0 3 64,0-1-32,0-20 32,0 0-96,0 0 96,0-20-256,22-1 0,-3 3-225,20-22-63,2 20-33,-22-1 129,22 21 224,-22 0 0,0 0 96,1 21 128,1-1-32,-2 0 192,-19 18 32,0-17 257,-19-1 159,-2 21 65,1-22 32,-18-19-225,-3 20 193,2-20-449,-2 0-320,3 0 320,16 0-31,3-20-578,19 20 129,0 0-1281,0-19 320,41 19-513,-3-21-1313,3 21-4516</inkml:trace>
  <inkml:trace contextRef="#ctx0" brushRef="#br0" timeOffset="3119.1783">20120 6197 15150,'38'-20'256,"3"20"96,-2 0 609,1-20 128,21 20-96,16 0-288,-17-20-257,20 20-191,-20 0-193,19 0 64,1 0 160,-20 0-416,19-21 224,-21 21 128,-17 0-480,-2 0 672,-18-18-512,-2 18 0,1 0 449,-1 0-193,-19-20 0,0 20 0,0-21-288,-19 2 224,-1 19-256,1-20 128,-2 20 32,-18 0-192,20-21 224,19 21 96,-22 0-64,22 0-96,0 0-481,0 0 225,22 0 192,-22 21 320,38-21-320,-18 20 192,20-1-192,-20 2 192,-1-21-128,1 20-32,-20-2 160,0 3 96,0 19 225,-20-20-257,1-2 288,-20-18-95,18 21 95,-18-1-512,-2-20 512,22 0-544,19 0-96,-20 0-609,40 0-928,-20 0-513,19 0-577,3 0-3235</inkml:trace>
  <inkml:trace contextRef="#ctx0" brushRef="#br0" timeOffset="3618.2068">21509 5979 10858,'0'-20'4004,"0"-1"-3204,0 21 257,0 0-128,0 0 128,0 0-320,0 21 256,0-1-160,0-2-577,0 23 192,0-22-191,0 22-289,-19-2 64,19-19-64,0 20-225,0-22-511,0 3 159,0-21 577,19 0-32,-19-21 96,19 3-160,1-2-96,1 0-1,-21 0-287,19-1 128,1 3 159,-20 18 97,19 0-64,-19 0 256,22 0 32,-22 18 481,0-18-225,19 21-192,-19-1 64,19-20-95,1 0 127,1 0 160,-2 0 1,1-20-129,20-1-128,-1 3-32,-19-2-64,20-20-32,-20 20-32,-1-1-352,0 3-833,-19-2-609,22 20-1954</inkml:trace>
  <inkml:trace contextRef="#ctx0" brushRef="#br0" timeOffset="5170.2956">19465 7011 9737,'-61'0'64,"42"19"1794,0 2-321,-22 19 705,2-21-416,18 21-545,2 0-416,-1-20-481,20 19-63,20-19-257,-1 0 128,22 0-288,19 0-96,-2-20-994,21 19-864,1-19-3042</inkml:trace>
  <inkml:trace contextRef="#ctx0" brushRef="#br0" timeOffset="5764.3297">20278 7150 13196,'-19'0'416,"19"0"705,0 0-384,0 0 320,0 0 417,19 0-546,20 0 33,21 0 160,20 0-192,-1 0-96,1 20-545,18-20 1,-18 0-97,19 0-32,-20 0-64,-19 0 0,0 0 160,-21 0-352,-19-20 320,1 20-224,-2 0 65,-19 0-97,0 0 256,0 0 96,0 0-352,0-20 96,-19 20-256,-2-20 128,1 1 192,1 19-352,-1-20 384,1 20-352,-2 0 192,21 0 0,0-20-32,0 20-128,0 0-161,21 20 129,-21-20 224,39 20-32,-20-20 64,1 19-128,20-19 160,-20 20-32,-20 0-64,19 0 32,-19 0-64,-19-20 192,19 20 97,-20-1-33,-20 1-96,1 0-32,0 0-64,18 0 0,1-20-64,1 0 32,19 20-352,0-20-673,0-20-609,0 20-127,19 0 63,22-20-1857,-22 20-5766</inkml:trace>
  <inkml:trace contextRef="#ctx0" brushRef="#br0" timeOffset="6174.3532">21468 7011 12011,'22'-39'2178,"-3"39"-480,-19 0-193,0-21-192,0 21 65,0 21-578,0-2-223,0 1 95,-19-1-191,19 22 63,-22-21-223,22 19 31,-19 1-288,19-20-160,-19 0 192,19-1-128,0 1-32,19-20 224,-19-20 128,19 1-223,3-1-33,16 0-64,-18-20 160,20 1-321,-1 19 225,2-21-32,-2 22-256,-18 19 320,-21 0-64,19 0 353,-19 19-1,0-19-64,0 41 257,0-21-353,0-1 0,0 21-96,0-20 96,0 0-576,20 0-641,-20-1-961,0-19-1697,0 0-4645</inkml:trace>
  <inkml:trace contextRef="#ctx0" brushRef="#br0" timeOffset="7562.4326">20358 8004 17584,'-19'20'-160,"19"-20"-256,0 0 127,0 20-255,0-20-513,19 0-2659</inkml:trace>
  <inkml:trace contextRef="#ctx0" brushRef="#br0" timeOffset="7705.4405">20397 8342 11755,'-20'59'2978,"20"-59"-3202,-19 20 64,19-20 224,19 20-64,-19-20-512,20 20-3140</inkml:trace>
  <inkml:trace contextRef="#ctx0" brushRef="#br0" timeOffset="7818.447">20416 8779 12812,'-19'39'-1954,"-1"-19"128</inkml:trace>
  <inkml:trace contextRef="#ctx0" brushRef="#br0" timeOffset="7939.4539">20437 8977 8680,'0'40'3587,"0"-21"-3363,0-19 577,0 0-481,0 20-256,20-20-1345</inkml:trace>
  <inkml:trace contextRef="#ctx0" brushRef="#br0" timeOffset="8745.5002">19465 10507 7623,'-20'-20'640,"-1"0"2083,21 20-801,0 0-321,0-19 65,0 19-801,0 0-481,21-21 32,18 21-63,-20 0 63,22 0-96,-22 21 161,22-2-225,-22 1-32,1 0-128,-1-1 193,-19 22-1,0-2 32,0-19-31,-19 20-1,-20-1 128,18 1 129,-18 0-225,-2-20-32,3 19-160,-3 2-96,21-22 481,1 1-673,19 0 128,0-20 96,19 19-32,22 1 128,-2-20 64,2 0-320,-3 0 32,3 0-256,-2 0-193,2 0-672,-3 0 32,-18-20-64,-1 20-801,2 0-1025,-21-19-2882</inkml:trace>
  <inkml:trace contextRef="#ctx0" brushRef="#br0" timeOffset="8925.5105">19503 10765 13837,'-38'-20'512,"38"20"1378,0 0-1057,19 0 31,-19 0-383,41 0-321,-22 0-96,41 0-192,-21 0-801,21 20-1249,-2-20-2498</inkml:trace>
  <inkml:trace contextRef="#ctx0" brushRef="#br0" timeOffset="9487.5427">20259 10686 14093,'-21'-20'640,"21"-1"-31,0 21 896,21 0 33,18-19-33,-20 19-288,41 0-31,0 0-129,-2 0-321,22 0-383,21 19-1,-22-19-256,20 0 96,-20 0 64,1 0-256,-1 0-96,-20 0 128,-19 0 0,-1 0 0,-18 0 193,-1 0-289,-20 0 224,0 0 128,0 0-224,-20-19-32,-1 19-128,-18-20-128,20 0 160,-22 20 32,2-19-32,-1 19 160,20-20-288,-18 20 192,38 0 0,-22 0-32,22 0-129,22 0 129,-22 0-32,19 20 160,20-20-256,-18 19 320,18 1-224,0 0 128,-18-1-64,-2 22-32,-19-22-96,0 1 192,0 0 193,-19 0-161,-2-20 0,1 20-128,-19 0 0,-1-20-32,1 20 96,-2-20-417,22 0-480,-1 0-192,20 0-1217,0 0-160,20 0-737,-1 0-5061</inkml:trace>
  <inkml:trace contextRef="#ctx0" brushRef="#br0" timeOffset="9934.568">21728 10645 11498,'39'-39'1153,"-20"19"1634,-19 1-1217,0 19 319,-19-20-511,-1 20-385,1 0-321,-22 0-95,3 20 256,-23 19-129,21-19-159,20 20-1,1-20-512,0-1 0,19 21 96,0-20-128,0 0-96,19-20 96,0 20-224,1-20-192,20 0-97,-20-20-95,21 0 31,-3 0 129,3 0 127,-22-19-63,1 19 32,20-20 128,-40 20 95,20 0 129,-20 20 64,0 0 321,0 0 95,0 0-223,-20 20 319,-1 19 193,2 2 160,-20-2-225,18 1-159,21 0-577,-20-1 128,40-19-577,-20 20-832,40-20-1217,-20-20-1538</inkml:trace>
  <inkml:trace contextRef="#ctx0" brushRef="#br1" timeOffset="14226.8137">1639 8103 6470,'0'-20'2114,"20"20"-225,-20-20-191,0 20-449,0 0-480,-20 0-64,-1 0-257,2 0 32,-20 0 225,18 20 96,-37 0 96,17 20-32,-19 0 416,2 0-160,17 19-384,2 1-289,-1-21-352,20 1-192,20 0 128,0-1 64,20-19-128,20 0-224,-1 0-545,21-20-640,19 0-97,1 0-512,-1-20-1601</inkml:trace>
  <inkml:trace contextRef="#ctx0" brushRef="#br1" timeOffset="14921.8533">1936 8163 11691,'0'20'128,"0"-20"961,0 0-385,0 0-415,0 0-193,0 0-673,0 0-1697,0 0-2018</inkml:trace>
  <inkml:trace contextRef="#ctx0" brushRef="#br1" timeOffset="15036.8599">1936 8321 7943,'-19'21'2723,"19"-21"-3268,0 19 33,0-19-321,0 0-1217</inkml:trace>
  <inkml:trace contextRef="#ctx0" brushRef="#br1" timeOffset="15360.8784">2056 8202 11659,'0'0'608,"0"-19"1250,0 19-289,0 0 97,20 0-513,-1 0-256,22 0-257,-3-20-63,3 20-417,17 0-128,-17-20 256,19 20-512,-2 0-192,-17 0-353,-2 0-128,-18 0-608,-2 0-1346,-19 0-2402</inkml:trace>
  <inkml:trace contextRef="#ctx0" brushRef="#br1" timeOffset="15563.89">2174 8302 14926,'-19'19'480,"19"-19"801,0 0-416,19 0 993,1 0-481,20-19-224,-1 19-672,21 0-1,20-20-352,-20 20-96,0 0-192,-2-20-705,-17 20-928,-3 0-930,-18 0-6502</inkml:trace>
  <inkml:trace contextRef="#ctx0" brushRef="#br1" timeOffset="17934.0258">3147 8004 13452,'0'0'96,"0"-20"129,0 20 31,0 20 769,0 0 544,-19 0-640,19 19-416,0 1-65,-20 0-128,-1-1-95,2 1 63,-1 0-128,20-1-160,-19-18-32,19 18 96,-21-39-576,21 20-97,0-20-576,0 0-609,0 0-1249,0-20-3427</inkml:trace>
  <inkml:trace contextRef="#ctx0" brushRef="#br1" timeOffset="18164.0388">3087 8024 13260,'-19'0'-96,"19"0"-64,19 0 961,-19 0 544,21 0-320,-1 0-417,19 0-255,1-20-161,-1 20-96,21 0-64,-21-20-32,2 20-288,-22 0-385,22 0-320,-41 0-608,19 0-1442,-19 0-1345</inkml:trace>
  <inkml:trace contextRef="#ctx0" brushRef="#br1" timeOffset="18353.0498">3087 8202 8808,'-19'40'3459,"19"-40"-4067,0 0 1729,19 0 736,2-19-223,-1 19-737,19 0-545,-18-21-320,18 21 64,1 0-96,-1-19-224,-20 19-417,22 0-640,-41 0-961,0 19-1505</inkml:trace>
  <inkml:trace contextRef="#ctx0" brushRef="#br1" timeOffset="18521.0592">3048 8441 8968,'-19'20'3203,"-2"-20"-3235,21 0 577,21 0 896,-2 0 32,1 0-736,-1-20-385,22 20-192,-2-20-160,1 20-608,-1-20-898,21 0-1729</inkml:trace>
  <inkml:trace contextRef="#ctx0" brushRef="#br1" timeOffset="18849.0781">3882 7666 12235,'-39'-20'545,"39"20"1505,-21 0-1058,1 20-191,1 0 577,-22 20-161,22 0-481,-1-1 225,-20 21-512,20-1-65,20 1 0,-19 19-223,19-19-161,-19 0-64,19-1 64,19-19-97,0-1-95,1 1-128,1 0-673,-2-20 96,1 0-96,-1 0-96,2-20-384,18 0-929,-19 0-3524</inkml:trace>
  <inkml:trace contextRef="#ctx0" brushRef="#br1" timeOffset="19094.0921">4000 7984 14733,'0'20'-128,"0"0"160,0 0 545,0-1 672,0 1 192,-20 20-640,20 0-609,0-1-63,0-18 63,-19 18-481,19-19 1,0 0-481,19-20-928,-19 19-962,20-19-1248</inkml:trace>
  <inkml:trace contextRef="#ctx0" brushRef="#br1" timeOffset="19317.1048">4260 7924 12619,'-41'0'193,"21"20"1248,-20 0-224,1 20 641,-2 0-193,3-21-447,-3 21-418,21-20-479,1 0-289,19 0-64,0 0-32,19-1 96,-19 2-673,41-21-576,-21 19-224,18-19-1122,22 0-3266</inkml:trace>
  <inkml:trace contextRef="#ctx0" brushRef="#br1" timeOffset="19458.1128">4438 8262 13196,'-20'59'1217,"-1"-38"801,2-2-513,-1 21-415,-20 0 31,1-20-801,20 19-480,-3-19-129,3 0-832,19 0-640,-20 0-2788</inkml:trace>
  <inkml:trace contextRef="#ctx0" brushRef="#br1" timeOffset="21744.2437">4715 7706 12619,'0'0'32,"-19"0"801,19 0-320,0 20 288,-20-20 448,20 0-705,0 20-544,-19-20-64,19 20-32,0-20-288,0 19-513,19-19-545,-19 20-1024,0-20-1121</inkml:trace>
  <inkml:trace contextRef="#ctx0" brushRef="#br1" timeOffset="21905.2528">4794 7726 6502,'20'0'2466,"-20"0"-1665,0 0 0,0 0 800,0 0-288,0 20-736,-20 0-513,20-20-64,0 19-96,0 1-673,20 0-993,-20 0-1697</inkml:trace>
  <inkml:trace contextRef="#ctx0" brushRef="#br1" timeOffset="22465.285">5033 7706 11050,'0'0'833,"0"0"-737,0 0-32,0 0 1377,0 20 353,0 20-769,0-21-288,0 21-225,0 20 1,0-21-193,0 21-192,-20 0-64,20-1 0,0-19 0,0-20-96,-19 0 128,19-1 32,0-19 1,0 0-33,0 0 32,0 0-160,0-19-257,19-1 1,-19 0 64,20 0-96,-1 0-65,22 0 129,-22 20 64,1 0 96,1 0 0,-2 0 64,1 20 32,-1 0 96,-19 0-96,21 20 128,-21-21 160,-21 2 161,21-2 63,-19 1-256,-20 0 1,18 0-129,1-20 160,-19 0-352,18 19 64,2-19-256,19 0-161,0 0-352,-20-19-576,20 19-1345,20 0-1346</inkml:trace>
  <inkml:trace contextRef="#ctx0" brushRef="#br1" timeOffset="22784.3031">5589 8044 8744,'0'-20'32,"0"0"1601,0 20 33,-19 0 384,19 0-641,-22 0-448,-16 20-256,18 0 288,-1-1-160,1 1 127,1 20 65,0-20-608,-1 0-97,20 19-256,0-18-96,0-2 32,20 1 64,-20-20-96,38 20-416,-18-20-481,21 0-320,-3 0-321,3 0-1024,-2-20-2915</inkml:trace>
  <inkml:trace contextRef="#ctx0" brushRef="#br1" timeOffset="23222.3283">5748 8004 10730,'-19'0'897,"19"-20"192,0 0 32,19 20 160,0-20 320,1 20-608,1-20-384,18 20-225,-20 0-63,2 0-193,-1 0 128,19 20 128,-18-20-256,-21 20 33,19 0 159,-19 0-64,0 0-64,-19 0 129,-2 19-33,1-19-64,1 20-96,-22-20-64,2 19 0,20-18 0,-2-2 129,21-19-386,0 20 321,0-20-128,0 20-128,21-20 192,-21 0 65,39 20-33,-20-20 0,2 0-481,18-20-576,2 20 33,-22-20-258,20 20-543,-18-20-1763,-21 20-4387</inkml:trace>
  <inkml:trace contextRef="#ctx0" brushRef="#br1" timeOffset="23410.3388">5827 8163 12876,'0'0'1729,"0"0"-1665,0-20 385,20 20 159,-1 0 129,2 0-321,-1 0-255,-1 0-129,22 0-192,-22 0-609,20 20-897,2-20-1857</inkml:trace>
  <inkml:trace contextRef="#ctx0" brushRef="#br1" timeOffset="23842.3637">6463 8044 8968,'0'-20'1569,"0"0"898,-21 20-738,21 0-575,-20 0 63,-18 20-224,16 0-193,-36 19 193,17-19-256,3 20 64,16 0-385,3-21-384,19 2 32,0-2-256,0 1 352,0-20-416,19 20 96,3-20-353,16-20-95,3 20 127,-22-20-351,20-20 191,-17 21-32,16-21 97,-18 20-65,1-20-96,-21 20 289,19 1 288,-19-1 96,0 20 160,20 0 128,-20 0 64,0 0 321,0 20 128,-20-1-129,20 21 33,0-20-193,0 0-416,0 20 193,0-21-258,0 2-415,20-21-513,-20 19-768,19-19-1314</inkml:trace>
  <inkml:trace contextRef="#ctx0" brushRef="#br1" timeOffset="24079.3773">6800 7746 13612,'0'20'-96,"-19"-20"385,19 19 287,0-19 513,0 20-480,0 0-545,-22 0-256,44-20-577,-22 0-1345,0 20-3395</inkml:trace>
  <inkml:trace contextRef="#ctx0" brushRef="#br1" timeOffset="24228.3858">6899 7726 9480,'0'20'2275,"0"0"-1827,-19-1 545,19 1 192,-22 0-128,22 20-801,-19-20-256,19-20-320,0 20-961,0-20-2146</inkml:trace>
  <inkml:trace contextRef="#ctx0" brushRef="#br1" timeOffset="24481.4003">7176 7408 14926,'21'20'608,"-1"20"866,-1-1-738,1 1 321,-20 20 993,0-1-192,-20 21-993,-19 19-289,-1 20-223,1-20-193,-2 1 128,3-21-256,16-19-128,3-20-1025,-1-1-1121,1-19-1249</inkml:trace>
  <inkml:trace contextRef="#ctx0" brushRef="#br1" timeOffset="25003.4301">7633 8004 10762,'0'0'5573,"0"0"-5317,0 0 865,39-20-480,-17 20 288,16 0-64,3 0-545,-2 0 0,1 0-384,-1 0 224,2-20-768,-22 20-289,20 20-545,-39-20-1568,21 0-3909</inkml:trace>
  <inkml:trace contextRef="#ctx0" brushRef="#br1" timeOffset="25164.4391">7694 8123 15822,'-22'20'545,"22"-20"-65,22 0 353,16 0 32,3 0-160,-2 0-353,1 0-192,19 0-128,1 0-833,-20 0-1633,-1 0-4324</inkml:trace>
  <inkml:trace contextRef="#ctx0" brushRef="#br1" timeOffset="27347.5642">8368 7627 8263,'0'-20'993,"0"20"64,0 0-320,0 0 384,0 0 609,0 20-641,0-20-769,0 19-256,0 1 0,0-20-64,0 20-480,19-20-609,-19 20-1602,0-20-1889</inkml:trace>
  <inkml:trace contextRef="#ctx0" brushRef="#br1" timeOffset="27494.5724">8507 7587 7943,'0'20'1986,"0"-20"-1826,0 0 833,0 20 128,0-1-64,-21 1-641,21-20-416,0 20-448,0 0-2339</inkml:trace>
  <inkml:trace contextRef="#ctx0" brushRef="#br1" timeOffset="29316.6768">8626 7885 6566,'-20'-20'1890,"20"0"-33,0 0 385,0 20-608,0-20-481,0 20 32,0 0-96,0 0-288,0 0-705,0 0-64,0 20 481,0 0 31,0 0-256,0 0-63,0 19-65,0 1-64,0 0-64,-19 0 64,19-21 96,0 21-352,0-20 160,0 0-128,0-20 0,0 20-289,0-20 129,19 0 128,-19 0 128,0 0-32,0-20-353,20 0 129,-20 0-192,19 0 63,2 0 97,-21 20 128,20-19 0,-20 19 96,19 19 160,-19-19 96,20 20 32,-20 0 0,21 0 0,-21 0-64,19 0 1,1-20-1,-20 0 128,19 0 0,2-20-224,-1 0 224,18-20-384,-16 20 160,-3-19-64,1-1 32,20 20-64,-20-20-64,18 21 64,-18-1-416,1 20-385,-2-20-448,-19 20-1506,20 0-3523</inkml:trace>
  <inkml:trace contextRef="#ctx0" brushRef="#br1" timeOffset="30714.7568">9242 7885 8968,'0'-40'705,"0"20"1697,0 20-1217,0-20 417,0 20 127,0 0-672,0 0-897,0 20 257,0 0 255,0 0 161,0 0-513,0 19 193,-21 1-321,21-20 160,-20 20-384,20-1 289,0 1-353,-19-20 288,19-20-320,0 20 160,0-20-64,0 0 0,0 0 224,19 0-96,-19-20-32,20 0-128,1-20 0,-2 21 32,20-21-353,-18 20 161,-1-20 192,19 20-128,-18 20 32,-21-19 64,19 19 160,-19 0 0,0 19 224,20 1-31,-20 0-33,0 0 32,0 0 0,0 20-127,0-21 31,0 1-224,0 0 32,19 0 0,-19 0-321,0-20-928,21 20-865,-1-20-1537</inkml:trace>
  <inkml:trace contextRef="#ctx0" brushRef="#br1" timeOffset="33257.9023">9796 7964 7142,'22'-20'2114,"-22"0"-608,19 20-289,-19-19-32,0 19-32,0-20-320,0 20-161,0 0-159,0 0-161,0 0-95,-19 0-193,-3 0-32,3 20 96,-1-20 224,1 19 257,-22 21-33,3-20 257,-3 20-321,22-20-63,-1-1-225,1 1-160,19-20-32,-22 20-64,22 0-192,22-20 384,-22 20-416,19-20 256,-19 0 160,20 0-416,20 0-129,-20-20 193,18 20-160,-18-20-64,20 0 255,-20 0 1,21 1 160,-22-1-64,0 0 32,1 0-32,-20 0 128,21 0-64,-21 0-64,0 20 320,0 0 33,0 0 31,0 0-64,0 20-288,-21 0 288,21 0 161,-20 0-1,1 20-192,19-21-160,0 1 0,0 0-256,0 0-160,0-20-289,19 20-704,1 0-769,1-20-2466</inkml:trace>
  <inkml:trace contextRef="#ctx0" brushRef="#br1" timeOffset="34522.9746">10393 7944 7206,'0'-20'2210,"0"1"225,0 19-834,0 0-576,-19 0-352,19 0-129,-22 0-63,-16 0 95,18 19 161,-20 1 192,20 0-32,-21 20 128,3-20-192,18 0-513,20-1-64,0 1-224,20 0-96,-1 0 160,0-20 32,42 20-224,-21-20-641,-1 0-672,2-20-353,17 20-1344,-17 0-4582</inkml:trace>
  <inkml:trace contextRef="#ctx0" brushRef="#br1" timeOffset="34815.9912">10769 7607 12684,'0'0'800,"0"0"257,0 20-160,-19-20 897,19 0-737,0 19-833,0 1 0,0 0-224,0 0 32,0 0-608,0-20-770,0 20-1376,0-20-2467</inkml:trace>
  <inkml:trace contextRef="#ctx0" brushRef="#br1" timeOffset="34954.9991">10870 7666 11274,'0'20'737,"-21"-20"128,21 20 0,-20-20-97,20 20-95,0 0-641,0 0-545,0-1-2497</inkml:trace>
  <inkml:trace contextRef="#ctx0" brushRef="#br1" timeOffset="37222.1288">2988 9752 5829,'-19'-20'1089,"19"20"1089,0 0-737,0 0 289,0 0-1057,0 0-65,0 20 674,19 0-354,1 0-255,-20 18-160,21 3-65,-2 18-160,-19 1-128,20-19-31,-20 17-65,0-17 32,0-23 0,0-18 0,0 0 160,0 0 64,0 0 225,0-18-545,0-2 96,-20-1-288,20-37 224,-19 17-128,19 2-481,0-21-31,19-1-33,1 3 257,-1 18 159,2 1 65,-1-2 64,19 22 96,-18-2 64,18 21 32,1 0 97,-20 21 95,18 18-96,3 0 32,-21 2-32,-1 18 1,0 1-33,-19 20 32,0-20 32,-19-22 64,-20 23 129,-2-41-1,3-2-192,-3 3-95,-17-1-226,17-20 97,2 0-448,-1 0-225,20-20-352,1 20-1057,19-21-2402</inkml:trace>
  <inkml:trace contextRef="#ctx0" brushRef="#br1" timeOffset="37525.1463">3922 9434 13132,'0'0'288,"-21"0"-352,2 0 801,-1 20-65,-20 19 994,1 1-193,-2 19-608,2 1 192,-1 20-64,1-1-256,20 1-545,-3-20-96,22 0-96,0-1-160,41-19-449,-2-2-448,1 3-608,40-22-930,-1-19-3042</inkml:trace>
  <inkml:trace contextRef="#ctx0" brushRef="#br1" timeOffset="38077.1777">4279 9652 11755,'0'0'320,"0"0"96,0 0 609,0 0 769,0 20-225,0 1-608,0 18-224,0-19-96,-19 20-225,19-2-256,0 3 129,-22-21-386,22 19 1,0-18 0,0-2-672,0 1-386,0 1-767,22-21-386,-22 0-543,19-21-545</inkml:trace>
  <inkml:trace contextRef="#ctx0" brushRef="#br1" timeOffset="38330.1922">4556 9592 12491,'21'-39'545,"-21"39"672,-21 0 32,21 0-704,-39 21 127,20 17 353,-22-17-160,2 18-128,18 0 192,-18 2-513,39-21-320,-19 19 96,19-20-96,0-19-128,0 21 129,0-1-33,19-20-161,1 20 226,-1-20-546,2 20-480,18-20-512,-19 0-705,20 0-2434</inkml:trace>
  <inkml:trace contextRef="#ctx0" brushRef="#br1" timeOffset="38485.201">4696 9990 13100,'0'41'96,"0"-2"833,0-20 0,-20 2 512,20-1 0,-19-2-736,19 3-449,-21-1-288,1-1-224,20 2-1185,-19-21-1570</inkml:trace>
  <inkml:trace contextRef="#ctx0" brushRef="#br1" timeOffset="39027.232">5529 9732 12427,'-19'-21'0,"-1"21"1410,-1 0-738,1 0 449,-18 21 257,18-21-257,-20 20-545,20 20 161,1-21-193,-2 21-159,1-20 31,20 20-512,0-21 96,20 2 128,1 18-480,-2-18-129,1-21-31,20 0-545,-20 0-737,18 0-1056,3 0-2980</inkml:trace>
  <inkml:trace contextRef="#ctx0" brushRef="#br1" timeOffset="39266.2457">5767 9475 13292,'20'-21'192,"1"21"929,-2 0-384,1 21 320,-20-3 192,19 22-192,-19 19-224,0 21-192,-19-20-385,-1 38 64,1-37-192,-2 18 193,-18-18-353,20-22 64,-3 1 0,22-20-1057,-19-2-673,19 3-1761</inkml:trace>
  <inkml:trace contextRef="#ctx0" brushRef="#br1" timeOffset="39781.2752">6800 9732 11434,'-19'0'833,"19"0"1409,0 0-832,19 0-97,-19 0-96,20-21-544,18 21-33,-16 0-608,16 0 64,3 0 97,-2 0-706,-20 0-256,3 0-576,-3 0-1185,0 0-3364</inkml:trace>
  <inkml:trace contextRef="#ctx0" brushRef="#br1" timeOffset="39929.2836">6858 9811 13708,'-19'19'1025,"19"2"-704,0-21 351,19 0-191,22 0 352,-2 0-609,1 0-96,21-21-480,18 21-1346,-21-19-2914</inkml:trace>
  <inkml:trace contextRef="#ctx0" brushRef="#br1" timeOffset="41972.4006">7694 9335 8936,'0'0'769,"0"0"96,0 0 736,0 21 353,0-3-449,0 1-672,0-19-545,0 21-192,0-1-96,0-20-320,0 0-705,0 20-1473,0-20-3204</inkml:trace>
  <inkml:trace contextRef="#ctx0" brushRef="#br1" timeOffset="42119.4089">7812 9335 11819,'0'21'0,"0"-21"-64,0 18 256,0-18-96,0 19-32,0 2-416,19-1-3236</inkml:trace>
  <inkml:trace contextRef="#ctx0" brushRef="#br1" timeOffset="42863.4516">8149 9434 11210,'0'-20'449,"-19"20"672,19 0-577,0 20 641,0 0 225,0 1-321,0 16-257,0 4-127,0-2-96,-20 2-193,20 19-288,-19-1 0,19-19 0,-21-2 97,21 3-225,0-21 160,-20-20-128,20 0 224,0 0-96,0 0-160,20-20-416,-20 0 320,21-20-225,-2 21-159,20-1 96,2 0 63,-22 20 193,22 0 96,-22 0-32,1 0 32,-1 20 32,-19 0 0,19-1 32,-19 0 32,0 2 0,-19 19 513,0-20-225,-20-20 225,-2 19-417,22 2 64,-22-21 32,2 0-128,20 0-192,-2 0-32,1-21-416,20 21-321,0-19-576,20 19-1186,1-20-2466</inkml:trace>
  <inkml:trace contextRef="#ctx0" brushRef="#br1" timeOffset="43271.4749">8883 9633 7463,'0'-21'256,"0"21"1185,-19-20-320,0 20 961,-1 0-256,-1 20-577,-18-20-64,20 21 32,-22-2-256,2 1-64,18 19-128,2-18-353,-1-1-31,1 0-225,19 19-224,0-39 96,19 19 128,1 2-320,20-21-129,-1 0-671,2 0-290,17 0-415,2 0-962,0-21-3362</inkml:trace>
  <inkml:trace contextRef="#ctx0" brushRef="#br1" timeOffset="43770.5033">9042 9592 9609,'0'-18'832,"20"-3"802,-20 21-257,21 0-352,-2-20 385,1 20-450,-1 0-383,3 0-97,16 0 1,-18 20-257,1-20 96,18 21 1,-20-3-65,-19 2 128,21 1-191,-21-2 63,0 22 224,0-23-31,0 3-129,0-1 128,-21 0 65,2 0-353,19-1-64,-20 0 0,1 2-64,19-1-96,0-20-224,0 20 32,0-20-225,19 20 1,1-20-193,-1 0-32,2 0 385,-1 0-192,-20 0 63,19 0 193,1 0 128,1 0 0,-21 0-129,19 0-447,1 0-706,-20-20-704,19 20-1121,-19 0-1761</inkml:trace>
  <inkml:trace contextRef="#ctx0" brushRef="#br1" timeOffset="44243.5305">9182 9752 15278,'0'0'-160,"0"0"768,19 0-127,1 0 448,1 0-513,-2 0-256,20 0-160,2 0-480,-2 0-1346,1 0-3523</inkml:trace>
  <inkml:trace contextRef="#ctx0" brushRef="#br1" timeOffset="44762.5601">9876 9574 12716,'0'-21'800,"0"21"1442,-20 0-1121,1 0-288,0 0 128,-3 21 64,-17-3-320,-1 2 224,1 20-129,20-20-319,-22 19-129,41-18-352,-19-1 64,19 0-160,0 0 32,0-20 224,19 0-384,22 0-128,-22 0-513,20-20 96,1 0-160,-1 0 417,-17-19-1,16 18-63,-18 1 95,1-20 1,-2 20 352,-19 2 160,0 18 64,0 0 512,0 0-127,0 0-193,-19 18 257,19 2 255,-21 20-127,1-20 160,1 19-609,19-18-32,0-1-224,0 20-160,0-40-769,19 19-320,1-19-289,20 0-1729</inkml:trace>
  <inkml:trace contextRef="#ctx0" brushRef="#br1" timeOffset="45026.5752">10393 9235 14381,'0'0'288,"0"0"257,-19 20 384,19-20 736,0 19-351,-22 2-1026,22-1 128,-19 0-448,19 1 160,0-3-512,0 1-545,0 2-480,19-21-1442,3 20-3971</inkml:trace>
  <inkml:trace contextRef="#ctx0" brushRef="#br1" timeOffset="45193.5849">10511 9255 14413,'0'0'288,"0"19"289,0-19-129,0 21 1122,0-1-673,-19 0-577,19 1-192,-19-3-192,-3 1-448,22 2-1346,-19-1-2915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14:36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6046 4567 7527,'0'-19'384,"0"-1"2307,-21 20-321,2 0-1217,-1 0-64,-20 0-32,1 0-288,-2 20-97,2-1-95,-1 2-161,20-2-352,1 21-96,19-20-32,0-1-32,19 2 32,1 18 64,20-19-32,-1 19 0,2-18 32,-2 18 0,-18 1 0,-2-20 32,1 20 288,-20-20 1,-20-1 127,1 1 449,-2 1-289,-18-2-319,-2 1-289,22-20 448,-20 20-512,-2-20-160,22 0-897,0-20-128,19 0-321,0 1-1249,0-2-1505</inkml:trace>
  <inkml:trace contextRef="#ctx0" brushRef="#br0" timeOffset="416.0236">6203 4170 11274,'41'-40'1121,"-41"40"1025,0 0-1569,-19 21 992,19 18-95,-22 20-642,3 2-95,0 18-288,-1 20-353,20 1 128,0-21-352,-19 0 128,19-20 0,0 1-32,19-40-32,-19 0-128,0-20-97,20 0 161,-1 0 64,0-40 0,3 21-609,16-22 289,-18 2-128,20 0 63,-20-2 193,-1 22 64,3 19-1,-22 0 226,19 0 255,-19 40 352,0-1-127,0 1-33,0 0-191,0 19-33,0-19-32,0 0-64,0-1-224,19-19-769,-19 1 225,20-2-962,-20-19-1825,21 0-4164</inkml:trace>
  <inkml:trace contextRef="#ctx0" brushRef="#br0" timeOffset="585.0334">6581 4766 12684,'-19'39'320,"-1"-18"1602,20-1-929,0-1-65,0 21-607,0-20-321,20-20-192,-1 20-1570,1 0-2210</inkml:trace>
  <inkml:trace contextRef="#ctx0" brushRef="#br0" timeOffset="733.0417">6781 4567 13164,'-41'-39'-64,"22"39"256,19-20-128,-20 20-192,20 0 64,0 0-1986,20 0-1762</inkml:trace>
  <inkml:trace contextRef="#ctx0" brushRef="#br0" timeOffset="1052.0599">7236 4409 8904,'0'-40'1569,"0"40"449,-19-20-1569,-22 20 608,22-20 64,-1 20-417,-20 0-383,20 0-129,1-19-96,0 19-96,-3 0 0,22 0-32,-19 19-32,19 1 128,-20 20 64,20 0 192,0-1 33,-19 21 159,19 0 97,0-1-33,-21-20-31,21 21-385,0-20 128,0 20-288,0-21-96,0-19-160,0 20-609,0-20-192,0-20-1826,0 0-2562</inkml:trace>
  <inkml:trace contextRef="#ctx0" brushRef="#br0" timeOffset="1200.0686">6839 4846 11979,'0'-20'993,"0"20"352,0 0-768,0-21-257,19 21 513,3 0-513,-3 0-192,20 0-96,1 0-480,-1 21-1026,-17-21-1697</inkml:trace>
  <inkml:trace contextRef="#ctx0" brushRef="#br0" timeOffset="1555.0887">7515 4310 11979,'20'-40'128,"-20"19"1698,0 21-994,0 0 514,0 21-321,0-1 0,-20 39-289,-1-19 161,2 39-416,-20 1 31,18-21-31,1 20-161,1 1-416,-1-20 96,20-21-32,0 21 160,0-40-192,20 20-1153,-1-40 32,22 19-353,-22-19-1216,1-19-4549</inkml:trace>
  <inkml:trace contextRef="#ctx0" brushRef="#br0" timeOffset="1714.0978">7376 4686 13484,'-41'0'929,"41"0"1954,0 0-2243,0 0-319,0 0-129,21 0-32,18 21-64,2-21-480,17 20-1186,21-20-2273</inkml:trace>
  <inkml:trace contextRef="#ctx0" brushRef="#br0" timeOffset="2573.1471">8883 4588 15534,'22'0'-96,"-3"19"1826,-19-19-897,20 20 288,-1 0-449,22 0-255,-22-1-385,20 22 96,1-22-416,-1 1-769,2 19-1025,-2 2-2371</inkml:trace>
  <inkml:trace contextRef="#ctx0" brushRef="#br0" timeOffset="2792.1597">9420 4647 12075,'-19'20'1762,"-2"-1"640,-18 2-705,-2 18-511,-17 20 735,-2 1-447,0 20-193,-20-1-288,1 1-929,21-20 352,17 18-576,-19-18 64,41-20-865,-20 0 64,18-20-1793,21 1-193,0-3-6021</inkml:trace>
  <inkml:trace contextRef="#ctx0" brushRef="#br0" timeOffset="3544.2025">10193 4588 13708,'0'-21'833,"22"21"1121,-3-19-1377,1 19 512,20-20-224,-1 20-289,2 0 97,-3 0-289,1 20-128,2-1-96,-2 2-63,-18 18-162,-2-19 98,1 19 31,-20-18-225,0 18 97,-20-19 96,1-20 32,-2 20 129,1-1-225,1-19-32,0 0 96,19 0 96,0 0-481,0 0-287,0 21 576,19-21 160,20 20-224,-18-1 64,-2 1 64,1 0 32,-1 0-32,-19 0 480,0 20-384,0-21 289,-19 1-33,-20 1 353,-2-21-673,3 19 64,-23-19-289,23 20-992,-22-20-1345,-20 0-4645</inkml:trace>
  <inkml:trace contextRef="#ctx0" brushRef="#br0" timeOffset="14510.8297">8407 4329 6438,'21'0'1505,"-21"0"-416,0 20 929,0 0 192,-21 0-416,21 20-321,0-1-288,0 1-224,0 0-32,-20 0-192,20 19-33,0-20-287,-19-18 63,19 18-127,0-19-1,-19 19-352,19-18 224,0-1-288,-22-1-128,22-19-385,0 20-992,0-20-161,0 0-832,0 0-2563</inkml:trace>
  <inkml:trace contextRef="#ctx0" brushRef="#br0" timeOffset="15044.8603">8407 4746 7174,'0'-19'1185,"0"19"1570,0 0-1506,0 0-96,0-20-32,21 20-320,-2 0-320,20 0 31,2 0-31,-2 0-65,-18 20 0,18-1 33,-20 1-129,2 0-32,-1-1 225,-20 2 159,0-1 1,0-1 64,-20 1-225,-20 0 65,1 0-257,-2 0 353,2-20-865,-1 20 288,1-20-96,-2 0-449,22 0-768,0 0-1954,19 0-6246</inkml:trace>
  <inkml:trace contextRef="#ctx0" brushRef="#br0" timeOffset="16111.9215">11246 4667 16623,'-20'19'64,"1"-19"1314,19 0-1122,0 0-96,0 0-32,0 0-480,0 21-1538,19-21-3011</inkml:trace>
  <inkml:trace contextRef="#ctx0" brushRef="#br0" timeOffset="16236.9287">11265 4846 14125,'0'39'993,"0"-39"-801,0 0 961,0 0-769,0 0-159,0 0-866,0 0-4996</inkml:trace>
  <inkml:trace contextRef="#ctx0" brushRef="#br0" timeOffset="22452.2842">13748 4111 9096,'0'0'192,"0"0"993,0 0-224,0 0 192,0 0 609,0 0-897,0 0-385,0 0 257,0 0 32,0 0-225,0 0-63,0 0-1,0 19 1,0-19-321,0 21 128,0-21-96,0 19 193,0-19-321,0 20 96,-20 0 192,20 0-256,0-1-96,0 2 96,0-1 0,0 0 1,0-1 127,0 21-192,0-20 96,0 20 224,-21-1-256,21-19-64,0 20 96,0-1-63,0 1 31,0 0 32,0 20-32,0-21 0,0 1 96,0 20-96,0-21-192,0 21 320,0-20 1,0 20-354,0-1 290,0 1 31,0 18-448,-19-18 352,19 20-64,0-1 352,-20 2-608,20-3 640,0 2-512,-19-1 320,19 2-256,0-23 0,0 21 128,0 2 64,0 18-224,0-20 96,0 1 193,0 0-321,0 19 320,0-21-352,0 22 128,0-20 32,0-1 64,0 20 96,-22-20-320,22 21 160,0-1 64,0-19-32,-19 19 160,19 0-128,0-19-192,-19 19 192,19 0-64,-20-19 193,20 19-322,-21 0 130,2 21-1,19-21 64,-20 0-128,1 0 128,-2 1-128,21-1 64,-20 1 160,1-1-320,19 0 160,-20 0 0,-1 0 0,21-19 0,-19 21-64,-1-3 96,20-19-32,-19 21 96,19-1-160,-21-1 64,21-17 0,0-2 96,-20 20 0,20-19-224,-19 0 128,19 0-64,-19-2 64,19 2 160,-20-20-192,20 19 65,-21-19-258,21 19 386,0-19-290,-20-21 97,20 21 64,0-21-128,0 2 257,-19-2-386,19-19 225,0 19 65,0-18-129,0-2 160,0 1-224,-19-20 192,19 20-128,0-20 64,0 0 32,0 0-32,0 0 32,0 0 128,0 0-192,0 0-96,0 0 160,0 0-128,0 0 64,0 0-96,0 0 96,0 0-96,0 0 96,0 0 0,19 0 0,-19 0 0,19 20 0,-19-20 0,20 0 0,1 0 0,-1 20 0,-1-20 32,0 0 0,22 0-96,-22 0 64,20 20 32,-18-20-64,18 0 160,-19 0-256,20 19 128,-1-19 160,2 0-224,-3 0 0,3 0 32,-2 20 0,21-20 32,-19 0 160,-3 0-288,23 20 128,-23-20 0,22 0 0,0 0 0,-1 20 192,-19-20-160,20 0-32,-1 0-32,1 20-96,0-20 160,-22 0 96,22 0-128,20 0-128,-20 0 192,-2 0-64,2 20 96,0-20-160,20 0 64,-20 0 32,19 0-32,-21 0 160,22 0-192,-20 0 0,19 0 0,-19 0 128,20 0-192,-22 0 128,22 0-32,-20 0-32,19 0 224,1 0-224,-20 0 128,19 0-224,1 0 96,-1 0 224,-21 0-192,22 0 0,-20 0-96,0 0 256,19 19-288,-19-19 160,-2 0-32,22 0 0,-20 0 128,19 0-32,1 0-288,-1 0 320,-19 0-128,20 0-96,-1 0 128,-21 0 160,22 0-352,-20 0 160,19 0 128,-19 0-96,20 0-32,-1 0-96,-20 20 128,20-20-64,-19 0 161,19 0-226,-18 0 194,-1 20-162,-2-20 130,2 0-33,-19 21-161,17-21 97,-18 0 64,-20 19-96,19-19 225,-18 0-258,-2 0 226,20 20-322,-39-20 193,21 0 161,-21 0-290,20 0 258,-20 0-226,0 0 97,19 0 0,-19 0 97,0 0 95,0 0-64,0 0 64,0 0-128,0 0 96,0 0-224,0 0 128,0-20-32,0 20 64,-19 0-192,19-19 192,0 19-160,0-21 96,0 1 0,0 0 64,0 1 1,0-1-97,0 0 0,0-20-97,-20 20 194,20 1-97,0-21-129,0 0 97,0 1 32,0-1 32,0 0-32,0 1 32,0-21-64,20 20 64,-20-20-32,0 21 0,0-21 32,0 1-96,19 18 64,-19-18 0,19-1-64,-19 1 160,0-1-128,22 1-32,-22-1 64,0 1 128,0-1-192,0 1 96,19-2-192,-19-18 160,0 20 64,0-22-64,20 23 0,-20-21 0,0 19-32,0-20-64,19 2 160,-19 17-160,0-18 64,21 18 32,-21-17 96,0-2-192,20 0 96,-20 21 0,0-20 0,19-1 32,-19 1 0,0 0 160,19-1-384,-19 20 224,0-19 96,0-1-160,22 1 32,-22-1 0,19 1-128,-19 0 128,0-1 128,19 1-288,-19-1 224,20 21-96,-20-21 64,0 1-64,21-1 32,-21 1 32,20-1-64,-1 1 160,-19 0-128,19-1-192,-19 0 64,22 22 128,-22-22 192,19 0-384,0 21 512,-19-21-480,20 0 32,-20 2 288,21 18-160,-21-20 0,19 2 0,-19-4 160,20 4-224,-20 19 0,19-22-160,-19 2 480,20 21-288,-20-23 32,0 22-192,21-20 192,-21-2 192,0 22-160,19-19 96,-19 16-288,0-16 320,20 18-160,-20 1-128,0-1-64,19-20 192,-19 21 192,0-1-672,0 1 1056,0-1-415,21 1-226,-21-1 194,0 0-129,20 1 0,-20-1 32,0 1-128,0 19 63,0-20 33,19 21-32,-19-21 193,0 20-322,0 1 193,19-1-64,-19 0 32,0 1 32,0 18-32,0-18-32,0 19 97,22 0-130,-22 0 65,0 0 225,0 1-385,0 19 127,0-21 66,0 21 159,0 0-352,0-19 320,0 19-352,0 0 192,0 0 160,0 0-320,0 0 160,0 0 0,0 0 32,0 0-64,0 0 64,0 0 128,-22 0-288,22 0 31,-19 0 33,19 0 64,-19 0 193,-1 0-386,-1-20 193,2 20 97,-20 0-258,18 0 193,-18 0 0,0 0-96,-2 0 225,-19-20-161,22 20-193,-23 0 257,23 0-128,-22 0 64,0 0 0,-1-20-32,3 20 64,-2 0-64,0 0 32,0 0 32,2 0-64,-22 0 192,20 0-192,-19 0 32,19 0-192,-39 0 192,20 0 32,-1-19-64,1 19 32,-1 0 160,1 0-160,-1 19-160,1-19 288,-1 0-256,-18 0 256,18 0-256,-19 0 224,20 0-192,-20 0 32,20 0 192,-20 0-96,-2 0-32,21 0 0,1 20-192,-20-20 192,20 0 32,-1 0 128,-19 0-352,1 0 192,18 0 32,1 0 128,-1 0-352,1 0 352,-1 20-160,1-20-160,-1 0 160,20 0 160,-19 0-192,-1 0-96,22 0 128,-21 0 0,-1 0 160,20 0-288,0 0 96,0 0 32,2 0 0,-2 0 32,21 0-32,-21 0-32,19 0 32,3 0 32,-3 0 32,2 0-160,-1-20 96,1 20 0,-2 0 0,2 0 0,-1 0 0,20 0 0,-19-20 0,-1 20 64,20 0 64,1 0-320,0 0 192,-3 0 0,3 0 0,0-19 0,19 19 0,0 0 0,-20 0 0,20 0-32,0 0 32,0 0 0,0 0-64,0 0 64,0 0 0,0 0 96,0 0-256,0 0 128,0 0 32,0 0 0,0 0 160,-21 0-320,21 0 160,0 0 0,0 0 160,0 0-320,0 0 160,-20 0 0,20 0 0,0 0-32,0 0 64,-19 0-32,19 0 0,0 0 0,0 0 128,0 0-96,0 0-224,-19 0 320,19 0-256,0 0 224,0 0-256,-22 0 160,22 0 96,0 0-192,-19 0 224,19 0-256,0 0 288,0 0-192,0 0-32,0 0 96,-19 0-128,19 0 64,0 0 32,0 0 160,0 0-160,0 0-160,0 0 192,0 0-64,-20 0 192,20 0-320,0 0 160,0 0-32,0 0 64,0 0-64,0 0 128,0 0-32,0 0-256,0 0 192,0 0-96,0 0 256,0 0-224,0 0 32,0 0-32,0 0 0,0 0-161,0 0 129,0 19 32,0-19 160,-21 0-128,21 20 64,0 0-224,0 0 192,0-20 0,-19 19 0,19 2 0,0-2 160,-20 1-256,20 0 192,0 0-96,-19 0 0,19 19-128,0-18 160,0-2-32,0 1 0,-22 0-32,22 19 192,0-18-288,0-2 128,0 1 0,0 0 0,22 0 0,-22-1 0,0-19 32,0 0 128,0 0-256,0 0 128,0 21 0,0-21-288,0 0-609,0-21-1793,0 21-2211</inkml:trace>
  <inkml:trace contextRef="#ctx0" brushRef="#br0" timeOffset="24576.4057">13668 3892 6342,'0'0'1601,"0"0"-256,0 0-1024,0 20 159,20 0 417,-20 0-224,0 0-97,0 19-224,0 21-31,19-20-225,-19 19 32,0 1-64,0-20 32,0 19-64,0 1 0,-19-1 32,19-19-64,0 0 32,0-20 32,0-20-64,0 19-96,0-19-32,0-19 416,19-1-127,-19 0-97,0-20-64,21-19-129,-21-1-63,0 1-96,0-1 0,0 0-33,0 1 225,0-1 32,0 20 64,-21 1 64,21-1 64,0 20 225,0 0 95,0 20 1,0 0 95,0 0-159,0 20-225,0 0 96,0 20 128,0 20-63,0-1-129,0 1-128,0 19 0,0 1-64,0-21 0,0 1-32,0-1-128,0-19-97,0-20 97,0-1 128,0-19 32,0-19-128,0-1 0,0-20-96,0-19 32,0-1-1,0 1-127,0-21-224,0 1-353,21-1-352,-21 20 384,0 1 448,0-1 257,0 20 192,0 40 609,-21-19 864,21 19-544,0 19-352,-19 2 480,-1 18-128,1 1-289,19 19-159,-22 1-161,22-1-96,0-19-159,0 20-65,0 0-97,0-21-191,22 1-705,-3 0-960,1-20-1603</inkml:trace>
  <inkml:trace contextRef="#ctx0" brushRef="#br0" timeOffset="26802.5328">14800 4369 6245,'0'-40'1506,"0"40"1280,0-19-1152,0-1 288,-21 0-705,21 20-288,-20 0-256,1 0-193,-22 0 64,22 0-95,-20 20 95,-2 19 193,3 1-192,-3-20 95,2 20-63,-2-1-321,22-19-96,0 20-224,19-20 160,0-20-320,0 19 128,0-19 0,19 21 192,0-21-384,3 0-97,16 0-31,3-21 64,-2 2-193,2-1 289,-3-20-257,-18 20 161,20 0 192,-20-19 96,-1 19 96,1-20-32,1 20 32,-21 1 96,0-1 256,0 20 321,0 0-96,0 0 95,0 0-544,0 20-64,-21-1 257,21 21 127,-20 0-416,20-1 64,0-19 65,0 20-161,0-20-193,0 0 33,0-1-352,20 2-993,1-21-193,-2 19-1249,1-19-4003</inkml:trace>
  <inkml:trace contextRef="#ctx0" brushRef="#br0" timeOffset="27355.5646">15137 4429 14509,'0'0'289,"0"0"1024,0 0-993,20 0 1282,-1 0-353,22 0-160,-3 0-417,22 0 161,-19 0-609,17 0 97,2 0-129,0 0 192,-1 0-352,1 0 96,-20 0 1,-1 0 95,2 0-320,-2 0 192,-20 0 0,2 0 0,-21 0-32,0-20 192,0 20-192,0 0-64,0-20-32,-21 20 0,2-20-224,-1 0 192,1 20 64,19-20 0,-22 20 32,22 0 32,-19 0 32,19 0 160,0 0-384,0 0 64,19 0-288,-19 0 160,22 20 448,-3-20-256,20 20-192,-18 0 192,-1 0 224,18 0-384,-16-1 96,-22 1 128,19 0 192,-19 0-96,-19 0-32,-3 0 385,3-1-449,-20 2 64,18-21 160,-18 0-384,20 19 32,-3-19-448,22 0-898,0-19-1216,0 19-1410</inkml:trace>
  <inkml:trace contextRef="#ctx0" brushRef="#br0" timeOffset="27881.5947">16666 4409 12651,'0'-40'321,"0"40"3010,-21-20-1698,21 20-415,-20 0-289,1 20-449,0 0 161,-22 20 63,2-21 1,18 21-97,-18 0-543,20-1 223,19-18-480,0-2 128,0 1 96,0 0-193,19-20 161,1-20 0,20 0-192,-1 1-96,2-21 32,-3 0-161,3-20-159,17 21 63,-17-21-31,19 1-161,-21-1 97,0 20 223,-18 1 257,-2 18 128,1 2 224,-20 19 737,0 0-64,-20 0-577,1 19-63,-2 2 511,-18 18 321,-21 20-288,21 2-224,-2-2-257,22-19-128,0 19-384,-1-19 64,20 0-833,20 0-1089,-1-21-897,0 1-4804</inkml:trace>
  <inkml:trace contextRef="#ctx0" brushRef="#br0" timeOffset="28680.6404">14699 5104 14317,'0'-20'160,"-19"20"1890,19 0-1441,0 20-321,-20-1 705,1 1-513,0 20-159,-3 0 319,3 0-576,19 20 193,-19-22-321,-1 3 64,20-20 96,0-3-449,0-18 481,0 0-256,0 0 353,20-18-546,18-3 193,-16-20-192,16 22 256,1 19-353,-18-19 610,18 19-322,-19 19-159,1 0 256,-2 2 64,-19-1 192,0 19-288,0-19 417,-19 1 383,-2-2 257,-18-19-384,-2 20-417,2-20 288,20 0-512,0-20 64,-3 20-128,3-19-1057,19 19-737,0-21-1377,19 1-4836</inkml:trace>
  <inkml:trace contextRef="#ctx0" brushRef="#br0" timeOffset="29222.6712">15096 5382 12908,'41'0'288,"-21"0"2274,-1 0-832,41 0-513,-19 0 641,17 0-961,-18 0-225,40 0-447,-22 0-289,22 0 352,-20 0-32,0-21-320,-22 21-128,3 0 608,-2 0-704,-18-19 352,-1 19 256,-1 0-127,-19 0-65,0 0 704,0-19-896,-19 19 160,-1-21 65,-1 2-482,2 19 481,-1-20-320,1-1 353,-3 21-161,3 0 32,19-19-96,0 19 544,0 0-704,0 0 288,0 0-352,0 19 160,19-19 0,3 21 192,17-1-289,1-1 418,-20 2-161,18 17 128,-16-17-224,16-1 192,-18 1-224,-20-3 320,0-18 65,0 20 191,-20 1-128,-18-2 97,-3-19-705,2 20 512,-1-20-96,20 21-448,1-21-353,-3 0-800,22 0-1218,0 0-1024,41 0-1442</inkml:trace>
  <inkml:trace contextRef="#ctx0" brushRef="#br0" timeOffset="29681.6977">16527 5302 15694,'0'0'128,"0"0"1410,0 0-897,0 0 255,19 0 1,-19 0-288,19 21-289,22-21-64,-22 0-256,1-21 257,21 21 31,-22 0-224,0-19 128,3-1-64,-3 20 128,0-21-95,-19 2-129,0 0 224,0-2-64,0 21-448,-19-19-64,0 19 512,-22 0-384,2 0-353,-2 19 513,3 2 352,-3-2 609,22 21-32,-22-1 128,22 1-480,19 0-642,0-20 482,19 1-161,2-3-64,18 2-384,21 1 448,-21-21-640,21 0-833,0 0-962,-21 0-1408,1 0-4228</inkml:trace>
  <inkml:trace contextRef="#ctx0" brushRef="#br0" timeOffset="31171.7829">14858 6197 8776,'0'-20'897,"-19"0"288,-1 20 929,1 0-353,-2 0 65,1 0-481,-19 20-736,18 0 384,2 19 0,-1 1-224,1-19-161,0 18 33,19-20-481,0 21-96,0-19 64,19-2-128,20 1-320,1-1-289,-1-19-800,21 20-96,0-20-449,-1 0-1602,1-20-3522</inkml:trace>
  <inkml:trace contextRef="#ctx0" brushRef="#br0" timeOffset="31691.8124">15277 6297 14317,'0'-21'0,"0"21"1505,0 0-800,19 0 1025,20 0-257,-18 0-320,37 21-416,2-21-225,0 0 1,-1 0-449,1 19 160,0-19-64,0 0 129,-21 0-289,21 0 320,-22 0-224,-16 0 0,16 0-64,-18 0 32,-20 0 64,0 0 449,0-19-321,0 19-32,-20-21-320,1 21 32,0-20 160,-3 0-512,3 20 416,0-21 192,-1 21-192,20 0 0,-21 0-192,21 0 288,0 0-416,0 0-161,21 0 417,-21 21 32,20-1 192,-1-20-160,0 41-64,3-22 160,-22 1-128,19-1-128,-19 1 544,0 0-351,0 1 255,-19-2-96,-3-19 0,3 20-64,-20-20 129,18 19-290,2-19-255,-20 0-384,39 0-449,-22 0-993,22 0-257,0 0-3458</inkml:trace>
  <inkml:trace contextRef="#ctx0" brushRef="#br0" timeOffset="32094.8355">16724 6098 15790,'22'-41'257,"-44"22"2017,22 19-1922,-19-20 897,0 20-96,-22-21-128,21 21-608,1 0-609,0 0 224,-3 0 224,3 0-192,0 21-256,-1-21 128,-1 20 64,2-20-224,19 19 224,-20 22-65,1-23 130,19 23-33,-22-1 352,3 19-192,0-18 224,19 17-287,-20-18 319,20 20-320,-21-21 128,21-18-352,0 18 128,0-19 128,21-20-608,-21 19-481,0-19-480,0 0-385,0 0 609,0-19-1185,0 19-3524</inkml:trace>
  <inkml:trace contextRef="#ctx0" brushRef="#br0" timeOffset="32225.8431">16269 6435 11370,'-21'-19'3556,"21"19"-1058,0 0-832,0 0-673,21 0-257,-2 0-191,1 0-33,20 0-288,-1 19-288,2-19-1601,17 20-1602</inkml:trace>
  <inkml:trace contextRef="#ctx0" brushRef="#br0" timeOffset="32617.8656">15593 7329 16047,'-20'19'5893,"1"-19"-7430,19 21 896,0-21-95,0 0 511,19 19-607,-19 1-2500</inkml:trace>
  <inkml:trace contextRef="#ctx0" brushRef="#br0" timeOffset="32737.8724">15614 7726 15662,'-21'59'-32,"1"-39"-768,20 0 31,0 0-3715</inkml:trace>
  <inkml:trace contextRef="#ctx0" brushRef="#br0" timeOffset="32867.8798">15573 8223 14125,'-19'39'224,"-1"-19"-704,20-20 95,0 20-3394</inkml:trace>
  <inkml:trace contextRef="#ctx0" brushRef="#br0" timeOffset="32966.8856">15554 8421 16719,'19'0'1410,"-19"0"-1410,0 0 192,0 0-384,0 0-1186</inkml:trace>
  <inkml:trace contextRef="#ctx0" brushRef="#br0" timeOffset="34439.9696">14283 9792 13676,'21'0'-256,"-21"0"737,0 19 512,0-19 544,19 19-480,-19 2-448,20-1-289,-20 0-224,19 0 0,2-1-96,-21 21-224,20-20-545,-1 1-928,-19-21-1218,19 20-3043</inkml:trace>
  <inkml:trace contextRef="#ctx0" brushRef="#br0" timeOffset="34690.9842">14660 9871 13997,'-38'20'128,"16"0"1217,-16 20-192,-3-1 673,-17 2-513,17-2-192,-19 21-288,21-21-32,-1 0-577,20-18-128,-19 17-64,18-17 32,2-1-128,19 1-480,-20-21-513,20 19-481,0-19 1,20 0-737,-1 0-1730</inkml:trace>
  <inkml:trace contextRef="#ctx0" brushRef="#br0" timeOffset="35227.0148">14839 10049 15726,'40'-18'-160,"-20"-2"961,19 20 160,1 0 512,-1 0-95,21 0-578,0 0 33,20 0-128,-1-21-289,0 21 1,1 0-225,-1 0 64,-20 0-256,20 0 32,-19 0 128,-19 0-160,-2 0 160,-20 0-96,2 0 0,-1 0-160,-20 0 321,0 0 639,-20-20-671,-1 20-225,2-19-97,-1 19 97,-21-21-160,3 21 160,-3 0 32,22 0 160,-1-19-320,1 19 96,19 0 128,0 0-288,0 0-224,0 0 384,19 19 224,1 2-128,20-21-64,-1 19 64,-20 1-160,22 1 128,-21-1 0,-1-2 32,-19 22 0,0-19 32,0-21 320,-19 20-384,-1-2 288,-21 3-384,22-21 96,-20 20-128,18-20-448,2 0-385,-1-20-801,20 20-1025,20-21-2177</inkml:trace>
  <inkml:trace contextRef="#ctx0" brushRef="#br0" timeOffset="35673.0403">16209 9732 11883,'19'-39'2274,"1"18"-705,-20 1 33,0 20-577,21 0 160,-42 20 0,21 19-512,0 2 63,-20-1-255,1-2-1,-1 23-191,-1-22-353,2 1 128,-1 21 96,1-43 32,19 3-128,0-21-64,0 0-128,0 0 224,19-21-64,1 3-256,-1-2 224,22-1-449,-2 1 129,1 1 160,-20 19 224,20 0-160,-20 0 0,-20 19 96,19 1 32,-19 1 224,-19-1-320,-1 19 192,-1-20 289,2 2-129,-1-1 0,-20-20-320,1 0 288,19 0-384,-20 0-737,20 0-928,1 0-1571,-22 0-8134</inkml:trace>
  <inkml:trace contextRef="#ctx0" brushRef="#br0" timeOffset="36415.0828">14224 10705 13484,'-21'-19'417,"21"-1"800,0 20-288,0 0 0,21 0 128,-1-21-193,19 21-383,-18 0 320,18 0-353,1 21 97,-1-21-129,-20 20-192,3-1-64,-3 1-96,-19 0 225,0 20 159,-19 0-288,-3-1 0,-16 1 65,-22 0 255,21-21 193,-2 22-65,22-2 65,-1-19-673,20 0 96,0-1 160,20-19-288,-1 21 288,1-21-352,20 19 256,-1-19-31,2 0-482,19-19-223,-22-2-193,3 21-640,-2-19-225,2-1-31,-22 0-417,-19 0-1314,0 1-3298</inkml:trace>
  <inkml:trace contextRef="#ctx0" brushRef="#br0" timeOffset="36591.0927">14304 10864 16143,'-21'0'897,"1"0"416,20 0-384,20 0 640,1 0-768,-2 0-256,20 21-385,2-21-64,19 0-224,-22 19-929,23-19-1282,-23 20-1921</inkml:trace>
  <inkml:trace contextRef="#ctx0" brushRef="#br0" timeOffset="38079.1778">14978 11023 7110,'0'0'1185,"0"0"737,0 0 32,20-19 224,-1 19-384,22 0-417,-3-21-256,23 21-64,-1-20 96,0 20-288,-2 0-192,21 0-1,-19 0-544,20 0 353,-20 0-449,-2 0 160,-17 0-160,19 0 96,-41 0 64,1 0-288,-20 0 224,19 0 33,-19 0 159,-19-19-160,-1 19-416,1 0 192,-3-20-64,3 20 256,-20-20-128,18 20-128,2 0 32,-1-19 128,1 19 64,19 0-224,0 0 64,0-21-65,0 21-223,19 0 320,20 21 32,2-21 96,-3 19-288,3-19 192,-2 20 0,2 0 32,-3-1 160,-16 1-352,-3-20 288,-19 21-96,0-21 128,0 19 161,-19-19-1,-3 20-32,-16-20-224,-22 20-160,21-20 96,-21 20 32,19-20-64,2 0-32,20 0-416,19 19-609,0-19-897,0 0 64,19 0 64,20 0-2018</inkml:trace>
  <inkml:trace contextRef="#ctx0" brushRef="#br0" timeOffset="38359.1938">16486 10885 10954,'0'-21'608,"0"21"1571,-19-20-962,-1 20 128,-21 0 192,3 20-223,-3-20-97,2 40 160,-1-20-288,1 19-64,19-19-288,-1 20-161,21 0-512,0-20 161,21 20-321,-1-21 128,19 1-161,1-20-671,20 0-1186,-2 0-673,3 0-1345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15:19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16666 7488 9673,'0'0'96,"0"0"352,20 0 705,-1-20 673,22 20 192,-3 0-641,42 0-32,19-20-31,-1 20-193,42 0-417,0-20-191,18 20-65,1 0-191,0-20-161,-21 20 32,1 0-32,1 0-32,-41-20-96,0 20 0,-20 0-192,1 0-321,-40 0-416,-1 0-224,-39 0-192,0 20-481,-19-20-768,-22 20-3012</inkml:trace>
  <inkml:trace contextRef="#ctx0" brushRef="#br0" timeOffset="296.0168">16924 7666 15182,'-140'20'897,"121"-20"-1410,19 0-31,39 0 576,1 0 801,40 0 384,19 0-417,19-20 161,21 20 0,20-20-352,0 20-289,0 0-128,19 0-64,-19 0 65,-19 0-97,-22-19-192,-19 19 96,2 0-193,-43 0-511,-17-20-97,-3 20-544,-38 0-545,-19 0-2434</inkml:trace>
  <inkml:trace contextRef="#ctx0" brushRef="#br0" timeOffset="800.0457">16825 7249 7591,'19'-39'2338,"1"39"-1697,-20-20 1184,19 20-704,1-20 513,-20 20-545,0 0-897,0 20 321,0 0 255,-20-1-383,-19 21-193,-21 20-128,-19-1 64,-1 1-96,1-1 96,0-19 160,18 0 257,3-20-353,37 0 32,2-1-31,19 1-193,19 0 480,2-20 609,37 20-192,22 0-257,21 0-543,17 0 351,2-1-256,-2 1 64,0-20-288,-17 20 64,-43 0 0,2 0-864,-19 0-674,-2 0-896,-20-1-2659</inkml:trace>
  <inkml:trace contextRef="#ctx0" brushRef="#br0" timeOffset="2787.1594">16168 9652 15758,'0'0'-64,"0"-19"-96,0 19 352,21-21 545,-1 21 128,19 0-545,1-20-160,-20 20 65,20 20-33,-1-20-96,-20 21-96,3-2 64,-22 1-32,0 1-32,0 18 32,-22 1 32,-16-20 32,18 18-32,-20 3 0,1-1 0,-2-21 0,22 2 353,-1-2-321,-1 1-64,21 1 32,0-21 64,0 0 32,0 20-64,21-20-32,-1 18 161,19-18-322,-18 0 194,18 0-642,1 0-256,-20 21-448,18-21-737,-16 0-1857</inkml:trace>
  <inkml:trace contextRef="#ctx0" brushRef="#br0" timeOffset="3146.1799">17061 9652 10634,'-19'-19'160,"-20"38"1121,-1 1 64,-20 19 385,1 2 256,-1 18-513,0-19-352,2 20-288,-2-1-128,41 2-481,19-22-64,19-20-256,0 2-64,42-1-193,-23-20-191,22-20-65,0-1-255,-21 2 287,-19-20 385,-20 19 96,0-1 160,-20 1-96,20 1 160,-19-2-128,-1 2 0,1-1-96,19 20-417,0-20-768,0 20-1121,19 0-2114</inkml:trace>
  <inkml:trace contextRef="#ctx0" brushRef="#br0" timeOffset="3406.1947">17341 9512 18033,'0'0'352,"0"0"545,0 0-481,0 0 1026,0 21-65,-20 20-352,20-3-577,-21 2 33,1 19-97,20 2-160,-19-22-352,19 21-64,-19-1-769,19-19-608,0 21-770,-22-22-1953</inkml:trace>
  <inkml:trace contextRef="#ctx0" brushRef="#br0" timeOffset="3570.204">17242 10308 21748,'-22'21'-96,"3"-21"128,19 0-256,0 0-385,0 0-768,19 0-4228</inkml:trace>
  <inkml:trace contextRef="#ctx0" brushRef="#br0" timeOffset="4155.2375">18292 9830 7879,'-19'0'4869,"-1"-19"-4549,20 19 1313,-19-19-704,19-1 160,0 0-416,19 20-321,1-20 33,-1-1 63,22 3 65,-22 18-353,1 0 0,20 0 32,-20 0 32,-1 18 65,2-18 127,-1 21 128,18-1-63,-16-20 31,17 0-416,1 0 161,-1 0-65,2-20-320,-3 20-128,23-21-737,-23 3-160,-16-3-65,16 1-607,-18 1-962,-20 19-3203</inkml:trace>
  <inkml:trace contextRef="#ctx0" brushRef="#br0" timeOffset="4541.2596">18352 10011 6982,'0'-21'0,"20"1"1474,-20 1 255,21 19 481,-2-21-384,1 21-513,-1 0-224,22-19-64,-22 19-160,22 0-64,-2 0 96,1 0-225,18 0-95,-17 0-193,-2 0 1,2 0-193,-3-20-128,-16 20-160,-3 0-64,0 0-673,-19 0-1057,20 20-1345,1-20-6534</inkml:trace>
  <inkml:trace contextRef="#ctx0" brushRef="#br0" timeOffset="5267.3013">19643 9693 7783,'-39'-21'7303,"39"1"-7207,0 20 833,0-19-161,0-2 257,39 21-320,-20-20-192,22 20-161,17-18 160,-17 18-63,-3 0-97,3 18-64,-2 2-95,-18 1-33,-1-2 64,-20 22-128,0-2-64,-20 1 64,-1-1 32,-37 1 0,17 0 1,2-20-1,-1 20 96,-18-21-224,36 1 705,-17 21-161,39-41-31,0 18-417,20 3 416,-1-2-63,22 2-289,38-21 64,-21 0-96,22 0-96,-20 0-192,19 0-449,-38 0-223,-2 0-834,2 0-544,-22-21-737,0 21-4676</inkml:trace>
  <inkml:trace contextRef="#ctx0" brushRef="#br0" timeOffset="5984.3423">20238 9175 6726,'-20'0'2242,"1"-20"-160,19 20-384,-19-19-385,19 19 32,-22-20-384,22 20-224,0-19-417,0-2 0,0 1-128,0 0-159,22 1-1,-3-1-64,20 0 32,1 0 0,-1 0 0,2 0-33,-2 20 33,1-19 0,-20 38-32,-1-19 0,-19 20 64,0 0 0,-19 20-32,-1-1 97,-20 22-65,1-3 32,-21 3 128,21-3 128,-2 3 65,22-22-257,0-20 96,-3 22-96,44-41-256,-3 20 96,0-20-321,1 0-127,20 0-97,-20-20 65,-1-21 32,3 22 255,-22 1 257,-22-23 64,-17 21 1,-1-20 127,20 20 32,1-19-32,0 39-160,-3-21-128,22 1-448,0 20-1186,0 0-2562</inkml:trace>
  <inkml:trace contextRef="#ctx0" brushRef="#br0" timeOffset="6487.3711">20575 9097 11562,'0'-41'1218,"0"21"31,0 1-160,21-1-64,-1 0-32,18 0-449,-16 0-191,-3 0-193,20 1 32,-18-1-128,18 20 0,-20 0 0,3 0-32,-22 20-32,0-1 0,0 21 128,-22 0-32,3 19-32,-20 1 97,-2-1-1,22 1 128,0 0-160,-3-20-160,22-1 32,22 1-128,-3-20 64,0 0-32,22-20-321,-21 0 97,-1 0 192,-19-20 0,0 0 96,0-20 64,-19 22 32,-22-23-32,2 0 128,-2 2 64,22 20 225,-20-22-513,18 21 96,21 1-417,-19-1-928,-1 20-3139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15:43.506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7077 10645 6342,'0'0'2017,"0"0"962,0 0-1089,0 0-449,20 0-191,20-19-129,-1 19-96,21-20-64,20 0 192,-1 20-353,20-19 33,21 19-320,-2-20-225,-19 20 32,21 0-256,-1 0-96,1 0 64,-21 0 32,-1 0 161,1 0-290,2 0-447,-43-21 32,22 21-129,-40 0-384,-1 0-384,-39 0-65,0 0-95,0 0-97,-39 0-1473,-1 21-1889</inkml:trace>
  <inkml:trace contextRef="#ctx0" brushRef="#br0" timeOffset="318.018">7415 10844 8872,'-80'0'192,"61"0"1890,-1 0-64,20 0-256,0 0-609,20 0-513,20-19 353,19 19 0,1 0-160,38-20 32,1 20-64,21-20-417,-21 20-96,21 0-128,-21-20 97,0 20-353,0-20 128,-20 20-32,-19 0-129,0-20-351,-40 20-513,-1 0-608,-19 0-161,0 0-1185,-39 0-3299</inkml:trace>
  <inkml:trace contextRef="#ctx0" brushRef="#br0" timeOffset="916.0522">7296 10407 6374,'39'-40'512,"-39"40"1474,21-19 384,-21 19-320,0 0-192,0 0-929,0 0-577,-21 19 129,2 2-33,-20-2-64,-2 22-95,2-2-1,-21 0 96,0 2-160,22-22 257,16 21-385,-17-21 0,20 2 0,19-21 0,0 20-32,0-1 96,19 1 225,20 20 255,21-20 33,20 20-417,-1-21-192,1 22 32,-1-22 97,1 1 31,-1 0 96,-19-1-64,-2-19-288,-17 20 128,-2-20-960,-18 21-1186,-2-21-1153,-19 0-6054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15:50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4219 5959 9641,'0'-21'1601,"0"21"1474,0 0-993,0 0-737,0 21-608,0-1 160,-20 19-513,20-19 321,-19-1-673,19 22 416,0-23-832,0 3 736,0-21-896,0 20-225,0-20-224,19 0-704,-19-20-706,20-1-2433</inkml:trace>
  <inkml:trace contextRef="#ctx0" brushRef="#br0" timeOffset="160.0089">4318 5938 8808,'0'0'2626,"0"21"-960,0-21 320,0 20-353,-20-2-159,20 23-866,0-22 1,-19 2-481,19-1-64,0-2-160,0 3-641,0-1-1056,19 0-2243</inkml:trace>
  <inkml:trace contextRef="#ctx0" brushRef="#br0" timeOffset="622.0353">4457 6554 11659,'0'20'992,"20"-20"-639,-20 0 448,0 0 63,21 0-95,-2 0-256,20 0-321,-18-20-96,18 20 32,2-19-64,-2-1 64,-20-1-64,0 1-64,3 1 32,-3-1 0,-19 1 128,-19-2-95,-3 1-33,3 20 64,0 0 192,-20 0 96,18 0 161,-18 20 63,19 1-223,-1-2 351,2 1-159,-1 19 128,20-18-737,0 18 288,0-19-96,20-1-256,20 2 0,-1-1-417,2-20-608,-2 0-64,21 0-1089,-22-20-2851</inkml:trace>
  <inkml:trace contextRef="#ctx0" brushRef="#br0" timeOffset="887.0507">5112 5979 12171,'0'0'929,"0"0"384,-19 18 32,19 3 161,0-21-321,0 20-897,-20-1-224,20 2-288,0-1-769,0-2-1377,0-18-2371</inkml:trace>
  <inkml:trace contextRef="#ctx0" brushRef="#br0" timeOffset="1026.0586">5153 5979 9705,'0'18'1633,"0"3"97,-21-1-385,21-1-288,0 2-576,0-1-481,0-2-737,0 3-1922</inkml:trace>
  <inkml:trace contextRef="#ctx0" brushRef="#br0" timeOffset="1319.0752">5449 6355 16879,'0'20'417,"0"-20"-1410,0 20 897,0-20-289,0 0-607,20 0-2820</inkml:trace>
  <inkml:trace contextRef="#ctx0" brushRef="#br0" timeOffset="1427.0815">5490 6515 11947,'0'20'448,"0"-20"1474,0 0-1089,0 0-673,0 0-1697</inkml:trace>
  <inkml:trace contextRef="#ctx0" brushRef="#br0" timeOffset="3412.1951">6562 6137 13516,'0'0'609,"0"20"-833,0 0 1537,0 0 385,-20 19-545,20 22-96,-21-22-257,21 20-383,-19 1-33,-1 0-32,20-21-95,0 0-257,0-18-192,0-1 224,0-20-1025,0 0 0,0 0-673,20 0-736,-1-20-2403</inkml:trace>
  <inkml:trace contextRef="#ctx0" brushRef="#br0" timeOffset="3768.2155">6661 6197 13292,'0'0'513,"0"0"-97,0 0 353,19 0 96,2-20 416,-1 20-448,-1 0-449,22 0 32,-22 0 1,20 20-97,-20-20 32,-19 18-512,22 3 577,-22-1-65,0 0 160,-22 1-319,-16 18 159,18 0-128,-21 2-96,3-2 96,-3-20 65,22 22 95,19-21-384,-20-1 96,20 1 128,20-20-31,-1 19-322,22 2 193,-3-21-320,3 0-641,17 0-416,-17 0-545,-2 0-544,1 0-2627</inkml:trace>
  <inkml:trace contextRef="#ctx0" brushRef="#br0" timeOffset="4048.2315">7157 6654 14125,'19'0'608,"-19"19"962,0-19-161,0 0 1,0 0-257,21 20-545,-21-20-512,0 0 0,0 0 289,0 0 255,0 0-31,-21 0-225,21 0-288,-19 0 705,-1 0-705,20 20 96,-19-20-320,19 0 353,0-20-1475,0 20-1184,19-20-545,1 1-4612</inkml:trace>
  <inkml:trace contextRef="#ctx0" brushRef="#br0" timeOffset="4409.2521">7356 6256 10025,'0'-41'609,"0"23"2626,20-2-1378,-20 0-63,19 20-288,1-20-610,1 20-447,18 0 448,1 0-385,-1 0-192,0 20 161,1 0-1,-1 0-31,2 19-65,-22 22-32,-19-22-63,0 20 255,0 1-31,-19-21-385,-22 2 384,22-2-319,-1 1-161,20-20 0,-19 0-161,19-20-511,0 0-834,0 0-672,0 0-256,0 0-1281,0-20-5286</inkml:trace>
  <inkml:trace contextRef="#ctx0" brushRef="#br0" timeOffset="4571.2614">7573 6455 12427,'0'0'1794,"0"0"0,20-20-385,1 20-352,-2 0 96,1 0-801,21 0-63,-3 0-417,22 0-161,-21 0-1280,2 0-1858</inkml:trace>
  <inkml:trace contextRef="#ctx0" brushRef="#br0" timeOffset="4849.2771">8546 6018 17680,'0'0'64,"0"20"897,-19-1 256,-1 22 961,-1-2-480,-18 21-385,-1-1-608,1 1-225,-2-1-191,3-18-225,-1 17-64,17-17-64,3-21-641,19 19-864,0-20-802,0-19-896,19 21-4004</inkml:trace>
  <inkml:trace contextRef="#ctx0" brushRef="#br0" timeOffset="5135.2935">8467 6614 15630,'0'-21'641,"0"2"192,0-20-481,19 19 32,2-21 481,18 22-544,-19-1-161,1 1-96,-2 19-64,1 0 32,-1 19 128,-19 1 64,0-1 32,-19 1-31,-1 1-97,1-1-224,-22-1 384,2 1-705,18-20-415,-18 0-802,20-20-2017</inkml:trace>
  <inkml:trace contextRef="#ctx0" brushRef="#br0" timeOffset="5466.3126">8130 6215 14605,'-20'-38'673,"1"18"96,38 0-385,1-19-32,-1 19 898,2-1-674,18 21 129,-20 0-609,22 0 32,-21 0 32,-1 21 192,-19-1-63,0-2 447,-19 3-127,-1-1-64,-21 0-225,3 0-160,-3-2 0,2-18-320,20 0-64,-2 0-1218,1 0-1376,20-18-8393</inkml:trace>
  <inkml:trace contextRef="#ctx0" brushRef="#br0" timeOffset="7412.4237">9321 6634 14157,'0'20'224,"0"-1"-320,0 1 769,-21 0 95,2 0 642,-1 0-449,1 0-705,-2-1-96,-18 1-192,20 0-705,-3-20-1409,22 0-3427</inkml:trace>
  <inkml:trace contextRef="#ctx0" brushRef="#br0" timeOffset="7874.4502">10571 5959 11146,'20'0'993,"-20"0"544,0 20-672,0-20 128,-20 18-96,20 3-673,0-1-224,0-20-128,0 19-865,0-19-1249,0 0-1441</inkml:trace>
  <inkml:trace contextRef="#ctx0" brushRef="#br0" timeOffset="8003.4575">10670 5979 7623,'0'0'2434,"0"18"-832,0-18-321,0 21-448,-19-1-97,19-1-576,0 2-288,0-1-961,0-20-2082</inkml:trace>
  <inkml:trace contextRef="#ctx0" brushRef="#br0" timeOffset="8319.4756">10949 6018 12459,'20'0'545,"-20"0"1313,0 20-513,0-1 320,0 22-511,-20-2-322,-1 1 193,2 19-512,-1 2 320,-20-3-641,40-18-64,-20 20 32,20-21-160,0 2-352,20-22 512,-20 20-1089,40-18-352,-20-21-321,-1 20-736,22-20-2787</inkml:trace>
  <inkml:trace contextRef="#ctx0" brushRef="#br0" timeOffset="8492.4855">10829 6435 13260,'-19'0'1698,"-1"0"832,20 0-2082,0 0 97,20 20-129,-1-20-95,1 0-321,20 0-321,-1 0-736,2 0-1313,-3 0-3587</inkml:trace>
  <inkml:trace contextRef="#ctx0" brushRef="#br0" timeOffset="8698.4974">11405 5918 16239,'0'20'801,"-20"-20"-353,20 21 673,0-1-480,-19-2-609,19 3-513,0-1 1,0-20-1602,0 19-3427</inkml:trace>
  <inkml:trace contextRef="#ctx0" brushRef="#br0" timeOffset="8840.5054">11484 5938 11627,'0'21'128,"0"-1"1345,-19-2-896,19 23 127,0-22-512,0 2-864,0-1-3108</inkml:trace>
  <inkml:trace contextRef="#ctx0" brushRef="#br0" timeOffset="9075.519">11821 6236 15342,'0'20'-705,"0"-20"-576,0 0-2274</inkml:trace>
  <inkml:trace contextRef="#ctx0" brushRef="#br0" timeOffset="9207.5264">11821 6416 15022,'0'39'416,"-19"-39"-320,19 19 225,0-19-33,0 0-160,19 0-641,-19 0-5156</inkml:trace>
  <inkml:trace contextRef="#ctx0" brushRef="#br0" timeOffset="13191.7545">12715 6177 6438,'19'-20'1281,"-19"0"1217,0 20-224,21-21-352,-21 3 0,0 18-1025,0 0-385,-21-20 33,21 20-321,-19-21 96,-1 21 225,1 0-321,-2 0-192,-18 21 256,-2-1 65,2-2 127,1 3-63,-3 19 95,22-20 33,-1 19-385,-1-19-481,21 0 578,0 1-257,0-2-225,0 1 322,21-20-354,-1 19-255,18-19-353,3 0-32,-22-19 449,20-1-161,2 1 225,-22-2 160,1 1 63,1-21 1,-2 23 96,-19-2 128,0 0-32,0 0 321,0-1 159,0 21 129,0 0 63,0 0 33,0 0-192,0 21-289,0-1-64,-19 0 545,-2 39-225,1-19-224,20 20 321,-19-21-289,0 2-160,19-2-256,0 0 128,0-18-64,0-1-448,0-1-897,0-19-1026,19 20-95,0-20-4004</inkml:trace>
  <inkml:trace contextRef="#ctx0" brushRef="#br0" timeOffset="13527.7737">12814 6593 14029,'0'0'256,"0"0"1570,0 0-609,0 0 256,0 0-576,21 0-480,-21 0-193,0 21 64,0-21 128,0 0-319,0 20 95,0-20-64,0 20 64,0-20-96,0 0 353,0 0 127,0-20-160,0 20-127,0-20-65,19-1-160,-19 2 448,0 19-159,0 0 95,0 0-416,0 0-256,0 0-577,-19 0-320,19 0-1505,0 0-577,0 0-4324</inkml:trace>
  <inkml:trace contextRef="#ctx0" brushRef="#br0" timeOffset="13823.7906">13252 6098 15214,'19'0'576,"-19"0"1570,0 18-1217,0 3 1185,-19 19-544,19-2-417,0 3-96,-20 19-96,20-1-641,-21-18 161,21-2-481,0 0 224,-20 2-256,20-22-481,0 1-95,0-1-1058,-19-19-1120,19 21-129,19-21-3235</inkml:trace>
  <inkml:trace contextRef="#ctx0" brushRef="#br0" timeOffset="14220.8132">14124 6018 6982,'40'-59'3620,"-20"59"-866,-1-21-608,-19 21 32,21 0-448,-21 0-577,-21 21-352,21-1 704,-19 19 97,-1 0-417,1 2-224,-22 18-481,2-1 289,-1-17-513,20 0-128,1-2-256,0 0 192,-3-19-64,3 1-96,19-2-929,-19 1-96,19-1-448,0 1-866,0-20-608,19 21-2338</inkml:trace>
  <inkml:trace contextRef="#ctx0" brushRef="#br0" timeOffset="14812.8472">14203 6515 12876,'-19'-21'1889,"19"21"1,0-20-448,0 20-546,0-19 770,0-1-801,19 1-961,-19-2 96,21 1 0,-1 20-64,-20 0-225,19 0 578,1 0-353,-20 20-161,0 1 610,0-2-417,0 1 256,-20-1 160,1 1-191,-1 1-1,-1-1-288,2-20-353,-1 0-512,1 0-1153,-2-20-1633</inkml:trace>
  <inkml:trace contextRef="#ctx0" brushRef="#br0" timeOffset="15234.8711">13846 6137 14349,'-19'-21'513,"0"3"1472,19-2-1440,0 20 640,19-21-480,-19 2-994,39-1 610,-18 20-481,-1-21 160,-1 21-128,0 0 512,3 21-480,-22-21 192,19 20 192,-38-1 289,19-19 255,-22 21-479,-16-21-321,18 20 288,-21-20-384,22 0-1025,-22 0-1505,41 0-4613</inkml:trace>
  <inkml:trace contextRef="#ctx0" brushRef="#br0" timeOffset="15681.8967">14938 6614 15630,'0'20'417,"0"0"1472,0-1-223,0 21 64,-20-20-545,1 0-865,-22 0-288,22-1-801,-1 1-1537,1-20-2626</inkml:trace>
  <inkml:trace contextRef="#ctx0" brushRef="#br0" timeOffset="17713.0131">16406 5918 8327,'0'0'1089,"0"-20"1410,0 20-1,0 0-1089,0 20-287,0-20-642,0 20-32,-19-20 33,19 21-289,0-1-128,0-2-64,0-18-288,0 21-609,19-21-993,-19 0-2594</inkml:trace>
  <inkml:trace contextRef="#ctx0" brushRef="#br0" timeOffset="17879.0226">16507 5918 11915,'0'20'-224,"0"-20"1409,0 21-353,0-1 322,0-2-482,0-18-704,0 21-256,0-1-1121,0 20-3140</inkml:trace>
  <inkml:trace contextRef="#ctx0" brushRef="#br0" timeOffset="18383.0514">16924 6316 6245,'19'-19'3620,"-38"-2"-3044,19 1 2083,-21 20-897,21 0-289,-20 0-480,-19 0-609,20 41 193,-2-22 192,-18 20-1,-2 1 65,22 0-224,0-1-481,-1-19-96,20 1 96,0-1-384,0-1 544,20-19-512,-1 0 32,0 0-417,22 0 0,-22-19 65,22-1 31,-22-21 65,1 22 96,-1-1-65,1 1-31,-20-22 160,21 41 256,-21-20 64,0 20 352,0 0 128,0 20-95,0 0 63,-21 1 161,21 18-289,-20-20-320,20 22-64,0-21-192,20-1-32,-20-19-513,21 20-736,-2-20-1570</inkml:trace>
  <inkml:trace contextRef="#ctx0" brushRef="#br0" timeOffset="18607.0642">17341 5879 15086,'0'19'-128,"0"-19"1121,-20 20 32,20-20 192,0 20-481,0 1-800,-21-1-128,21-20-609,0 18-1152,21 3-2916</inkml:trace>
  <inkml:trace contextRef="#ctx0" brushRef="#br0" timeOffset="18765.0733">17420 5918 10570,'0'20'992,"0"-20"-799,-19 21 832,19-1-64,0-2-161,0 3-704,0-1-928,0 20-2019</inkml:trace>
  <inkml:trace contextRef="#ctx0" brushRef="#br0" timeOffset="19015.0876">17796 6276 19026,'0'21'-1730,"0"-21"833,0 0-1313,0 0-513,0 0-992</inkml:trace>
  <inkml:trace contextRef="#ctx0" brushRef="#br0" timeOffset="19139.0946">17817 6416 11530,'-21'39'1057,"2"-39"129,19 0-354,0 19-704,0-19-352,0 0-3267</inkml:trace>
  <inkml:trace contextRef="#ctx0" brushRef="#br0" timeOffset="21179.2111">18610 6256 5925,'-19'-20'288,"19"-1"1922,0 21-608,0-18-225,19-2-31,-19 0-546,21 0-159,18-1 32,-20 3 63,22-2-63,-2-1-161,-18 2-63,-1 19-97,-1 0-64,0 0-159,3 0-97,-3 0 64,-19 19 0,0 2 96,0 17 0,-19 3-32,-22 17-32,22 3-160,-22 18 353,2 1-321,-2-21 288,3 1-192,18 0-64,-1-20 160,21-21-96,21 21-192,-1-40 64,18 20-512,3-20-65,-22-20-160,22 20 161,-21-40 223,-20 21 97,-20-21 320,-21-20 128,-19 21 289,2-2 223,18 2 1,1-1-32,-2 0-513,41 1-32,-19 20-128,38-22-224,0 41-513,22-20-1121,-2 20-2690</inkml:trace>
  <inkml:trace contextRef="#ctx0" brushRef="#br0" timeOffset="21516.2304">19106 6713 15406,'0'0'737,"0"0"1217,0 0-545,21 0-160,-21 0-256,0 0-512,0 20 319,0-20-543,0 0 31,0 0 0,0 20 128,0-20-95,0 0 287,0 0-447,0 0 127,-21 0-160,21-20-96,-19 20-416,19 0-449,0-20-1249,0 20-609,0-20-1441</inkml:trace>
  <inkml:trace contextRef="#ctx0" brushRef="#br0" timeOffset="21804.2471">19385 6197 12587,'19'-20'705,"-19"20"1665,0 0-736,0 20-33,0-2-31,0 23-545,0 0-192,0-2 256,0 20-545,0 1-224,-19-21-127,19 21 95,-19-21-256,19 2-416,0-21-33,0-1-448,0 1-1377,0 0 256,19-20-1825</inkml:trace>
  <inkml:trace contextRef="#ctx0" brushRef="#br0" timeOffset="22144.2665">20317 6098 14862,'41'-20'64,"-41"20"2274,0 0-576,0 0-577,0 20-64,0-2 64,-19 23 64,-3 17-32,3-17-288,-20 19-256,-2-1-321,3 1 193,16-1-353,-16-18-288,18-2 224,-1 1 32,1-20-480,1 0-225,0 19-448,19-19-737,0-20-608,-22 20-352,22-20-1859</inkml:trace>
  <inkml:trace contextRef="#ctx0" brushRef="#br0" timeOffset="22445.2837">20238 6713 14285,'0'-20'-32,"21"0"480,-2 1 385,1-1 512,-20 20-255,19-20-738,3 20-160,-3 0 192,0 0 129,-19 0-1,0 20-159,0 0 95,-19-20-256,0 19 97,19 1-65,-22 0-96,3-20-128,-20 0-609,39 0-544,-21-20-961,1 0-3459</inkml:trace>
  <inkml:trace contextRef="#ctx0" brushRef="#br0" timeOffset="22790.3034">19961 6297 13260,'-20'-41'865,"20"21"1345,20-1-609,-1 21-223,-19-18-674,19 18 65,22 0-160,-22 0-193,1 18 33,1-18-385,-21 21-64,20-1 416,-20-20-160,0 20 33,-20-20 159,20 21-96,-21-21-320,-18 0 321,20-21-962,-3 21-736,3-20-1474,0 20-3747</inkml:trace>
  <inkml:trace contextRef="#ctx0" brushRef="#br0" timeOffset="28559.6333">4597 9374 10794,'0'0'1057,"0"0"640,0 19-31,0-19-641,0 0-192,0 21-225,0-1-352,-20 0-159,20-20-33,0 21-96,0-3-321,0-18-608,0 19-1153,0-19-2082</inkml:trace>
  <inkml:trace contextRef="#ctx0" brushRef="#br0" timeOffset="28690.6408">4676 9434 9128,'0'20'1089,"0"-20"1217,0 21-960,0-21-962,0 18-416,0-18-577,0 19-2626</inkml:trace>
  <inkml:trace contextRef="#ctx0" brushRef="#br0" timeOffset="29231.6718">4934 9393 13068,'0'-19'640,"0"19"1282,0 0-801,0 19 161,0 2-289,0 19-225,0 18-63,-19-17-32,19 18-225,0 1-352,0 0-64,-22 0-96,22-22-352,0 3-193,0-21 417,0-20-96,0 0 31,0-20 129,0 0 32,22-1-224,-22 2 32,0 0-1,19-21 129,-19 40 0,19-20 0,-19 20 192,0 20 256,20-20 129,-20 40-161,0-21 96,21 21-96,-21 0-95,0-20-129,0-1-32,0 2-65,19-2-383,-19-19-545,0 0-1281,20 0-3139</inkml:trace>
  <inkml:trace contextRef="#ctx0" brushRef="#br0" timeOffset="29599.6928">5172 9851 11979,'0'0'480,"0"0"-448,0 0 673,20 20-193,-1-20 385,2-20-480,-1 20-129,-1-21-224,22 21-32,-22-19 32,1 0 0,-20 19 0,19-20-64,-19 0 32,0 20 32,-19-20 32,-1 20-31,1 0 191,-2 0 160,-18 0 97,19 20 127,-1 0 289,2 0-96,-1 18-192,1-17-1,19-1-384,0 20-192,19-21-32,1 2-224,-1-21-32,22 0-609,-2 0-384,1 0-1153,-1 0-3139</inkml:trace>
  <inkml:trace contextRef="#ctx0" brushRef="#br0" timeOffset="29842.7069">5688 9335 14509,'0'0'353,"0"21"575,-20-3 802,20 22-449,0-20-192,-19 0-736,19 19-578,0-20-63,0-19-833,19 21-801,-19-21-1345,20 0-3587</inkml:trace>
  <inkml:trace contextRef="#ctx0" brushRef="#br0" timeOffset="29967.7138">5767 9356 11979,'0'18'384,"0"1"1570,0 2-769,-19-1-672,19 0-449,0 1-929,0-3-3908</inkml:trace>
  <inkml:trace contextRef="#ctx0" brushRef="#br0" timeOffset="31576.806">6184 10031 13708,'19'18'385,"-19"3"-353,-19-2 1377,19 2-96,-19-1-127,-1-2-802,1 3-288,-3-1-96,22-20-480,-19 19-1218,19-19-3491</inkml:trace>
  <inkml:trace contextRef="#ctx0" brushRef="#br0" timeOffset="31950.8274">7176 9274 12684,'0'21'416,"0"-21"1570,0 20-321,0 0-95,-19 1-609,19-3-417,0-18-544,0 19 64,0 2-448,0-21-321,0 20-1056,0-20-1250,0 0-3684</inkml:trace>
  <inkml:trace contextRef="#ctx0" brushRef="#br0" timeOffset="32080.8348">7256 9356 9545,'0'0'992,"0"0"354,0 18-1,0 1-640,0 2-417,-20-1-384,20 0-1826,0 1-3395</inkml:trace>
  <inkml:trace contextRef="#ctx0" brushRef="#br0" timeOffset="32575.8631">7614 9612 11370,'-21'-20'385,"1"20"2209,1 20-1024,0 1 95,-22-2-159,22 22-513,-20-2 384,18-19-384,-18 20-321,39-2-351,-20-17-225,20-1-256,20-20 160,-20 0 32,19 0-609,22 0-288,-22-20-224,20-1 256,-18-17 1,-1 18 223,-1 0 33,0 0 63,-19-1 129,20 3 320,-20 18 128,0 0 256,-20 0 225,20 0-129,0 18 225,-19 3-97,19-1-192,-19 0-31,19 0-33,0 18-384,0-17 0,0-21-609,19 20-704,0 0-1282,-19-20-4452</inkml:trace>
  <inkml:trace contextRef="#ctx0" brushRef="#br0" timeOffset="32926.8833">7812 9633 12587,'0'0'1474,"0"0"480,0 0-129,0 19-543,-20 22-225,20-23-225,-19 23-479,19-21-257,0 0-32,0-1-96,0 0-224,0 2-353,0-21 32,19 0 65,1-21 160,-1 2 95,2-20 97,-1 19 64,-1-21 32,1 23 96,1-3-64,-2 1 32,1 20 96,-1 0 257,-19 0 223,0 20-127,0 19-353,0-18 0,0-1 0,0 0-64,0 0-641,0-20-544,0 19-544,0-19-1699,21 0-4611</inkml:trace>
  <inkml:trace contextRef="#ctx0" brushRef="#br0" timeOffset="33134.895">8308 9335 12395,'0'21'481,"0"-3"864,-19-18 289,19 19-353,0 2-416,-20-1-833,20 0-129,0-20-415,20 0-865,-20 0-1922</inkml:trace>
  <inkml:trace contextRef="#ctx0" brushRef="#br0" timeOffset="33256.902">8407 9335 6790,'0'0'1473,"0"0"417,0 39-609,0-20-576,-20 2-513,20 19-256,-19-1-1569</inkml:trace>
  <inkml:trace contextRef="#ctx0" brushRef="#br0" timeOffset="33477.9148">8645 9891 17648,'-19'60'705,"-1"-21"704,-20-18-672,20 17-513,1 2-192,-1-19-865,-1-1-2690</inkml:trace>
  <inkml:trace contextRef="#ctx0" brushRef="#br0" timeOffset="35668.04">9697 9274 12780,'0'21'128,"0"-1"1313,0-20-160,-19 20-64,19 1-640,0-21-449,-19 18-96,19 1-192,0-19-673,0 0-1313,19 0-2434</inkml:trace>
  <inkml:trace contextRef="#ctx0" brushRef="#br0" timeOffset="35814.0483">9777 9315 12363,'0'20'-192,"0"1"1025,0-3-96,-20 1 416,20 2-833,0-1-192,0 0-672,20 1-1314,-20-21-3780</inkml:trace>
  <inkml:trace contextRef="#ctx0" brushRef="#br0" timeOffset="36075.0631">9936 9711 13708,'-20'21'1666,"20"-1"-1602,-19 0 1345,19 19-672,-21-20 288,21 2-865,0 19-160,21-20-929,-2-20-1793,20 19-6791</inkml:trace>
  <inkml:trace contextRef="#ctx0" brushRef="#br0" timeOffset="36227.072">9996 9512 16239,'-41'-19'224,"22"19"-128,19-18 0,-20 18-96,20 0-128,20 0-929,-1 0-2979</inkml:trace>
  <inkml:trace contextRef="#ctx0" brushRef="#br0" timeOffset="36571.0915">10174 9592 12459,'0'41'609,"-19"-22"1665,19 1-608,0 19-129,0-18-672,0 19-865,0-20 32,0 18-256,0-17-545,19-1-128,-19-20 224,19 0-95,-19-20-257,22-1 192,-22-17 609,19 18 128,1-20 64,-1 19 32,2 3 224,-21-3 449,20 1 416,-20 20 64,19 20-160,-19 1-289,0-3-319,0 23-97,19-21 0,-19 19-352,0-20-64,0 2-256,22-21-769,-22 0-897,0 0-2627</inkml:trace>
  <inkml:trace contextRef="#ctx0" brushRef="#br0" timeOffset="36776.1032">10690 9315 15438,'0'20'1281,"-20"-20"-1377,20 21 673,0-3 159,0 1 161,0-19-865,0 21-384,0-1-449,20-20-1697,-20 20-5510</inkml:trace>
  <inkml:trace contextRef="#ctx0" brushRef="#br0" timeOffset="36901.1105">10829 9335 13004,'-19'21'-192,"19"-3"320,0 1-32,0 2-224,0-1-2563</inkml:trace>
  <inkml:trace contextRef="#ctx0" brushRef="#br0" timeOffset="37129.1234">11128 9891 19250,'-41'79'288,"21"-38"224,-18-3 225,-3 2-545,2 1-96,18-23-416,2 3-2018,-1-21-4581</inkml:trace>
  <inkml:trace contextRef="#ctx0" brushRef="#br0" timeOffset="39392.2529">12060 9356 8359,'0'0'1154,"-20"0"1248,20-21 481,0 21-1186,0 21-736,0-21-448,0 0-161,0 18-64,0 1-256,0-19-192,0 21 320,0-21-800,0 0-866,0 0-2177</inkml:trace>
  <inkml:trace contextRef="#ctx0" brushRef="#br0" timeOffset="39530.2608">12139 9315 10441,'0'20'193,"0"1"1376,0-21-864,0 18-289,0 1-320,0-19-832,0 21-2980</inkml:trace>
  <inkml:trace contextRef="#ctx0" brushRef="#br0" timeOffset="40216.3002">12476 9434 6758,'22'-20'1762,"-22"-1"1697,0 21-1121,0 0-160,0 0-833,0 0-832,0 21-161,-22 19 449,3-1-64,0 21-129,-1-1 1,-1 1-1,2 20-479,-1-21 95,20 1-352,0-1 64,20-19-353,-1-20-672,2 1-320,18-21-1026,2 0-2465</inkml:trace>
  <inkml:trace contextRef="#ctx0" brushRef="#br0" timeOffset="40414.3115">12339 9772 12267,'-41'0'1025,"41"0"1089,0-20-897,0 20-416,19 0 128,3 0-705,-3 0-192,20 0-32,-18 0-416,18 0-705,-20 0-1057,22 0-2339</inkml:trace>
  <inkml:trace contextRef="#ctx0" brushRef="#br0" timeOffset="40805.3338">12794 9393 13612,'0'-19'1121,"0"19"1282,0 0-1186,0 19-256,-19 22 416,19 0-512,-20 17-224,-1-17-1,21 18-223,-19 19-321,-1-17 96,20 18-352,0-19-289,0-20-63,0-1 127,0-39 1,0 0-32,20 0 352,-20-20-97,19-20 161,2 1-224,18-1 288,-19 19-512,1-17 384,-2 18-225,1 0 354,-20 20-194,19 0 161,-19 20 289,0 19-257,0-20 32,0 22-32,0-21-128,0 0-192,21-1-417,-21 2-704,0-21-769,20 0-2082</inkml:trace>
  <inkml:trace contextRef="#ctx0" brushRef="#br0" timeOffset="41148.3535">13191 9356 6694,'20'-21'3491,"-20"21"-2017,0 0 960,0 21-576,0-21-673,0 18-449,0-18-575,0 19-129,0-19-128,0 21-833,0-21-1410,0 20-2978</inkml:trace>
  <inkml:trace contextRef="#ctx0" brushRef="#br0" timeOffset="41289.3614">13310 9356 9224,'0'0'2370,"0"18"449,0 1-897,0-19-737,0 21-672,0-1-417,0 0-224,0-20-1250,0 21-4804</inkml:trace>
  <inkml:trace contextRef="#ctx0" brushRef="#br0" timeOffset="46175.6408">4418 11798 6470,'-21'0'2594,"21"0"-608,0 0 256,0 0-608,0 0-962,0 0-351,21 0 543,-1 0 65,19 0-96,21 0 0,0 0-64,19 0-193,1 19-95,-1-19-225,20 0-160,0 0 32,-20 0-64,20 0 32,-19 0 32,-1 0-128,0-19 64,-18 19-128,-23 0-480,3 0-385,-2 0-352,-18 0-481,-2 0-896,-19 19-2435</inkml:trace>
  <inkml:trace contextRef="#ctx0" brushRef="#br0" timeOffset="46499.6595">4636 11957 15694,'-39'19'64,"-2"-19"-288,41 0 128,0 0 128,0 0 833,41 0 608,-22 20-255,41-20-450,-2 0 321,22 0-416,-1 0 64,1 20-353,-1-20 128,1 0-383,-1 0-33,1 0 32,-1 20 160,-19-20-320,-21 0 160,2 0-480,-3 0-321,3 0-480,-22 0-384,1 0-97,1-20-1313,-21 0-4195</inkml:trace>
  <inkml:trace contextRef="#ctx0" brushRef="#br0" timeOffset="46823.6779">5391 11560 16719,'-21'0'32,"21"0"-448,0 0 352,21 0 416,18 19 161,-20-19-97,22 40-128,-2-1-159,2-18 31,-3 38-64,3-19 0,-2-1-32,-20 1 0,3 0 64,-3-1-96,-19 1 352,0-20 321,-19 20-96,-3 0 31,-17-21-31,-1 21-225,-18-20 33,-2 0-161,19 0-320,-17-1 64,17-19-128,22 0-1186,-20 0-767,39-19-2532</inkml:trace>
  <inkml:trace contextRef="#ctx0" brushRef="#br0" timeOffset="47538.7188">7256 11738 11242,'0'-40'1121,"0"21"-1153,-20-2 897,20 21 320,-19-19 321,-1 19-385,-20-20-577,20 20-31,1 20 95,-22-20-63,3 40-193,-3-1 321,2 1 256,-21 19-161,19-19-159,22 0 224,-20-1-385,39 1-448,0 0 32,20-20-192,-1 0 352,22 0-352,17-1-64,2-19-737,0-19-128,39 19-96,-20-40 32,1 20-737,-1-20-865,-19 21-1793</inkml:trace>
  <inkml:trace contextRef="#ctx0" brushRef="#br0" timeOffset="47795.7335">7554 11658 13933,'-19'-19'320,"19"19"545,19 0 961,0-20-193,1 20-416,1 0-448,18 0-64,21-20-97,0 20-448,-2 0 33,2 0-129,0-20 32,0 20-160,-1 0-769,1-19-224,-20 19-64,-1 0-481,-20 0-1377,3 0-2466</inkml:trace>
  <inkml:trace contextRef="#ctx0" brushRef="#br0" timeOffset="48008.7457">8031 11520 10441,'-41'19'513,"22"2"800,-1-21 449,20 19 31,-19 21-95,-2-1-545,1 1 0,1 0-320,-1 0 32,-1-1-705,2 1 0,-1 0 0,1-1-224,19-18 160,-21-2-896,21 1-1378,0-20-641,0 0-4612</inkml:trace>
  <inkml:trace contextRef="#ctx0" brushRef="#br0" timeOffset="48595.7793">9380 11897 16719,'-39'-20'225,"39"-19"31,0 18 128,0-18-32,19-1 417,22 20-160,-22-19-257,20 39 65,2-21 127,-3 21-416,-16 21-32,-3-2 96,1 1 1,-20 20-161,0 0 64,-20 0 192,1-1 0,-22 1 257,2-21-417,18 2 256,-18-2-480,-1-19 545,20 0-417,-19 0-705,39-19-192,-21-2-224,42 2-961,-1-21-288,-1 1-3075</inkml:trace>
  <inkml:trace contextRef="#ctx0" brushRef="#br0" timeOffset="48933.7986">9738 11579 14477,'39'-19'449,"-20"38"768,-19-19 192,0 20-768,0 0 384,0 19 96,-19-18-96,-1 18-385,1 1-127,-2 19-417,21-19-128,-20-20 96,20 20-96,0-21-449,0-19 417,20 0-384,1 0 0,18-39 255,-20 19-127,22-19 192,-2-1-32,1 0 64,-20 20-96,20 0 95,-20 0 161,-1 20-96,-19 0 225,0 20 159,0 20-32,0-20-192,0 19-96,-19 1 0,19-20 97,-20 0-578,20 0-512,0-20-320,0 0-1281,0 0-2243</inkml:trace>
  <inkml:trace contextRef="#ctx0" brushRef="#br0" timeOffset="49195.8138">10451 11162 17840,'0'0'96,"0"20"-63,0 0 415,0 20 449,-19 19 704,-1 1-287,-18 20-706,-3 18-31,22-18-65,-22 19-384,22-19-64,-1-21-32,20-19-224,0-1-673,-19 1-384,19-20-801,19-20-320,1-20-1762</inkml:trace>
  <inkml:trace contextRef="#ctx0" brushRef="#br0" timeOffset="49351.8225">10432 11718 16143,'0'20'-32,"0"20"-32,19-20 192,-19-1 64,0 2 128,22-2-320,-3 1-288,0 0-1185,1-20-2755</inkml:trace>
  <inkml:trace contextRef="#ctx0" brushRef="#br0" timeOffset="49532.8329">10829 11738 17168,'-60'60'768,"2"-20"898,-2 19 0,0 1 63,-20-1 161,20 1-737,2-1-897,-2 1-288,21-1-96,-1-19-544,20-20-706,1 0-1408,-3-20-1731</inkml:trace>
  <inkml:trace contextRef="#ctx0" brushRef="#br0" timeOffset="50204.8715">12199 11778 12043,'0'-40'2370,"-19"40"-2082,-2-20 1506,1 20-865,1 20 320,-22 20-224,-17-1-256,17 1 128,2 0 64,-1 20-257,20-41-704,1 21-32,19-20 224,0-20-480,19 0 576,20 0-191,2-20-674,-2-20 289,21 21-993,0-41 800,-21 40-192,1-40 289,-1 41 64,-18-21 160,-1 40-65,-20-20 514,0 20 127,0 20-128,-20 0 97,-1 19 319,2 1-63,-1 0-64,1 20-353,-2-21-224,21-19 224,0 20-480,0-20-737,21-1-449,-2 2 129,20-21-1409,-18-21-4133</inkml:trace>
  <inkml:trace contextRef="#ctx0" brushRef="#br0" timeOffset="50457.886">12794 11301 7334,'41'0'9834,"-41"-20"-9930,0 40 384,-21 0 481,1 39 544,1-19 128,-22 40-576,2-20-192,-1 19-129,1 0-320,-2 1-192,41-21-32,-19 1-160,19-20 0,19-1-224,3-19-1026,-3 0-383,0 0-97,1-20-2018</inkml:trace>
  <inkml:trace contextRef="#ctx0" brushRef="#br0" timeOffset="50629.8956">12536 11718 17648,'-19'20'513,"0"-20"-385,19 0 416,19 0 129,0 20-193,20 0-319,2-20-33,-2 20-865,21-20-416,-20 0-1377,-1 19-2659</inkml:trace>
  <inkml:trace contextRef="#ctx0" brushRef="#br0" timeOffset="50884.9104">13310 11281 14830,'21'-39'640,"-2"39"385,-19 0 320,-19 0-576,19 39 608,-41 1 65,22 0-97,-20 19-448,18 21-96,-18-1-353,-2 21-192,3-1-160,-3-20-64,22 0-64,-1 1-352,1-40-673,19 20-224,0-21-929,19-19-705,1-20-2402</inkml:trace>
  <inkml:trace contextRef="#ctx0" brushRef="#br0" timeOffset="51074.9211">12994 11778 17712,'-41'0'1057,"41"0"1025,0 0-1185,0 0-320,19 20 191,3-1-672,17 2 161,21-21-770,0 19-960,-2 1-1282,2-20-2978</inkml:trace>
  <inkml:trace contextRef="#ctx0" brushRef="#br0" timeOffset="51757.9602">13707 11838 14541,'21'-40'289,"-21"20"223,0 20 993,0-20-255,-21 20 191,2 0-416,-1 0-609,-21 20 129,3 19 31,-3 1 33,2 0 224,-1-1-129,20-18-543,1-2 31,19 1-577,0 0 642,19-20-610,1 0 546,1 0-610,18 0-256,1-40-159,-1 21-97,2-2 352,-2 2-127,-20-21 95,22 20 161,-22-20-1,-19 21 321,19 19 160,-19 0 64,-19 0 0,19 19 257,-19 2 191,-1-2 161,-1 21 31,2-1 1,-1 1-96,20 0-994,-19-20 353,19 20-96,19-21-961,-19 2-608,20-21 352,-1 0-1826,22 0-4389</inkml:trace>
  <inkml:trace contextRef="#ctx0" brushRef="#br0" timeOffset="52001.9743">14145 11758 13100,'0'-20'929,"-21"20"512,1 20 417,-19-20-513,-1 40 545,1-21-609,-2 21-224,3 20 128,18-20-288,-21-1-64,41 21-865,0-40 64,0 20 64,20-21-384,1 1-97,18 0-351,21 0-674,-2-20-608,2 0-960,0-20-3268</inkml:trace>
  <inkml:trace contextRef="#ctx0" brushRef="#br0" timeOffset="52232.9875">14403 11738 15919,'0'40'96,"0"-40"224,0 39 545,-20-18 224,20 18-64,-21 1-321,21 0-543,-19-1-322,19 1 129,0-20-961,0 19-288,0-39-544,19 0-1378</inkml:trace>
  <inkml:trace contextRef="#ctx0" brushRef="#br0" timeOffset="52471.0009">14740 11718 12491,'19'-20'1826,"-19"20"-481,-19 0-416,-1 20-256,-20 20 672,-18 0-128,17 19-480,-19-19 96,21-1 128,-2 1-257,22-20 33,0 0-609,19 0-64,19 0 128,-19-20-96,41 0-320,-22 20 384,41-20-1088,-21 0-129,21 0-545,-21 0-32,1 0-1344,-1 0-3012</inkml:trace>
  <inkml:trace contextRef="#ctx0" brushRef="#br0" timeOffset="52738.0164">15414 11500 19186,'0'-20'96,"0"40"416,0 0 1442,-19 20 160,-1-1-705,1 20-384,-22 1-576,22 0-257,0 0-128,-3-1-160,3-20-833,19 21-448,0-20-2115,0-20-2561</inkml:trace>
  <inkml:trace contextRef="#ctx0" brushRef="#br0" timeOffset="52895.0252">15255 12294 22581,'-38'40'801,"38"-40"-1378,0 0 609,0 0-576,0 0-1442,19-20-1057</inkml:trace>
  <inkml:trace contextRef="#ctx0" brushRef="#br0" timeOffset="53191.0423">15872 11380 20243,'0'0'160,"0"20"384,0 0 962,-20 20 576,-20 0-673,20 20-544,1 19-417,-3-20-320,-16 21-224,18-20 64,-1 19-800,2-20-834,19-19-864,-20 0-2275</inkml:trace>
  <inkml:trace contextRef="#ctx0" brushRef="#br0" timeOffset="53357.0518">15633 12235 22036,'-19'19'2563,"-2"-19"-2083,21 0-384,0 0 225,0 0-930,0 0-2946,0 0-8457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17:11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9818 8242 7334,'-22'0'2050,"22"0"-352,0 0-897,0 20-353,0 0 289,0 19 128,0 21-97,0 0-159,-19 19-289,19 0-63,0 1-193,0 20 64,0-1-96,0 0 0,0 0 64,0-20-96,0 1 0,0 20-128,0-42 160,0 24-32,0-45-64,0 4 32,0-20 0,0-3 64,0-36-257,0-23 193,0-17 0,0-43 0,0 1-64,0 1 32,0-20-160,19 20 64,-19 0 0,0-1 64,22 2 96,-22 18-32,0 0 64,19 1-32,-19 19 0,0 1 96,0 19 64,0 20 64,0 1 96,0 19 193,0 19-225,0 21 32,-19 20 257,19 19 64,0 40-193,-22 1-160,22-1-192,0 19 33,0-19-33,-19 0-481,19-39 770,0 0-674,0-21 289,0 1-320,-20-40-257,20 1-255,0-21-994,0 0-2818</inkml:trace>
  <inkml:trace contextRef="#ctx0" brushRef="#br0" timeOffset="4457.255">15812 8480 5893,'0'-19'1858,"0"19"192,0 0-897,-20 19-352,20 1-65,0 20 289,0 0-64,0 40-224,0-1-257,0 0-287,0 20-65,0-19-64,0 20-32,0-1-96,0-21 64,0-17-192,0-22 288,20 1-96,-20-40 128,0 0 160,0 0-32,0-40-192,0-19-32,0-1 32,0-20-160,-20 2 128,20-42-192,0 21-160,0-21-32,0 1 223,0 40 97,0-1 0,0 41 96,0-1 193,0 20 127,0 20 161,0 0-161,0 0-288,0 40 160,0 0 289,0 39-65,0 0-256,0 20 1,0 21-129,20-1 128,-20 0-160,0 1-320,0-21 96,0-20-129,19 1 289,-19-41 160,0-20-224,0-19 353,0-19-257,-19 1-160,19-43 128,-20 3 0,20-24-257,0-37 33,-19 0-224,19 0-97,0 0 33,19 20 127,-19-1 161,0 21 224,0 20 0,0 19 0,0 20 320,0 20 257,0 0-353,0 40 64,-19-1 321,19 41-225,0-1 257,-22 21-385,22 19 65,22 0-353,-22 1 128,0-1-224,0-20 320,19-21-673,-19-17 481,0-22-64,0-20-544,0 2-417,0-21-1410,0 0-4131</inkml:trace>
  <inkml:trace contextRef="#ctx0" brushRef="#br0" timeOffset="7504.4292">4101 9633 6021,'0'0'1602,"0"-21"63,0 21 129,0 0-225,0 0-512,0 21-544,0-2 128,0 1 287,-22 40 1,22 0-128,0-1-160,-19 20-257,19 2-320,0-3 96,-19-19-96,19 1 129,0-19-97,-20-23 192,20 3-416,0-1 160,0-20-64,0 0-513,0 0-352,0-20-1153,0-1-2402</inkml:trace>
  <inkml:trace contextRef="#ctx0" brushRef="#br0" timeOffset="7928.4533">3922 9732 7623,'0'0'1153,"0"0"1217,-21 0-640,21 0-577,0 0-769,21 0-352,-21-21 128,20 3-32,-1-3 33,0 1-65,1 1 96,1 19 96,-1-21 0,-20 21 97,19 0-1,-19 0 417,19 21 192,3 18 32,-3-18-417,-19 18 97,19 1-128,1-20-321,1 18-96,-2-17-160,1-1-384,-1-20-1250,3 20-1281,-3-20-8167</inkml:trace>
  <inkml:trace contextRef="#ctx0" brushRef="#br0" timeOffset="8705.4977">10254 9693 9320,'0'-21'417,"0"21"992,0 0 129,0 0-417,0 21 288,0 18 0,0 1-320,0 18-32,0 23-224,0 19-352,-20-1-385,20-20 128,0-19-160,-19-1 192,19-38 32,0-2-31,0 0-353,0-19 256,0 0-577,0-19-512,0 0-768,19-22-1058,-19 2-2402</inkml:trace>
  <inkml:trace contextRef="#ctx0" brushRef="#br0" timeOffset="9090.52">10135 9792 8231,'0'0'1282,"0"0"1600,-21 0-1248,21 0-129,0-20-672,21 20-641,-21-20-64,20 0 32,-20-1-160,19 3 65,0-3-33,-19 1 0,22 1-32,-22-2 0,19 1 64,-19 20 128,0-18 96,20 18 96,-20 0 97,19 18 224,2 2 159,-1 20-31,-1 1-128,0-2-449,3 1 32,-22-1-160,19-20-128,0 2-608,1-21-1282,-1 0-1249</inkml:trace>
  <inkml:trace contextRef="#ctx0" brushRef="#br0" timeOffset="9837.5627">16288 9693 10441,'0'0'513,"0"0"95,0 0 1026,0 39 288,0 1-193,0 39-479,-19-19-418,19 19-63,-21 20-481,1-19-31,20 0-225,-19-21 0,19-19 160,0 0-224,0-40 96,0 19-224,0-19-128,0-19-193,0-2-608,0 2-1185,0 0-2819</inkml:trace>
  <inkml:trace contextRef="#ctx0" brushRef="#br0" timeOffset="10321.5904">16091 9871 7334,'-22'20'1250,"22"-20"1536,0 0-992,0 0-321,0 0-768,22-20-385,-22 20-160,19-20-31,0-1-33,1 2-32,-1-20 0,2 19 0,-1 0-32,-1-19 32,-19 18 96,20 21 96,1-20 193,-21 20-65,19 0 97,-19 20 223,20 1 321,-20 18-384,19 1-33,-19-1-127,0 1-129,21 0-320,-21-20 192,0-1-416,20 2-224,-1-21-1186,-19 0-2049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Ceaser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letter frequencies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how to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04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7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6" Type="http://schemas.openxmlformats.org/officeDocument/2006/relationships/image" Target="../media/image80.png"/><Relationship Id="rId7" Type="http://schemas.openxmlformats.org/officeDocument/2006/relationships/customXml" Target="../ink/ink6.xml"/><Relationship Id="rId8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7.xml"/><Relationship Id="rId3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581400" y="23431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 </a:t>
            </a:r>
            <a:r>
              <a:rPr lang="en-US" dirty="0" err="1" smtClean="0"/>
              <a:t>Vigener</a:t>
            </a:r>
            <a:r>
              <a:rPr lang="en-US" dirty="0" smtClean="0"/>
              <a:t> cipher    </a:t>
            </a:r>
            <a:r>
              <a:rPr lang="en-US" sz="2800" dirty="0" smtClean="0"/>
              <a:t>(16’th century,  Rome)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809" y="1504950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   =   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R Y P T O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4649" y="1504950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R Y P T O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09" y="2110085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</a:t>
            </a:r>
            <a:r>
              <a:rPr lang="en-US" sz="2400" dirty="0" err="1" smtClean="0"/>
              <a:t>m</a:t>
            </a:r>
            <a:r>
              <a:rPr lang="en-US" sz="2400" dirty="0" smtClean="0"/>
              <a:t>   =     </a:t>
            </a:r>
            <a:r>
              <a:rPr lang="en-US" sz="2400" b="1" dirty="0" smtClean="0">
                <a:latin typeface="Courier New"/>
                <a:cs typeface="Courier New"/>
              </a:rPr>
              <a:t>W H A T A N I C E D A Y T O D A Y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8879" y="150495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R Y P T 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2969" y="1543050"/>
            <a:ext cx="219168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90909" y="2800350"/>
            <a:ext cx="830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6609" y="1822450"/>
            <a:ext cx="131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(+ mod 26)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909" y="3024485"/>
            <a:ext cx="753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  </a:t>
            </a:r>
            <a:r>
              <a:rPr lang="en-US" sz="2400" dirty="0" err="1" smtClean="0"/>
              <a:t>c</a:t>
            </a:r>
            <a:r>
              <a:rPr lang="en-US" sz="2400" dirty="0" smtClean="0"/>
              <a:t>   =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Z Z Z J U C L U D T U N W G C Q S</a:t>
            </a:r>
            <a:r>
              <a:rPr lang="en-US" sz="2400" b="1" dirty="0" smtClean="0">
                <a:latin typeface="Courier"/>
                <a:cs typeface="Courier"/>
              </a:rPr>
              <a:t> </a:t>
            </a:r>
            <a:endParaRPr lang="en-US" sz="2400" b="1" dirty="0">
              <a:latin typeface="Courier"/>
              <a:cs typeface="Courie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578" y="4629150"/>
            <a:ext cx="7467622" cy="400110"/>
            <a:chOff x="228600" y="4629150"/>
            <a:chExt cx="7467622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4629150"/>
              <a:ext cx="7467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  <a:r>
                <a:rPr lang="en-US" sz="2000" dirty="0" smtClean="0"/>
                <a:t>uppose most common = “H”            first letter of key = “H” – “E” = “C”</a:t>
              </a:r>
              <a:endParaRPr lang="en-US" sz="2000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471309" y="4781551"/>
              <a:ext cx="285351" cy="933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04360" y="2960280"/>
              <a:ext cx="4495320" cy="786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5720" y="2950920"/>
                <a:ext cx="451512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27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Rotor Machines   </a:t>
            </a:r>
            <a:r>
              <a:rPr lang="en-US" sz="2400" dirty="0" smtClean="0"/>
              <a:t>(1870-1943)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8478"/>
            <a:ext cx="8382000" cy="33944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Early example:   the </a:t>
            </a:r>
            <a:r>
              <a:rPr lang="en-US" dirty="0" err="1" smtClean="0"/>
              <a:t>Hebern</a:t>
            </a:r>
            <a:r>
              <a:rPr lang="en-US" dirty="0" smtClean="0"/>
              <a:t> machine   </a:t>
            </a:r>
            <a:r>
              <a:rPr lang="en-US" sz="2800" dirty="0" smtClean="0"/>
              <a:t>(single rotor)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421714"/>
            <a:ext cx="2667000" cy="21312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2266950"/>
            <a:ext cx="457200" cy="2362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266950"/>
            <a:ext cx="457200" cy="2362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Can 11"/>
          <p:cNvSpPr/>
          <p:nvPr/>
        </p:nvSpPr>
        <p:spPr>
          <a:xfrm rot="5400000">
            <a:off x="1143000" y="2876550"/>
            <a:ext cx="1600200" cy="990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6800" y="2495550"/>
            <a:ext cx="4572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6800" y="280035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6800" y="302895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66800" y="386715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066800" y="4076700"/>
            <a:ext cx="40005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38400" y="249555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438400" y="2800350"/>
            <a:ext cx="3810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438400" y="3105150"/>
            <a:ext cx="381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2438400" y="3790950"/>
            <a:ext cx="381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400300" y="4057650"/>
            <a:ext cx="431800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81400" y="2266950"/>
            <a:ext cx="457200" cy="2362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43400" y="2266950"/>
            <a:ext cx="457200" cy="2362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9" name="Straight Connector 38"/>
          <p:cNvCxnSpPr>
            <a:endCxn id="12" idx="3"/>
          </p:cNvCxnSpPr>
          <p:nvPr/>
        </p:nvCxnSpPr>
        <p:spPr>
          <a:xfrm>
            <a:off x="1066800" y="3257550"/>
            <a:ext cx="381000" cy="114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066800" y="363855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6800" y="3530600"/>
            <a:ext cx="35560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438400" y="363855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38400" y="3486150"/>
            <a:ext cx="381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1"/>
          </p:cNvCxnSpPr>
          <p:nvPr/>
        </p:nvCxnSpPr>
        <p:spPr>
          <a:xfrm flipV="1">
            <a:off x="2438400" y="3257550"/>
            <a:ext cx="381000" cy="114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00200" y="4171950"/>
            <a:ext cx="50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Rotor Machines  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0957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Most famous:   the Enigma  </a:t>
            </a:r>
            <a:r>
              <a:rPr lang="en-US" sz="2000" dirty="0" smtClean="0"/>
              <a:t>(3-5 rotors)</a:t>
            </a:r>
            <a:endParaRPr lang="en-US" sz="2000" dirty="0"/>
          </a:p>
        </p:txBody>
      </p:sp>
      <p:pic>
        <p:nvPicPr>
          <p:cNvPr id="2050" name="Picture 2" descr="http://upload.wikimedia.org/wikipedia/commons/thumb/7/7b/Bundesarchiv_Bild_183-2007-0705-502%2C_Chiffriermaschine_%22Enigma%22.jpg/170px-Bundesarchiv_Bild_183-2007-0705-502%2C_Chiffriermaschine_%22Enigma%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90724"/>
            <a:ext cx="161925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7800" y="4472285"/>
            <a:ext cx="576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 keys = 26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18   </a:t>
            </a:r>
            <a:r>
              <a:rPr lang="en-US" sz="2400" dirty="0" smtClean="0"/>
              <a:t>  </a:t>
            </a:r>
            <a:r>
              <a:rPr lang="en-US" sz="2000" dirty="0" smtClean="0"/>
              <a:t>(actually 2</a:t>
            </a:r>
            <a:r>
              <a:rPr lang="en-US" sz="2000" baseline="30000" dirty="0" smtClean="0"/>
              <a:t>36 </a:t>
            </a:r>
            <a:r>
              <a:rPr lang="en-US" sz="2000" dirty="0" smtClean="0"/>
              <a:t>due to </a:t>
            </a:r>
            <a:r>
              <a:rPr lang="en-US" sz="2000" dirty="0" err="1" smtClean="0"/>
              <a:t>plugboard</a:t>
            </a:r>
            <a:r>
              <a:rPr lang="en-US" sz="2000" dirty="0" smtClean="0"/>
              <a:t>) </a:t>
            </a:r>
            <a:endParaRPr lang="en-US" sz="20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81150"/>
            <a:ext cx="2362200" cy="26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 Data Encryption Standard   </a:t>
            </a:r>
            <a:r>
              <a:rPr lang="en-US" sz="3200" dirty="0" smtClean="0"/>
              <a:t>(1974)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8686800" cy="37337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DES:      # keys = 2</a:t>
            </a:r>
            <a:r>
              <a:rPr lang="en-US" baseline="30000" dirty="0" smtClean="0"/>
              <a:t>56</a:t>
            </a:r>
            <a:r>
              <a:rPr lang="en-US" dirty="0" smtClean="0"/>
              <a:t>   ,    block size = 64 bits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Today</a:t>
            </a:r>
            <a:r>
              <a:rPr lang="en-US" dirty="0" smtClean="0"/>
              <a:t>:     AES </a:t>
            </a:r>
            <a:r>
              <a:rPr lang="en-US" sz="2000" dirty="0" smtClean="0"/>
              <a:t>(2001)</a:t>
            </a:r>
            <a:r>
              <a:rPr lang="en-US" dirty="0" smtClean="0"/>
              <a:t>,   Salsa20 </a:t>
            </a:r>
            <a:r>
              <a:rPr lang="en-US" sz="2000" dirty="0" smtClean="0"/>
              <a:t>(2008)</a:t>
            </a:r>
            <a:r>
              <a:rPr lang="en-US" dirty="0" smtClean="0"/>
              <a:t>            </a:t>
            </a:r>
            <a:r>
              <a:rPr lang="en-US" sz="2000" dirty="0" smtClean="0"/>
              <a:t>(and many others)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15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2937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David Kahn,   “The code breakers”   </a:t>
            </a:r>
            <a:r>
              <a:rPr lang="en-US" sz="2400" dirty="0" smtClean="0"/>
              <a:t>(1996)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95550"/>
            <a:ext cx="1694923" cy="2444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082680" y="10962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3320" y="1086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93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Symmetric Ciphers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21145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21145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47280" y="1722960"/>
              <a:ext cx="7660800" cy="2817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920" y="1714320"/>
                <a:ext cx="7682760" cy="28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85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 Historic Examples    </a:t>
            </a:r>
            <a:r>
              <a:rPr lang="en-US" sz="2400" dirty="0" smtClean="0"/>
              <a:t>(all badly broken)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  Substitution cipher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1581150"/>
            <a:ext cx="1676400" cy="25908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25893" y="2419350"/>
            <a:ext cx="70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 := 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5520" y="1744560"/>
              <a:ext cx="7489800" cy="2209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280" y="1736640"/>
                <a:ext cx="7510680" cy="22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3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    </a:t>
            </a:r>
            <a:r>
              <a:rPr lang="en-US" sz="2800" dirty="0" smtClean="0"/>
              <a:t>(no key)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62440" y="1351440"/>
              <a:ext cx="4852440" cy="2781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1640" y="1336680"/>
                <a:ext cx="4878000" cy="28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60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9055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What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is the size of key space in the substitution cipher assuming 26 letters?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173355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26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:mv="urn:schemas-microsoft-com:mac:vml"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33550"/>
                <a:ext cx="14478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310515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:mv="urn:schemas-microsoft-com:mac:vml"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105150"/>
                <a:ext cx="14478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2419350"/>
                <a:ext cx="359265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=""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=26!          (</m:t>
                    </m:r>
                  </m:oMath>
                </a14:m>
                <a:r>
                  <a:rPr lang="en-US" sz="2000" dirty="0" smtClean="0"/>
                  <a:t>26 factorial)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419350"/>
                <a:ext cx="3592650" cy="453137"/>
              </a:xfrm>
              <a:prstGeom prst="rect">
                <a:avLst/>
              </a:prstGeom>
              <a:blipFill rotWithShape="1">
                <a:blip r:embed="rId5"/>
                <a:stretch>
                  <a:fillRect r="-118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3999" y="3790950"/>
                <a:ext cx="1796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26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:mv="urn:schemas-microsoft-com:mac:vml"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3790950"/>
                <a:ext cx="179632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7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5820480" y="2581200"/>
              <a:ext cx="1680480" cy="1137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9320" y="2571480"/>
                <a:ext cx="1702080" cy="11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59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How to break a substitution cipher?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85950"/>
            <a:ext cx="6188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most common letter in </a:t>
            </a:r>
            <a:r>
              <a:rPr lang="en-US" sz="2400" dirty="0"/>
              <a:t>E</a:t>
            </a:r>
            <a:r>
              <a:rPr lang="en-US" sz="2400" dirty="0" smtClean="0"/>
              <a:t>nglish text?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19685"/>
            <a:ext cx="599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“X”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181350"/>
            <a:ext cx="549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“L”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38550"/>
            <a:ext cx="58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91285"/>
            <a:ext cx="634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“H”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05240" y="3725280"/>
              <a:ext cx="664560" cy="236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080" y="3715560"/>
                <a:ext cx="68652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00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break a substitution cipher?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dirty="0" smtClean="0"/>
              <a:t>  Use frequency of English letters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  Use frequency of pairs of letters   (</a:t>
            </a:r>
            <a:r>
              <a:rPr lang="en-US" dirty="0" err="1" smtClean="0"/>
              <a:t>digrams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04800" y="2116440"/>
              <a:ext cx="5831280" cy="2324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3280" y="2107440"/>
                <a:ext cx="5854320" cy="23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27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UKBYBIPOUZBCUFEEBORUKBYBHOBBRFESPVKBWFOFERVNBCVBZPRUBOFERVNBCVBPCYYFVUFOFEIKNWFRFIKJNUPWRFIPOUNVNIPUBRNCUKBEFWWFDNCHXCYBOHOPYXPUBNCUBOYNRVNIWNCPOJIOFHOPZRVFZIXUBORJRUBZRBCHNCBBONCHRJZSFWNVRJRUBZRPCYZPUKBZPUNVPWPCYVFZIXUPUNFCPWRVNBCVBRPYYNUNFCPWWJUKBYBIPOUZBCUIPOUNVNIPUBRNCHOPYXPUBNCUBOYNRVNIWNCPOJIOFHOPZRNCRVNBCUNENVVFZIXUNCHPCYVFZIXUPUNFCPWZPUKBZPUNVR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76550"/>
          <a:ext cx="838200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9100"/>
                <a:gridCol w="41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800350"/>
            <a:ext cx="68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 </a:t>
            </a:r>
            <a:r>
              <a:rPr lang="en-US" sz="2400" dirty="0" smtClean="0"/>
              <a:t>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562350"/>
            <a:ext cx="68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 </a:t>
            </a:r>
            <a:r>
              <a:rPr lang="en-US" sz="2400" dirty="0" smtClean="0"/>
              <a:t>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3938885"/>
            <a:ext cx="71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 </a:t>
            </a:r>
            <a:r>
              <a:rPr lang="en-US" sz="2400" dirty="0" smtClean="0"/>
              <a:t>A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05200" y="2876550"/>
          <a:ext cx="10668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2800350"/>
            <a:ext cx="81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 </a:t>
            </a:r>
            <a:r>
              <a:rPr lang="en-US" sz="2400" dirty="0" smtClean="0"/>
              <a:t>IN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3176885"/>
            <a:ext cx="839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 </a:t>
            </a:r>
            <a:r>
              <a:rPr lang="en-US" sz="2400" dirty="0" smtClean="0"/>
              <a:t>AT</a:t>
            </a:r>
            <a:endParaRPr lang="en-US" sz="2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629400" y="2876550"/>
          <a:ext cx="106680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UKB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RVN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FZI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72400" y="2800350"/>
            <a:ext cx="1027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 </a:t>
            </a:r>
            <a:r>
              <a:rPr lang="en-US" sz="2400" dirty="0" smtClean="0"/>
              <a:t>THE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4400550"/>
            <a:ext cx="94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digrams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9400" y="4019550"/>
            <a:ext cx="9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trigrams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3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4285</TotalTime>
  <Words>421</Words>
  <Application>Microsoft Macintosh PowerPoint</Application>
  <PresentationFormat>On-screen Show (16:9)</PresentationFormat>
  <Paragraphs>123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1_Lecture</vt:lpstr>
      <vt:lpstr>2_Office Theme</vt:lpstr>
      <vt:lpstr>3_Office Theme</vt:lpstr>
      <vt:lpstr>History</vt:lpstr>
      <vt:lpstr>History</vt:lpstr>
      <vt:lpstr>Symmetric Ciphers</vt:lpstr>
      <vt:lpstr>Few Historic Examples    (all badly broken)</vt:lpstr>
      <vt:lpstr>Caesar Cipher    (no key)</vt:lpstr>
      <vt:lpstr>PowerPoint Presentation</vt:lpstr>
      <vt:lpstr>How to break a substitution cipher?</vt:lpstr>
      <vt:lpstr>How to break a substitution cipher?</vt:lpstr>
      <vt:lpstr>An Example</vt:lpstr>
      <vt:lpstr>2.  Vigener cipher    (16’th century,  Rome)</vt:lpstr>
      <vt:lpstr>3. Rotor Machines   (1870-1943)</vt:lpstr>
      <vt:lpstr>Rotor Machines   (cont.)</vt:lpstr>
      <vt:lpstr>4.  Data Encryption Standard   (1974)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295</cp:revision>
  <cp:lastPrinted>2012-01-06T22:14:03Z</cp:lastPrinted>
  <dcterms:created xsi:type="dcterms:W3CDTF">2010-11-06T18:36:35Z</dcterms:created>
  <dcterms:modified xsi:type="dcterms:W3CDTF">2012-02-06T22:43:34Z</dcterms:modified>
</cp:coreProperties>
</file>